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8.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9.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0.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1.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2.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11" r:id="rId5"/>
    <p:sldMasterId id="2147483731" r:id="rId6"/>
    <p:sldMasterId id="2147483742" r:id="rId7"/>
    <p:sldMasterId id="2147483754" r:id="rId8"/>
    <p:sldMasterId id="2147483766" r:id="rId9"/>
    <p:sldMasterId id="2147483778" r:id="rId10"/>
    <p:sldMasterId id="2147483790" r:id="rId11"/>
    <p:sldMasterId id="2147483802" r:id="rId12"/>
    <p:sldMasterId id="2147483814" r:id="rId13"/>
  </p:sldMasterIdLst>
  <p:notesMasterIdLst>
    <p:notesMasterId r:id="rId167"/>
  </p:notesMasterIdLst>
  <p:sldIdLst>
    <p:sldId id="257" r:id="rId14"/>
    <p:sldId id="4957" r:id="rId15"/>
    <p:sldId id="4638" r:id="rId16"/>
    <p:sldId id="4640" r:id="rId17"/>
    <p:sldId id="1308" r:id="rId18"/>
    <p:sldId id="4731" r:id="rId19"/>
    <p:sldId id="1356" r:id="rId20"/>
    <p:sldId id="4960" r:id="rId21"/>
    <p:sldId id="5004" r:id="rId22"/>
    <p:sldId id="1361" r:id="rId23"/>
    <p:sldId id="1364" r:id="rId24"/>
    <p:sldId id="1366" r:id="rId25"/>
    <p:sldId id="1365" r:id="rId26"/>
    <p:sldId id="5209" r:id="rId27"/>
    <p:sldId id="4732" r:id="rId28"/>
    <p:sldId id="4733" r:id="rId29"/>
    <p:sldId id="1367" r:id="rId30"/>
    <p:sldId id="5214" r:id="rId31"/>
    <p:sldId id="4734" r:id="rId32"/>
    <p:sldId id="5262" r:id="rId33"/>
    <p:sldId id="5261" r:id="rId34"/>
    <p:sldId id="5247" r:id="rId35"/>
    <p:sldId id="5251" r:id="rId36"/>
    <p:sldId id="5250" r:id="rId37"/>
    <p:sldId id="5249" r:id="rId38"/>
    <p:sldId id="5212" r:id="rId39"/>
    <p:sldId id="1326" r:id="rId40"/>
    <p:sldId id="1328" r:id="rId41"/>
    <p:sldId id="5211" r:id="rId42"/>
    <p:sldId id="1327" r:id="rId43"/>
    <p:sldId id="5215" r:id="rId44"/>
    <p:sldId id="5217" r:id="rId45"/>
    <p:sldId id="301" r:id="rId46"/>
    <p:sldId id="304" r:id="rId47"/>
    <p:sldId id="5264" r:id="rId48"/>
    <p:sldId id="5278" r:id="rId49"/>
    <p:sldId id="5216" r:id="rId50"/>
    <p:sldId id="5279" r:id="rId51"/>
    <p:sldId id="5280" r:id="rId52"/>
    <p:sldId id="5220" r:id="rId53"/>
    <p:sldId id="1320" r:id="rId54"/>
    <p:sldId id="4639" r:id="rId55"/>
    <p:sldId id="1360" r:id="rId56"/>
    <p:sldId id="5219" r:id="rId57"/>
    <p:sldId id="1344" r:id="rId58"/>
    <p:sldId id="4737" r:id="rId59"/>
    <p:sldId id="4738" r:id="rId60"/>
    <p:sldId id="1321" r:id="rId61"/>
    <p:sldId id="4739" r:id="rId62"/>
    <p:sldId id="264" r:id="rId63"/>
    <p:sldId id="256" r:id="rId64"/>
    <p:sldId id="295" r:id="rId65"/>
    <p:sldId id="5311" r:id="rId66"/>
    <p:sldId id="1351" r:id="rId67"/>
    <p:sldId id="272" r:id="rId68"/>
    <p:sldId id="265" r:id="rId69"/>
    <p:sldId id="280" r:id="rId70"/>
    <p:sldId id="281" r:id="rId71"/>
    <p:sldId id="282" r:id="rId72"/>
    <p:sldId id="278" r:id="rId73"/>
    <p:sldId id="279" r:id="rId74"/>
    <p:sldId id="283" r:id="rId75"/>
    <p:sldId id="284" r:id="rId76"/>
    <p:sldId id="285" r:id="rId77"/>
    <p:sldId id="273" r:id="rId78"/>
    <p:sldId id="274" r:id="rId79"/>
    <p:sldId id="275" r:id="rId80"/>
    <p:sldId id="276" r:id="rId81"/>
    <p:sldId id="263" r:id="rId82"/>
    <p:sldId id="1352" r:id="rId83"/>
    <p:sldId id="287" r:id="rId84"/>
    <p:sldId id="288" r:id="rId85"/>
    <p:sldId id="266" r:id="rId86"/>
    <p:sldId id="1353" r:id="rId87"/>
    <p:sldId id="289" r:id="rId88"/>
    <p:sldId id="262" r:id="rId89"/>
    <p:sldId id="5276" r:id="rId90"/>
    <p:sldId id="1354" r:id="rId91"/>
    <p:sldId id="290" r:id="rId92"/>
    <p:sldId id="258" r:id="rId93"/>
    <p:sldId id="259" r:id="rId94"/>
    <p:sldId id="5121" r:id="rId95"/>
    <p:sldId id="260" r:id="rId96"/>
    <p:sldId id="277" r:id="rId97"/>
    <p:sldId id="5123" r:id="rId98"/>
    <p:sldId id="5120" r:id="rId99"/>
    <p:sldId id="267" r:id="rId100"/>
    <p:sldId id="5312" r:id="rId101"/>
    <p:sldId id="5119" r:id="rId102"/>
    <p:sldId id="5313" r:id="rId103"/>
    <p:sldId id="5118" r:id="rId104"/>
    <p:sldId id="261" r:id="rId105"/>
    <p:sldId id="5315" r:id="rId106"/>
    <p:sldId id="5305" r:id="rId107"/>
    <p:sldId id="293" r:id="rId108"/>
    <p:sldId id="5309" r:id="rId109"/>
    <p:sldId id="5310" r:id="rId110"/>
    <p:sldId id="5306" r:id="rId111"/>
    <p:sldId id="5307" r:id="rId112"/>
    <p:sldId id="1355" r:id="rId113"/>
    <p:sldId id="5255" r:id="rId114"/>
    <p:sldId id="291" r:id="rId115"/>
    <p:sldId id="292" r:id="rId116"/>
    <p:sldId id="5283" r:id="rId117"/>
    <p:sldId id="5284" r:id="rId118"/>
    <p:sldId id="5285" r:id="rId119"/>
    <p:sldId id="5218" r:id="rId120"/>
    <p:sldId id="5286" r:id="rId121"/>
    <p:sldId id="5287" r:id="rId122"/>
    <p:sldId id="5221" r:id="rId123"/>
    <p:sldId id="268" r:id="rId124"/>
    <p:sldId id="5314" r:id="rId125"/>
    <p:sldId id="271" r:id="rId126"/>
    <p:sldId id="4654" r:id="rId127"/>
    <p:sldId id="5263" r:id="rId128"/>
    <p:sldId id="5308" r:id="rId129"/>
    <p:sldId id="4740" r:id="rId130"/>
    <p:sldId id="1347" r:id="rId131"/>
    <p:sldId id="1346" r:id="rId132"/>
    <p:sldId id="4741" r:id="rId133"/>
    <p:sldId id="5223" r:id="rId134"/>
    <p:sldId id="1369" r:id="rId135"/>
    <p:sldId id="5225" r:id="rId136"/>
    <p:sldId id="4742" r:id="rId137"/>
    <p:sldId id="1317" r:id="rId138"/>
    <p:sldId id="1322" r:id="rId139"/>
    <p:sldId id="1306" r:id="rId140"/>
    <p:sldId id="5224" r:id="rId141"/>
    <p:sldId id="5226" r:id="rId142"/>
    <p:sldId id="1323" r:id="rId143"/>
    <p:sldId id="5228" r:id="rId144"/>
    <p:sldId id="5227" r:id="rId145"/>
    <p:sldId id="5275" r:id="rId146"/>
    <p:sldId id="1325" r:id="rId147"/>
    <p:sldId id="5252" r:id="rId148"/>
    <p:sldId id="1324" r:id="rId149"/>
    <p:sldId id="269" r:id="rId150"/>
    <p:sldId id="5316" r:id="rId151"/>
    <p:sldId id="270" r:id="rId152"/>
    <p:sldId id="5229" r:id="rId153"/>
    <p:sldId id="5230" r:id="rId154"/>
    <p:sldId id="5253" r:id="rId155"/>
    <p:sldId id="5254" r:id="rId156"/>
    <p:sldId id="5256" r:id="rId157"/>
    <p:sldId id="5265" r:id="rId158"/>
    <p:sldId id="5266" r:id="rId159"/>
    <p:sldId id="5267" r:id="rId160"/>
    <p:sldId id="5268" r:id="rId161"/>
    <p:sldId id="5269" r:id="rId162"/>
    <p:sldId id="468" r:id="rId163"/>
    <p:sldId id="469" r:id="rId164"/>
    <p:sldId id="467" r:id="rId165"/>
    <p:sldId id="5270" r:id="rId1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580" autoAdjust="0"/>
    <p:restoredTop sz="86410" autoAdjust="0"/>
  </p:normalViewPr>
  <p:slideViewPr>
    <p:cSldViewPr snapToGrid="0">
      <p:cViewPr varScale="1">
        <p:scale>
          <a:sx n="99" d="100"/>
          <a:sy n="99" d="100"/>
        </p:scale>
        <p:origin x="210" y="72"/>
      </p:cViewPr>
      <p:guideLst/>
    </p:cSldViewPr>
  </p:slideViewPr>
  <p:outlineViewPr>
    <p:cViewPr>
      <p:scale>
        <a:sx n="33" d="100"/>
        <a:sy n="33" d="100"/>
      </p:scale>
      <p:origin x="0" y="-17946"/>
    </p:cViewPr>
  </p:outlin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117" Type="http://schemas.openxmlformats.org/officeDocument/2006/relationships/slide" Target="slides/slide104.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84" Type="http://schemas.openxmlformats.org/officeDocument/2006/relationships/slide" Target="slides/slide71.xml"/><Relationship Id="rId89" Type="http://schemas.openxmlformats.org/officeDocument/2006/relationships/slide" Target="slides/slide76.xml"/><Relationship Id="rId112" Type="http://schemas.openxmlformats.org/officeDocument/2006/relationships/slide" Target="slides/slide99.xml"/><Relationship Id="rId133" Type="http://schemas.openxmlformats.org/officeDocument/2006/relationships/slide" Target="slides/slide120.xml"/><Relationship Id="rId138" Type="http://schemas.openxmlformats.org/officeDocument/2006/relationships/slide" Target="slides/slide125.xml"/><Relationship Id="rId154" Type="http://schemas.openxmlformats.org/officeDocument/2006/relationships/slide" Target="slides/slide141.xml"/><Relationship Id="rId159" Type="http://schemas.openxmlformats.org/officeDocument/2006/relationships/slide" Target="slides/slide146.xml"/><Relationship Id="rId170" Type="http://schemas.openxmlformats.org/officeDocument/2006/relationships/theme" Target="theme/theme1.xml"/><Relationship Id="rId16" Type="http://schemas.openxmlformats.org/officeDocument/2006/relationships/slide" Target="slides/slide3.xml"/><Relationship Id="rId107" Type="http://schemas.openxmlformats.org/officeDocument/2006/relationships/slide" Target="slides/slide94.xml"/><Relationship Id="rId11" Type="http://schemas.openxmlformats.org/officeDocument/2006/relationships/slideMaster" Target="slideMasters/slideMaster11.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slide" Target="slides/slide61.xml"/><Relationship Id="rId79" Type="http://schemas.openxmlformats.org/officeDocument/2006/relationships/slide" Target="slides/slide66.xml"/><Relationship Id="rId102" Type="http://schemas.openxmlformats.org/officeDocument/2006/relationships/slide" Target="slides/slide89.xml"/><Relationship Id="rId123" Type="http://schemas.openxmlformats.org/officeDocument/2006/relationships/slide" Target="slides/slide110.xml"/><Relationship Id="rId128" Type="http://schemas.openxmlformats.org/officeDocument/2006/relationships/slide" Target="slides/slide115.xml"/><Relationship Id="rId144" Type="http://schemas.openxmlformats.org/officeDocument/2006/relationships/slide" Target="slides/slide131.xml"/><Relationship Id="rId149" Type="http://schemas.openxmlformats.org/officeDocument/2006/relationships/slide" Target="slides/slide136.xml"/><Relationship Id="rId5" Type="http://schemas.openxmlformats.org/officeDocument/2006/relationships/slideMaster" Target="slideMasters/slideMaster5.xml"/><Relationship Id="rId90" Type="http://schemas.openxmlformats.org/officeDocument/2006/relationships/slide" Target="slides/slide77.xml"/><Relationship Id="rId95" Type="http://schemas.openxmlformats.org/officeDocument/2006/relationships/slide" Target="slides/slide82.xml"/><Relationship Id="rId160" Type="http://schemas.openxmlformats.org/officeDocument/2006/relationships/slide" Target="slides/slide147.xml"/><Relationship Id="rId165" Type="http://schemas.openxmlformats.org/officeDocument/2006/relationships/slide" Target="slides/slide152.xml"/><Relationship Id="rId22" Type="http://schemas.openxmlformats.org/officeDocument/2006/relationships/slide" Target="slides/slide9.xml"/><Relationship Id="rId27" Type="http://schemas.openxmlformats.org/officeDocument/2006/relationships/slide" Target="slides/slide14.xml"/><Relationship Id="rId43" Type="http://schemas.openxmlformats.org/officeDocument/2006/relationships/slide" Target="slides/slide30.xml"/><Relationship Id="rId48" Type="http://schemas.openxmlformats.org/officeDocument/2006/relationships/slide" Target="slides/slide35.xml"/><Relationship Id="rId64" Type="http://schemas.openxmlformats.org/officeDocument/2006/relationships/slide" Target="slides/slide51.xml"/><Relationship Id="rId69" Type="http://schemas.openxmlformats.org/officeDocument/2006/relationships/slide" Target="slides/slide56.xml"/><Relationship Id="rId113" Type="http://schemas.openxmlformats.org/officeDocument/2006/relationships/slide" Target="slides/slide100.xml"/><Relationship Id="rId118" Type="http://schemas.openxmlformats.org/officeDocument/2006/relationships/slide" Target="slides/slide105.xml"/><Relationship Id="rId134" Type="http://schemas.openxmlformats.org/officeDocument/2006/relationships/slide" Target="slides/slide121.xml"/><Relationship Id="rId139" Type="http://schemas.openxmlformats.org/officeDocument/2006/relationships/slide" Target="slides/slide126.xml"/><Relationship Id="rId80" Type="http://schemas.openxmlformats.org/officeDocument/2006/relationships/slide" Target="slides/slide67.xml"/><Relationship Id="rId85" Type="http://schemas.openxmlformats.org/officeDocument/2006/relationships/slide" Target="slides/slide72.xml"/><Relationship Id="rId150" Type="http://schemas.openxmlformats.org/officeDocument/2006/relationships/slide" Target="slides/slide137.xml"/><Relationship Id="rId155" Type="http://schemas.openxmlformats.org/officeDocument/2006/relationships/slide" Target="slides/slide142.xml"/><Relationship Id="rId171" Type="http://schemas.openxmlformats.org/officeDocument/2006/relationships/tableStyles" Target="tableStyles.xml"/><Relationship Id="rId12" Type="http://schemas.openxmlformats.org/officeDocument/2006/relationships/slideMaster" Target="slideMasters/slideMaster12.xml"/><Relationship Id="rId17" Type="http://schemas.openxmlformats.org/officeDocument/2006/relationships/slide" Target="slides/slide4.xml"/><Relationship Id="rId33" Type="http://schemas.openxmlformats.org/officeDocument/2006/relationships/slide" Target="slides/slide20.xml"/><Relationship Id="rId38" Type="http://schemas.openxmlformats.org/officeDocument/2006/relationships/slide" Target="slides/slide25.xml"/><Relationship Id="rId59" Type="http://schemas.openxmlformats.org/officeDocument/2006/relationships/slide" Target="slides/slide46.xml"/><Relationship Id="rId103" Type="http://schemas.openxmlformats.org/officeDocument/2006/relationships/slide" Target="slides/slide90.xml"/><Relationship Id="rId108" Type="http://schemas.openxmlformats.org/officeDocument/2006/relationships/slide" Target="slides/slide95.xml"/><Relationship Id="rId124" Type="http://schemas.openxmlformats.org/officeDocument/2006/relationships/slide" Target="slides/slide111.xml"/><Relationship Id="rId129" Type="http://schemas.openxmlformats.org/officeDocument/2006/relationships/slide" Target="slides/slide116.xml"/><Relationship Id="rId54" Type="http://schemas.openxmlformats.org/officeDocument/2006/relationships/slide" Target="slides/slide41.xml"/><Relationship Id="rId70" Type="http://schemas.openxmlformats.org/officeDocument/2006/relationships/slide" Target="slides/slide57.xml"/><Relationship Id="rId75" Type="http://schemas.openxmlformats.org/officeDocument/2006/relationships/slide" Target="slides/slide62.xml"/><Relationship Id="rId91" Type="http://schemas.openxmlformats.org/officeDocument/2006/relationships/slide" Target="slides/slide78.xml"/><Relationship Id="rId96" Type="http://schemas.openxmlformats.org/officeDocument/2006/relationships/slide" Target="slides/slide83.xml"/><Relationship Id="rId140" Type="http://schemas.openxmlformats.org/officeDocument/2006/relationships/slide" Target="slides/slide127.xml"/><Relationship Id="rId145" Type="http://schemas.openxmlformats.org/officeDocument/2006/relationships/slide" Target="slides/slide132.xml"/><Relationship Id="rId161" Type="http://schemas.openxmlformats.org/officeDocument/2006/relationships/slide" Target="slides/slide148.xml"/><Relationship Id="rId166" Type="http://schemas.openxmlformats.org/officeDocument/2006/relationships/slide" Target="slides/slide153.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6" Type="http://schemas.openxmlformats.org/officeDocument/2006/relationships/slide" Target="slides/slide93.xml"/><Relationship Id="rId114" Type="http://schemas.openxmlformats.org/officeDocument/2006/relationships/slide" Target="slides/slide101.xml"/><Relationship Id="rId119" Type="http://schemas.openxmlformats.org/officeDocument/2006/relationships/slide" Target="slides/slide106.xml"/><Relationship Id="rId127" Type="http://schemas.openxmlformats.org/officeDocument/2006/relationships/slide" Target="slides/slide114.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slide" Target="slides/slide65.xml"/><Relationship Id="rId81" Type="http://schemas.openxmlformats.org/officeDocument/2006/relationships/slide" Target="slides/slide68.xml"/><Relationship Id="rId86" Type="http://schemas.openxmlformats.org/officeDocument/2006/relationships/slide" Target="slides/slide73.xml"/><Relationship Id="rId94" Type="http://schemas.openxmlformats.org/officeDocument/2006/relationships/slide" Target="slides/slide81.xml"/><Relationship Id="rId99" Type="http://schemas.openxmlformats.org/officeDocument/2006/relationships/slide" Target="slides/slide86.xml"/><Relationship Id="rId101" Type="http://schemas.openxmlformats.org/officeDocument/2006/relationships/slide" Target="slides/slide88.xml"/><Relationship Id="rId122" Type="http://schemas.openxmlformats.org/officeDocument/2006/relationships/slide" Target="slides/slide109.xml"/><Relationship Id="rId130" Type="http://schemas.openxmlformats.org/officeDocument/2006/relationships/slide" Target="slides/slide117.xml"/><Relationship Id="rId135" Type="http://schemas.openxmlformats.org/officeDocument/2006/relationships/slide" Target="slides/slide122.xml"/><Relationship Id="rId143" Type="http://schemas.openxmlformats.org/officeDocument/2006/relationships/slide" Target="slides/slide130.xml"/><Relationship Id="rId148" Type="http://schemas.openxmlformats.org/officeDocument/2006/relationships/slide" Target="slides/slide135.xml"/><Relationship Id="rId151" Type="http://schemas.openxmlformats.org/officeDocument/2006/relationships/slide" Target="slides/slide138.xml"/><Relationship Id="rId156" Type="http://schemas.openxmlformats.org/officeDocument/2006/relationships/slide" Target="slides/slide143.xml"/><Relationship Id="rId164" Type="http://schemas.openxmlformats.org/officeDocument/2006/relationships/slide" Target="slides/slide151.xml"/><Relationship Id="rId169"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 Id="rId109" Type="http://schemas.openxmlformats.org/officeDocument/2006/relationships/slide" Target="slides/slide9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97" Type="http://schemas.openxmlformats.org/officeDocument/2006/relationships/slide" Target="slides/slide84.xml"/><Relationship Id="rId104" Type="http://schemas.openxmlformats.org/officeDocument/2006/relationships/slide" Target="slides/slide91.xml"/><Relationship Id="rId120" Type="http://schemas.openxmlformats.org/officeDocument/2006/relationships/slide" Target="slides/slide107.xml"/><Relationship Id="rId125" Type="http://schemas.openxmlformats.org/officeDocument/2006/relationships/slide" Target="slides/slide112.xml"/><Relationship Id="rId141" Type="http://schemas.openxmlformats.org/officeDocument/2006/relationships/slide" Target="slides/slide128.xml"/><Relationship Id="rId146" Type="http://schemas.openxmlformats.org/officeDocument/2006/relationships/slide" Target="slides/slide133.xml"/><Relationship Id="rId167"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58.xml"/><Relationship Id="rId92" Type="http://schemas.openxmlformats.org/officeDocument/2006/relationships/slide" Target="slides/slide79.xml"/><Relationship Id="rId162" Type="http://schemas.openxmlformats.org/officeDocument/2006/relationships/slide" Target="slides/slide149.xml"/><Relationship Id="rId2" Type="http://schemas.openxmlformats.org/officeDocument/2006/relationships/slideMaster" Target="slideMasters/slideMaster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slide" Target="slides/slide74.xml"/><Relationship Id="rId110" Type="http://schemas.openxmlformats.org/officeDocument/2006/relationships/slide" Target="slides/slide97.xml"/><Relationship Id="rId115" Type="http://schemas.openxmlformats.org/officeDocument/2006/relationships/slide" Target="slides/slide102.xml"/><Relationship Id="rId131" Type="http://schemas.openxmlformats.org/officeDocument/2006/relationships/slide" Target="slides/slide118.xml"/><Relationship Id="rId136" Type="http://schemas.openxmlformats.org/officeDocument/2006/relationships/slide" Target="slides/slide123.xml"/><Relationship Id="rId157" Type="http://schemas.openxmlformats.org/officeDocument/2006/relationships/slide" Target="slides/slide144.xml"/><Relationship Id="rId61" Type="http://schemas.openxmlformats.org/officeDocument/2006/relationships/slide" Target="slides/slide48.xml"/><Relationship Id="rId82" Type="http://schemas.openxmlformats.org/officeDocument/2006/relationships/slide" Target="slides/slide69.xml"/><Relationship Id="rId152" Type="http://schemas.openxmlformats.org/officeDocument/2006/relationships/slide" Target="slides/slide139.xml"/><Relationship Id="rId19" Type="http://schemas.openxmlformats.org/officeDocument/2006/relationships/slide" Target="slides/slide6.xml"/><Relationship Id="rId14" Type="http://schemas.openxmlformats.org/officeDocument/2006/relationships/slide" Target="slides/slide1.xml"/><Relationship Id="rId30" Type="http://schemas.openxmlformats.org/officeDocument/2006/relationships/slide" Target="slides/slide17.xml"/><Relationship Id="rId35" Type="http://schemas.openxmlformats.org/officeDocument/2006/relationships/slide" Target="slides/slide22.xml"/><Relationship Id="rId56" Type="http://schemas.openxmlformats.org/officeDocument/2006/relationships/slide" Target="slides/slide43.xml"/><Relationship Id="rId77" Type="http://schemas.openxmlformats.org/officeDocument/2006/relationships/slide" Target="slides/slide64.xml"/><Relationship Id="rId100" Type="http://schemas.openxmlformats.org/officeDocument/2006/relationships/slide" Target="slides/slide87.xml"/><Relationship Id="rId105" Type="http://schemas.openxmlformats.org/officeDocument/2006/relationships/slide" Target="slides/slide92.xml"/><Relationship Id="rId126" Type="http://schemas.openxmlformats.org/officeDocument/2006/relationships/slide" Target="slides/slide113.xml"/><Relationship Id="rId147" Type="http://schemas.openxmlformats.org/officeDocument/2006/relationships/slide" Target="slides/slide134.xml"/><Relationship Id="rId168"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slide" Target="slides/slide59.xml"/><Relationship Id="rId93" Type="http://schemas.openxmlformats.org/officeDocument/2006/relationships/slide" Target="slides/slide80.xml"/><Relationship Id="rId98" Type="http://schemas.openxmlformats.org/officeDocument/2006/relationships/slide" Target="slides/slide85.xml"/><Relationship Id="rId121" Type="http://schemas.openxmlformats.org/officeDocument/2006/relationships/slide" Target="slides/slide108.xml"/><Relationship Id="rId142" Type="http://schemas.openxmlformats.org/officeDocument/2006/relationships/slide" Target="slides/slide129.xml"/><Relationship Id="rId163" Type="http://schemas.openxmlformats.org/officeDocument/2006/relationships/slide" Target="slides/slide150.xml"/><Relationship Id="rId3" Type="http://schemas.openxmlformats.org/officeDocument/2006/relationships/slideMaster" Target="slideMasters/slideMaster3.xml"/><Relationship Id="rId25" Type="http://schemas.openxmlformats.org/officeDocument/2006/relationships/slide" Target="slides/slide12.xml"/><Relationship Id="rId46" Type="http://schemas.openxmlformats.org/officeDocument/2006/relationships/slide" Target="slides/slide33.xml"/><Relationship Id="rId67" Type="http://schemas.openxmlformats.org/officeDocument/2006/relationships/slide" Target="slides/slide54.xml"/><Relationship Id="rId116" Type="http://schemas.openxmlformats.org/officeDocument/2006/relationships/slide" Target="slides/slide103.xml"/><Relationship Id="rId137" Type="http://schemas.openxmlformats.org/officeDocument/2006/relationships/slide" Target="slides/slide124.xml"/><Relationship Id="rId158" Type="http://schemas.openxmlformats.org/officeDocument/2006/relationships/slide" Target="slides/slide145.xml"/><Relationship Id="rId20" Type="http://schemas.openxmlformats.org/officeDocument/2006/relationships/slide" Target="slides/slide7.xml"/><Relationship Id="rId41" Type="http://schemas.openxmlformats.org/officeDocument/2006/relationships/slide" Target="slides/slide28.xml"/><Relationship Id="rId62" Type="http://schemas.openxmlformats.org/officeDocument/2006/relationships/slide" Target="slides/slide49.xml"/><Relationship Id="rId83" Type="http://schemas.openxmlformats.org/officeDocument/2006/relationships/slide" Target="slides/slide70.xml"/><Relationship Id="rId88" Type="http://schemas.openxmlformats.org/officeDocument/2006/relationships/slide" Target="slides/slide75.xml"/><Relationship Id="rId111" Type="http://schemas.openxmlformats.org/officeDocument/2006/relationships/slide" Target="slides/slide98.xml"/><Relationship Id="rId132" Type="http://schemas.openxmlformats.org/officeDocument/2006/relationships/slide" Target="slides/slide119.xml"/><Relationship Id="rId153" Type="http://schemas.openxmlformats.org/officeDocument/2006/relationships/slide" Target="slides/slide1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B5BF34-F297-43E9-BBC0-64AA5CA77374}" type="datetimeFigureOut">
              <a:rPr lang="en-US" smtClean="0"/>
              <a:t>2/25/2023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1F9126-BC42-4746-89AB-0834FCBE97BE}" type="slidenum">
              <a:rPr lang="en-US" smtClean="0"/>
              <a:t>‹#›</a:t>
            </a:fld>
            <a:endParaRPr lang="en-US"/>
          </a:p>
        </p:txBody>
      </p:sp>
    </p:spTree>
    <p:extLst>
      <p:ext uri="{BB962C8B-B14F-4D97-AF65-F5344CB8AC3E}">
        <p14:creationId xmlns:p14="http://schemas.microsoft.com/office/powerpoint/2010/main" val="18990207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31: An </a:t>
            </a:r>
            <a:r>
              <a:rPr lang="en-US" dirty="0" err="1"/>
              <a:t>ti</a:t>
            </a:r>
            <a:r>
              <a:rPr lang="en-US" dirty="0"/>
              <a:t> PA </a:t>
            </a:r>
            <a:r>
              <a:rPr lang="en-US" dirty="0" err="1"/>
              <a:t>tris</a:t>
            </a:r>
            <a:r>
              <a:rPr lang="en-US" dirty="0"/>
              <a:t> or An-tip'-a-</a:t>
            </a:r>
            <a:r>
              <a:rPr lang="en-US" dirty="0" err="1"/>
              <a:t>triss</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627285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410700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1F9126-BC42-4746-89AB-0834FCBE97BE}" type="slidenum">
              <a:rPr lang="en-US" smtClean="0"/>
              <a:t>36</a:t>
            </a:fld>
            <a:endParaRPr lang="en-US"/>
          </a:p>
        </p:txBody>
      </p:sp>
    </p:spTree>
    <p:extLst>
      <p:ext uri="{BB962C8B-B14F-4D97-AF65-F5344CB8AC3E}">
        <p14:creationId xmlns:p14="http://schemas.microsoft.com/office/powerpoint/2010/main" val="23470825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287475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287475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287475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BF253925-955C-680C-A563-D67E2D7F29C1}"/>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The Herod Family</a:t>
            </a:r>
          </a:p>
        </p:txBody>
      </p:sp>
      <p:sp>
        <p:nvSpPr>
          <p:cNvPr id="23555" name="Rectangle 6">
            <a:extLst>
              <a:ext uri="{FF2B5EF4-FFF2-40B4-BE49-F238E27FC236}">
                <a16:creationId xmlns:a16="http://schemas.microsoft.com/office/drawing/2014/main" id="{3545A464-243F-338D-32AD-C6D774F62D11}"/>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Richard Thetford</a:t>
            </a:r>
          </a:p>
        </p:txBody>
      </p:sp>
      <p:sp>
        <p:nvSpPr>
          <p:cNvPr id="23556" name="Rectangle 7">
            <a:extLst>
              <a:ext uri="{FF2B5EF4-FFF2-40B4-BE49-F238E27FC236}">
                <a16:creationId xmlns:a16="http://schemas.microsoft.com/office/drawing/2014/main" id="{A5BF2B02-C9E6-3F6A-A142-AC8444B8BFF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19DCAD3-A749-47FF-A281-454DAE50FE1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3557" name="Rectangle 2">
            <a:extLst>
              <a:ext uri="{FF2B5EF4-FFF2-40B4-BE49-F238E27FC236}">
                <a16:creationId xmlns:a16="http://schemas.microsoft.com/office/drawing/2014/main" id="{DFC12BB6-2FE9-E7FF-AF80-AA6B3BE57DF4}"/>
              </a:ext>
            </a:extLst>
          </p:cNvPr>
          <p:cNvSpPr>
            <a:spLocks noGrp="1" noRot="1" noChangeAspect="1" noChangeArrowheads="1" noTextEdit="1"/>
          </p:cNvSpPr>
          <p:nvPr>
            <p:ph type="sldImg"/>
          </p:nvPr>
        </p:nvSpPr>
        <p:spPr>
          <a:ln/>
        </p:spPr>
      </p:sp>
      <p:sp>
        <p:nvSpPr>
          <p:cNvPr id="23558" name="Rectangle 3">
            <a:extLst>
              <a:ext uri="{FF2B5EF4-FFF2-40B4-BE49-F238E27FC236}">
                <a16:creationId xmlns:a16="http://schemas.microsoft.com/office/drawing/2014/main" id="{5FC57A50-8775-40AB-90BE-5F15D613583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a:t>
            </a:r>
            <a:r>
              <a:rPr lang="en-US" baseline="0" dirty="0" err="1"/>
              <a:t>aar</a:t>
            </a:r>
            <a:r>
              <a:rPr lang="en-US" baseline="0" dirty="0"/>
              <a:t>-</a:t>
            </a:r>
            <a:r>
              <a:rPr lang="en-US" baseline="0" dirty="0" err="1"/>
              <a:t>chuh</a:t>
            </a:r>
            <a:r>
              <a:rPr lang="en-US" baseline="0" dirty="0"/>
              <a:t>-LAL-</a:t>
            </a:r>
            <a:r>
              <a:rPr lang="en-US" baseline="0" dirty="0" err="1"/>
              <a:t>uhs</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287475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Herod</a:t>
            </a:r>
            <a:r>
              <a:rPr lang="en-US" baseline="0" dirty="0"/>
              <a:t> the Great was succeeded by his son </a:t>
            </a:r>
            <a:r>
              <a:rPr lang="en-US" baseline="0" dirty="0" err="1"/>
              <a:t>Archelaus</a:t>
            </a:r>
            <a:r>
              <a:rPr lang="en-US" baseline="0" dirty="0"/>
              <a:t>  (</a:t>
            </a:r>
            <a:r>
              <a:rPr lang="en-US" baseline="0" dirty="0" err="1"/>
              <a:t>aar</a:t>
            </a:r>
            <a:r>
              <a:rPr lang="en-US" baseline="0" dirty="0"/>
              <a:t>-</a:t>
            </a:r>
            <a:r>
              <a:rPr lang="en-US" baseline="0" dirty="0" err="1"/>
              <a:t>chuh</a:t>
            </a:r>
            <a:r>
              <a:rPr lang="en-US" baseline="0" dirty="0"/>
              <a:t>-LAL-</a:t>
            </a:r>
            <a:r>
              <a:rPr lang="en-US" baseline="0" dirty="0" err="1"/>
              <a:t>uhs</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287475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Herod</a:t>
            </a:r>
            <a:r>
              <a:rPr lang="en-US" baseline="0" dirty="0"/>
              <a:t> the Great was succeeded by his son </a:t>
            </a:r>
            <a:r>
              <a:rPr lang="en-US" baseline="0" dirty="0" err="1"/>
              <a:t>Archelaus</a:t>
            </a:r>
            <a:r>
              <a:rPr lang="en-US" baseline="0" dirty="0"/>
              <a:t>  (</a:t>
            </a:r>
            <a:r>
              <a:rPr lang="en-US" baseline="0" dirty="0" err="1"/>
              <a:t>aar</a:t>
            </a:r>
            <a:r>
              <a:rPr lang="en-US" baseline="0" dirty="0"/>
              <a:t>-</a:t>
            </a:r>
            <a:r>
              <a:rPr lang="en-US" baseline="0" dirty="0" err="1"/>
              <a:t>chuh</a:t>
            </a:r>
            <a:r>
              <a:rPr lang="en-US" baseline="0" dirty="0"/>
              <a:t>-LAL-</a:t>
            </a:r>
            <a:r>
              <a:rPr lang="en-US" baseline="0" dirty="0" err="1"/>
              <a:t>uhs</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287475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Herod</a:t>
            </a:r>
            <a:r>
              <a:rPr lang="en-US" baseline="0" dirty="0"/>
              <a:t> the Great was succeeded by his son </a:t>
            </a:r>
            <a:r>
              <a:rPr lang="en-US" baseline="0" dirty="0" err="1"/>
              <a:t>Archelaus</a:t>
            </a:r>
            <a:r>
              <a:rPr lang="en-US" baseline="0" dirty="0"/>
              <a:t>  (</a:t>
            </a:r>
            <a:r>
              <a:rPr lang="en-US" baseline="0" dirty="0" err="1"/>
              <a:t>aar</a:t>
            </a:r>
            <a:r>
              <a:rPr lang="en-US" baseline="0" dirty="0"/>
              <a:t>-</a:t>
            </a:r>
            <a:r>
              <a:rPr lang="en-US" baseline="0" dirty="0" err="1"/>
              <a:t>chuh</a:t>
            </a:r>
            <a:r>
              <a:rPr lang="en-US" baseline="0" dirty="0"/>
              <a:t>-LAL-</a:t>
            </a:r>
            <a:r>
              <a:rPr lang="en-US" baseline="0" dirty="0" err="1"/>
              <a:t>uhs</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287475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p:txBody>
          <a:bodyPr/>
          <a:lstStyle/>
          <a:p>
            <a:r>
              <a:rPr lang="en-US" dirty="0"/>
              <a:t>34: Ci LI </a:t>
            </a:r>
            <a:r>
              <a:rPr lang="en-US" dirty="0" err="1"/>
              <a:t>shi</a:t>
            </a:r>
            <a:r>
              <a:rPr lang="en-US" baseline="0" dirty="0"/>
              <a:t> </a:t>
            </a:r>
            <a:r>
              <a:rPr lang="en-US" dirty="0"/>
              <a:t>a</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627285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Herod</a:t>
            </a:r>
            <a:r>
              <a:rPr lang="en-US" baseline="0" dirty="0"/>
              <a:t> the Great was succeeded by his son </a:t>
            </a:r>
            <a:r>
              <a:rPr lang="en-US" baseline="0" dirty="0" err="1"/>
              <a:t>Archelaus</a:t>
            </a:r>
            <a:r>
              <a:rPr lang="en-US" baseline="0" dirty="0"/>
              <a:t>  (</a:t>
            </a:r>
            <a:r>
              <a:rPr lang="en-US" baseline="0" dirty="0" err="1"/>
              <a:t>aar</a:t>
            </a:r>
            <a:r>
              <a:rPr lang="en-US" baseline="0" dirty="0"/>
              <a:t>-</a:t>
            </a:r>
            <a:r>
              <a:rPr lang="en-US" baseline="0" dirty="0" err="1"/>
              <a:t>chuh</a:t>
            </a:r>
            <a:r>
              <a:rPr lang="en-US" baseline="0" dirty="0"/>
              <a:t>-LAL-</a:t>
            </a:r>
            <a:r>
              <a:rPr lang="en-US" baseline="0" dirty="0" err="1"/>
              <a:t>uhs</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287475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287475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Peter had taught them that Salvation would come to all those who call on the name of the Lord, </a:t>
            </a:r>
            <a:r>
              <a:rPr lang="en-US" b="1" dirty="0"/>
              <a:t>2:21</a:t>
            </a:r>
          </a:p>
          <a:p>
            <a:r>
              <a:rPr lang="en-US" dirty="0"/>
              <a:t>It is obvious they wanted to know how does one call on the name of the Lord to be saved so they ask “What shall we do?”  </a:t>
            </a:r>
            <a:r>
              <a:rPr lang="en-US" b="1" dirty="0"/>
              <a:t>2:37</a:t>
            </a:r>
          </a:p>
          <a:p>
            <a:r>
              <a:rPr lang="en-US" dirty="0"/>
              <a:t>The gift is eternal life </a:t>
            </a:r>
            <a:r>
              <a:rPr lang="en-US" b="1" dirty="0"/>
              <a:t>Rom 6:23</a:t>
            </a:r>
          </a:p>
          <a:p>
            <a:r>
              <a:rPr lang="en-US" b="0" dirty="0"/>
              <a:t>In the next chapter Peter answers with: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E9DB02-F75F-415C-A7AE-81F8A9E5D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06558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E9DB02-F75F-415C-A7AE-81F8A9E5D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48906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F9B90-794C-4153-9C26-4FE3A80921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51533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p:txBody>
          <a:bodyPr/>
          <a:lstStyle/>
          <a:p>
            <a:r>
              <a:rPr lang="en-US" baseline="0" dirty="0"/>
              <a:t>pray TOR </a:t>
            </a:r>
            <a:r>
              <a:rPr lang="en-US" baseline="0" dirty="0" err="1"/>
              <a:t>i</a:t>
            </a:r>
            <a:r>
              <a:rPr lang="en-US" baseline="0" dirty="0"/>
              <a:t> um</a:t>
            </a:r>
            <a:r>
              <a:rPr lang="en-US" dirty="0"/>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627285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a:t>
            </a:r>
            <a:r>
              <a:rPr lang="en-US" dirty="0" err="1"/>
              <a:t>Ter</a:t>
            </a:r>
            <a:r>
              <a:rPr lang="en-US" baseline="0" dirty="0"/>
              <a:t> TUL </a:t>
            </a:r>
            <a:r>
              <a:rPr lang="en-US" baseline="0" dirty="0" err="1"/>
              <a:t>lus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545948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a:t>
            </a:r>
            <a:r>
              <a:rPr lang="en-US" dirty="0" err="1"/>
              <a:t>Ter</a:t>
            </a:r>
            <a:r>
              <a:rPr lang="en-US" baseline="0" dirty="0"/>
              <a:t> TUL </a:t>
            </a:r>
            <a:r>
              <a:rPr lang="en-US" baseline="0" dirty="0" err="1"/>
              <a:t>lus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545948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a:t>
            </a:r>
            <a:r>
              <a:rPr lang="en-US" dirty="0" err="1"/>
              <a:t>Ter</a:t>
            </a:r>
            <a:r>
              <a:rPr lang="en-US" baseline="0" dirty="0"/>
              <a:t> TUL </a:t>
            </a:r>
            <a:r>
              <a:rPr lang="en-US" baseline="0" dirty="0" err="1"/>
              <a:t>lus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545948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a:t>
            </a:r>
            <a:r>
              <a:rPr lang="en-US" dirty="0" err="1"/>
              <a:t>Ter</a:t>
            </a:r>
            <a:r>
              <a:rPr lang="en-US" baseline="0" dirty="0"/>
              <a:t> TUL </a:t>
            </a:r>
            <a:r>
              <a:rPr lang="en-US" baseline="0" dirty="0" err="1"/>
              <a:t>lus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545948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410700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410700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5122" name="Group 2">
            <a:extLst>
              <a:ext uri="{FF2B5EF4-FFF2-40B4-BE49-F238E27FC236}">
                <a16:creationId xmlns:a16="http://schemas.microsoft.com/office/drawing/2014/main" id="{2A25AA47-6446-D426-35DD-386948F7115F}"/>
              </a:ext>
            </a:extLst>
          </p:cNvPr>
          <p:cNvGrpSpPr>
            <a:grpSpLocks/>
          </p:cNvGrpSpPr>
          <p:nvPr/>
        </p:nvGrpSpPr>
        <p:grpSpPr bwMode="auto">
          <a:xfrm>
            <a:off x="0" y="0"/>
            <a:ext cx="11684000" cy="5943600"/>
            <a:chOff x="0" y="0"/>
            <a:chExt cx="5520" cy="3744"/>
          </a:xfrm>
        </p:grpSpPr>
        <p:sp>
          <p:nvSpPr>
            <p:cNvPr id="5123" name="Rectangle 3">
              <a:extLst>
                <a:ext uri="{FF2B5EF4-FFF2-40B4-BE49-F238E27FC236}">
                  <a16:creationId xmlns:a16="http://schemas.microsoft.com/office/drawing/2014/main" id="{817AD4C9-A2B3-6638-2F62-EDCA02BFD25F}"/>
                </a:ext>
              </a:extLst>
            </p:cNvPr>
            <p:cNvSpPr>
              <a:spLocks noChangeArrowheads="1"/>
            </p:cNvSpPr>
            <p:nvPr/>
          </p:nvSpPr>
          <p:spPr bwMode="auto">
            <a:xfrm>
              <a:off x="0" y="0"/>
              <a:ext cx="1104" cy="3072"/>
            </a:xfrm>
            <a:prstGeom prst="rect">
              <a:avLst/>
            </a:prstGeom>
            <a:solidFill>
              <a:schemeClr val="accent1"/>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400">
                <a:latin typeface="Times New Roman" panose="02020603050405020304" pitchFamily="18" charset="0"/>
              </a:endParaRPr>
            </a:p>
          </p:txBody>
        </p:sp>
        <p:grpSp>
          <p:nvGrpSpPr>
            <p:cNvPr id="5124" name="Group 4">
              <a:extLst>
                <a:ext uri="{FF2B5EF4-FFF2-40B4-BE49-F238E27FC236}">
                  <a16:creationId xmlns:a16="http://schemas.microsoft.com/office/drawing/2014/main" id="{70764BFC-89EA-C95C-AE1F-A8F9048ABE79}"/>
                </a:ext>
              </a:extLst>
            </p:cNvPr>
            <p:cNvGrpSpPr>
              <a:grpSpLocks/>
            </p:cNvGrpSpPr>
            <p:nvPr userDrawn="1"/>
          </p:nvGrpSpPr>
          <p:grpSpPr bwMode="auto">
            <a:xfrm>
              <a:off x="0" y="2208"/>
              <a:ext cx="5520" cy="1536"/>
              <a:chOff x="0" y="2208"/>
              <a:chExt cx="5520" cy="1536"/>
            </a:xfrm>
          </p:grpSpPr>
          <p:sp>
            <p:nvSpPr>
              <p:cNvPr id="5125" name="Rectangle 5">
                <a:extLst>
                  <a:ext uri="{FF2B5EF4-FFF2-40B4-BE49-F238E27FC236}">
                    <a16:creationId xmlns:a16="http://schemas.microsoft.com/office/drawing/2014/main" id="{89CAA695-0835-3E48-7BA1-9E245AC31314}"/>
                  </a:ext>
                </a:extLst>
              </p:cNvPr>
              <p:cNvSpPr>
                <a:spLocks noChangeArrowheads="1"/>
              </p:cNvSpPr>
              <p:nvPr/>
            </p:nvSpPr>
            <p:spPr bwMode="ltGray">
              <a:xfrm>
                <a:off x="624" y="2208"/>
                <a:ext cx="4896" cy="1536"/>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400">
                  <a:latin typeface="Times New Roman" panose="02020603050405020304" pitchFamily="18" charset="0"/>
                </a:endParaRPr>
              </a:p>
            </p:txBody>
          </p:sp>
          <p:sp>
            <p:nvSpPr>
              <p:cNvPr id="5126" name="Rectangle 6">
                <a:extLst>
                  <a:ext uri="{FF2B5EF4-FFF2-40B4-BE49-F238E27FC236}">
                    <a16:creationId xmlns:a16="http://schemas.microsoft.com/office/drawing/2014/main" id="{CB4BE90E-4D8C-7D33-BA2B-F988A442B6C3}"/>
                  </a:ext>
                </a:extLst>
              </p:cNvPr>
              <p:cNvSpPr>
                <a:spLocks noChangeArrowheads="1"/>
              </p:cNvSpPr>
              <p:nvPr/>
            </p:nvSpPr>
            <p:spPr bwMode="white">
              <a:xfrm>
                <a:off x="654" y="2352"/>
                <a:ext cx="4818" cy="134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400">
                  <a:latin typeface="Times New Roman" panose="02020603050405020304" pitchFamily="18" charset="0"/>
                </a:endParaRPr>
              </a:p>
            </p:txBody>
          </p:sp>
          <p:sp>
            <p:nvSpPr>
              <p:cNvPr id="5127" name="Line 7">
                <a:extLst>
                  <a:ext uri="{FF2B5EF4-FFF2-40B4-BE49-F238E27FC236}">
                    <a16:creationId xmlns:a16="http://schemas.microsoft.com/office/drawing/2014/main" id="{AF80FEBE-BBEB-4801-012C-B535CE8F2D30}"/>
                  </a:ext>
                </a:extLst>
              </p:cNvPr>
              <p:cNvSpPr>
                <a:spLocks noChangeShapeType="1"/>
              </p:cNvSpPr>
              <p:nvPr/>
            </p:nvSpPr>
            <p:spPr bwMode="auto">
              <a:xfrm>
                <a:off x="0" y="3072"/>
                <a:ext cx="624"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grpSp>
        <p:grpSp>
          <p:nvGrpSpPr>
            <p:cNvPr id="5128" name="Group 8">
              <a:extLst>
                <a:ext uri="{FF2B5EF4-FFF2-40B4-BE49-F238E27FC236}">
                  <a16:creationId xmlns:a16="http://schemas.microsoft.com/office/drawing/2014/main" id="{E3472EC1-BAA7-A81F-ACD7-76306F421461}"/>
                </a:ext>
              </a:extLst>
            </p:cNvPr>
            <p:cNvGrpSpPr>
              <a:grpSpLocks/>
            </p:cNvGrpSpPr>
            <p:nvPr userDrawn="1"/>
          </p:nvGrpSpPr>
          <p:grpSpPr bwMode="auto">
            <a:xfrm>
              <a:off x="400" y="336"/>
              <a:ext cx="5088" cy="192"/>
              <a:chOff x="400" y="336"/>
              <a:chExt cx="5088" cy="192"/>
            </a:xfrm>
          </p:grpSpPr>
          <p:sp>
            <p:nvSpPr>
              <p:cNvPr id="5129" name="Rectangle 9">
                <a:extLst>
                  <a:ext uri="{FF2B5EF4-FFF2-40B4-BE49-F238E27FC236}">
                    <a16:creationId xmlns:a16="http://schemas.microsoft.com/office/drawing/2014/main" id="{5CEF520B-261B-45A4-7D6B-B003A9D84E25}"/>
                  </a:ext>
                </a:extLst>
              </p:cNvPr>
              <p:cNvSpPr>
                <a:spLocks noChangeArrowheads="1"/>
              </p:cNvSpPr>
              <p:nvPr/>
            </p:nvSpPr>
            <p:spPr bwMode="auto">
              <a:xfrm>
                <a:off x="3952" y="336"/>
                <a:ext cx="1536" cy="19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400">
                  <a:latin typeface="Times New Roman" panose="02020603050405020304" pitchFamily="18" charset="0"/>
                </a:endParaRPr>
              </a:p>
            </p:txBody>
          </p:sp>
          <p:sp>
            <p:nvSpPr>
              <p:cNvPr id="5130" name="Line 10">
                <a:extLst>
                  <a:ext uri="{FF2B5EF4-FFF2-40B4-BE49-F238E27FC236}">
                    <a16:creationId xmlns:a16="http://schemas.microsoft.com/office/drawing/2014/main" id="{954666A3-F784-5278-0BC2-59A4F3475BA2}"/>
                  </a:ext>
                </a:extLst>
              </p:cNvPr>
              <p:cNvSpPr>
                <a:spLocks noChangeShapeType="1"/>
              </p:cNvSpPr>
              <p:nvPr/>
            </p:nvSpPr>
            <p:spPr bwMode="auto">
              <a:xfrm>
                <a:off x="400" y="432"/>
                <a:ext cx="5088"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grpSp>
      </p:grpSp>
      <p:sp>
        <p:nvSpPr>
          <p:cNvPr id="5131" name="Rectangle 11">
            <a:extLst>
              <a:ext uri="{FF2B5EF4-FFF2-40B4-BE49-F238E27FC236}">
                <a16:creationId xmlns:a16="http://schemas.microsoft.com/office/drawing/2014/main" id="{50E51C39-063C-E49B-48CF-F12C81150A8F}"/>
              </a:ext>
            </a:extLst>
          </p:cNvPr>
          <p:cNvSpPr>
            <a:spLocks noGrp="1" noChangeArrowheads="1"/>
          </p:cNvSpPr>
          <p:nvPr>
            <p:ph type="ctrTitle"/>
          </p:nvPr>
        </p:nvSpPr>
        <p:spPr>
          <a:xfrm>
            <a:off x="2743200" y="1143000"/>
            <a:ext cx="8839200" cy="2209800"/>
          </a:xfrm>
        </p:spPr>
        <p:txBody>
          <a:bodyPr/>
          <a:lstStyle>
            <a:lvl1pPr>
              <a:defRPr sz="6500"/>
            </a:lvl1pPr>
          </a:lstStyle>
          <a:p>
            <a:pPr lvl="0"/>
            <a:r>
              <a:rPr lang="en-US" altLang="en-US" noProof="0"/>
              <a:t>Click to edit Master title style</a:t>
            </a:r>
          </a:p>
        </p:txBody>
      </p:sp>
      <p:sp>
        <p:nvSpPr>
          <p:cNvPr id="5132" name="Rectangle 12">
            <a:extLst>
              <a:ext uri="{FF2B5EF4-FFF2-40B4-BE49-F238E27FC236}">
                <a16:creationId xmlns:a16="http://schemas.microsoft.com/office/drawing/2014/main" id="{A50C7954-ED0A-F511-C6A1-CBA5C2114716}"/>
              </a:ext>
            </a:extLst>
          </p:cNvPr>
          <p:cNvSpPr>
            <a:spLocks noGrp="1" noChangeArrowheads="1"/>
          </p:cNvSpPr>
          <p:nvPr>
            <p:ph type="subTitle" idx="1"/>
          </p:nvPr>
        </p:nvSpPr>
        <p:spPr>
          <a:xfrm>
            <a:off x="1828800" y="3962400"/>
            <a:ext cx="9144000" cy="1600200"/>
          </a:xfrm>
        </p:spPr>
        <p:txBody>
          <a:bodyPr anchor="ct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5133" name="Rectangle 13">
            <a:extLst>
              <a:ext uri="{FF2B5EF4-FFF2-40B4-BE49-F238E27FC236}">
                <a16:creationId xmlns:a16="http://schemas.microsoft.com/office/drawing/2014/main" id="{2CE02B48-4F9E-5B0C-BB82-FA6614DFDBB0}"/>
              </a:ext>
            </a:extLst>
          </p:cNvPr>
          <p:cNvSpPr>
            <a:spLocks noGrp="1" noChangeArrowheads="1"/>
          </p:cNvSpPr>
          <p:nvPr>
            <p:ph type="dt" sz="half" idx="2"/>
          </p:nvPr>
        </p:nvSpPr>
        <p:spPr>
          <a:xfrm>
            <a:off x="1217084" y="6251575"/>
            <a:ext cx="2540000" cy="457200"/>
          </a:xfrm>
        </p:spPr>
        <p:txBody>
          <a:bodyPr/>
          <a:lstStyle>
            <a:lvl1pPr>
              <a:defRPr/>
            </a:lvl1pPr>
          </a:lstStyle>
          <a:p>
            <a:endParaRPr lang="en-US" altLang="en-US"/>
          </a:p>
        </p:txBody>
      </p:sp>
      <p:sp>
        <p:nvSpPr>
          <p:cNvPr id="5134" name="Rectangle 14">
            <a:extLst>
              <a:ext uri="{FF2B5EF4-FFF2-40B4-BE49-F238E27FC236}">
                <a16:creationId xmlns:a16="http://schemas.microsoft.com/office/drawing/2014/main" id="{843FEC81-E149-EC4C-5CF0-806D46D4BE22}"/>
              </a:ext>
            </a:extLst>
          </p:cNvPr>
          <p:cNvSpPr>
            <a:spLocks noGrp="1" noChangeArrowheads="1"/>
          </p:cNvSpPr>
          <p:nvPr>
            <p:ph type="ftr" sz="quarter" idx="3"/>
          </p:nvPr>
        </p:nvSpPr>
        <p:spPr>
          <a:xfrm>
            <a:off x="4472517" y="6248400"/>
            <a:ext cx="3860800" cy="457200"/>
          </a:xfrm>
        </p:spPr>
        <p:txBody>
          <a:bodyPr/>
          <a:lstStyle>
            <a:lvl1pPr>
              <a:defRPr/>
            </a:lvl1pPr>
          </a:lstStyle>
          <a:p>
            <a:endParaRPr lang="en-US" altLang="en-US"/>
          </a:p>
        </p:txBody>
      </p:sp>
      <p:sp>
        <p:nvSpPr>
          <p:cNvPr id="5135" name="Rectangle 15">
            <a:extLst>
              <a:ext uri="{FF2B5EF4-FFF2-40B4-BE49-F238E27FC236}">
                <a16:creationId xmlns:a16="http://schemas.microsoft.com/office/drawing/2014/main" id="{062C3485-FCE0-1A16-31F1-E850FEE1C921}"/>
              </a:ext>
            </a:extLst>
          </p:cNvPr>
          <p:cNvSpPr>
            <a:spLocks noGrp="1" noChangeArrowheads="1"/>
          </p:cNvSpPr>
          <p:nvPr>
            <p:ph type="sldNum" sz="quarter" idx="4"/>
          </p:nvPr>
        </p:nvSpPr>
        <p:spPr/>
        <p:txBody>
          <a:bodyPr/>
          <a:lstStyle>
            <a:lvl1pPr>
              <a:defRPr/>
            </a:lvl1pPr>
          </a:lstStyle>
          <a:p>
            <a:fld id="{B67C2E06-D291-47F7-8F09-55ED05DC7211}" type="slidenum">
              <a:rPr lang="en-US" altLang="en-US"/>
              <a:pPr/>
              <a:t>‹#›</a:t>
            </a:fld>
            <a:endParaRPr lang="en-US" altLang="en-US"/>
          </a:p>
        </p:txBody>
      </p:sp>
    </p:spTree>
    <p:extLst>
      <p:ext uri="{BB962C8B-B14F-4D97-AF65-F5344CB8AC3E}">
        <p14:creationId xmlns:p14="http://schemas.microsoft.com/office/powerpoint/2010/main" val="20712359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6916E-1143-A6AC-3E8B-C0C00D6ECC8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BDB2844-EE07-E15A-5EB4-F7568D3A77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A4100C-2254-696C-E1B8-4A93AF73C4E0}"/>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1BFB24FA-A314-996F-5B1D-DD0947A18538}"/>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A9599F3B-57F9-A64C-9559-85F3DC1D3E1F}"/>
              </a:ext>
            </a:extLst>
          </p:cNvPr>
          <p:cNvSpPr>
            <a:spLocks noGrp="1"/>
          </p:cNvSpPr>
          <p:nvPr>
            <p:ph type="sldNum" sz="quarter" idx="12"/>
          </p:nvPr>
        </p:nvSpPr>
        <p:spPr/>
        <p:txBody>
          <a:bodyPr/>
          <a:lstStyle>
            <a:lvl1pPr>
              <a:defRPr/>
            </a:lvl1pPr>
          </a:lstStyle>
          <a:p>
            <a:fld id="{976B83CA-BB0B-4033-B728-D81C72017869}" type="slidenum">
              <a:rPr lang="en-US" altLang="en-US"/>
              <a:pPr/>
              <a:t>‹#›</a:t>
            </a:fld>
            <a:endParaRPr lang="en-US" altLang="en-US"/>
          </a:p>
        </p:txBody>
      </p:sp>
    </p:spTree>
    <p:extLst>
      <p:ext uri="{BB962C8B-B14F-4D97-AF65-F5344CB8AC3E}">
        <p14:creationId xmlns:p14="http://schemas.microsoft.com/office/powerpoint/2010/main" val="280051270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90CC8E-3E24-4819-8161-98BAB4ECC271}" type="datetimeFigureOut">
              <a:rPr lang="en-US" smtClean="0"/>
              <a:t>2/25/2023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D1D771-FB92-4416-B404-D3885297F457}" type="slidenum">
              <a:rPr lang="en-US" smtClean="0"/>
              <a:t>‹#›</a:t>
            </a:fld>
            <a:endParaRPr lang="en-US"/>
          </a:p>
        </p:txBody>
      </p:sp>
    </p:spTree>
    <p:extLst>
      <p:ext uri="{BB962C8B-B14F-4D97-AF65-F5344CB8AC3E}">
        <p14:creationId xmlns:p14="http://schemas.microsoft.com/office/powerpoint/2010/main" val="46439297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890CC8E-3E24-4819-8161-98BAB4ECC271}" type="datetimeFigureOut">
              <a:rPr lang="en-US" smtClean="0"/>
              <a:t>2/25/2023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D1D771-FB92-4416-B404-D3885297F457}" type="slidenum">
              <a:rPr lang="en-US" smtClean="0"/>
              <a:t>‹#›</a:t>
            </a:fld>
            <a:endParaRPr lang="en-US"/>
          </a:p>
        </p:txBody>
      </p:sp>
    </p:spTree>
    <p:extLst>
      <p:ext uri="{BB962C8B-B14F-4D97-AF65-F5344CB8AC3E}">
        <p14:creationId xmlns:p14="http://schemas.microsoft.com/office/powerpoint/2010/main" val="125640509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890CC8E-3E24-4819-8161-98BAB4ECC271}" type="datetimeFigureOut">
              <a:rPr lang="en-US" smtClean="0"/>
              <a:t>2/25/2023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D1D771-FB92-4416-B404-D3885297F457}" type="slidenum">
              <a:rPr lang="en-US" smtClean="0"/>
              <a:t>‹#›</a:t>
            </a:fld>
            <a:endParaRPr lang="en-US"/>
          </a:p>
        </p:txBody>
      </p:sp>
    </p:spTree>
    <p:extLst>
      <p:ext uri="{BB962C8B-B14F-4D97-AF65-F5344CB8AC3E}">
        <p14:creationId xmlns:p14="http://schemas.microsoft.com/office/powerpoint/2010/main" val="409458603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890CC8E-3E24-4819-8161-98BAB4ECC271}" type="datetimeFigureOut">
              <a:rPr lang="en-US" smtClean="0"/>
              <a:t>2/25/2023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DD1D771-FB92-4416-B404-D3885297F457}" type="slidenum">
              <a:rPr lang="en-US" smtClean="0"/>
              <a:t>‹#›</a:t>
            </a:fld>
            <a:endParaRPr lang="en-US"/>
          </a:p>
        </p:txBody>
      </p:sp>
    </p:spTree>
    <p:extLst>
      <p:ext uri="{BB962C8B-B14F-4D97-AF65-F5344CB8AC3E}">
        <p14:creationId xmlns:p14="http://schemas.microsoft.com/office/powerpoint/2010/main" val="154628535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890CC8E-3E24-4819-8161-98BAB4ECC271}" type="datetimeFigureOut">
              <a:rPr lang="en-US" smtClean="0"/>
              <a:t>2/25/2023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DD1D771-FB92-4416-B404-D3885297F457}" type="slidenum">
              <a:rPr lang="en-US" smtClean="0"/>
              <a:t>‹#›</a:t>
            </a:fld>
            <a:endParaRPr lang="en-US"/>
          </a:p>
        </p:txBody>
      </p:sp>
    </p:spTree>
    <p:extLst>
      <p:ext uri="{BB962C8B-B14F-4D97-AF65-F5344CB8AC3E}">
        <p14:creationId xmlns:p14="http://schemas.microsoft.com/office/powerpoint/2010/main" val="37601599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90CC8E-3E24-4819-8161-98BAB4ECC271}" type="datetimeFigureOut">
              <a:rPr lang="en-US" smtClean="0"/>
              <a:t>2/25/2023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DD1D771-FB92-4416-B404-D3885297F457}" type="slidenum">
              <a:rPr lang="en-US" smtClean="0"/>
              <a:t>‹#›</a:t>
            </a:fld>
            <a:endParaRPr lang="en-US"/>
          </a:p>
        </p:txBody>
      </p:sp>
    </p:spTree>
    <p:extLst>
      <p:ext uri="{BB962C8B-B14F-4D97-AF65-F5344CB8AC3E}">
        <p14:creationId xmlns:p14="http://schemas.microsoft.com/office/powerpoint/2010/main" val="136967635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890CC8E-3E24-4819-8161-98BAB4ECC271}" type="datetimeFigureOut">
              <a:rPr lang="en-US" smtClean="0"/>
              <a:t>2/25/2023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D1D771-FB92-4416-B404-D3885297F457}" type="slidenum">
              <a:rPr lang="en-US" smtClean="0"/>
              <a:t>‹#›</a:t>
            </a:fld>
            <a:endParaRPr lang="en-US"/>
          </a:p>
        </p:txBody>
      </p:sp>
    </p:spTree>
    <p:extLst>
      <p:ext uri="{BB962C8B-B14F-4D97-AF65-F5344CB8AC3E}">
        <p14:creationId xmlns:p14="http://schemas.microsoft.com/office/powerpoint/2010/main" val="334975185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890CC8E-3E24-4819-8161-98BAB4ECC271}" type="datetimeFigureOut">
              <a:rPr lang="en-US" smtClean="0"/>
              <a:t>2/25/2023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D1D771-FB92-4416-B404-D3885297F457}" type="slidenum">
              <a:rPr lang="en-US" smtClean="0"/>
              <a:t>‹#›</a:t>
            </a:fld>
            <a:endParaRPr lang="en-US"/>
          </a:p>
        </p:txBody>
      </p:sp>
    </p:spTree>
    <p:extLst>
      <p:ext uri="{BB962C8B-B14F-4D97-AF65-F5344CB8AC3E}">
        <p14:creationId xmlns:p14="http://schemas.microsoft.com/office/powerpoint/2010/main" val="347776286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90CC8E-3E24-4819-8161-98BAB4ECC271}" type="datetimeFigureOut">
              <a:rPr lang="en-US" smtClean="0"/>
              <a:t>2/25/2023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D1D771-FB92-4416-B404-D3885297F457}" type="slidenum">
              <a:rPr lang="en-US" smtClean="0"/>
              <a:t>‹#›</a:t>
            </a:fld>
            <a:endParaRPr lang="en-US"/>
          </a:p>
        </p:txBody>
      </p:sp>
    </p:spTree>
    <p:extLst>
      <p:ext uri="{BB962C8B-B14F-4D97-AF65-F5344CB8AC3E}">
        <p14:creationId xmlns:p14="http://schemas.microsoft.com/office/powerpoint/2010/main" val="6866205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90CC8E-3E24-4819-8161-98BAB4ECC271}" type="datetimeFigureOut">
              <a:rPr lang="en-US" smtClean="0"/>
              <a:t>2/25/2023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D1D771-FB92-4416-B404-D3885297F457}" type="slidenum">
              <a:rPr lang="en-US" smtClean="0"/>
              <a:t>‹#›</a:t>
            </a:fld>
            <a:endParaRPr lang="en-US"/>
          </a:p>
        </p:txBody>
      </p:sp>
    </p:spTree>
    <p:extLst>
      <p:ext uri="{BB962C8B-B14F-4D97-AF65-F5344CB8AC3E}">
        <p14:creationId xmlns:p14="http://schemas.microsoft.com/office/powerpoint/2010/main" val="3386722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7D0ED90-ECF0-651D-2286-59463A29B70F}"/>
              </a:ext>
            </a:extLst>
          </p:cNvPr>
          <p:cNvSpPr>
            <a:spLocks noGrp="1"/>
          </p:cNvSpPr>
          <p:nvPr>
            <p:ph type="title" orient="vert"/>
          </p:nvPr>
        </p:nvSpPr>
        <p:spPr>
          <a:xfrm>
            <a:off x="8991600" y="277813"/>
            <a:ext cx="2590800" cy="5853112"/>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BAE3788-6EF5-1035-B4EF-617AAA415C68}"/>
              </a:ext>
            </a:extLst>
          </p:cNvPr>
          <p:cNvSpPr>
            <a:spLocks noGrp="1"/>
          </p:cNvSpPr>
          <p:nvPr>
            <p:ph type="body" orient="vert" idx="1"/>
          </p:nvPr>
        </p:nvSpPr>
        <p:spPr>
          <a:xfrm>
            <a:off x="1219200" y="277813"/>
            <a:ext cx="75692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E27A84-A13E-DC15-0F53-A65F012C3737}"/>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3453C47-2E07-4A89-226E-AF93AEFF8F59}"/>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E8CCEC3D-20D8-3F21-CA5A-43FCB8906615}"/>
              </a:ext>
            </a:extLst>
          </p:cNvPr>
          <p:cNvSpPr>
            <a:spLocks noGrp="1"/>
          </p:cNvSpPr>
          <p:nvPr>
            <p:ph type="sldNum" sz="quarter" idx="12"/>
          </p:nvPr>
        </p:nvSpPr>
        <p:spPr/>
        <p:txBody>
          <a:bodyPr/>
          <a:lstStyle>
            <a:lvl1pPr>
              <a:defRPr/>
            </a:lvl1pPr>
          </a:lstStyle>
          <a:p>
            <a:fld id="{DCAC2C35-7D89-432E-9CEC-461F0F0E2989}" type="slidenum">
              <a:rPr lang="en-US" altLang="en-US"/>
              <a:pPr/>
              <a:t>‹#›</a:t>
            </a:fld>
            <a:endParaRPr lang="en-US" altLang="en-US"/>
          </a:p>
        </p:txBody>
      </p:sp>
    </p:spTree>
    <p:extLst>
      <p:ext uri="{BB962C8B-B14F-4D97-AF65-F5344CB8AC3E}">
        <p14:creationId xmlns:p14="http://schemas.microsoft.com/office/powerpoint/2010/main" val="20303603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5A63-D3C9-4A2D-8707-2B5775DBD65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B1462E4-1700-4203-BAE6-5BFABE69D6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B736A84-9BDA-47BF-9441-22C03455397A}"/>
              </a:ext>
            </a:extLst>
          </p:cNvPr>
          <p:cNvSpPr>
            <a:spLocks noGrp="1"/>
          </p:cNvSpPr>
          <p:nvPr>
            <p:ph type="dt" sz="half" idx="10"/>
          </p:nvPr>
        </p:nvSpPr>
        <p:spPr/>
        <p:txBody>
          <a:bodyPr/>
          <a:lstStyle/>
          <a:p>
            <a:fld id="{C34C9242-26FB-4FDD-B1E1-A004E309A250}" type="datetimeFigureOut">
              <a:rPr lang="en-US" smtClean="0"/>
              <a:t>2/25/2023</a:t>
            </a:fld>
            <a:endParaRPr lang="en-US"/>
          </a:p>
        </p:txBody>
      </p:sp>
      <p:sp>
        <p:nvSpPr>
          <p:cNvPr id="5" name="Footer Placeholder 4">
            <a:extLst>
              <a:ext uri="{FF2B5EF4-FFF2-40B4-BE49-F238E27FC236}">
                <a16:creationId xmlns:a16="http://schemas.microsoft.com/office/drawing/2014/main" id="{CAEA45C8-3769-47F9-992B-A43F60F49C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0656DD-9FAA-4282-A7A1-2419BF5DDE10}"/>
              </a:ext>
            </a:extLst>
          </p:cNvPr>
          <p:cNvSpPr>
            <a:spLocks noGrp="1"/>
          </p:cNvSpPr>
          <p:nvPr>
            <p:ph type="sldNum" sz="quarter" idx="12"/>
          </p:nvPr>
        </p:nvSpPr>
        <p:spPr/>
        <p:txBody>
          <a:bodyPr/>
          <a:lstStyle/>
          <a:p>
            <a:fld id="{A00ED22D-FFC3-4261-B5CD-55F17B389C63}" type="slidenum">
              <a:rPr lang="en-US" smtClean="0"/>
              <a:t>‹#›</a:t>
            </a:fld>
            <a:endParaRPr lang="en-US"/>
          </a:p>
        </p:txBody>
      </p:sp>
    </p:spTree>
    <p:extLst>
      <p:ext uri="{BB962C8B-B14F-4D97-AF65-F5344CB8AC3E}">
        <p14:creationId xmlns:p14="http://schemas.microsoft.com/office/powerpoint/2010/main" val="18581162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C84C4-E8C9-4E05-AFD8-750E6F5B7BD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0B0861-6321-4AFE-A04D-80090AE170E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166B0E-0B30-44C1-9845-50C78F981931}"/>
              </a:ext>
            </a:extLst>
          </p:cNvPr>
          <p:cNvSpPr>
            <a:spLocks noGrp="1"/>
          </p:cNvSpPr>
          <p:nvPr>
            <p:ph type="dt" sz="half" idx="10"/>
          </p:nvPr>
        </p:nvSpPr>
        <p:spPr/>
        <p:txBody>
          <a:bodyPr/>
          <a:lstStyle/>
          <a:p>
            <a:fld id="{C34C9242-26FB-4FDD-B1E1-A004E309A250}" type="datetimeFigureOut">
              <a:rPr lang="en-US" smtClean="0"/>
              <a:t>2/25/2023</a:t>
            </a:fld>
            <a:endParaRPr lang="en-US"/>
          </a:p>
        </p:txBody>
      </p:sp>
      <p:sp>
        <p:nvSpPr>
          <p:cNvPr id="5" name="Footer Placeholder 4">
            <a:extLst>
              <a:ext uri="{FF2B5EF4-FFF2-40B4-BE49-F238E27FC236}">
                <a16:creationId xmlns:a16="http://schemas.microsoft.com/office/drawing/2014/main" id="{83E1583D-F1FC-4860-B729-9F43A6C1FD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5DFC1C-4437-41FD-94E8-A37FA75FFE6B}"/>
              </a:ext>
            </a:extLst>
          </p:cNvPr>
          <p:cNvSpPr>
            <a:spLocks noGrp="1"/>
          </p:cNvSpPr>
          <p:nvPr>
            <p:ph type="sldNum" sz="quarter" idx="12"/>
          </p:nvPr>
        </p:nvSpPr>
        <p:spPr/>
        <p:txBody>
          <a:bodyPr/>
          <a:lstStyle/>
          <a:p>
            <a:fld id="{A00ED22D-FFC3-4261-B5CD-55F17B389C63}" type="slidenum">
              <a:rPr lang="en-US" smtClean="0"/>
              <a:t>‹#›</a:t>
            </a:fld>
            <a:endParaRPr lang="en-US"/>
          </a:p>
        </p:txBody>
      </p:sp>
    </p:spTree>
    <p:extLst>
      <p:ext uri="{BB962C8B-B14F-4D97-AF65-F5344CB8AC3E}">
        <p14:creationId xmlns:p14="http://schemas.microsoft.com/office/powerpoint/2010/main" val="108807500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F18C5-0250-407A-B96E-04BE71F79E2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F3F36C4-A28E-4785-A39C-9C2D4FCAC5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5A3B1D7-2747-468B-9FC5-7E61F727C1B3}"/>
              </a:ext>
            </a:extLst>
          </p:cNvPr>
          <p:cNvSpPr>
            <a:spLocks noGrp="1"/>
          </p:cNvSpPr>
          <p:nvPr>
            <p:ph type="dt" sz="half" idx="10"/>
          </p:nvPr>
        </p:nvSpPr>
        <p:spPr/>
        <p:txBody>
          <a:bodyPr/>
          <a:lstStyle/>
          <a:p>
            <a:fld id="{C34C9242-26FB-4FDD-B1E1-A004E309A250}" type="datetimeFigureOut">
              <a:rPr lang="en-US" smtClean="0"/>
              <a:t>2/25/2023</a:t>
            </a:fld>
            <a:endParaRPr lang="en-US"/>
          </a:p>
        </p:txBody>
      </p:sp>
      <p:sp>
        <p:nvSpPr>
          <p:cNvPr id="5" name="Footer Placeholder 4">
            <a:extLst>
              <a:ext uri="{FF2B5EF4-FFF2-40B4-BE49-F238E27FC236}">
                <a16:creationId xmlns:a16="http://schemas.microsoft.com/office/drawing/2014/main" id="{E1EEBA75-4EF7-4D15-B4E8-5C5B2AF41D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62F408-E3DC-4AA8-8408-CE97934003CA}"/>
              </a:ext>
            </a:extLst>
          </p:cNvPr>
          <p:cNvSpPr>
            <a:spLocks noGrp="1"/>
          </p:cNvSpPr>
          <p:nvPr>
            <p:ph type="sldNum" sz="quarter" idx="12"/>
          </p:nvPr>
        </p:nvSpPr>
        <p:spPr/>
        <p:txBody>
          <a:bodyPr/>
          <a:lstStyle/>
          <a:p>
            <a:fld id="{A00ED22D-FFC3-4261-B5CD-55F17B389C63}" type="slidenum">
              <a:rPr lang="en-US" smtClean="0"/>
              <a:t>‹#›</a:t>
            </a:fld>
            <a:endParaRPr lang="en-US"/>
          </a:p>
        </p:txBody>
      </p:sp>
    </p:spTree>
    <p:extLst>
      <p:ext uri="{BB962C8B-B14F-4D97-AF65-F5344CB8AC3E}">
        <p14:creationId xmlns:p14="http://schemas.microsoft.com/office/powerpoint/2010/main" val="298813305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99199-AAB9-4E1A-A3D7-A2D0483C4F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999FCF1-D8DF-4E66-BA64-C0CEEFE0BA8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6E88C6B-BAEB-4EA7-9E2F-170822616B5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ABB4A43-0CE1-4FA2-BC2B-6FC9DCE4F0B8}"/>
              </a:ext>
            </a:extLst>
          </p:cNvPr>
          <p:cNvSpPr>
            <a:spLocks noGrp="1"/>
          </p:cNvSpPr>
          <p:nvPr>
            <p:ph type="dt" sz="half" idx="10"/>
          </p:nvPr>
        </p:nvSpPr>
        <p:spPr/>
        <p:txBody>
          <a:bodyPr/>
          <a:lstStyle/>
          <a:p>
            <a:fld id="{C34C9242-26FB-4FDD-B1E1-A004E309A250}" type="datetimeFigureOut">
              <a:rPr lang="en-US" smtClean="0"/>
              <a:t>2/25/2023</a:t>
            </a:fld>
            <a:endParaRPr lang="en-US"/>
          </a:p>
        </p:txBody>
      </p:sp>
      <p:sp>
        <p:nvSpPr>
          <p:cNvPr id="6" name="Footer Placeholder 5">
            <a:extLst>
              <a:ext uri="{FF2B5EF4-FFF2-40B4-BE49-F238E27FC236}">
                <a16:creationId xmlns:a16="http://schemas.microsoft.com/office/drawing/2014/main" id="{959478AF-B9A2-49A2-9D42-675B1EF483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D6A277-C0F5-4605-8F05-C4DB486BE5FB}"/>
              </a:ext>
            </a:extLst>
          </p:cNvPr>
          <p:cNvSpPr>
            <a:spLocks noGrp="1"/>
          </p:cNvSpPr>
          <p:nvPr>
            <p:ph type="sldNum" sz="quarter" idx="12"/>
          </p:nvPr>
        </p:nvSpPr>
        <p:spPr/>
        <p:txBody>
          <a:bodyPr/>
          <a:lstStyle/>
          <a:p>
            <a:fld id="{A00ED22D-FFC3-4261-B5CD-55F17B389C63}" type="slidenum">
              <a:rPr lang="en-US" smtClean="0"/>
              <a:t>‹#›</a:t>
            </a:fld>
            <a:endParaRPr lang="en-US"/>
          </a:p>
        </p:txBody>
      </p:sp>
    </p:spTree>
    <p:extLst>
      <p:ext uri="{BB962C8B-B14F-4D97-AF65-F5344CB8AC3E}">
        <p14:creationId xmlns:p14="http://schemas.microsoft.com/office/powerpoint/2010/main" val="239467101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58660-9C60-4AEA-8046-D2F9BD20603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EEDC6C0-DD28-44C3-9E80-B4C23152B1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FDC2B92-1891-40DA-A8EB-7CAD2DEB08F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5142262-F701-4757-A24C-AC32A1943B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551DE38-5172-4043-B625-6C97D7003BE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73B6DB-0CD5-4335-90C7-839CD8420446}"/>
              </a:ext>
            </a:extLst>
          </p:cNvPr>
          <p:cNvSpPr>
            <a:spLocks noGrp="1"/>
          </p:cNvSpPr>
          <p:nvPr>
            <p:ph type="dt" sz="half" idx="10"/>
          </p:nvPr>
        </p:nvSpPr>
        <p:spPr/>
        <p:txBody>
          <a:bodyPr/>
          <a:lstStyle/>
          <a:p>
            <a:fld id="{C34C9242-26FB-4FDD-B1E1-A004E309A250}" type="datetimeFigureOut">
              <a:rPr lang="en-US" smtClean="0"/>
              <a:t>2/25/2023</a:t>
            </a:fld>
            <a:endParaRPr lang="en-US"/>
          </a:p>
        </p:txBody>
      </p:sp>
      <p:sp>
        <p:nvSpPr>
          <p:cNvPr id="8" name="Footer Placeholder 7">
            <a:extLst>
              <a:ext uri="{FF2B5EF4-FFF2-40B4-BE49-F238E27FC236}">
                <a16:creationId xmlns:a16="http://schemas.microsoft.com/office/drawing/2014/main" id="{91D5993C-D82B-4403-84DC-FC081A0CB92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FE25E6B-9595-4B23-9002-62F32F22E8C8}"/>
              </a:ext>
            </a:extLst>
          </p:cNvPr>
          <p:cNvSpPr>
            <a:spLocks noGrp="1"/>
          </p:cNvSpPr>
          <p:nvPr>
            <p:ph type="sldNum" sz="quarter" idx="12"/>
          </p:nvPr>
        </p:nvSpPr>
        <p:spPr/>
        <p:txBody>
          <a:bodyPr/>
          <a:lstStyle/>
          <a:p>
            <a:fld id="{A00ED22D-FFC3-4261-B5CD-55F17B389C63}" type="slidenum">
              <a:rPr lang="en-US" smtClean="0"/>
              <a:t>‹#›</a:t>
            </a:fld>
            <a:endParaRPr lang="en-US"/>
          </a:p>
        </p:txBody>
      </p:sp>
    </p:spTree>
    <p:extLst>
      <p:ext uri="{BB962C8B-B14F-4D97-AF65-F5344CB8AC3E}">
        <p14:creationId xmlns:p14="http://schemas.microsoft.com/office/powerpoint/2010/main" val="128873953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F667D-03EB-4DD0-9348-D09193BA7D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CF4B0E5-9117-4538-B4AF-7F7721F1C596}"/>
              </a:ext>
            </a:extLst>
          </p:cNvPr>
          <p:cNvSpPr>
            <a:spLocks noGrp="1"/>
          </p:cNvSpPr>
          <p:nvPr>
            <p:ph type="dt" sz="half" idx="10"/>
          </p:nvPr>
        </p:nvSpPr>
        <p:spPr/>
        <p:txBody>
          <a:bodyPr/>
          <a:lstStyle/>
          <a:p>
            <a:fld id="{C34C9242-26FB-4FDD-B1E1-A004E309A250}" type="datetimeFigureOut">
              <a:rPr lang="en-US" smtClean="0"/>
              <a:t>2/25/2023</a:t>
            </a:fld>
            <a:endParaRPr lang="en-US"/>
          </a:p>
        </p:txBody>
      </p:sp>
      <p:sp>
        <p:nvSpPr>
          <p:cNvPr id="4" name="Footer Placeholder 3">
            <a:extLst>
              <a:ext uri="{FF2B5EF4-FFF2-40B4-BE49-F238E27FC236}">
                <a16:creationId xmlns:a16="http://schemas.microsoft.com/office/drawing/2014/main" id="{720C9F33-5CF9-4410-A12C-2619C413AA7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B96710F-E035-4D62-94A0-3952CFD15662}"/>
              </a:ext>
            </a:extLst>
          </p:cNvPr>
          <p:cNvSpPr>
            <a:spLocks noGrp="1"/>
          </p:cNvSpPr>
          <p:nvPr>
            <p:ph type="sldNum" sz="quarter" idx="12"/>
          </p:nvPr>
        </p:nvSpPr>
        <p:spPr/>
        <p:txBody>
          <a:bodyPr/>
          <a:lstStyle/>
          <a:p>
            <a:fld id="{A00ED22D-FFC3-4261-B5CD-55F17B389C63}" type="slidenum">
              <a:rPr lang="en-US" smtClean="0"/>
              <a:t>‹#›</a:t>
            </a:fld>
            <a:endParaRPr lang="en-US"/>
          </a:p>
        </p:txBody>
      </p:sp>
    </p:spTree>
    <p:extLst>
      <p:ext uri="{BB962C8B-B14F-4D97-AF65-F5344CB8AC3E}">
        <p14:creationId xmlns:p14="http://schemas.microsoft.com/office/powerpoint/2010/main" val="80472178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FC42B49-90CC-4252-BDDB-B3BB3E4FC82F}"/>
              </a:ext>
            </a:extLst>
          </p:cNvPr>
          <p:cNvSpPr>
            <a:spLocks noGrp="1"/>
          </p:cNvSpPr>
          <p:nvPr>
            <p:ph type="dt" sz="half" idx="10"/>
          </p:nvPr>
        </p:nvSpPr>
        <p:spPr/>
        <p:txBody>
          <a:bodyPr/>
          <a:lstStyle/>
          <a:p>
            <a:fld id="{C34C9242-26FB-4FDD-B1E1-A004E309A250}" type="datetimeFigureOut">
              <a:rPr lang="en-US" smtClean="0"/>
              <a:t>2/25/2023</a:t>
            </a:fld>
            <a:endParaRPr lang="en-US"/>
          </a:p>
        </p:txBody>
      </p:sp>
      <p:sp>
        <p:nvSpPr>
          <p:cNvPr id="3" name="Footer Placeholder 2">
            <a:extLst>
              <a:ext uri="{FF2B5EF4-FFF2-40B4-BE49-F238E27FC236}">
                <a16:creationId xmlns:a16="http://schemas.microsoft.com/office/drawing/2014/main" id="{61157D75-7F3C-436A-AC79-FD1E60497DA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59C6450-B28D-4A35-9276-11837FE08E70}"/>
              </a:ext>
            </a:extLst>
          </p:cNvPr>
          <p:cNvSpPr>
            <a:spLocks noGrp="1"/>
          </p:cNvSpPr>
          <p:nvPr>
            <p:ph type="sldNum" sz="quarter" idx="12"/>
          </p:nvPr>
        </p:nvSpPr>
        <p:spPr/>
        <p:txBody>
          <a:bodyPr/>
          <a:lstStyle/>
          <a:p>
            <a:fld id="{A00ED22D-FFC3-4261-B5CD-55F17B389C63}" type="slidenum">
              <a:rPr lang="en-US" smtClean="0"/>
              <a:t>‹#›</a:t>
            </a:fld>
            <a:endParaRPr lang="en-US"/>
          </a:p>
        </p:txBody>
      </p:sp>
    </p:spTree>
    <p:extLst>
      <p:ext uri="{BB962C8B-B14F-4D97-AF65-F5344CB8AC3E}">
        <p14:creationId xmlns:p14="http://schemas.microsoft.com/office/powerpoint/2010/main" val="155606706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701C2-6157-4ECE-8382-E9FD223AC2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653E6E7-91C4-4E96-AA79-CF12656D8A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737505-30D3-439C-A303-B0E11E7F5C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C7C0E55-C054-48EA-8F45-62DB59DB55E8}"/>
              </a:ext>
            </a:extLst>
          </p:cNvPr>
          <p:cNvSpPr>
            <a:spLocks noGrp="1"/>
          </p:cNvSpPr>
          <p:nvPr>
            <p:ph type="dt" sz="half" idx="10"/>
          </p:nvPr>
        </p:nvSpPr>
        <p:spPr/>
        <p:txBody>
          <a:bodyPr/>
          <a:lstStyle/>
          <a:p>
            <a:fld id="{C34C9242-26FB-4FDD-B1E1-A004E309A250}" type="datetimeFigureOut">
              <a:rPr lang="en-US" smtClean="0"/>
              <a:t>2/25/2023</a:t>
            </a:fld>
            <a:endParaRPr lang="en-US"/>
          </a:p>
        </p:txBody>
      </p:sp>
      <p:sp>
        <p:nvSpPr>
          <p:cNvPr id="6" name="Footer Placeholder 5">
            <a:extLst>
              <a:ext uri="{FF2B5EF4-FFF2-40B4-BE49-F238E27FC236}">
                <a16:creationId xmlns:a16="http://schemas.microsoft.com/office/drawing/2014/main" id="{D28A03A7-7E0E-4671-827C-A75AFCF208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6F2B6E-E2B7-4984-B206-815C057FCE7C}"/>
              </a:ext>
            </a:extLst>
          </p:cNvPr>
          <p:cNvSpPr>
            <a:spLocks noGrp="1"/>
          </p:cNvSpPr>
          <p:nvPr>
            <p:ph type="sldNum" sz="quarter" idx="12"/>
          </p:nvPr>
        </p:nvSpPr>
        <p:spPr/>
        <p:txBody>
          <a:bodyPr/>
          <a:lstStyle/>
          <a:p>
            <a:fld id="{A00ED22D-FFC3-4261-B5CD-55F17B389C63}" type="slidenum">
              <a:rPr lang="en-US" smtClean="0"/>
              <a:t>‹#›</a:t>
            </a:fld>
            <a:endParaRPr lang="en-US"/>
          </a:p>
        </p:txBody>
      </p:sp>
    </p:spTree>
    <p:extLst>
      <p:ext uri="{BB962C8B-B14F-4D97-AF65-F5344CB8AC3E}">
        <p14:creationId xmlns:p14="http://schemas.microsoft.com/office/powerpoint/2010/main" val="369755075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4A428-74E4-419B-A02D-B6461D7394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F489851-15B4-4298-9D04-C3F6A757153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66E2454-057F-46E7-A404-FF225CAF2D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6CC9160-5CCE-424A-8B6F-C67126191EF5}"/>
              </a:ext>
            </a:extLst>
          </p:cNvPr>
          <p:cNvSpPr>
            <a:spLocks noGrp="1"/>
          </p:cNvSpPr>
          <p:nvPr>
            <p:ph type="dt" sz="half" idx="10"/>
          </p:nvPr>
        </p:nvSpPr>
        <p:spPr/>
        <p:txBody>
          <a:bodyPr/>
          <a:lstStyle/>
          <a:p>
            <a:fld id="{C34C9242-26FB-4FDD-B1E1-A004E309A250}" type="datetimeFigureOut">
              <a:rPr lang="en-US" smtClean="0"/>
              <a:t>2/25/2023</a:t>
            </a:fld>
            <a:endParaRPr lang="en-US"/>
          </a:p>
        </p:txBody>
      </p:sp>
      <p:sp>
        <p:nvSpPr>
          <p:cNvPr id="6" name="Footer Placeholder 5">
            <a:extLst>
              <a:ext uri="{FF2B5EF4-FFF2-40B4-BE49-F238E27FC236}">
                <a16:creationId xmlns:a16="http://schemas.microsoft.com/office/drawing/2014/main" id="{B73FCAB7-BDCA-4A22-9C5F-DCBC2CE1C6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59DB75-C9AE-4901-B89C-1120D15324EE}"/>
              </a:ext>
            </a:extLst>
          </p:cNvPr>
          <p:cNvSpPr>
            <a:spLocks noGrp="1"/>
          </p:cNvSpPr>
          <p:nvPr>
            <p:ph type="sldNum" sz="quarter" idx="12"/>
          </p:nvPr>
        </p:nvSpPr>
        <p:spPr/>
        <p:txBody>
          <a:bodyPr/>
          <a:lstStyle/>
          <a:p>
            <a:fld id="{A00ED22D-FFC3-4261-B5CD-55F17B389C63}" type="slidenum">
              <a:rPr lang="en-US" smtClean="0"/>
              <a:t>‹#›</a:t>
            </a:fld>
            <a:endParaRPr lang="en-US"/>
          </a:p>
        </p:txBody>
      </p:sp>
    </p:spTree>
    <p:extLst>
      <p:ext uri="{BB962C8B-B14F-4D97-AF65-F5344CB8AC3E}">
        <p14:creationId xmlns:p14="http://schemas.microsoft.com/office/powerpoint/2010/main" val="403194796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FBB86-5F16-4425-8740-1DFEE7FBDD9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7BA485F-9157-435B-8E55-5A3623CAC72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81D651-4AD3-45D3-BA03-031B884C9F50}"/>
              </a:ext>
            </a:extLst>
          </p:cNvPr>
          <p:cNvSpPr>
            <a:spLocks noGrp="1"/>
          </p:cNvSpPr>
          <p:nvPr>
            <p:ph type="dt" sz="half" idx="10"/>
          </p:nvPr>
        </p:nvSpPr>
        <p:spPr/>
        <p:txBody>
          <a:bodyPr/>
          <a:lstStyle/>
          <a:p>
            <a:fld id="{C34C9242-26FB-4FDD-B1E1-A004E309A250}" type="datetimeFigureOut">
              <a:rPr lang="en-US" smtClean="0"/>
              <a:t>2/25/2023</a:t>
            </a:fld>
            <a:endParaRPr lang="en-US"/>
          </a:p>
        </p:txBody>
      </p:sp>
      <p:sp>
        <p:nvSpPr>
          <p:cNvPr id="5" name="Footer Placeholder 4">
            <a:extLst>
              <a:ext uri="{FF2B5EF4-FFF2-40B4-BE49-F238E27FC236}">
                <a16:creationId xmlns:a16="http://schemas.microsoft.com/office/drawing/2014/main" id="{CF074082-EFAD-4AA4-8493-8CFA3F5B79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F0F1FC-3F1D-48ED-AF86-D62557E54ACE}"/>
              </a:ext>
            </a:extLst>
          </p:cNvPr>
          <p:cNvSpPr>
            <a:spLocks noGrp="1"/>
          </p:cNvSpPr>
          <p:nvPr>
            <p:ph type="sldNum" sz="quarter" idx="12"/>
          </p:nvPr>
        </p:nvSpPr>
        <p:spPr/>
        <p:txBody>
          <a:bodyPr/>
          <a:lstStyle/>
          <a:p>
            <a:fld id="{A00ED22D-FFC3-4261-B5CD-55F17B389C63}" type="slidenum">
              <a:rPr lang="en-US" smtClean="0"/>
              <a:t>‹#›</a:t>
            </a:fld>
            <a:endParaRPr lang="en-US"/>
          </a:p>
        </p:txBody>
      </p:sp>
    </p:spTree>
    <p:extLst>
      <p:ext uri="{BB962C8B-B14F-4D97-AF65-F5344CB8AC3E}">
        <p14:creationId xmlns:p14="http://schemas.microsoft.com/office/powerpoint/2010/main" val="27020795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499484585"/>
      </p:ext>
    </p:extLst>
  </p:cSld>
  <p:clrMapOvr>
    <a:masterClrMapping/>
  </p:clrMapOvr>
  <p:transition spd="slow">
    <p:wheel spokes="1"/>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4BA2F5-342A-4FF6-9DAD-0A3E6705597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0F3611-FCE0-415D-BDE5-F2E1C089250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14ECAD-DA27-445B-9445-E338FAE4C525}"/>
              </a:ext>
            </a:extLst>
          </p:cNvPr>
          <p:cNvSpPr>
            <a:spLocks noGrp="1"/>
          </p:cNvSpPr>
          <p:nvPr>
            <p:ph type="dt" sz="half" idx="10"/>
          </p:nvPr>
        </p:nvSpPr>
        <p:spPr/>
        <p:txBody>
          <a:bodyPr/>
          <a:lstStyle/>
          <a:p>
            <a:fld id="{C34C9242-26FB-4FDD-B1E1-A004E309A250}" type="datetimeFigureOut">
              <a:rPr lang="en-US" smtClean="0"/>
              <a:t>2/25/2023</a:t>
            </a:fld>
            <a:endParaRPr lang="en-US"/>
          </a:p>
        </p:txBody>
      </p:sp>
      <p:sp>
        <p:nvSpPr>
          <p:cNvPr id="5" name="Footer Placeholder 4">
            <a:extLst>
              <a:ext uri="{FF2B5EF4-FFF2-40B4-BE49-F238E27FC236}">
                <a16:creationId xmlns:a16="http://schemas.microsoft.com/office/drawing/2014/main" id="{11B36D47-46AA-4392-BDA7-E51C219206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2BD572-435F-4A3F-A798-45F85FC49A1C}"/>
              </a:ext>
            </a:extLst>
          </p:cNvPr>
          <p:cNvSpPr>
            <a:spLocks noGrp="1"/>
          </p:cNvSpPr>
          <p:nvPr>
            <p:ph type="sldNum" sz="quarter" idx="12"/>
          </p:nvPr>
        </p:nvSpPr>
        <p:spPr/>
        <p:txBody>
          <a:bodyPr/>
          <a:lstStyle/>
          <a:p>
            <a:fld id="{A00ED22D-FFC3-4261-B5CD-55F17B389C63}" type="slidenum">
              <a:rPr lang="en-US" smtClean="0"/>
              <a:t>‹#›</a:t>
            </a:fld>
            <a:endParaRPr lang="en-US"/>
          </a:p>
        </p:txBody>
      </p:sp>
    </p:spTree>
    <p:extLst>
      <p:ext uri="{BB962C8B-B14F-4D97-AF65-F5344CB8AC3E}">
        <p14:creationId xmlns:p14="http://schemas.microsoft.com/office/powerpoint/2010/main" val="188708340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95BA1-FD94-48FB-BAF4-0C124E65207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33E57B1-CC92-42B0-BB4D-6CED32C024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63FC6DD-C421-4A74-82FD-5C44CEA1744E}"/>
              </a:ext>
            </a:extLst>
          </p:cNvPr>
          <p:cNvSpPr>
            <a:spLocks noGrp="1"/>
          </p:cNvSpPr>
          <p:nvPr>
            <p:ph type="dt" sz="half" idx="10"/>
          </p:nvPr>
        </p:nvSpPr>
        <p:spPr/>
        <p:txBody>
          <a:bodyPr/>
          <a:lstStyle/>
          <a:p>
            <a:fld id="{D2D6BDBB-B50B-4BF7-BE83-1FCEA8D00DD4}" type="datetimeFigureOut">
              <a:rPr lang="en-US" smtClean="0"/>
              <a:t>2/25/2023</a:t>
            </a:fld>
            <a:endParaRPr lang="en-US"/>
          </a:p>
        </p:txBody>
      </p:sp>
      <p:sp>
        <p:nvSpPr>
          <p:cNvPr id="5" name="Footer Placeholder 4">
            <a:extLst>
              <a:ext uri="{FF2B5EF4-FFF2-40B4-BE49-F238E27FC236}">
                <a16:creationId xmlns:a16="http://schemas.microsoft.com/office/drawing/2014/main" id="{C84D532B-DF82-4C92-A039-0899A18C03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E4DF3E-F6DA-4BE1-833C-99A780C5C0BF}"/>
              </a:ext>
            </a:extLst>
          </p:cNvPr>
          <p:cNvSpPr>
            <a:spLocks noGrp="1"/>
          </p:cNvSpPr>
          <p:nvPr>
            <p:ph type="sldNum" sz="quarter" idx="12"/>
          </p:nvPr>
        </p:nvSpPr>
        <p:spPr/>
        <p:txBody>
          <a:bodyPr/>
          <a:lstStyle/>
          <a:p>
            <a:fld id="{05703C85-A8C2-4C1D-851D-4364211C20F7}" type="slidenum">
              <a:rPr lang="en-US" smtClean="0"/>
              <a:t>‹#›</a:t>
            </a:fld>
            <a:endParaRPr lang="en-US"/>
          </a:p>
        </p:txBody>
      </p:sp>
    </p:spTree>
    <p:extLst>
      <p:ext uri="{BB962C8B-B14F-4D97-AF65-F5344CB8AC3E}">
        <p14:creationId xmlns:p14="http://schemas.microsoft.com/office/powerpoint/2010/main" val="58693820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D409A-4E35-4D6B-AF1D-709B5E987A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BBB564-37E7-4BFC-845C-8D12F907820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9FCBCC-67C0-4F68-8834-E5CE9AFD0B2C}"/>
              </a:ext>
            </a:extLst>
          </p:cNvPr>
          <p:cNvSpPr>
            <a:spLocks noGrp="1"/>
          </p:cNvSpPr>
          <p:nvPr>
            <p:ph type="dt" sz="half" idx="10"/>
          </p:nvPr>
        </p:nvSpPr>
        <p:spPr/>
        <p:txBody>
          <a:bodyPr/>
          <a:lstStyle/>
          <a:p>
            <a:fld id="{D2D6BDBB-B50B-4BF7-BE83-1FCEA8D00DD4}" type="datetimeFigureOut">
              <a:rPr lang="en-US" smtClean="0"/>
              <a:t>2/25/2023</a:t>
            </a:fld>
            <a:endParaRPr lang="en-US"/>
          </a:p>
        </p:txBody>
      </p:sp>
      <p:sp>
        <p:nvSpPr>
          <p:cNvPr id="5" name="Footer Placeholder 4">
            <a:extLst>
              <a:ext uri="{FF2B5EF4-FFF2-40B4-BE49-F238E27FC236}">
                <a16:creationId xmlns:a16="http://schemas.microsoft.com/office/drawing/2014/main" id="{B50F8512-80B9-407B-9192-2193946303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1FFCDA-F9E2-4F20-A15E-96F1EAD169FE}"/>
              </a:ext>
            </a:extLst>
          </p:cNvPr>
          <p:cNvSpPr>
            <a:spLocks noGrp="1"/>
          </p:cNvSpPr>
          <p:nvPr>
            <p:ph type="sldNum" sz="quarter" idx="12"/>
          </p:nvPr>
        </p:nvSpPr>
        <p:spPr/>
        <p:txBody>
          <a:bodyPr/>
          <a:lstStyle/>
          <a:p>
            <a:fld id="{05703C85-A8C2-4C1D-851D-4364211C20F7}" type="slidenum">
              <a:rPr lang="en-US" smtClean="0"/>
              <a:t>‹#›</a:t>
            </a:fld>
            <a:endParaRPr lang="en-US"/>
          </a:p>
        </p:txBody>
      </p:sp>
    </p:spTree>
    <p:extLst>
      <p:ext uri="{BB962C8B-B14F-4D97-AF65-F5344CB8AC3E}">
        <p14:creationId xmlns:p14="http://schemas.microsoft.com/office/powerpoint/2010/main" val="121239417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9FC00-6F45-4586-B5AF-098867BF5A9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E25B4EA-A7D5-46C4-BF28-D496E4B36C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16B10AA-2B1B-4A27-A5B5-3C1A6CBEE7E7}"/>
              </a:ext>
            </a:extLst>
          </p:cNvPr>
          <p:cNvSpPr>
            <a:spLocks noGrp="1"/>
          </p:cNvSpPr>
          <p:nvPr>
            <p:ph type="dt" sz="half" idx="10"/>
          </p:nvPr>
        </p:nvSpPr>
        <p:spPr/>
        <p:txBody>
          <a:bodyPr/>
          <a:lstStyle/>
          <a:p>
            <a:fld id="{D2D6BDBB-B50B-4BF7-BE83-1FCEA8D00DD4}" type="datetimeFigureOut">
              <a:rPr lang="en-US" smtClean="0"/>
              <a:t>2/25/2023</a:t>
            </a:fld>
            <a:endParaRPr lang="en-US"/>
          </a:p>
        </p:txBody>
      </p:sp>
      <p:sp>
        <p:nvSpPr>
          <p:cNvPr id="5" name="Footer Placeholder 4">
            <a:extLst>
              <a:ext uri="{FF2B5EF4-FFF2-40B4-BE49-F238E27FC236}">
                <a16:creationId xmlns:a16="http://schemas.microsoft.com/office/drawing/2014/main" id="{838ED2C8-D787-4088-B167-E4415FF7FD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CE30F2-F834-4EAE-B94F-AEEF91EB91D8}"/>
              </a:ext>
            </a:extLst>
          </p:cNvPr>
          <p:cNvSpPr>
            <a:spLocks noGrp="1"/>
          </p:cNvSpPr>
          <p:nvPr>
            <p:ph type="sldNum" sz="quarter" idx="12"/>
          </p:nvPr>
        </p:nvSpPr>
        <p:spPr/>
        <p:txBody>
          <a:bodyPr/>
          <a:lstStyle/>
          <a:p>
            <a:fld id="{05703C85-A8C2-4C1D-851D-4364211C20F7}" type="slidenum">
              <a:rPr lang="en-US" smtClean="0"/>
              <a:t>‹#›</a:t>
            </a:fld>
            <a:endParaRPr lang="en-US"/>
          </a:p>
        </p:txBody>
      </p:sp>
    </p:spTree>
    <p:extLst>
      <p:ext uri="{BB962C8B-B14F-4D97-AF65-F5344CB8AC3E}">
        <p14:creationId xmlns:p14="http://schemas.microsoft.com/office/powerpoint/2010/main" val="186003855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D8AB5-32F1-4B4A-B318-A7FD9E4857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9A5653-B35E-42E2-91D9-30178F9C121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8298331-279B-4ED5-BB47-7B2C16B1C70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5303733-FFEE-484D-B7E6-835095BBC3CC}"/>
              </a:ext>
            </a:extLst>
          </p:cNvPr>
          <p:cNvSpPr>
            <a:spLocks noGrp="1"/>
          </p:cNvSpPr>
          <p:nvPr>
            <p:ph type="dt" sz="half" idx="10"/>
          </p:nvPr>
        </p:nvSpPr>
        <p:spPr/>
        <p:txBody>
          <a:bodyPr/>
          <a:lstStyle/>
          <a:p>
            <a:fld id="{D2D6BDBB-B50B-4BF7-BE83-1FCEA8D00DD4}" type="datetimeFigureOut">
              <a:rPr lang="en-US" smtClean="0"/>
              <a:t>2/25/2023</a:t>
            </a:fld>
            <a:endParaRPr lang="en-US"/>
          </a:p>
        </p:txBody>
      </p:sp>
      <p:sp>
        <p:nvSpPr>
          <p:cNvPr id="6" name="Footer Placeholder 5">
            <a:extLst>
              <a:ext uri="{FF2B5EF4-FFF2-40B4-BE49-F238E27FC236}">
                <a16:creationId xmlns:a16="http://schemas.microsoft.com/office/drawing/2014/main" id="{AC8D3940-E9AB-42C6-BA26-E03B6378DF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8204FF-FB44-4E99-A5BB-C325A9C92626}"/>
              </a:ext>
            </a:extLst>
          </p:cNvPr>
          <p:cNvSpPr>
            <a:spLocks noGrp="1"/>
          </p:cNvSpPr>
          <p:nvPr>
            <p:ph type="sldNum" sz="quarter" idx="12"/>
          </p:nvPr>
        </p:nvSpPr>
        <p:spPr/>
        <p:txBody>
          <a:bodyPr/>
          <a:lstStyle/>
          <a:p>
            <a:fld id="{05703C85-A8C2-4C1D-851D-4364211C20F7}" type="slidenum">
              <a:rPr lang="en-US" smtClean="0"/>
              <a:t>‹#›</a:t>
            </a:fld>
            <a:endParaRPr lang="en-US"/>
          </a:p>
        </p:txBody>
      </p:sp>
    </p:spTree>
    <p:extLst>
      <p:ext uri="{BB962C8B-B14F-4D97-AF65-F5344CB8AC3E}">
        <p14:creationId xmlns:p14="http://schemas.microsoft.com/office/powerpoint/2010/main" val="378822664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0FFA2-2EA2-4B90-A7E0-5637FFCAC7C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EE5E92C-0A69-4B6B-B149-4969DE6FE63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0117C57-E18E-4E91-BF3B-A4558ED3B80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9BF03BD-FEDD-4971-B9DA-C60B2F5F6A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E25F8ED-DF2C-4D5A-A634-9A9D8FFDED0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DA089A1-50F1-4819-9504-508CB527B33C}"/>
              </a:ext>
            </a:extLst>
          </p:cNvPr>
          <p:cNvSpPr>
            <a:spLocks noGrp="1"/>
          </p:cNvSpPr>
          <p:nvPr>
            <p:ph type="dt" sz="half" idx="10"/>
          </p:nvPr>
        </p:nvSpPr>
        <p:spPr/>
        <p:txBody>
          <a:bodyPr/>
          <a:lstStyle/>
          <a:p>
            <a:fld id="{D2D6BDBB-B50B-4BF7-BE83-1FCEA8D00DD4}" type="datetimeFigureOut">
              <a:rPr lang="en-US" smtClean="0"/>
              <a:t>2/25/2023</a:t>
            </a:fld>
            <a:endParaRPr lang="en-US"/>
          </a:p>
        </p:txBody>
      </p:sp>
      <p:sp>
        <p:nvSpPr>
          <p:cNvPr id="8" name="Footer Placeholder 7">
            <a:extLst>
              <a:ext uri="{FF2B5EF4-FFF2-40B4-BE49-F238E27FC236}">
                <a16:creationId xmlns:a16="http://schemas.microsoft.com/office/drawing/2014/main" id="{D27F1964-75C4-4D9D-B997-0A612D8B2CD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D7359B0-B000-4AC7-BE81-A7C80A857E1C}"/>
              </a:ext>
            </a:extLst>
          </p:cNvPr>
          <p:cNvSpPr>
            <a:spLocks noGrp="1"/>
          </p:cNvSpPr>
          <p:nvPr>
            <p:ph type="sldNum" sz="quarter" idx="12"/>
          </p:nvPr>
        </p:nvSpPr>
        <p:spPr/>
        <p:txBody>
          <a:bodyPr/>
          <a:lstStyle/>
          <a:p>
            <a:fld id="{05703C85-A8C2-4C1D-851D-4364211C20F7}" type="slidenum">
              <a:rPr lang="en-US" smtClean="0"/>
              <a:t>‹#›</a:t>
            </a:fld>
            <a:endParaRPr lang="en-US"/>
          </a:p>
        </p:txBody>
      </p:sp>
    </p:spTree>
    <p:extLst>
      <p:ext uri="{BB962C8B-B14F-4D97-AF65-F5344CB8AC3E}">
        <p14:creationId xmlns:p14="http://schemas.microsoft.com/office/powerpoint/2010/main" val="346937005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F00CC-BD77-449F-A343-81100AD04DF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233EB58-750C-4BEA-82AD-1B6E8B8FEAD8}"/>
              </a:ext>
            </a:extLst>
          </p:cNvPr>
          <p:cNvSpPr>
            <a:spLocks noGrp="1"/>
          </p:cNvSpPr>
          <p:nvPr>
            <p:ph type="dt" sz="half" idx="10"/>
          </p:nvPr>
        </p:nvSpPr>
        <p:spPr/>
        <p:txBody>
          <a:bodyPr/>
          <a:lstStyle/>
          <a:p>
            <a:fld id="{D2D6BDBB-B50B-4BF7-BE83-1FCEA8D00DD4}" type="datetimeFigureOut">
              <a:rPr lang="en-US" smtClean="0"/>
              <a:t>2/25/2023</a:t>
            </a:fld>
            <a:endParaRPr lang="en-US"/>
          </a:p>
        </p:txBody>
      </p:sp>
      <p:sp>
        <p:nvSpPr>
          <p:cNvPr id="4" name="Footer Placeholder 3">
            <a:extLst>
              <a:ext uri="{FF2B5EF4-FFF2-40B4-BE49-F238E27FC236}">
                <a16:creationId xmlns:a16="http://schemas.microsoft.com/office/drawing/2014/main" id="{674DCB91-C76F-4130-8BC4-6C5E94DFA6C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2E04F3C-3397-4A18-8D7C-9DAF0BF251E7}"/>
              </a:ext>
            </a:extLst>
          </p:cNvPr>
          <p:cNvSpPr>
            <a:spLocks noGrp="1"/>
          </p:cNvSpPr>
          <p:nvPr>
            <p:ph type="sldNum" sz="quarter" idx="12"/>
          </p:nvPr>
        </p:nvSpPr>
        <p:spPr/>
        <p:txBody>
          <a:bodyPr/>
          <a:lstStyle/>
          <a:p>
            <a:fld id="{05703C85-A8C2-4C1D-851D-4364211C20F7}" type="slidenum">
              <a:rPr lang="en-US" smtClean="0"/>
              <a:t>‹#›</a:t>
            </a:fld>
            <a:endParaRPr lang="en-US"/>
          </a:p>
        </p:txBody>
      </p:sp>
    </p:spTree>
    <p:extLst>
      <p:ext uri="{BB962C8B-B14F-4D97-AF65-F5344CB8AC3E}">
        <p14:creationId xmlns:p14="http://schemas.microsoft.com/office/powerpoint/2010/main" val="36927663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0A230FF-9E46-4572-8E16-09C67A020F1F}"/>
              </a:ext>
            </a:extLst>
          </p:cNvPr>
          <p:cNvSpPr>
            <a:spLocks noGrp="1"/>
          </p:cNvSpPr>
          <p:nvPr>
            <p:ph type="dt" sz="half" idx="10"/>
          </p:nvPr>
        </p:nvSpPr>
        <p:spPr/>
        <p:txBody>
          <a:bodyPr/>
          <a:lstStyle/>
          <a:p>
            <a:fld id="{D2D6BDBB-B50B-4BF7-BE83-1FCEA8D00DD4}" type="datetimeFigureOut">
              <a:rPr lang="en-US" smtClean="0"/>
              <a:t>2/25/2023</a:t>
            </a:fld>
            <a:endParaRPr lang="en-US"/>
          </a:p>
        </p:txBody>
      </p:sp>
      <p:sp>
        <p:nvSpPr>
          <p:cNvPr id="3" name="Footer Placeholder 2">
            <a:extLst>
              <a:ext uri="{FF2B5EF4-FFF2-40B4-BE49-F238E27FC236}">
                <a16:creationId xmlns:a16="http://schemas.microsoft.com/office/drawing/2014/main" id="{C70258E5-4F7E-4BD0-8801-1BFB6B63C46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452CC9-A00A-459A-97C8-B1A1D0A26C52}"/>
              </a:ext>
            </a:extLst>
          </p:cNvPr>
          <p:cNvSpPr>
            <a:spLocks noGrp="1"/>
          </p:cNvSpPr>
          <p:nvPr>
            <p:ph type="sldNum" sz="quarter" idx="12"/>
          </p:nvPr>
        </p:nvSpPr>
        <p:spPr/>
        <p:txBody>
          <a:bodyPr/>
          <a:lstStyle/>
          <a:p>
            <a:fld id="{05703C85-A8C2-4C1D-851D-4364211C20F7}" type="slidenum">
              <a:rPr lang="en-US" smtClean="0"/>
              <a:t>‹#›</a:t>
            </a:fld>
            <a:endParaRPr lang="en-US"/>
          </a:p>
        </p:txBody>
      </p:sp>
    </p:spTree>
    <p:extLst>
      <p:ext uri="{BB962C8B-B14F-4D97-AF65-F5344CB8AC3E}">
        <p14:creationId xmlns:p14="http://schemas.microsoft.com/office/powerpoint/2010/main" val="376689829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BAD2B-E2AB-4034-9DF0-ADFD2504AA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0029E1A-A3C5-45A5-9185-F694B63073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8E02813-792E-4D1B-86EF-4258B2EE3C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CB13495-9C1D-47CB-86CE-F9A6A70F800C}"/>
              </a:ext>
            </a:extLst>
          </p:cNvPr>
          <p:cNvSpPr>
            <a:spLocks noGrp="1"/>
          </p:cNvSpPr>
          <p:nvPr>
            <p:ph type="dt" sz="half" idx="10"/>
          </p:nvPr>
        </p:nvSpPr>
        <p:spPr/>
        <p:txBody>
          <a:bodyPr/>
          <a:lstStyle/>
          <a:p>
            <a:fld id="{D2D6BDBB-B50B-4BF7-BE83-1FCEA8D00DD4}" type="datetimeFigureOut">
              <a:rPr lang="en-US" smtClean="0"/>
              <a:t>2/25/2023</a:t>
            </a:fld>
            <a:endParaRPr lang="en-US"/>
          </a:p>
        </p:txBody>
      </p:sp>
      <p:sp>
        <p:nvSpPr>
          <p:cNvPr id="6" name="Footer Placeholder 5">
            <a:extLst>
              <a:ext uri="{FF2B5EF4-FFF2-40B4-BE49-F238E27FC236}">
                <a16:creationId xmlns:a16="http://schemas.microsoft.com/office/drawing/2014/main" id="{9F1406F1-D4D0-445C-BEFA-D7BFA957D0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EA5821-69C9-4E2C-8530-E0F99AC218C5}"/>
              </a:ext>
            </a:extLst>
          </p:cNvPr>
          <p:cNvSpPr>
            <a:spLocks noGrp="1"/>
          </p:cNvSpPr>
          <p:nvPr>
            <p:ph type="sldNum" sz="quarter" idx="12"/>
          </p:nvPr>
        </p:nvSpPr>
        <p:spPr/>
        <p:txBody>
          <a:bodyPr/>
          <a:lstStyle/>
          <a:p>
            <a:fld id="{05703C85-A8C2-4C1D-851D-4364211C20F7}" type="slidenum">
              <a:rPr lang="en-US" smtClean="0"/>
              <a:t>‹#›</a:t>
            </a:fld>
            <a:endParaRPr lang="en-US"/>
          </a:p>
        </p:txBody>
      </p:sp>
    </p:spTree>
    <p:extLst>
      <p:ext uri="{BB962C8B-B14F-4D97-AF65-F5344CB8AC3E}">
        <p14:creationId xmlns:p14="http://schemas.microsoft.com/office/powerpoint/2010/main" val="156995788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73251-CD5B-47CC-A324-F4C85432ED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003AF31-0952-4E7D-A9D1-B1EAC13F77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46AFD8C-267A-4AF2-825E-1FB448FBE1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0290016-A429-42E4-A88A-6A2D382B222D}"/>
              </a:ext>
            </a:extLst>
          </p:cNvPr>
          <p:cNvSpPr>
            <a:spLocks noGrp="1"/>
          </p:cNvSpPr>
          <p:nvPr>
            <p:ph type="dt" sz="half" idx="10"/>
          </p:nvPr>
        </p:nvSpPr>
        <p:spPr/>
        <p:txBody>
          <a:bodyPr/>
          <a:lstStyle/>
          <a:p>
            <a:fld id="{D2D6BDBB-B50B-4BF7-BE83-1FCEA8D00DD4}" type="datetimeFigureOut">
              <a:rPr lang="en-US" smtClean="0"/>
              <a:t>2/25/2023</a:t>
            </a:fld>
            <a:endParaRPr lang="en-US"/>
          </a:p>
        </p:txBody>
      </p:sp>
      <p:sp>
        <p:nvSpPr>
          <p:cNvPr id="6" name="Footer Placeholder 5">
            <a:extLst>
              <a:ext uri="{FF2B5EF4-FFF2-40B4-BE49-F238E27FC236}">
                <a16:creationId xmlns:a16="http://schemas.microsoft.com/office/drawing/2014/main" id="{6C71FDBA-116B-4E3E-BF28-3BF918BB99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40AC42-6C5D-4F0C-9965-8D751ABBBBA3}"/>
              </a:ext>
            </a:extLst>
          </p:cNvPr>
          <p:cNvSpPr>
            <a:spLocks noGrp="1"/>
          </p:cNvSpPr>
          <p:nvPr>
            <p:ph type="sldNum" sz="quarter" idx="12"/>
          </p:nvPr>
        </p:nvSpPr>
        <p:spPr/>
        <p:txBody>
          <a:bodyPr/>
          <a:lstStyle/>
          <a:p>
            <a:fld id="{05703C85-A8C2-4C1D-851D-4364211C20F7}" type="slidenum">
              <a:rPr lang="en-US" smtClean="0"/>
              <a:t>‹#›</a:t>
            </a:fld>
            <a:endParaRPr lang="en-US"/>
          </a:p>
        </p:txBody>
      </p:sp>
    </p:spTree>
    <p:extLst>
      <p:ext uri="{BB962C8B-B14F-4D97-AF65-F5344CB8AC3E}">
        <p14:creationId xmlns:p14="http://schemas.microsoft.com/office/powerpoint/2010/main" val="10111986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941870"/>
      </p:ext>
    </p:extLst>
  </p:cSld>
  <p:clrMapOvr>
    <a:masterClrMapping/>
  </p:clrMapOvr>
  <p:transition spd="slow">
    <p:wheel spokes="1"/>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24A49-EC11-466F-9355-F8F8E4115C1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81B435-78B7-4BE3-906C-02D9E279969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DC7CF7-78E8-400F-8411-3946C8612571}"/>
              </a:ext>
            </a:extLst>
          </p:cNvPr>
          <p:cNvSpPr>
            <a:spLocks noGrp="1"/>
          </p:cNvSpPr>
          <p:nvPr>
            <p:ph type="dt" sz="half" idx="10"/>
          </p:nvPr>
        </p:nvSpPr>
        <p:spPr/>
        <p:txBody>
          <a:bodyPr/>
          <a:lstStyle/>
          <a:p>
            <a:fld id="{D2D6BDBB-B50B-4BF7-BE83-1FCEA8D00DD4}" type="datetimeFigureOut">
              <a:rPr lang="en-US" smtClean="0"/>
              <a:t>2/25/2023</a:t>
            </a:fld>
            <a:endParaRPr lang="en-US"/>
          </a:p>
        </p:txBody>
      </p:sp>
      <p:sp>
        <p:nvSpPr>
          <p:cNvPr id="5" name="Footer Placeholder 4">
            <a:extLst>
              <a:ext uri="{FF2B5EF4-FFF2-40B4-BE49-F238E27FC236}">
                <a16:creationId xmlns:a16="http://schemas.microsoft.com/office/drawing/2014/main" id="{0431B380-690C-4BBE-B1CF-DE3634DF9D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F5000C-A561-48A7-8031-C578D7EDF08A}"/>
              </a:ext>
            </a:extLst>
          </p:cNvPr>
          <p:cNvSpPr>
            <a:spLocks noGrp="1"/>
          </p:cNvSpPr>
          <p:nvPr>
            <p:ph type="sldNum" sz="quarter" idx="12"/>
          </p:nvPr>
        </p:nvSpPr>
        <p:spPr/>
        <p:txBody>
          <a:bodyPr/>
          <a:lstStyle/>
          <a:p>
            <a:fld id="{05703C85-A8C2-4C1D-851D-4364211C20F7}" type="slidenum">
              <a:rPr lang="en-US" smtClean="0"/>
              <a:t>‹#›</a:t>
            </a:fld>
            <a:endParaRPr lang="en-US"/>
          </a:p>
        </p:txBody>
      </p:sp>
    </p:spTree>
    <p:extLst>
      <p:ext uri="{BB962C8B-B14F-4D97-AF65-F5344CB8AC3E}">
        <p14:creationId xmlns:p14="http://schemas.microsoft.com/office/powerpoint/2010/main" val="20655543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411F34D-AE45-4E30-8743-76FEB766446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B316C31-6155-4EB7-AAA2-1C51DBF351B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109408-CADA-4791-9DB0-4A702F8F8B01}"/>
              </a:ext>
            </a:extLst>
          </p:cNvPr>
          <p:cNvSpPr>
            <a:spLocks noGrp="1"/>
          </p:cNvSpPr>
          <p:nvPr>
            <p:ph type="dt" sz="half" idx="10"/>
          </p:nvPr>
        </p:nvSpPr>
        <p:spPr/>
        <p:txBody>
          <a:bodyPr/>
          <a:lstStyle/>
          <a:p>
            <a:fld id="{D2D6BDBB-B50B-4BF7-BE83-1FCEA8D00DD4}" type="datetimeFigureOut">
              <a:rPr lang="en-US" smtClean="0"/>
              <a:t>2/25/2023</a:t>
            </a:fld>
            <a:endParaRPr lang="en-US"/>
          </a:p>
        </p:txBody>
      </p:sp>
      <p:sp>
        <p:nvSpPr>
          <p:cNvPr id="5" name="Footer Placeholder 4">
            <a:extLst>
              <a:ext uri="{FF2B5EF4-FFF2-40B4-BE49-F238E27FC236}">
                <a16:creationId xmlns:a16="http://schemas.microsoft.com/office/drawing/2014/main" id="{FFD15C77-1252-4323-A59E-DBFB3BC1E2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E65654-BC11-4523-94B5-65879F73EB59}"/>
              </a:ext>
            </a:extLst>
          </p:cNvPr>
          <p:cNvSpPr>
            <a:spLocks noGrp="1"/>
          </p:cNvSpPr>
          <p:nvPr>
            <p:ph type="sldNum" sz="quarter" idx="12"/>
          </p:nvPr>
        </p:nvSpPr>
        <p:spPr/>
        <p:txBody>
          <a:bodyPr/>
          <a:lstStyle/>
          <a:p>
            <a:fld id="{05703C85-A8C2-4C1D-851D-4364211C20F7}" type="slidenum">
              <a:rPr lang="en-US" smtClean="0"/>
              <a:t>‹#›</a:t>
            </a:fld>
            <a:endParaRPr lang="en-US"/>
          </a:p>
        </p:txBody>
      </p:sp>
    </p:spTree>
    <p:extLst>
      <p:ext uri="{BB962C8B-B14F-4D97-AF65-F5344CB8AC3E}">
        <p14:creationId xmlns:p14="http://schemas.microsoft.com/office/powerpoint/2010/main" val="53579256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914400"/>
            <a:ext cx="10363200" cy="2228852"/>
          </a:xfrm>
        </p:spPr>
        <p:txBody>
          <a:bodyPr>
            <a:noAutofit/>
          </a:bodyPr>
          <a:lstStyle>
            <a:lvl1pPr>
              <a:defRPr sz="7200"/>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normAutofit/>
          </a:bodyPr>
          <a:lstStyle>
            <a:lvl1pPr marL="0" indent="0" algn="ctr">
              <a:buNone/>
              <a:defRPr sz="4800"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C0A5FE3E-FBFE-47CC-9858-4437304364C8}" type="datetimeFigureOut">
              <a:rPr lang="en-US" smtClean="0"/>
              <a:t>2/25/2023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D2BD76-A9FF-4E02-80E4-30DB68C20C46}" type="slidenum">
              <a:rPr lang="en-US" smtClean="0"/>
              <a:t>‹#›</a:t>
            </a:fld>
            <a:endParaRPr lang="en-US"/>
          </a:p>
        </p:txBody>
      </p:sp>
    </p:spTree>
    <p:extLst>
      <p:ext uri="{BB962C8B-B14F-4D97-AF65-F5344CB8AC3E}">
        <p14:creationId xmlns:p14="http://schemas.microsoft.com/office/powerpoint/2010/main" val="232303564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A5FE3E-FBFE-47CC-9858-4437304364C8}" type="datetimeFigureOut">
              <a:rPr lang="en-US" smtClean="0"/>
              <a:t>2/25/2023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737600" y="304801"/>
            <a:ext cx="2844800" cy="365125"/>
          </a:xfrm>
        </p:spPr>
        <p:txBody>
          <a:bodyPr/>
          <a:lstStyle>
            <a:lvl1pPr>
              <a:defRPr sz="1600" b="1">
                <a:solidFill>
                  <a:srgbClr val="FFFF00"/>
                </a:solidFill>
              </a:defRPr>
            </a:lvl1pPr>
          </a:lstStyle>
          <a:p>
            <a:fld id="{0DD2BD76-A9FF-4E02-80E4-30DB68C20C46}" type="slidenum">
              <a:rPr lang="en-US" smtClean="0"/>
              <a:pPr/>
              <a:t>‹#›</a:t>
            </a:fld>
            <a:endParaRPr lang="en-US" dirty="0"/>
          </a:p>
        </p:txBody>
      </p:sp>
    </p:spTree>
    <p:extLst>
      <p:ext uri="{BB962C8B-B14F-4D97-AF65-F5344CB8AC3E}">
        <p14:creationId xmlns:p14="http://schemas.microsoft.com/office/powerpoint/2010/main" val="412365530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6"/>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0A5FE3E-FBFE-47CC-9858-4437304364C8}" type="datetimeFigureOut">
              <a:rPr lang="en-US" smtClean="0"/>
              <a:t>2/25/2023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D2BD76-A9FF-4E02-80E4-30DB68C20C46}" type="slidenum">
              <a:rPr lang="en-US" smtClean="0"/>
              <a:t>‹#›</a:t>
            </a:fld>
            <a:endParaRPr lang="en-US"/>
          </a:p>
        </p:txBody>
      </p:sp>
    </p:spTree>
    <p:extLst>
      <p:ext uri="{BB962C8B-B14F-4D97-AF65-F5344CB8AC3E}">
        <p14:creationId xmlns:p14="http://schemas.microsoft.com/office/powerpoint/2010/main" val="370079862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normAutofit/>
          </a:bodyPr>
          <a:lstStyle>
            <a:lvl1pPr>
              <a:defRPr sz="3600"/>
            </a:lvl1pPr>
            <a:lvl2pPr>
              <a:defRPr sz="3600"/>
            </a:lvl2pPr>
            <a:lvl3pPr>
              <a:defRPr sz="3600"/>
            </a:lvl3pPr>
            <a:lvl4pPr>
              <a:defRPr sz="3600"/>
            </a:lvl4pPr>
            <a:lvl5pPr>
              <a:defRPr sz="3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3"/>
            <a:ext cx="5384800" cy="4525963"/>
          </a:xfrm>
        </p:spPr>
        <p:txBody>
          <a:bodyPr>
            <a:normAutofit/>
          </a:bodyPr>
          <a:lstStyle>
            <a:lvl1pPr>
              <a:defRPr sz="3600"/>
            </a:lvl1pPr>
            <a:lvl2pPr>
              <a:defRPr sz="3600"/>
            </a:lvl2pPr>
            <a:lvl3pPr>
              <a:defRPr sz="3600"/>
            </a:lvl3pPr>
            <a:lvl4pPr>
              <a:defRPr sz="3600"/>
            </a:lvl4pPr>
            <a:lvl5pPr>
              <a:defRPr sz="3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0A5FE3E-FBFE-47CC-9858-4437304364C8}" type="datetimeFigureOut">
              <a:rPr lang="en-US" smtClean="0"/>
              <a:t>2/25/2023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D2BD76-A9FF-4E02-80E4-30DB68C20C46}" type="slidenum">
              <a:rPr lang="en-US" smtClean="0"/>
              <a:t>‹#›</a:t>
            </a:fld>
            <a:endParaRPr lang="en-US"/>
          </a:p>
        </p:txBody>
      </p:sp>
    </p:spTree>
    <p:extLst>
      <p:ext uri="{BB962C8B-B14F-4D97-AF65-F5344CB8AC3E}">
        <p14:creationId xmlns:p14="http://schemas.microsoft.com/office/powerpoint/2010/main" val="196436954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3"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3"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0A5FE3E-FBFE-47CC-9858-4437304364C8}" type="datetimeFigureOut">
              <a:rPr lang="en-US" smtClean="0"/>
              <a:t>2/25/2023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DD2BD76-A9FF-4E02-80E4-30DB68C20C46}" type="slidenum">
              <a:rPr lang="en-US" smtClean="0"/>
              <a:t>‹#›</a:t>
            </a:fld>
            <a:endParaRPr lang="en-US"/>
          </a:p>
        </p:txBody>
      </p:sp>
    </p:spTree>
    <p:extLst>
      <p:ext uri="{BB962C8B-B14F-4D97-AF65-F5344CB8AC3E}">
        <p14:creationId xmlns:p14="http://schemas.microsoft.com/office/powerpoint/2010/main" val="357663844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0A5FE3E-FBFE-47CC-9858-4437304364C8}" type="datetimeFigureOut">
              <a:rPr lang="en-US" smtClean="0"/>
              <a:t>2/25/2023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DD2BD76-A9FF-4E02-80E4-30DB68C20C46}" type="slidenum">
              <a:rPr lang="en-US" smtClean="0"/>
              <a:t>‹#›</a:t>
            </a:fld>
            <a:endParaRPr lang="en-US"/>
          </a:p>
        </p:txBody>
      </p:sp>
    </p:spTree>
    <p:extLst>
      <p:ext uri="{BB962C8B-B14F-4D97-AF65-F5344CB8AC3E}">
        <p14:creationId xmlns:p14="http://schemas.microsoft.com/office/powerpoint/2010/main" val="106709909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A5FE3E-FBFE-47CC-9858-4437304364C8}" type="datetimeFigureOut">
              <a:rPr lang="en-US" smtClean="0"/>
              <a:t>2/25/2023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DD2BD76-A9FF-4E02-80E4-30DB68C20C46}" type="slidenum">
              <a:rPr lang="en-US" smtClean="0"/>
              <a:t>‹#›</a:t>
            </a:fld>
            <a:endParaRPr lang="en-US"/>
          </a:p>
        </p:txBody>
      </p:sp>
    </p:spTree>
    <p:extLst>
      <p:ext uri="{BB962C8B-B14F-4D97-AF65-F5344CB8AC3E}">
        <p14:creationId xmlns:p14="http://schemas.microsoft.com/office/powerpoint/2010/main" val="205212558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5" y="273053"/>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0A5FE3E-FBFE-47CC-9858-4437304364C8}" type="datetimeFigureOut">
              <a:rPr lang="en-US" smtClean="0"/>
              <a:t>2/25/2023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D2BD76-A9FF-4E02-80E4-30DB68C20C46}" type="slidenum">
              <a:rPr lang="en-US" smtClean="0"/>
              <a:t>‹#›</a:t>
            </a:fld>
            <a:endParaRPr lang="en-US"/>
          </a:p>
        </p:txBody>
      </p:sp>
    </p:spTree>
    <p:extLst>
      <p:ext uri="{BB962C8B-B14F-4D97-AF65-F5344CB8AC3E}">
        <p14:creationId xmlns:p14="http://schemas.microsoft.com/office/powerpoint/2010/main" val="41490997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148252150"/>
      </p:ext>
    </p:extLst>
  </p:cSld>
  <p:clrMapOvr>
    <a:masterClrMapping/>
  </p:clrMapOvr>
  <p:transition spd="slow">
    <p:wheel spokes="1"/>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9"/>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0A5FE3E-FBFE-47CC-9858-4437304364C8}" type="datetimeFigureOut">
              <a:rPr lang="en-US" smtClean="0"/>
              <a:t>2/25/2023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D2BD76-A9FF-4E02-80E4-30DB68C20C46}" type="slidenum">
              <a:rPr lang="en-US" smtClean="0"/>
              <a:t>‹#›</a:t>
            </a:fld>
            <a:endParaRPr lang="en-US"/>
          </a:p>
        </p:txBody>
      </p:sp>
    </p:spTree>
    <p:extLst>
      <p:ext uri="{BB962C8B-B14F-4D97-AF65-F5344CB8AC3E}">
        <p14:creationId xmlns:p14="http://schemas.microsoft.com/office/powerpoint/2010/main" val="170278192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A5FE3E-FBFE-47CC-9858-4437304364C8}" type="datetimeFigureOut">
              <a:rPr lang="en-US" smtClean="0"/>
              <a:t>2/25/2023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D2BD76-A9FF-4E02-80E4-30DB68C20C46}" type="slidenum">
              <a:rPr lang="en-US" smtClean="0"/>
              <a:t>‹#›</a:t>
            </a:fld>
            <a:endParaRPr lang="en-US"/>
          </a:p>
        </p:txBody>
      </p:sp>
    </p:spTree>
    <p:extLst>
      <p:ext uri="{BB962C8B-B14F-4D97-AF65-F5344CB8AC3E}">
        <p14:creationId xmlns:p14="http://schemas.microsoft.com/office/powerpoint/2010/main" val="9753657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A5FE3E-FBFE-47CC-9858-4437304364C8}" type="datetimeFigureOut">
              <a:rPr lang="en-US" smtClean="0"/>
              <a:t>2/25/2023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D2BD76-A9FF-4E02-80E4-30DB68C20C46}" type="slidenum">
              <a:rPr lang="en-US" smtClean="0"/>
              <a:t>‹#›</a:t>
            </a:fld>
            <a:endParaRPr lang="en-US"/>
          </a:p>
        </p:txBody>
      </p:sp>
    </p:spTree>
    <p:extLst>
      <p:ext uri="{BB962C8B-B14F-4D97-AF65-F5344CB8AC3E}">
        <p14:creationId xmlns:p14="http://schemas.microsoft.com/office/powerpoint/2010/main" val="81266458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Home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845826" y="3544776"/>
            <a:ext cx="6458325" cy="1955229"/>
          </a:xfrm>
        </p:spPr>
        <p:txBody>
          <a:bodyPr anchor="ctr">
            <a:noAutofit/>
          </a:bodyPr>
          <a:lstStyle>
            <a:lvl1pPr marL="0" indent="0" algn="ctr">
              <a:lnSpc>
                <a:spcPct val="80000"/>
              </a:lnSpc>
              <a:buNone/>
              <a:defRPr sz="4800" b="1" spc="0" baseline="0">
                <a:solidFill>
                  <a:schemeClr val="tx1">
                    <a:tint val="75000"/>
                  </a:schemeClr>
                </a:solidFill>
                <a:latin typeface="Lato Black"/>
                <a:cs typeface="Lato Black"/>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Title of Lesson</a:t>
            </a:r>
            <a:endParaRPr lang="en-US" dirty="0"/>
          </a:p>
        </p:txBody>
      </p:sp>
      <p:sp>
        <p:nvSpPr>
          <p:cNvPr id="13" name="TextBox 12"/>
          <p:cNvSpPr txBox="1"/>
          <p:nvPr userDrawn="1"/>
        </p:nvSpPr>
        <p:spPr>
          <a:xfrm>
            <a:off x="5058542" y="2921012"/>
            <a:ext cx="5252685" cy="420564"/>
          </a:xfrm>
          <a:prstGeom prst="rect">
            <a:avLst/>
          </a:prstGeom>
          <a:noFill/>
        </p:spPr>
        <p:txBody>
          <a:bodyPr wrap="square" rtlCol="0" anchor="b">
            <a:spAutoFit/>
          </a:bodyPr>
          <a:lstStyle/>
          <a:p>
            <a:pPr algn="ctr"/>
            <a:r>
              <a:rPr lang="en-US" sz="2133" b="1" i="0" spc="0" dirty="0">
                <a:latin typeface="Lato Regular"/>
                <a:cs typeface="Lato Regular"/>
              </a:rPr>
              <a:t>MIKE MAZZALONGO</a:t>
            </a:r>
          </a:p>
        </p:txBody>
      </p:sp>
      <p:sp>
        <p:nvSpPr>
          <p:cNvPr id="5" name="Text Placeholder 4"/>
          <p:cNvSpPr>
            <a:spLocks noGrp="1"/>
          </p:cNvSpPr>
          <p:nvPr>
            <p:ph type="body" sz="quarter" idx="10" hasCustomPrompt="1"/>
          </p:nvPr>
        </p:nvSpPr>
        <p:spPr>
          <a:xfrm>
            <a:off x="303665" y="1865537"/>
            <a:ext cx="4542161" cy="4485217"/>
          </a:xfrm>
        </p:spPr>
        <p:txBody>
          <a:bodyPr anchor="b">
            <a:normAutofit/>
          </a:bodyPr>
          <a:lstStyle>
            <a:lvl1pPr marL="0" indent="0" algn="ctr">
              <a:buNone/>
              <a:defRPr sz="26533">
                <a:latin typeface="Lato Black"/>
                <a:cs typeface="Lato Black"/>
              </a:defRPr>
            </a:lvl1pPr>
          </a:lstStyle>
          <a:p>
            <a:pPr lvl="0"/>
            <a:r>
              <a:rPr lang="en-US" dirty="0"/>
              <a:t>1</a:t>
            </a:r>
          </a:p>
        </p:txBody>
      </p:sp>
      <p:pic>
        <p:nvPicPr>
          <p:cNvPr id="7" name="Picture 6" descr="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3982" y="6004855"/>
            <a:ext cx="2433421" cy="345899"/>
          </a:xfrm>
          <a:prstGeom prst="rect">
            <a:avLst/>
          </a:prstGeom>
        </p:spPr>
      </p:pic>
      <p:cxnSp>
        <p:nvCxnSpPr>
          <p:cNvPr id="4" name="Straight Connector 3"/>
          <p:cNvCxnSpPr/>
          <p:nvPr userDrawn="1"/>
        </p:nvCxnSpPr>
        <p:spPr>
          <a:xfrm>
            <a:off x="5705690" y="2825459"/>
            <a:ext cx="3844711" cy="0"/>
          </a:xfrm>
          <a:prstGeom prst="line">
            <a:avLst/>
          </a:prstGeom>
          <a:ln>
            <a:solidFill>
              <a:schemeClr val="accent1">
                <a:alpha val="4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7449642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With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200">
                <a:solidFill>
                  <a:schemeClr val="bg1"/>
                </a:solidFill>
              </a:defRPr>
            </a:lvl1pPr>
          </a:lstStyle>
          <a:p>
            <a:r>
              <a:rPr lang="en-US" dirty="0"/>
              <a:t>Click to edit Master title style</a:t>
            </a:r>
          </a:p>
        </p:txBody>
      </p:sp>
      <p:sp>
        <p:nvSpPr>
          <p:cNvPr id="4" name="Text Placeholder 3"/>
          <p:cNvSpPr>
            <a:spLocks noGrp="1"/>
          </p:cNvSpPr>
          <p:nvPr>
            <p:ph type="body" sz="quarter" idx="10"/>
          </p:nvPr>
        </p:nvSpPr>
        <p:spPr>
          <a:xfrm>
            <a:off x="797985" y="1668583"/>
            <a:ext cx="10551583" cy="48563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505588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Bible Vers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950962" y="572798"/>
            <a:ext cx="9964113" cy="4906719"/>
          </a:xfrm>
        </p:spPr>
        <p:txBody>
          <a:bodyPr anchor="ctr"/>
          <a:lstStyle>
            <a:lvl1pPr marL="0" marR="0" indent="0" algn="l" defTabSz="609585" rtl="0" eaLnBrk="1" fontAlgn="auto" latinLnBrk="0" hangingPunct="1">
              <a:lnSpc>
                <a:spcPct val="100000"/>
              </a:lnSpc>
              <a:spcBef>
                <a:spcPct val="20000"/>
              </a:spcBef>
              <a:spcAft>
                <a:spcPts val="0"/>
              </a:spcAft>
              <a:buClrTx/>
              <a:buSzTx/>
              <a:buFont typeface="Arial"/>
              <a:buNone/>
              <a:tabLst/>
              <a:defRPr>
                <a:latin typeface="Lato Regular"/>
                <a:cs typeface="Lato Regular"/>
              </a:defRPr>
            </a:lvl1pPr>
            <a:lvl2pPr marL="609585" indent="0">
              <a:buNone/>
              <a:defRPr/>
            </a:lvl2pPr>
            <a:lvl3pPr marL="1219170" indent="0">
              <a:buNone/>
              <a:defRPr/>
            </a:lvl3pPr>
            <a:lvl4pPr marL="1828754" indent="0">
              <a:buNone/>
              <a:defRPr/>
            </a:lvl4pPr>
            <a:lvl5pPr marL="2438339" indent="0">
              <a:buNone/>
              <a:defRPr/>
            </a:lvl5pPr>
          </a:lstStyle>
          <a:p>
            <a:pPr lvl="0"/>
            <a:r>
              <a:rPr lang="mr-IN" dirty="0"/>
              <a:t>…</a:t>
            </a:r>
            <a:endParaRPr lang="en-US" dirty="0"/>
          </a:p>
        </p:txBody>
      </p:sp>
      <p:sp>
        <p:nvSpPr>
          <p:cNvPr id="3" name="Text Placeholder 2"/>
          <p:cNvSpPr>
            <a:spLocks noGrp="1"/>
          </p:cNvSpPr>
          <p:nvPr>
            <p:ph type="body" sz="quarter" idx="11" hasCustomPrompt="1"/>
          </p:nvPr>
        </p:nvSpPr>
        <p:spPr>
          <a:xfrm>
            <a:off x="950962" y="5479516"/>
            <a:ext cx="5541389" cy="697317"/>
          </a:xfrm>
        </p:spPr>
        <p:txBody>
          <a:bodyPr>
            <a:normAutofit/>
          </a:bodyPr>
          <a:lstStyle>
            <a:lvl1pPr marL="0" indent="0" algn="l">
              <a:buNone/>
              <a:defRPr sz="3733" b="1" baseline="0">
                <a:latin typeface="Lato Regular"/>
                <a:cs typeface="Lato Regular"/>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 John 3:16</a:t>
            </a:r>
          </a:p>
        </p:txBody>
      </p:sp>
    </p:spTree>
    <p:extLst>
      <p:ext uri="{BB962C8B-B14F-4D97-AF65-F5344CB8AC3E}">
        <p14:creationId xmlns:p14="http://schemas.microsoft.com/office/powerpoint/2010/main" val="351781453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Lis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834374" y="941084"/>
            <a:ext cx="10523253" cy="4975832"/>
          </a:xfrm>
        </p:spPr>
        <p:txBody>
          <a:bodyPr anchor="t"/>
          <a:lstStyle>
            <a:lvl1pPr marL="609585" indent="-609585">
              <a:buFont typeface="Arial"/>
              <a:buChar char="•"/>
              <a:defRPr sz="4267"/>
            </a:lvl1pPr>
            <a:lvl2pPr marL="1219170" indent="-609585">
              <a:buFont typeface="Arial"/>
              <a:buChar char="•"/>
              <a:defRPr/>
            </a:lvl2pPr>
            <a:lvl3pPr marL="1676358" indent="-457189">
              <a:buFont typeface="Arial"/>
              <a:buChar char="•"/>
              <a:defRPr/>
            </a:lvl3pPr>
            <a:lvl4pPr marL="2285943" indent="-457189">
              <a:buFont typeface="Arial"/>
              <a:buChar char="•"/>
              <a:defRPr/>
            </a:lvl4pPr>
            <a:lvl5pPr marL="2895528" indent="-457189">
              <a:buFont typeface="Arial"/>
              <a:buChar char="•"/>
              <a:defRPr/>
            </a:lvl5pPr>
          </a:lstStyle>
          <a:p>
            <a:pPr lvl="0"/>
            <a:r>
              <a:rPr lang="en-US" dirty="0"/>
              <a:t>List Item #1</a:t>
            </a:r>
          </a:p>
          <a:p>
            <a:pPr lvl="0"/>
            <a:r>
              <a:rPr lang="en-US" dirty="0"/>
              <a:t>List Item #2</a:t>
            </a:r>
          </a:p>
          <a:p>
            <a:pPr lvl="0"/>
            <a:r>
              <a:rPr lang="en-US" dirty="0"/>
              <a:t>List Item #3</a:t>
            </a:r>
          </a:p>
        </p:txBody>
      </p:sp>
    </p:spTree>
    <p:extLst>
      <p:ext uri="{BB962C8B-B14F-4D97-AF65-F5344CB8AC3E}">
        <p14:creationId xmlns:p14="http://schemas.microsoft.com/office/powerpoint/2010/main" val="351310185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Full Single Statm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20380" y="620585"/>
            <a:ext cx="10551240" cy="5648384"/>
          </a:xfrm>
        </p:spPr>
        <p:txBody>
          <a:bodyPr anchor="ctr">
            <a:normAutofit/>
          </a:bodyPr>
          <a:lstStyle>
            <a:lvl1pPr algn="ctr">
              <a:defRPr sz="5333"/>
            </a:lvl1pPr>
          </a:lstStyle>
          <a:p>
            <a:r>
              <a:rPr lang="en-US" dirty="0"/>
              <a:t>Click to edit Master title style</a:t>
            </a:r>
          </a:p>
        </p:txBody>
      </p:sp>
    </p:spTree>
    <p:extLst>
      <p:ext uri="{BB962C8B-B14F-4D97-AF65-F5344CB8AC3E}">
        <p14:creationId xmlns:p14="http://schemas.microsoft.com/office/powerpoint/2010/main" val="7741964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2_Home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845826" y="3769312"/>
            <a:ext cx="6492735" cy="2140704"/>
          </a:xfrm>
        </p:spPr>
        <p:txBody>
          <a:bodyPr anchor="b">
            <a:noAutofit/>
          </a:bodyPr>
          <a:lstStyle>
            <a:lvl1pPr marL="0" indent="0" algn="ctr">
              <a:lnSpc>
                <a:spcPct val="80000"/>
              </a:lnSpc>
              <a:buNone/>
              <a:defRPr sz="4800" b="1" spc="0" baseline="0">
                <a:solidFill>
                  <a:schemeClr val="tx1">
                    <a:tint val="75000"/>
                  </a:schemeClr>
                </a:solidFill>
                <a:latin typeface="Lato Black"/>
                <a:cs typeface="Lato Black"/>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Why Study Doctrine?</a:t>
            </a:r>
          </a:p>
        </p:txBody>
      </p:sp>
      <p:sp>
        <p:nvSpPr>
          <p:cNvPr id="13" name="TextBox 12"/>
          <p:cNvSpPr txBox="1"/>
          <p:nvPr userDrawn="1"/>
        </p:nvSpPr>
        <p:spPr>
          <a:xfrm>
            <a:off x="5058542" y="2921012"/>
            <a:ext cx="5252685" cy="420564"/>
          </a:xfrm>
          <a:prstGeom prst="rect">
            <a:avLst/>
          </a:prstGeom>
          <a:noFill/>
        </p:spPr>
        <p:txBody>
          <a:bodyPr wrap="square" rtlCol="0" anchor="b">
            <a:spAutoFit/>
          </a:bodyPr>
          <a:lstStyle/>
          <a:p>
            <a:pPr algn="ctr"/>
            <a:r>
              <a:rPr lang="en-US" sz="2133" b="1" i="0" spc="0" dirty="0">
                <a:latin typeface="Lato Regular"/>
                <a:cs typeface="Lato Regular"/>
              </a:rPr>
              <a:t>MIKE MAZZALONGO</a:t>
            </a:r>
          </a:p>
        </p:txBody>
      </p:sp>
      <p:sp>
        <p:nvSpPr>
          <p:cNvPr id="5" name="Text Placeholder 4"/>
          <p:cNvSpPr>
            <a:spLocks noGrp="1"/>
          </p:cNvSpPr>
          <p:nvPr>
            <p:ph type="body" sz="quarter" idx="10" hasCustomPrompt="1"/>
          </p:nvPr>
        </p:nvSpPr>
        <p:spPr>
          <a:xfrm>
            <a:off x="303665" y="2597057"/>
            <a:ext cx="4542161" cy="4485217"/>
          </a:xfrm>
        </p:spPr>
        <p:txBody>
          <a:bodyPr anchor="b">
            <a:normAutofit/>
          </a:bodyPr>
          <a:lstStyle>
            <a:lvl1pPr marL="0" indent="0" algn="ctr">
              <a:buNone/>
              <a:defRPr sz="26533">
                <a:latin typeface="Lato Black"/>
                <a:cs typeface="Lato Black"/>
              </a:defRPr>
            </a:lvl1pPr>
          </a:lstStyle>
          <a:p>
            <a:pPr lvl="0"/>
            <a:r>
              <a:rPr lang="en-US" dirty="0"/>
              <a:t>10</a:t>
            </a:r>
          </a:p>
        </p:txBody>
      </p:sp>
      <p:cxnSp>
        <p:nvCxnSpPr>
          <p:cNvPr id="4" name="Straight Connector 3"/>
          <p:cNvCxnSpPr/>
          <p:nvPr userDrawn="1"/>
        </p:nvCxnSpPr>
        <p:spPr>
          <a:xfrm>
            <a:off x="5705690" y="2825459"/>
            <a:ext cx="3844711" cy="0"/>
          </a:xfrm>
          <a:prstGeom prst="line">
            <a:avLst/>
          </a:prstGeom>
          <a:ln>
            <a:solidFill>
              <a:schemeClr val="accent1">
                <a:alpha val="4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2437609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Bible Verse Blank">
    <p:bg>
      <p:bgPr>
        <a:solidFill>
          <a:srgbClr val="333F2A"/>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950962" y="572798"/>
            <a:ext cx="9964113" cy="4906719"/>
          </a:xfrm>
        </p:spPr>
        <p:txBody>
          <a:bodyPr anchor="ctr"/>
          <a:lstStyle>
            <a:lvl1pPr marL="0" marR="0" indent="0" algn="l" defTabSz="609585" rtl="0" eaLnBrk="1" fontAlgn="auto" latinLnBrk="0" hangingPunct="1">
              <a:lnSpc>
                <a:spcPct val="100000"/>
              </a:lnSpc>
              <a:spcBef>
                <a:spcPct val="20000"/>
              </a:spcBef>
              <a:spcAft>
                <a:spcPts val="0"/>
              </a:spcAft>
              <a:buClrTx/>
              <a:buSzTx/>
              <a:buFont typeface="Arial"/>
              <a:buNone/>
              <a:tabLst/>
              <a:defRPr>
                <a:latin typeface="Lato Regular"/>
                <a:cs typeface="Lato Regular"/>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For God so loved the world, that He gave His only begotten Son, that whoever believes in Him shall not perish, but have eternal life.</a:t>
            </a:r>
          </a:p>
        </p:txBody>
      </p:sp>
      <p:sp>
        <p:nvSpPr>
          <p:cNvPr id="3" name="Text Placeholder 2"/>
          <p:cNvSpPr>
            <a:spLocks noGrp="1"/>
          </p:cNvSpPr>
          <p:nvPr>
            <p:ph type="body" sz="quarter" idx="11" hasCustomPrompt="1"/>
          </p:nvPr>
        </p:nvSpPr>
        <p:spPr>
          <a:xfrm>
            <a:off x="950962" y="5479516"/>
            <a:ext cx="5541389" cy="697317"/>
          </a:xfrm>
        </p:spPr>
        <p:txBody>
          <a:bodyPr>
            <a:normAutofit/>
          </a:bodyPr>
          <a:lstStyle>
            <a:lvl1pPr marL="0" indent="0" algn="l">
              <a:buNone/>
              <a:defRPr sz="3733" b="1" baseline="0">
                <a:latin typeface="Lato Regular"/>
                <a:cs typeface="Lato Regular"/>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 John 3:16</a:t>
            </a:r>
          </a:p>
        </p:txBody>
      </p:sp>
    </p:spTree>
    <p:extLst>
      <p:ext uri="{BB962C8B-B14F-4D97-AF65-F5344CB8AC3E}">
        <p14:creationId xmlns:p14="http://schemas.microsoft.com/office/powerpoint/2010/main" val="24130092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25095745"/>
      </p:ext>
    </p:extLst>
  </p:cSld>
  <p:clrMapOvr>
    <a:masterClrMapping/>
  </p:clrMapOvr>
  <p:transition spd="slow">
    <p:wheel spokes="1"/>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With Title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200">
                <a:solidFill>
                  <a:schemeClr val="bg1"/>
                </a:solidFill>
              </a:defRPr>
            </a:lvl1pPr>
          </a:lstStyle>
          <a:p>
            <a:r>
              <a:rPr lang="en-US" dirty="0"/>
              <a:t>Click to edit Master title style</a:t>
            </a:r>
          </a:p>
        </p:txBody>
      </p:sp>
      <p:sp>
        <p:nvSpPr>
          <p:cNvPr id="4" name="Text Placeholder 3"/>
          <p:cNvSpPr>
            <a:spLocks noGrp="1"/>
          </p:cNvSpPr>
          <p:nvPr>
            <p:ph type="body" sz="quarter" idx="10"/>
          </p:nvPr>
        </p:nvSpPr>
        <p:spPr>
          <a:xfrm>
            <a:off x="797985" y="1668583"/>
            <a:ext cx="10551583" cy="48563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739665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1_List">
    <p:bg>
      <p:bgPr>
        <a:solidFill>
          <a:srgbClr val="333F2A"/>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834374" y="941084"/>
            <a:ext cx="10523253" cy="4975832"/>
          </a:xfrm>
        </p:spPr>
        <p:txBody>
          <a:bodyPr anchor="t"/>
          <a:lstStyle>
            <a:lvl1pPr marL="609585" indent="-609585">
              <a:buFont typeface="Arial"/>
              <a:buChar char="•"/>
              <a:defRPr sz="4267"/>
            </a:lvl1pPr>
            <a:lvl2pPr marL="1219170" indent="-609585">
              <a:buFont typeface="Arial"/>
              <a:buChar char="•"/>
              <a:defRPr/>
            </a:lvl2pPr>
            <a:lvl3pPr marL="1676358" indent="-457189">
              <a:buFont typeface="Arial"/>
              <a:buChar char="•"/>
              <a:defRPr/>
            </a:lvl3pPr>
            <a:lvl4pPr marL="2285943" indent="-457189">
              <a:buFont typeface="Arial"/>
              <a:buChar char="•"/>
              <a:defRPr/>
            </a:lvl4pPr>
            <a:lvl5pPr marL="2895528" indent="-457189">
              <a:buFont typeface="Arial"/>
              <a:buChar char="•"/>
              <a:defRPr/>
            </a:lvl5pPr>
          </a:lstStyle>
          <a:p>
            <a:pPr lvl="0"/>
            <a:r>
              <a:rPr lang="en-US" dirty="0"/>
              <a:t>List Item #1</a:t>
            </a:r>
          </a:p>
          <a:p>
            <a:pPr lvl="0"/>
            <a:r>
              <a:rPr lang="en-US" dirty="0"/>
              <a:t>List Item #2</a:t>
            </a:r>
          </a:p>
          <a:p>
            <a:pPr lvl="0"/>
            <a:r>
              <a:rPr lang="en-US" dirty="0"/>
              <a:t>List Item #3</a:t>
            </a:r>
          </a:p>
        </p:txBody>
      </p:sp>
    </p:spTree>
    <p:extLst>
      <p:ext uri="{BB962C8B-B14F-4D97-AF65-F5344CB8AC3E}">
        <p14:creationId xmlns:p14="http://schemas.microsoft.com/office/powerpoint/2010/main" val="29199149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Single Statment Blank">
    <p:bg>
      <p:bgPr>
        <a:solidFill>
          <a:srgbClr val="333F2A"/>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20380" y="819188"/>
            <a:ext cx="10551240" cy="5219624"/>
          </a:xfrm>
        </p:spPr>
        <p:txBody>
          <a:bodyPr anchor="ctr">
            <a:normAutofit/>
          </a:bodyPr>
          <a:lstStyle>
            <a:lvl1pPr algn="ctr">
              <a:defRPr sz="5333"/>
            </a:lvl1pPr>
          </a:lstStyle>
          <a:p>
            <a:r>
              <a:rPr lang="en-US" dirty="0"/>
              <a:t>Click to edit Master title style</a:t>
            </a:r>
          </a:p>
        </p:txBody>
      </p:sp>
    </p:spTree>
    <p:extLst>
      <p:ext uri="{BB962C8B-B14F-4D97-AF65-F5344CB8AC3E}">
        <p14:creationId xmlns:p14="http://schemas.microsoft.com/office/powerpoint/2010/main" val="10082583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900799"/>
      </p:ext>
    </p:extLst>
  </p:cSld>
  <p:clrMapOvr>
    <a:masterClrMapping/>
  </p:clrMapOvr>
  <p:transition spd="slow">
    <p:wheel spokes="1"/>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47813854"/>
      </p:ext>
    </p:extLst>
  </p:cSld>
  <p:clrMapOvr>
    <a:masterClrMapping/>
  </p:clrMapOvr>
  <p:transition spd="slow">
    <p:wheel spokes="1"/>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2392831"/>
      </p:ext>
    </p:extLst>
  </p:cSld>
  <p:clrMapOvr>
    <a:masterClrMapping/>
  </p:clrMapOvr>
  <p:transition spd="slow">
    <p:wheel spokes="1"/>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71387994"/>
      </p:ext>
    </p:extLst>
  </p:cSld>
  <p:clrMapOvr>
    <a:masterClrMapping/>
  </p:clrMapOvr>
  <p:transition spd="slow">
    <p:wheel spokes="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38310-C085-0F8E-3C4C-487EED343F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0CCF28-4F6B-63D8-D566-B3F26C41C88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1058D6-03BB-1164-209B-80C1B825E6DD}"/>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5D4D9B6-6D0A-7418-274D-9BFFC32D3286}"/>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53A30E7E-EB1A-B511-26EA-7BD85D6C950A}"/>
              </a:ext>
            </a:extLst>
          </p:cNvPr>
          <p:cNvSpPr>
            <a:spLocks noGrp="1"/>
          </p:cNvSpPr>
          <p:nvPr>
            <p:ph type="sldNum" sz="quarter" idx="12"/>
          </p:nvPr>
        </p:nvSpPr>
        <p:spPr/>
        <p:txBody>
          <a:bodyPr/>
          <a:lstStyle>
            <a:lvl1pPr>
              <a:defRPr/>
            </a:lvl1pPr>
          </a:lstStyle>
          <a:p>
            <a:fld id="{6EFB3994-3453-4669-8B73-3A17DFE99DA0}" type="slidenum">
              <a:rPr lang="en-US" altLang="en-US"/>
              <a:pPr/>
              <a:t>‹#›</a:t>
            </a:fld>
            <a:endParaRPr lang="en-US" altLang="en-US"/>
          </a:p>
        </p:txBody>
      </p:sp>
    </p:spTree>
    <p:extLst>
      <p:ext uri="{BB962C8B-B14F-4D97-AF65-F5344CB8AC3E}">
        <p14:creationId xmlns:p14="http://schemas.microsoft.com/office/powerpoint/2010/main" val="33580072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99272584"/>
      </p:ext>
    </p:extLst>
  </p:cSld>
  <p:clrMapOvr>
    <a:masterClrMapping/>
  </p:clrMapOvr>
  <p:transition spd="slow">
    <p:wheel spokes="1"/>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6680302"/>
      </p:ext>
    </p:extLst>
  </p:cSld>
  <p:clrMapOvr>
    <a:masterClrMapping/>
  </p:clrMapOvr>
  <p:transition spd="slow">
    <p:wheel spokes="1"/>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381000"/>
            <a:ext cx="25908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381000"/>
            <a:ext cx="75692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477851"/>
      </p:ext>
    </p:extLst>
  </p:cSld>
  <p:clrMapOvr>
    <a:masterClrMapping/>
  </p:clrMapOvr>
  <p:transition spd="slow">
    <p:wheel spokes="1"/>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8D2020A8-91F2-244C-0B8E-F2FCBAA0EB8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F216459-73E6-A349-7309-99F3CC1F478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CC023D0-5B08-A8B5-45E0-0B5D5F12E2A2}"/>
              </a:ext>
            </a:extLst>
          </p:cNvPr>
          <p:cNvSpPr>
            <a:spLocks noGrp="1" noChangeArrowheads="1"/>
          </p:cNvSpPr>
          <p:nvPr>
            <p:ph type="sldNum" sz="quarter" idx="12"/>
          </p:nvPr>
        </p:nvSpPr>
        <p:spPr>
          <a:ln/>
        </p:spPr>
        <p:txBody>
          <a:bodyPr/>
          <a:lstStyle>
            <a:lvl1pPr>
              <a:defRPr/>
            </a:lvl1pPr>
          </a:lstStyle>
          <a:p>
            <a:fld id="{002499E1-3459-4FBA-B5E4-54EBF063F299}" type="slidenum">
              <a:rPr lang="en-US" altLang="en-US"/>
              <a:pPr/>
              <a:t>‹#›</a:t>
            </a:fld>
            <a:endParaRPr lang="en-US" altLang="en-US"/>
          </a:p>
        </p:txBody>
      </p:sp>
    </p:spTree>
    <p:extLst>
      <p:ext uri="{BB962C8B-B14F-4D97-AF65-F5344CB8AC3E}">
        <p14:creationId xmlns:p14="http://schemas.microsoft.com/office/powerpoint/2010/main" val="878312076"/>
      </p:ext>
    </p:extLst>
  </p:cSld>
  <p:clrMapOvr>
    <a:masterClrMapping/>
  </p:clrMapOvr>
  <p:transition spd="slow">
    <p:wheel spokes="1"/>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5537034-694D-0E41-6A53-E7EE26677E5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8A89DAB-1995-1885-52B5-2BD153B5CBB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95D2A04-D6ED-E582-618A-4D87AA8DD130}"/>
              </a:ext>
            </a:extLst>
          </p:cNvPr>
          <p:cNvSpPr>
            <a:spLocks noGrp="1" noChangeArrowheads="1"/>
          </p:cNvSpPr>
          <p:nvPr>
            <p:ph type="sldNum" sz="quarter" idx="12"/>
          </p:nvPr>
        </p:nvSpPr>
        <p:spPr>
          <a:ln/>
        </p:spPr>
        <p:txBody>
          <a:bodyPr/>
          <a:lstStyle>
            <a:lvl1pPr>
              <a:defRPr/>
            </a:lvl1pPr>
          </a:lstStyle>
          <a:p>
            <a:fld id="{AA87C5FB-240C-483C-8921-3C634BAFE41C}" type="slidenum">
              <a:rPr lang="en-US" altLang="en-US"/>
              <a:pPr/>
              <a:t>‹#›</a:t>
            </a:fld>
            <a:endParaRPr lang="en-US" altLang="en-US"/>
          </a:p>
        </p:txBody>
      </p:sp>
    </p:spTree>
    <p:extLst>
      <p:ext uri="{BB962C8B-B14F-4D97-AF65-F5344CB8AC3E}">
        <p14:creationId xmlns:p14="http://schemas.microsoft.com/office/powerpoint/2010/main" val="1460596098"/>
      </p:ext>
    </p:extLst>
  </p:cSld>
  <p:clrMapOvr>
    <a:masterClrMapping/>
  </p:clrMapOvr>
  <p:transition spd="slow">
    <p:wheel spokes="1"/>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C24AFA56-5816-6EB9-9EF7-4A0EAD40538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64C072A-3E43-6108-DDF9-6FBE4EDB3C5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98DE480-422D-2D32-A9F8-2EB5A5BCB20D}"/>
              </a:ext>
            </a:extLst>
          </p:cNvPr>
          <p:cNvSpPr>
            <a:spLocks noGrp="1" noChangeArrowheads="1"/>
          </p:cNvSpPr>
          <p:nvPr>
            <p:ph type="sldNum" sz="quarter" idx="12"/>
          </p:nvPr>
        </p:nvSpPr>
        <p:spPr>
          <a:ln/>
        </p:spPr>
        <p:txBody>
          <a:bodyPr/>
          <a:lstStyle>
            <a:lvl1pPr>
              <a:defRPr/>
            </a:lvl1pPr>
          </a:lstStyle>
          <a:p>
            <a:fld id="{C1A57EE6-AFA3-47C2-8B66-71F9AFE3DE22}" type="slidenum">
              <a:rPr lang="en-US" altLang="en-US"/>
              <a:pPr/>
              <a:t>‹#›</a:t>
            </a:fld>
            <a:endParaRPr lang="en-US" altLang="en-US"/>
          </a:p>
        </p:txBody>
      </p:sp>
    </p:spTree>
    <p:extLst>
      <p:ext uri="{BB962C8B-B14F-4D97-AF65-F5344CB8AC3E}">
        <p14:creationId xmlns:p14="http://schemas.microsoft.com/office/powerpoint/2010/main" val="2834633141"/>
      </p:ext>
    </p:extLst>
  </p:cSld>
  <p:clrMapOvr>
    <a:masterClrMapping/>
  </p:clrMapOvr>
  <p:transition spd="slow">
    <p:wheel spokes="1"/>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6CBA31D-766C-DD04-8C02-F3EE6FA6058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953E605-E3F3-7F5D-12F1-1A54F7D7BD3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3868422-41FA-1102-278D-D88FF2F4EE59}"/>
              </a:ext>
            </a:extLst>
          </p:cNvPr>
          <p:cNvSpPr>
            <a:spLocks noGrp="1" noChangeArrowheads="1"/>
          </p:cNvSpPr>
          <p:nvPr>
            <p:ph type="sldNum" sz="quarter" idx="12"/>
          </p:nvPr>
        </p:nvSpPr>
        <p:spPr>
          <a:ln/>
        </p:spPr>
        <p:txBody>
          <a:bodyPr/>
          <a:lstStyle>
            <a:lvl1pPr>
              <a:defRPr/>
            </a:lvl1pPr>
          </a:lstStyle>
          <a:p>
            <a:fld id="{3808AB1C-733B-4F33-83A9-97F7666FE2DD}" type="slidenum">
              <a:rPr lang="en-US" altLang="en-US"/>
              <a:pPr/>
              <a:t>‹#›</a:t>
            </a:fld>
            <a:endParaRPr lang="en-US" altLang="en-US"/>
          </a:p>
        </p:txBody>
      </p:sp>
    </p:spTree>
    <p:extLst>
      <p:ext uri="{BB962C8B-B14F-4D97-AF65-F5344CB8AC3E}">
        <p14:creationId xmlns:p14="http://schemas.microsoft.com/office/powerpoint/2010/main" val="761852650"/>
      </p:ext>
    </p:extLst>
  </p:cSld>
  <p:clrMapOvr>
    <a:masterClrMapping/>
  </p:clrMapOvr>
  <p:transition spd="slow">
    <p:wheel spokes="1"/>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9EB06F5-4CDC-A27D-10BD-86481EB8BAF0}"/>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0115F73F-6F28-34B6-0079-1F62B806B1A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F4383C80-CE8C-3D0E-D269-CBE49178D4F6}"/>
              </a:ext>
            </a:extLst>
          </p:cNvPr>
          <p:cNvSpPr>
            <a:spLocks noGrp="1" noChangeArrowheads="1"/>
          </p:cNvSpPr>
          <p:nvPr>
            <p:ph type="sldNum" sz="quarter" idx="12"/>
          </p:nvPr>
        </p:nvSpPr>
        <p:spPr>
          <a:ln/>
        </p:spPr>
        <p:txBody>
          <a:bodyPr/>
          <a:lstStyle>
            <a:lvl1pPr>
              <a:defRPr/>
            </a:lvl1pPr>
          </a:lstStyle>
          <a:p>
            <a:fld id="{CEBE4AB2-5856-45FB-8B20-39305006CFC7}" type="slidenum">
              <a:rPr lang="en-US" altLang="en-US"/>
              <a:pPr/>
              <a:t>‹#›</a:t>
            </a:fld>
            <a:endParaRPr lang="en-US" altLang="en-US"/>
          </a:p>
        </p:txBody>
      </p:sp>
    </p:spTree>
    <p:extLst>
      <p:ext uri="{BB962C8B-B14F-4D97-AF65-F5344CB8AC3E}">
        <p14:creationId xmlns:p14="http://schemas.microsoft.com/office/powerpoint/2010/main" val="3898587467"/>
      </p:ext>
    </p:extLst>
  </p:cSld>
  <p:clrMapOvr>
    <a:masterClrMapping/>
  </p:clrMapOvr>
  <p:transition spd="slow">
    <p:wheel spokes="1"/>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0435CEF-8B2A-0B1C-A5A3-CCAC9873FA8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23A4881F-5788-B02E-DE94-A8FF6633718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58C19FEE-2986-CD82-C558-10572C26AC2C}"/>
              </a:ext>
            </a:extLst>
          </p:cNvPr>
          <p:cNvSpPr>
            <a:spLocks noGrp="1" noChangeArrowheads="1"/>
          </p:cNvSpPr>
          <p:nvPr>
            <p:ph type="sldNum" sz="quarter" idx="12"/>
          </p:nvPr>
        </p:nvSpPr>
        <p:spPr>
          <a:ln/>
        </p:spPr>
        <p:txBody>
          <a:bodyPr/>
          <a:lstStyle>
            <a:lvl1pPr>
              <a:defRPr/>
            </a:lvl1pPr>
          </a:lstStyle>
          <a:p>
            <a:fld id="{5A2B668B-1800-4E33-89A7-53C5EDCE975B}" type="slidenum">
              <a:rPr lang="en-US" altLang="en-US"/>
              <a:pPr/>
              <a:t>‹#›</a:t>
            </a:fld>
            <a:endParaRPr lang="en-US" altLang="en-US"/>
          </a:p>
        </p:txBody>
      </p:sp>
    </p:spTree>
    <p:extLst>
      <p:ext uri="{BB962C8B-B14F-4D97-AF65-F5344CB8AC3E}">
        <p14:creationId xmlns:p14="http://schemas.microsoft.com/office/powerpoint/2010/main" val="322557883"/>
      </p:ext>
    </p:extLst>
  </p:cSld>
  <p:clrMapOvr>
    <a:masterClrMapping/>
  </p:clrMapOvr>
  <p:transition spd="slow">
    <p:wheel spokes="1"/>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817F72F-95CE-E610-4543-4EBD2DEC62C3}"/>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6EBCF699-67A6-F1BF-8FAC-8A7783BF786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BEA43DB3-DF65-A804-FC6E-590F50A8D8CC}"/>
              </a:ext>
            </a:extLst>
          </p:cNvPr>
          <p:cNvSpPr>
            <a:spLocks noGrp="1" noChangeArrowheads="1"/>
          </p:cNvSpPr>
          <p:nvPr>
            <p:ph type="sldNum" sz="quarter" idx="12"/>
          </p:nvPr>
        </p:nvSpPr>
        <p:spPr>
          <a:ln/>
        </p:spPr>
        <p:txBody>
          <a:bodyPr/>
          <a:lstStyle>
            <a:lvl1pPr>
              <a:defRPr/>
            </a:lvl1pPr>
          </a:lstStyle>
          <a:p>
            <a:fld id="{DC37DC6B-D184-4FEA-AEE8-55F6EC671CE8}" type="slidenum">
              <a:rPr lang="en-US" altLang="en-US"/>
              <a:pPr/>
              <a:t>‹#›</a:t>
            </a:fld>
            <a:endParaRPr lang="en-US" altLang="en-US"/>
          </a:p>
        </p:txBody>
      </p:sp>
    </p:spTree>
    <p:extLst>
      <p:ext uri="{BB962C8B-B14F-4D97-AF65-F5344CB8AC3E}">
        <p14:creationId xmlns:p14="http://schemas.microsoft.com/office/powerpoint/2010/main" val="3065350440"/>
      </p:ext>
    </p:extLst>
  </p:cSld>
  <p:clrMapOvr>
    <a:masterClrMapping/>
  </p:clrMapOvr>
  <p:transition spd="slow">
    <p:wheel spokes="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B3999-3707-42E5-804A-464118ADD2FF}"/>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088F0D7-F976-96B7-772C-1CC3ADB92AE4}"/>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258CAA86-3CCB-5A67-7897-4CBF234E2C18}"/>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E369EBBE-536A-DB4F-5606-51CBDAE7361A}"/>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6144DF93-D479-F43F-4563-350BD8527FE0}"/>
              </a:ext>
            </a:extLst>
          </p:cNvPr>
          <p:cNvSpPr>
            <a:spLocks noGrp="1"/>
          </p:cNvSpPr>
          <p:nvPr>
            <p:ph type="sldNum" sz="quarter" idx="12"/>
          </p:nvPr>
        </p:nvSpPr>
        <p:spPr/>
        <p:txBody>
          <a:bodyPr/>
          <a:lstStyle>
            <a:lvl1pPr>
              <a:defRPr/>
            </a:lvl1pPr>
          </a:lstStyle>
          <a:p>
            <a:fld id="{7A697677-09DB-43E7-94DA-3A15462814A5}" type="slidenum">
              <a:rPr lang="en-US" altLang="en-US"/>
              <a:pPr/>
              <a:t>‹#›</a:t>
            </a:fld>
            <a:endParaRPr lang="en-US" altLang="en-US"/>
          </a:p>
        </p:txBody>
      </p:sp>
    </p:spTree>
    <p:extLst>
      <p:ext uri="{BB962C8B-B14F-4D97-AF65-F5344CB8AC3E}">
        <p14:creationId xmlns:p14="http://schemas.microsoft.com/office/powerpoint/2010/main" val="35472652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F8976C1-2F15-D5F6-57C0-761383EB4EE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AF613E6-31DB-87E8-F756-69653E95D00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C4B88BF-D0A7-3781-A2D5-453685EE9584}"/>
              </a:ext>
            </a:extLst>
          </p:cNvPr>
          <p:cNvSpPr>
            <a:spLocks noGrp="1" noChangeArrowheads="1"/>
          </p:cNvSpPr>
          <p:nvPr>
            <p:ph type="sldNum" sz="quarter" idx="12"/>
          </p:nvPr>
        </p:nvSpPr>
        <p:spPr>
          <a:ln/>
        </p:spPr>
        <p:txBody>
          <a:bodyPr/>
          <a:lstStyle>
            <a:lvl1pPr>
              <a:defRPr/>
            </a:lvl1pPr>
          </a:lstStyle>
          <a:p>
            <a:fld id="{76499ED4-05A6-4281-A087-6E7839776DED}" type="slidenum">
              <a:rPr lang="en-US" altLang="en-US"/>
              <a:pPr/>
              <a:t>‹#›</a:t>
            </a:fld>
            <a:endParaRPr lang="en-US" altLang="en-US"/>
          </a:p>
        </p:txBody>
      </p:sp>
    </p:spTree>
    <p:extLst>
      <p:ext uri="{BB962C8B-B14F-4D97-AF65-F5344CB8AC3E}">
        <p14:creationId xmlns:p14="http://schemas.microsoft.com/office/powerpoint/2010/main" val="2162685878"/>
      </p:ext>
    </p:extLst>
  </p:cSld>
  <p:clrMapOvr>
    <a:masterClrMapping/>
  </p:clrMapOvr>
  <p:transition spd="slow">
    <p:wheel spokes="1"/>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A6FCC63-94DA-4FC5-AF59-400261B4CEA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C0FBD90-F494-AF6E-A7F7-ED9B596177D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0FCBE0F-8848-1850-FE01-BD1EAEA89BE1}"/>
              </a:ext>
            </a:extLst>
          </p:cNvPr>
          <p:cNvSpPr>
            <a:spLocks noGrp="1" noChangeArrowheads="1"/>
          </p:cNvSpPr>
          <p:nvPr>
            <p:ph type="sldNum" sz="quarter" idx="12"/>
          </p:nvPr>
        </p:nvSpPr>
        <p:spPr>
          <a:ln/>
        </p:spPr>
        <p:txBody>
          <a:bodyPr/>
          <a:lstStyle>
            <a:lvl1pPr>
              <a:defRPr/>
            </a:lvl1pPr>
          </a:lstStyle>
          <a:p>
            <a:fld id="{5804D210-32D6-42F4-8B70-2E67B71D5258}" type="slidenum">
              <a:rPr lang="en-US" altLang="en-US"/>
              <a:pPr/>
              <a:t>‹#›</a:t>
            </a:fld>
            <a:endParaRPr lang="en-US" altLang="en-US"/>
          </a:p>
        </p:txBody>
      </p:sp>
    </p:spTree>
    <p:extLst>
      <p:ext uri="{BB962C8B-B14F-4D97-AF65-F5344CB8AC3E}">
        <p14:creationId xmlns:p14="http://schemas.microsoft.com/office/powerpoint/2010/main" val="3705872792"/>
      </p:ext>
    </p:extLst>
  </p:cSld>
  <p:clrMapOvr>
    <a:masterClrMapping/>
  </p:clrMapOvr>
  <p:transition spd="slow">
    <p:wheel spokes="1"/>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FFA13B9-77A9-BBC6-DF63-2E3E21C62E6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B6A932C-19B8-4A5F-DC85-809878067F4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16172BA-E8EE-D1D9-F757-875DA2B7565A}"/>
              </a:ext>
            </a:extLst>
          </p:cNvPr>
          <p:cNvSpPr>
            <a:spLocks noGrp="1" noChangeArrowheads="1"/>
          </p:cNvSpPr>
          <p:nvPr>
            <p:ph type="sldNum" sz="quarter" idx="12"/>
          </p:nvPr>
        </p:nvSpPr>
        <p:spPr>
          <a:ln/>
        </p:spPr>
        <p:txBody>
          <a:bodyPr/>
          <a:lstStyle>
            <a:lvl1pPr>
              <a:defRPr/>
            </a:lvl1pPr>
          </a:lstStyle>
          <a:p>
            <a:fld id="{0465BC66-3AC0-467D-8178-753093661948}" type="slidenum">
              <a:rPr lang="en-US" altLang="en-US"/>
              <a:pPr/>
              <a:t>‹#›</a:t>
            </a:fld>
            <a:endParaRPr lang="en-US" altLang="en-US"/>
          </a:p>
        </p:txBody>
      </p:sp>
    </p:spTree>
    <p:extLst>
      <p:ext uri="{BB962C8B-B14F-4D97-AF65-F5344CB8AC3E}">
        <p14:creationId xmlns:p14="http://schemas.microsoft.com/office/powerpoint/2010/main" val="3855318559"/>
      </p:ext>
    </p:extLst>
  </p:cSld>
  <p:clrMapOvr>
    <a:masterClrMapping/>
  </p:clrMapOvr>
  <p:transition spd="slow">
    <p:wheel spokes="1"/>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025A645-55C7-5EAB-2DF5-23CC2C5C1CD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1A3F8CA-A756-7ECF-BAFA-E3D6B515161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2865C63-DB0B-64FF-2ABD-F4621753686C}"/>
              </a:ext>
            </a:extLst>
          </p:cNvPr>
          <p:cNvSpPr>
            <a:spLocks noGrp="1" noChangeArrowheads="1"/>
          </p:cNvSpPr>
          <p:nvPr>
            <p:ph type="sldNum" sz="quarter" idx="12"/>
          </p:nvPr>
        </p:nvSpPr>
        <p:spPr>
          <a:ln/>
        </p:spPr>
        <p:txBody>
          <a:bodyPr/>
          <a:lstStyle>
            <a:lvl1pPr>
              <a:defRPr/>
            </a:lvl1pPr>
          </a:lstStyle>
          <a:p>
            <a:fld id="{B4774C80-EF0F-44C6-B67E-5E4C9904362E}" type="slidenum">
              <a:rPr lang="en-US" altLang="en-US"/>
              <a:pPr/>
              <a:t>‹#›</a:t>
            </a:fld>
            <a:endParaRPr lang="en-US" altLang="en-US"/>
          </a:p>
        </p:txBody>
      </p:sp>
    </p:spTree>
    <p:extLst>
      <p:ext uri="{BB962C8B-B14F-4D97-AF65-F5344CB8AC3E}">
        <p14:creationId xmlns:p14="http://schemas.microsoft.com/office/powerpoint/2010/main" val="1426712672"/>
      </p:ext>
    </p:extLst>
  </p:cSld>
  <p:clrMapOvr>
    <a:masterClrMapping/>
  </p:clrMapOvr>
  <p:transition spd="slow">
    <p:wheel spokes="1"/>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304800" y="228600"/>
            <a:ext cx="11594592"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7" name="Group 9"/>
          <p:cNvGrpSpPr>
            <a:grpSpLocks noChangeAspect="1"/>
          </p:cNvGrpSpPr>
          <p:nvPr/>
        </p:nvGrpSpPr>
        <p:grpSpPr bwMode="hidden">
          <a:xfrm>
            <a:off x="282220" y="5353963"/>
            <a:ext cx="11631168"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grpSp>
      <p:sp>
        <p:nvSpPr>
          <p:cNvPr id="2" name="Title 1"/>
          <p:cNvSpPr>
            <a:spLocks noGrp="1"/>
          </p:cNvSpPr>
          <p:nvPr>
            <p:ph type="ctrTitle"/>
          </p:nvPr>
        </p:nvSpPr>
        <p:spPr>
          <a:xfrm>
            <a:off x="914400" y="1600201"/>
            <a:ext cx="10363200" cy="1780108"/>
          </a:xfrm>
        </p:spPr>
        <p:txBody>
          <a:bodyPr anchor="b">
            <a:normAutofit/>
          </a:bodyPr>
          <a:lstStyle>
            <a:lvl1pPr>
              <a:defRPr sz="5867">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828800" y="3556001"/>
            <a:ext cx="8534400" cy="1473200"/>
          </a:xfrm>
        </p:spPr>
        <p:txBody>
          <a:bodyPr>
            <a:normAutofit/>
          </a:bodyPr>
          <a:lstStyle>
            <a:lvl1pPr marL="0" indent="0" algn="ctr">
              <a:buNone/>
              <a:defRPr sz="2667">
                <a:solidFill>
                  <a:srgbClr val="FFFFFF"/>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DB821E3-4268-4B50-8324-783EC1287ADE}" type="datetimeFigureOut">
              <a:rPr lang="en-US" smtClean="0"/>
              <a:t>2/25/2023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FF674C-557E-4F3E-8422-07FCDC82C344}" type="slidenum">
              <a:rPr lang="en-US" smtClean="0"/>
              <a:t>‹#›</a:t>
            </a:fld>
            <a:endParaRPr lang="en-US"/>
          </a:p>
        </p:txBody>
      </p:sp>
    </p:spTree>
    <p:extLst>
      <p:ext uri="{BB962C8B-B14F-4D97-AF65-F5344CB8AC3E}">
        <p14:creationId xmlns:p14="http://schemas.microsoft.com/office/powerpoint/2010/main" val="1206859659"/>
      </p:ext>
    </p:extLst>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7739973"/>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blank" preserve="1">
  <p:cSld name="2_Parchm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209550"/>
            <a:ext cx="11582400" cy="6438900"/>
          </a:xfrm>
          <a:prstGeom prst="rect">
            <a:avLst/>
          </a:prstGeom>
        </p:spPr>
      </p:pic>
    </p:spTree>
    <p:extLst>
      <p:ext uri="{BB962C8B-B14F-4D97-AF65-F5344CB8AC3E}">
        <p14:creationId xmlns:p14="http://schemas.microsoft.com/office/powerpoint/2010/main" val="3846176819"/>
      </p:ext>
    </p:extLst>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blank" preserve="1">
  <p:cSld name="3_black-bibl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209550"/>
            <a:ext cx="11582400" cy="6438900"/>
          </a:xfrm>
          <a:prstGeom prst="rect">
            <a:avLst/>
          </a:prstGeom>
        </p:spPr>
      </p:pic>
    </p:spTree>
    <p:extLst>
      <p:ext uri="{BB962C8B-B14F-4D97-AF65-F5344CB8AC3E}">
        <p14:creationId xmlns:p14="http://schemas.microsoft.com/office/powerpoint/2010/main" val="788806203"/>
      </p:ext>
    </p:extLst>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blank" preserve="1">
  <p:cSld name="8_white-bibl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209550"/>
            <a:ext cx="11582400" cy="6438900"/>
          </a:xfrm>
          <a:prstGeom prst="rect">
            <a:avLst/>
          </a:prstGeom>
        </p:spPr>
      </p:pic>
    </p:spTree>
    <p:extLst>
      <p:ext uri="{BB962C8B-B14F-4D97-AF65-F5344CB8AC3E}">
        <p14:creationId xmlns:p14="http://schemas.microsoft.com/office/powerpoint/2010/main" val="4088738386"/>
      </p:ext>
    </p:extLst>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blank" preserve="1">
  <p:cSld name="9_bible-whit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209550"/>
            <a:ext cx="11582400" cy="6438900"/>
          </a:xfrm>
          <a:prstGeom prst="rect">
            <a:avLst/>
          </a:prstGeom>
        </p:spPr>
      </p:pic>
    </p:spTree>
    <p:extLst>
      <p:ext uri="{BB962C8B-B14F-4D97-AF65-F5344CB8AC3E}">
        <p14:creationId xmlns:p14="http://schemas.microsoft.com/office/powerpoint/2010/main" val="3454314392"/>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F667D-3AC8-820C-4740-69171CC5E5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CC3EBC-1573-F9CE-B740-53820FB484A2}"/>
              </a:ext>
            </a:extLst>
          </p:cNvPr>
          <p:cNvSpPr>
            <a:spLocks noGrp="1"/>
          </p:cNvSpPr>
          <p:nvPr>
            <p:ph sz="half" idx="1"/>
          </p:nvPr>
        </p:nvSpPr>
        <p:spPr>
          <a:xfrm>
            <a:off x="1219200" y="1600201"/>
            <a:ext cx="50800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A8416F4-D4D9-F871-3E7A-4A6312AE7BB9}"/>
              </a:ext>
            </a:extLst>
          </p:cNvPr>
          <p:cNvSpPr>
            <a:spLocks noGrp="1"/>
          </p:cNvSpPr>
          <p:nvPr>
            <p:ph sz="half" idx="2"/>
          </p:nvPr>
        </p:nvSpPr>
        <p:spPr>
          <a:xfrm>
            <a:off x="6502400" y="1600201"/>
            <a:ext cx="50800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7C83D1F-B822-8107-7ECE-03D6D62128EA}"/>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3CD99DF7-8139-1E97-53DB-C430F354255A}"/>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C35FEFA9-F30A-D60A-5AD4-2DA99EEB467F}"/>
              </a:ext>
            </a:extLst>
          </p:cNvPr>
          <p:cNvSpPr>
            <a:spLocks noGrp="1"/>
          </p:cNvSpPr>
          <p:nvPr>
            <p:ph type="sldNum" sz="quarter" idx="12"/>
          </p:nvPr>
        </p:nvSpPr>
        <p:spPr/>
        <p:txBody>
          <a:bodyPr/>
          <a:lstStyle>
            <a:lvl1pPr>
              <a:defRPr/>
            </a:lvl1pPr>
          </a:lstStyle>
          <a:p>
            <a:fld id="{48051B58-C892-461B-A87F-50A904CC30F1}" type="slidenum">
              <a:rPr lang="en-US" altLang="en-US"/>
              <a:pPr/>
              <a:t>‹#›</a:t>
            </a:fld>
            <a:endParaRPr lang="en-US" altLang="en-US"/>
          </a:p>
        </p:txBody>
      </p:sp>
    </p:spTree>
    <p:extLst>
      <p:ext uri="{BB962C8B-B14F-4D97-AF65-F5344CB8AC3E}">
        <p14:creationId xmlns:p14="http://schemas.microsoft.com/office/powerpoint/2010/main" val="26603596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10_bible-green">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209550"/>
            <a:ext cx="11582400" cy="6438900"/>
          </a:xfrm>
          <a:prstGeom prst="rect">
            <a:avLst/>
          </a:prstGeom>
        </p:spPr>
      </p:pic>
    </p:spTree>
    <p:extLst>
      <p:ext uri="{BB962C8B-B14F-4D97-AF65-F5344CB8AC3E}">
        <p14:creationId xmlns:p14="http://schemas.microsoft.com/office/powerpoint/2010/main" val="3298444540"/>
      </p:ext>
    </p:extLst>
  </p:cSld>
  <p:clrMapOvr>
    <a:masterClrMapping/>
  </p:clrMapOvr>
  <p:transition spd="med">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blank" preserve="1">
  <p:cSld name="11_green-bibl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209550"/>
            <a:ext cx="11582400" cy="6438900"/>
          </a:xfrm>
          <a:prstGeom prst="rect">
            <a:avLst/>
          </a:prstGeom>
        </p:spPr>
      </p:pic>
    </p:spTree>
    <p:extLst>
      <p:ext uri="{BB962C8B-B14F-4D97-AF65-F5344CB8AC3E}">
        <p14:creationId xmlns:p14="http://schemas.microsoft.com/office/powerpoint/2010/main" val="3979954364"/>
      </p:ext>
    </p:extLst>
  </p:cSld>
  <p:clrMapOvr>
    <a:masterClrMapping/>
  </p:clrMapOvr>
  <p:transitio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blank" preserve="1">
  <p:cSld name="13_bible-blac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209550"/>
            <a:ext cx="11582400" cy="6438900"/>
          </a:xfrm>
          <a:prstGeom prst="rect">
            <a:avLst/>
          </a:prstGeom>
        </p:spPr>
      </p:pic>
    </p:spTree>
    <p:extLst>
      <p:ext uri="{BB962C8B-B14F-4D97-AF65-F5344CB8AC3E}">
        <p14:creationId xmlns:p14="http://schemas.microsoft.com/office/powerpoint/2010/main" val="2039013396"/>
      </p:ext>
    </p:extLst>
  </p:cSld>
  <p:clrMapOvr>
    <a:masterClrMapping/>
  </p:clrMapOvr>
  <p:transitio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blank" preserve="1">
  <p:cSld name="14_chalkboard">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209550"/>
            <a:ext cx="11582400" cy="6438900"/>
          </a:xfrm>
          <a:prstGeom prst="rect">
            <a:avLst/>
          </a:prstGeom>
        </p:spPr>
      </p:pic>
    </p:spTree>
    <p:extLst>
      <p:ext uri="{BB962C8B-B14F-4D97-AF65-F5344CB8AC3E}">
        <p14:creationId xmlns:p14="http://schemas.microsoft.com/office/powerpoint/2010/main" val="3705603836"/>
      </p:ext>
    </p:extLst>
  </p:cSld>
  <p:clrMapOvr>
    <a:masterClrMapping/>
  </p:clrMapOvr>
  <p:transition spd="med">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blank" preserve="1">
  <p:cSld name="15_map board">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209549"/>
            <a:ext cx="11582397" cy="6438899"/>
          </a:xfrm>
          <a:prstGeom prst="rect">
            <a:avLst/>
          </a:prstGeom>
        </p:spPr>
      </p:pic>
    </p:spTree>
    <p:extLst>
      <p:ext uri="{BB962C8B-B14F-4D97-AF65-F5344CB8AC3E}">
        <p14:creationId xmlns:p14="http://schemas.microsoft.com/office/powerpoint/2010/main" val="3318554516"/>
      </p:ext>
    </p:extLst>
  </p:cSld>
  <p:clrMapOvr>
    <a:masterClrMapping/>
  </p:clrMapOvr>
  <p:transition spd="med">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blank" preserve="1">
  <p:cSld name="16_map marker 2">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1" y="209550"/>
            <a:ext cx="11582395" cy="6438897"/>
          </a:xfrm>
          <a:prstGeom prst="rect">
            <a:avLst/>
          </a:prstGeom>
        </p:spPr>
      </p:pic>
    </p:spTree>
    <p:extLst>
      <p:ext uri="{BB962C8B-B14F-4D97-AF65-F5344CB8AC3E}">
        <p14:creationId xmlns:p14="http://schemas.microsoft.com/office/powerpoint/2010/main" val="3265893268"/>
      </p:ext>
    </p:extLst>
  </p:cSld>
  <p:clrMapOvr>
    <a:masterClrMapping/>
  </p:clrMapOvr>
  <p:transition spd="med">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blank" preserve="1">
  <p:cSld name="17_map marker 2">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1" y="209549"/>
            <a:ext cx="11582395" cy="6438896"/>
          </a:xfrm>
          <a:prstGeom prst="rect">
            <a:avLst/>
          </a:prstGeom>
        </p:spPr>
      </p:pic>
    </p:spTree>
    <p:extLst>
      <p:ext uri="{BB962C8B-B14F-4D97-AF65-F5344CB8AC3E}">
        <p14:creationId xmlns:p14="http://schemas.microsoft.com/office/powerpoint/2010/main" val="3622700582"/>
      </p:ext>
    </p:extLst>
  </p:cSld>
  <p:clrMapOvr>
    <a:masterClrMapping/>
  </p:clrMapOvr>
  <p:transition spd="med">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blank" preserve="1">
  <p:cSld name="18_nightsky">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3" y="209549"/>
            <a:ext cx="11582392" cy="6438896"/>
          </a:xfrm>
          <a:prstGeom prst="rect">
            <a:avLst/>
          </a:prstGeom>
        </p:spPr>
      </p:pic>
    </p:spTree>
    <p:extLst>
      <p:ext uri="{BB962C8B-B14F-4D97-AF65-F5344CB8AC3E}">
        <p14:creationId xmlns:p14="http://schemas.microsoft.com/office/powerpoint/2010/main" val="1566057345"/>
      </p:ext>
    </p:extLst>
  </p:cSld>
  <p:clrMapOvr>
    <a:masterClrMapping/>
  </p:clrMapOvr>
  <p:transition spd="med">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4724401"/>
            <a:ext cx="10363200" cy="1774825"/>
          </a:xfrm>
          <a:solidFill>
            <a:srgbClr val="C3FF57"/>
          </a:solidFill>
          <a:ln w="76200">
            <a:solidFill>
              <a:srgbClr val="3399FF"/>
            </a:solidFill>
          </a:ln>
        </p:spPr>
        <p:txBody>
          <a:bodyPr>
            <a:normAutofit/>
          </a:bodyPr>
          <a:lstStyle>
            <a:lvl1pPr>
              <a:defRPr sz="4800" b="1"/>
            </a:lvl1pPr>
          </a:lstStyle>
          <a:p>
            <a:r>
              <a:rPr lang="en-US" dirty="0"/>
              <a:t>Click to edit Master title style</a:t>
            </a:r>
          </a:p>
        </p:txBody>
      </p:sp>
      <p:grpSp>
        <p:nvGrpSpPr>
          <p:cNvPr id="8" name="Group 7"/>
          <p:cNvGrpSpPr/>
          <p:nvPr userDrawn="1"/>
        </p:nvGrpSpPr>
        <p:grpSpPr>
          <a:xfrm>
            <a:off x="508000" y="381000"/>
            <a:ext cx="11176000" cy="4495800"/>
            <a:chOff x="228600" y="228600"/>
            <a:chExt cx="8686800" cy="4800600"/>
          </a:xfrm>
        </p:grpSpPr>
        <p:sp>
          <p:nvSpPr>
            <p:cNvPr id="9" name="Rounded Rectangle 8"/>
            <p:cNvSpPr/>
            <p:nvPr/>
          </p:nvSpPr>
          <p:spPr>
            <a:xfrm>
              <a:off x="228600" y="228600"/>
              <a:ext cx="8686800" cy="4800600"/>
            </a:xfrm>
            <a:prstGeom prst="roundRect">
              <a:avLst>
                <a:gd name="adj" fmla="val 7558"/>
              </a:avLst>
            </a:prstGeom>
            <a:solidFill>
              <a:schemeClr val="bg1"/>
            </a:solid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noFill/>
              </a:endParaRPr>
            </a:p>
          </p:txBody>
        </p:sp>
        <p:pic>
          <p:nvPicPr>
            <p:cNvPr id="10" name="Picture 9" descr="Title.jpg"/>
            <p:cNvPicPr>
              <a:picLocks noChangeAspect="1"/>
            </p:cNvPicPr>
            <p:nvPr/>
          </p:nvPicPr>
          <p:blipFill>
            <a:blip r:embed="rId2" cstate="print"/>
            <a:stretch>
              <a:fillRect/>
            </a:stretch>
          </p:blipFill>
          <p:spPr>
            <a:xfrm>
              <a:off x="533400" y="533400"/>
              <a:ext cx="8065155" cy="4191000"/>
            </a:xfrm>
            <a:prstGeom prst="rect">
              <a:avLst/>
            </a:prstGeom>
            <a:ln>
              <a:noFill/>
            </a:ln>
          </p:spPr>
        </p:pic>
      </p:gr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2/25/2023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62513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19200"/>
            <a:ext cx="10972800" cy="5105400"/>
          </a:xfrm>
          <a:prstGeom prst="roundRect">
            <a:avLst>
              <a:gd name="adj" fmla="val 3304"/>
            </a:avLst>
          </a:prstGeom>
          <a:solidFill>
            <a:schemeClr val="bg1"/>
          </a:solidFill>
          <a:ln w="76200">
            <a:solidFill>
              <a:srgbClr val="3399FF"/>
            </a:solidFill>
          </a:ln>
        </p:spPr>
        <p:txBody>
          <a:bodyPr lIns="91440" tIns="365760"/>
          <a:lstStyle>
            <a:lvl1pPr>
              <a:defRPr b="1"/>
            </a:lvl1pPr>
            <a:lvl2pPr>
              <a:defRPr b="1"/>
            </a:lvl2pPr>
            <a:lvl3pPr>
              <a:defRPr b="1"/>
            </a:lvl3pPr>
            <a:lvl4pPr>
              <a:defRPr b="1"/>
            </a:lvl4pPr>
            <a:lvl5pPr>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203200" y="274638"/>
            <a:ext cx="12090400" cy="1249362"/>
          </a:xfrm>
          <a:prstGeom prst="roundRect">
            <a:avLst>
              <a:gd name="adj" fmla="val 10572"/>
            </a:avLst>
          </a:prstGeom>
          <a:solidFill>
            <a:srgbClr val="C3FF57"/>
          </a:solidFill>
          <a:ln w="76200">
            <a:solidFill>
              <a:srgbClr val="FF9900"/>
            </a:solidFill>
          </a:ln>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2451045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1" fill="hold" grpId="0" nodeType="afterEffect">
                                  <p:stCondLst>
                                    <p:cond delay="0"/>
                                  </p:stCondLst>
                                  <p:childTnLst>
                                    <p:set>
                                      <p:cBhvr>
                                        <p:cTn id="13" dur="1" fill="hold">
                                          <p:stCondLst>
                                            <p:cond delay="0"/>
                                          </p:stCondLst>
                                        </p:cTn>
                                        <p:tgtEl>
                                          <p:spTgt spid="3">
                                            <p:bg/>
                                          </p:spTgt>
                                        </p:tgtEl>
                                        <p:attrNameLst>
                                          <p:attrName>style.visibility</p:attrName>
                                        </p:attrNameLst>
                                      </p:cBhvr>
                                      <p:to>
                                        <p:strVal val="visible"/>
                                      </p:to>
                                    </p:set>
                                    <p:anim calcmode="lin" valueType="num">
                                      <p:cBhvr>
                                        <p:cTn id="14" dur="500" fill="hold"/>
                                        <p:tgtEl>
                                          <p:spTgt spid="3">
                                            <p:bg/>
                                          </p:spTgt>
                                        </p:tgtEl>
                                        <p:attrNameLst>
                                          <p:attrName>ppt_x</p:attrName>
                                        </p:attrNameLst>
                                      </p:cBhvr>
                                      <p:tavLst>
                                        <p:tav tm="0">
                                          <p:val>
                                            <p:strVal val="#ppt_x"/>
                                          </p:val>
                                        </p:tav>
                                        <p:tav tm="100000">
                                          <p:val>
                                            <p:strVal val="#ppt_x"/>
                                          </p:val>
                                        </p:tav>
                                      </p:tavLst>
                                    </p:anim>
                                    <p:anim calcmode="lin" valueType="num">
                                      <p:cBhvr>
                                        <p:cTn id="15" dur="500" fill="hold"/>
                                        <p:tgtEl>
                                          <p:spTgt spid="3">
                                            <p:bg/>
                                          </p:spTgt>
                                        </p:tgtEl>
                                        <p:attrNameLst>
                                          <p:attrName>ppt_y</p:attrName>
                                        </p:attrNameLst>
                                      </p:cBhvr>
                                      <p:tavLst>
                                        <p:tav tm="0">
                                          <p:val>
                                            <p:strVal val="#ppt_y-#ppt_h/2"/>
                                          </p:val>
                                        </p:tav>
                                        <p:tav tm="100000">
                                          <p:val>
                                            <p:strVal val="#ppt_y"/>
                                          </p:val>
                                        </p:tav>
                                      </p:tavLst>
                                    </p:anim>
                                    <p:anim calcmode="lin" valueType="num">
                                      <p:cBhvr>
                                        <p:cTn id="16" dur="500" fill="hold"/>
                                        <p:tgtEl>
                                          <p:spTgt spid="3">
                                            <p:bg/>
                                          </p:spTgt>
                                        </p:tgtEl>
                                        <p:attrNameLst>
                                          <p:attrName>ppt_w</p:attrName>
                                        </p:attrNameLst>
                                      </p:cBhvr>
                                      <p:tavLst>
                                        <p:tav tm="0">
                                          <p:val>
                                            <p:strVal val="#ppt_w"/>
                                          </p:val>
                                        </p:tav>
                                        <p:tav tm="100000">
                                          <p:val>
                                            <p:strVal val="#ppt_w"/>
                                          </p:val>
                                        </p:tav>
                                      </p:tavLst>
                                    </p:anim>
                                    <p:anim calcmode="lin" valueType="num">
                                      <p:cBhvr>
                                        <p:cTn id="17" dur="500" fill="hold"/>
                                        <p:tgtEl>
                                          <p:spTgt spid="3">
                                            <p:bg/>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17" presetClass="entr" presetSubtype="1"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2AA94-FF5B-5B6B-291E-EC66D69FD4E1}"/>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686DF87-4968-9CB4-1488-EF8CCBBF020C}"/>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40A195C-15B9-2909-57A0-BA073E346A07}"/>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4695F37-6F17-7FAC-F2B8-F3A41EB594CC}"/>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DF8D7BB-ACD8-D99D-0CE4-14CE9559CB2C}"/>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EF77A91-DC33-7DEB-C14D-98E482DDF7C6}"/>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1FF59C11-B94D-5B24-6F65-3818BE6F60FA}"/>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E75150B0-966D-59E7-685B-E081EF08C2D7}"/>
              </a:ext>
            </a:extLst>
          </p:cNvPr>
          <p:cNvSpPr>
            <a:spLocks noGrp="1"/>
          </p:cNvSpPr>
          <p:nvPr>
            <p:ph type="sldNum" sz="quarter" idx="12"/>
          </p:nvPr>
        </p:nvSpPr>
        <p:spPr/>
        <p:txBody>
          <a:bodyPr/>
          <a:lstStyle>
            <a:lvl1pPr>
              <a:defRPr/>
            </a:lvl1pPr>
          </a:lstStyle>
          <a:p>
            <a:fld id="{CB337987-1C91-4CF9-91C2-EDB9F9A3784B}" type="slidenum">
              <a:rPr lang="en-US" altLang="en-US"/>
              <a:pPr/>
              <a:t>‹#›</a:t>
            </a:fld>
            <a:endParaRPr lang="en-US" altLang="en-US"/>
          </a:p>
        </p:txBody>
      </p:sp>
    </p:spTree>
    <p:extLst>
      <p:ext uri="{BB962C8B-B14F-4D97-AF65-F5344CB8AC3E}">
        <p14:creationId xmlns:p14="http://schemas.microsoft.com/office/powerpoint/2010/main" val="157829876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381000"/>
            <a:ext cx="10972800" cy="5105400"/>
          </a:xfrm>
          <a:prstGeom prst="roundRect">
            <a:avLst>
              <a:gd name="adj" fmla="val 3304"/>
            </a:avLst>
          </a:prstGeom>
          <a:solidFill>
            <a:schemeClr val="bg1"/>
          </a:solidFill>
          <a:ln w="76200">
            <a:solidFill>
              <a:srgbClr val="B2FF4D"/>
            </a:solidFill>
          </a:ln>
        </p:spPr>
        <p:txBody>
          <a:bodyPr lIns="91440" tIns="91440" bIns="91440"/>
          <a:lstStyle>
            <a:lvl1pPr>
              <a:defRPr b="1"/>
            </a:lvl1pPr>
            <a:lvl2pPr>
              <a:defRPr b="1"/>
            </a:lvl2pPr>
            <a:lvl3pPr>
              <a:defRPr b="1"/>
            </a:lvl3pPr>
            <a:lvl4pPr>
              <a:defRPr b="1"/>
            </a:lvl4pPr>
            <a:lvl5pPr>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06400" y="5334000"/>
            <a:ext cx="12090400" cy="1249362"/>
          </a:xfrm>
          <a:prstGeom prst="roundRect">
            <a:avLst>
              <a:gd name="adj" fmla="val 10572"/>
            </a:avLst>
          </a:prstGeom>
          <a:solidFill>
            <a:srgbClr val="FFCE85"/>
          </a:solidFill>
          <a:ln w="76200">
            <a:solidFill>
              <a:srgbClr val="3399FF"/>
            </a:solidFill>
          </a:ln>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1330785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4" fill="hold" grpId="0" nodeType="afterEffect">
                                  <p:stCondLst>
                                    <p:cond delay="0"/>
                                  </p:stCondLst>
                                  <p:childTnLst>
                                    <p:set>
                                      <p:cBhvr>
                                        <p:cTn id="13" dur="1" fill="hold">
                                          <p:stCondLst>
                                            <p:cond delay="0"/>
                                          </p:stCondLst>
                                        </p:cTn>
                                        <p:tgtEl>
                                          <p:spTgt spid="3">
                                            <p:bg/>
                                          </p:spTgt>
                                        </p:tgtEl>
                                        <p:attrNameLst>
                                          <p:attrName>style.visibility</p:attrName>
                                        </p:attrNameLst>
                                      </p:cBhvr>
                                      <p:to>
                                        <p:strVal val="visible"/>
                                      </p:to>
                                    </p:set>
                                    <p:anim calcmode="lin" valueType="num">
                                      <p:cBhvr>
                                        <p:cTn id="14" dur="500" fill="hold"/>
                                        <p:tgtEl>
                                          <p:spTgt spid="3">
                                            <p:bg/>
                                          </p:spTgt>
                                        </p:tgtEl>
                                        <p:attrNameLst>
                                          <p:attrName>ppt_x</p:attrName>
                                        </p:attrNameLst>
                                      </p:cBhvr>
                                      <p:tavLst>
                                        <p:tav tm="0">
                                          <p:val>
                                            <p:strVal val="#ppt_x"/>
                                          </p:val>
                                        </p:tav>
                                        <p:tav tm="100000">
                                          <p:val>
                                            <p:strVal val="#ppt_x"/>
                                          </p:val>
                                        </p:tav>
                                      </p:tavLst>
                                    </p:anim>
                                    <p:anim calcmode="lin" valueType="num">
                                      <p:cBhvr>
                                        <p:cTn id="15" dur="500" fill="hold"/>
                                        <p:tgtEl>
                                          <p:spTgt spid="3">
                                            <p:bg/>
                                          </p:spTgt>
                                        </p:tgtEl>
                                        <p:attrNameLst>
                                          <p:attrName>ppt_y</p:attrName>
                                        </p:attrNameLst>
                                      </p:cBhvr>
                                      <p:tavLst>
                                        <p:tav tm="0">
                                          <p:val>
                                            <p:strVal val="#ppt_y+#ppt_h/2"/>
                                          </p:val>
                                        </p:tav>
                                        <p:tav tm="100000">
                                          <p:val>
                                            <p:strVal val="#ppt_y"/>
                                          </p:val>
                                        </p:tav>
                                      </p:tavLst>
                                    </p:anim>
                                    <p:anim calcmode="lin" valueType="num">
                                      <p:cBhvr>
                                        <p:cTn id="16" dur="500" fill="hold"/>
                                        <p:tgtEl>
                                          <p:spTgt spid="3">
                                            <p:bg/>
                                          </p:spTgt>
                                        </p:tgtEl>
                                        <p:attrNameLst>
                                          <p:attrName>ppt_w</p:attrName>
                                        </p:attrNameLst>
                                      </p:cBhvr>
                                      <p:tavLst>
                                        <p:tav tm="0">
                                          <p:val>
                                            <p:strVal val="#ppt_w"/>
                                          </p:val>
                                        </p:tav>
                                        <p:tav tm="100000">
                                          <p:val>
                                            <p:strVal val="#ppt_w"/>
                                          </p:val>
                                        </p:tav>
                                      </p:tavLst>
                                    </p:anim>
                                    <p:anim calcmode="lin" valueType="num">
                                      <p:cBhvr>
                                        <p:cTn id="17" dur="500" fill="hold"/>
                                        <p:tgtEl>
                                          <p:spTgt spid="3">
                                            <p:bg/>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17"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animBg="1"/>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12800" y="990600"/>
            <a:ext cx="10566400" cy="5257800"/>
          </a:xfrm>
          <a:prstGeom prst="roundRect">
            <a:avLst>
              <a:gd name="adj" fmla="val 3304"/>
            </a:avLst>
          </a:prstGeom>
          <a:solidFill>
            <a:schemeClr val="bg1"/>
          </a:solidFill>
          <a:ln w="76200">
            <a:solidFill>
              <a:srgbClr val="FF9900"/>
            </a:solidFill>
          </a:ln>
        </p:spPr>
        <p:txBody>
          <a:bodyPr lIns="91440" tIns="365760" bIns="91440"/>
          <a:lstStyle>
            <a:lvl1pPr>
              <a:defRPr b="1"/>
            </a:lvl1pPr>
            <a:lvl2pPr>
              <a:defRPr b="1"/>
            </a:lvl2pPr>
            <a:lvl3pPr>
              <a:defRPr b="1"/>
            </a:lvl3pPr>
            <a:lvl4pPr>
              <a:defRPr b="1"/>
            </a:lvl4pPr>
            <a:lvl5pPr>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508000" y="-152400"/>
            <a:ext cx="11176000" cy="1371600"/>
          </a:xfrm>
          <a:prstGeom prst="roundRect">
            <a:avLst>
              <a:gd name="adj" fmla="val 10572"/>
            </a:avLst>
          </a:prstGeom>
          <a:solidFill>
            <a:srgbClr val="3399FF"/>
          </a:solidFill>
          <a:ln w="76200">
            <a:solidFill>
              <a:srgbClr val="B2FF4D"/>
            </a:solidFill>
          </a:ln>
        </p:spPr>
        <p:txBody>
          <a:bodyPr/>
          <a:lstStyle>
            <a:lvl1pPr>
              <a:defRPr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878679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 fill="hold" grpId="0" nodeType="afterEffect">
                                  <p:stCondLst>
                                    <p:cond delay="0"/>
                                  </p:stCondLst>
                                  <p:childTnLst>
                                    <p:set>
                                      <p:cBhvr>
                                        <p:cTn id="11" dur="1" fill="hold">
                                          <p:stCondLst>
                                            <p:cond delay="0"/>
                                          </p:stCondLst>
                                        </p:cTn>
                                        <p:tgtEl>
                                          <p:spTgt spid="3">
                                            <p:bg/>
                                          </p:spTgt>
                                        </p:tgtEl>
                                        <p:attrNameLst>
                                          <p:attrName>style.visibility</p:attrName>
                                        </p:attrNameLst>
                                      </p:cBhvr>
                                      <p:to>
                                        <p:strVal val="visible"/>
                                      </p:to>
                                    </p:set>
                                    <p:anim calcmode="lin" valueType="num">
                                      <p:cBhvr>
                                        <p:cTn id="12" dur="500" fill="hold"/>
                                        <p:tgtEl>
                                          <p:spTgt spid="3">
                                            <p:bg/>
                                          </p:spTgt>
                                        </p:tgtEl>
                                        <p:attrNameLst>
                                          <p:attrName>ppt_x</p:attrName>
                                        </p:attrNameLst>
                                      </p:cBhvr>
                                      <p:tavLst>
                                        <p:tav tm="0">
                                          <p:val>
                                            <p:strVal val="#ppt_x"/>
                                          </p:val>
                                        </p:tav>
                                        <p:tav tm="100000">
                                          <p:val>
                                            <p:strVal val="#ppt_x"/>
                                          </p:val>
                                        </p:tav>
                                      </p:tavLst>
                                    </p:anim>
                                    <p:anim calcmode="lin" valueType="num">
                                      <p:cBhvr>
                                        <p:cTn id="13" dur="500" fill="hold"/>
                                        <p:tgtEl>
                                          <p:spTgt spid="3">
                                            <p:bg/>
                                          </p:spTgt>
                                        </p:tgtEl>
                                        <p:attrNameLst>
                                          <p:attrName>ppt_y</p:attrName>
                                        </p:attrNameLst>
                                      </p:cBhvr>
                                      <p:tavLst>
                                        <p:tav tm="0">
                                          <p:val>
                                            <p:strVal val="#ppt_y-#ppt_h/2"/>
                                          </p:val>
                                        </p:tav>
                                        <p:tav tm="100000">
                                          <p:val>
                                            <p:strVal val="#ppt_y"/>
                                          </p:val>
                                        </p:tav>
                                      </p:tavLst>
                                    </p:anim>
                                    <p:anim calcmode="lin" valueType="num">
                                      <p:cBhvr>
                                        <p:cTn id="14" dur="500" fill="hold"/>
                                        <p:tgtEl>
                                          <p:spTgt spid="3">
                                            <p:bg/>
                                          </p:spTgt>
                                        </p:tgtEl>
                                        <p:attrNameLst>
                                          <p:attrName>ppt_w</p:attrName>
                                        </p:attrNameLst>
                                      </p:cBhvr>
                                      <p:tavLst>
                                        <p:tav tm="0">
                                          <p:val>
                                            <p:strVal val="#ppt_w"/>
                                          </p:val>
                                        </p:tav>
                                        <p:tav tm="100000">
                                          <p:val>
                                            <p:strVal val="#ppt_w"/>
                                          </p:val>
                                        </p:tav>
                                      </p:tavLst>
                                    </p:anim>
                                    <p:anim calcmode="lin" valueType="num">
                                      <p:cBhvr>
                                        <p:cTn id="15" dur="500" fill="hold"/>
                                        <p:tgtEl>
                                          <p:spTgt spid="3">
                                            <p:bg/>
                                          </p:spTgt>
                                        </p:tgtEl>
                                        <p:attrNameLst>
                                          <p:attrName>ppt_h</p:attrName>
                                        </p:attrNameLst>
                                      </p:cBhvr>
                                      <p:tavLst>
                                        <p:tav tm="0">
                                          <p:val>
                                            <p:flt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500"/>
                                        <p:tgtEl>
                                          <p:spTgt spid="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fade">
                                      <p:cBhvr>
                                        <p:cTn id="30" dur="5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500"/>
                                        <p:tgtEl>
                                          <p:spTgt spid="3">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fade">
                                      <p:cBhvr>
                                        <p:cTn id="4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17" presetClass="entr" presetSubtype="1"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animBg="1"/>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19200"/>
            <a:ext cx="10972800" cy="5105400"/>
          </a:xfrm>
          <a:prstGeom prst="roundRect">
            <a:avLst>
              <a:gd name="adj" fmla="val 3304"/>
            </a:avLst>
          </a:prstGeom>
          <a:solidFill>
            <a:schemeClr val="bg1"/>
          </a:solidFill>
          <a:ln w="76200">
            <a:solidFill>
              <a:srgbClr val="3399FF"/>
            </a:solidFill>
          </a:ln>
        </p:spPr>
        <p:txBody>
          <a:bodyPr lIns="91440" tIns="365760"/>
          <a:lstStyle>
            <a:lvl1pPr>
              <a:spcBef>
                <a:spcPts val="0"/>
              </a:spcBef>
              <a:spcAft>
                <a:spcPts val="1200"/>
              </a:spcAft>
              <a:defRPr b="1"/>
            </a:lvl1pPr>
            <a:lvl2pPr>
              <a:spcBef>
                <a:spcPts val="0"/>
              </a:spcBef>
              <a:spcAft>
                <a:spcPts val="1200"/>
              </a:spcAft>
              <a:defRPr b="1"/>
            </a:lvl2pPr>
            <a:lvl3pPr>
              <a:spcBef>
                <a:spcPts val="0"/>
              </a:spcBef>
              <a:spcAft>
                <a:spcPts val="1200"/>
              </a:spcAft>
              <a:defRPr b="1"/>
            </a:lvl3pPr>
            <a:lvl4pPr>
              <a:spcBef>
                <a:spcPts val="0"/>
              </a:spcBef>
              <a:spcAft>
                <a:spcPts val="1200"/>
              </a:spcAft>
              <a:defRPr b="1"/>
            </a:lvl4pPr>
            <a:lvl5pPr>
              <a:spcBef>
                <a:spcPts val="0"/>
              </a:spcBef>
              <a:spcAft>
                <a:spcPts val="1200"/>
              </a:spcAft>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203200" y="274638"/>
            <a:ext cx="12090400" cy="1249362"/>
          </a:xfrm>
          <a:prstGeom prst="roundRect">
            <a:avLst>
              <a:gd name="adj" fmla="val 10572"/>
            </a:avLst>
          </a:prstGeom>
          <a:solidFill>
            <a:srgbClr val="C3FF57"/>
          </a:solidFill>
          <a:ln w="76200">
            <a:solidFill>
              <a:srgbClr val="FF9900"/>
            </a:solidFill>
          </a:ln>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1021397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1" fill="hold" grpId="0" nodeType="afterEffect">
                                  <p:stCondLst>
                                    <p:cond delay="0"/>
                                  </p:stCondLst>
                                  <p:childTnLst>
                                    <p:set>
                                      <p:cBhvr>
                                        <p:cTn id="13" dur="1" fill="hold">
                                          <p:stCondLst>
                                            <p:cond delay="0"/>
                                          </p:stCondLst>
                                        </p:cTn>
                                        <p:tgtEl>
                                          <p:spTgt spid="3">
                                            <p:bg/>
                                          </p:spTgt>
                                        </p:tgtEl>
                                        <p:attrNameLst>
                                          <p:attrName>style.visibility</p:attrName>
                                        </p:attrNameLst>
                                      </p:cBhvr>
                                      <p:to>
                                        <p:strVal val="visible"/>
                                      </p:to>
                                    </p:set>
                                    <p:anim calcmode="lin" valueType="num">
                                      <p:cBhvr>
                                        <p:cTn id="14" dur="500" fill="hold"/>
                                        <p:tgtEl>
                                          <p:spTgt spid="3">
                                            <p:bg/>
                                          </p:spTgt>
                                        </p:tgtEl>
                                        <p:attrNameLst>
                                          <p:attrName>ppt_x</p:attrName>
                                        </p:attrNameLst>
                                      </p:cBhvr>
                                      <p:tavLst>
                                        <p:tav tm="0">
                                          <p:val>
                                            <p:strVal val="#ppt_x"/>
                                          </p:val>
                                        </p:tav>
                                        <p:tav tm="100000">
                                          <p:val>
                                            <p:strVal val="#ppt_x"/>
                                          </p:val>
                                        </p:tav>
                                      </p:tavLst>
                                    </p:anim>
                                    <p:anim calcmode="lin" valueType="num">
                                      <p:cBhvr>
                                        <p:cTn id="15" dur="500" fill="hold"/>
                                        <p:tgtEl>
                                          <p:spTgt spid="3">
                                            <p:bg/>
                                          </p:spTgt>
                                        </p:tgtEl>
                                        <p:attrNameLst>
                                          <p:attrName>ppt_y</p:attrName>
                                        </p:attrNameLst>
                                      </p:cBhvr>
                                      <p:tavLst>
                                        <p:tav tm="0">
                                          <p:val>
                                            <p:strVal val="#ppt_y-#ppt_h/2"/>
                                          </p:val>
                                        </p:tav>
                                        <p:tav tm="100000">
                                          <p:val>
                                            <p:strVal val="#ppt_y"/>
                                          </p:val>
                                        </p:tav>
                                      </p:tavLst>
                                    </p:anim>
                                    <p:anim calcmode="lin" valueType="num">
                                      <p:cBhvr>
                                        <p:cTn id="16" dur="500" fill="hold"/>
                                        <p:tgtEl>
                                          <p:spTgt spid="3">
                                            <p:bg/>
                                          </p:spTgt>
                                        </p:tgtEl>
                                        <p:attrNameLst>
                                          <p:attrName>ppt_w</p:attrName>
                                        </p:attrNameLst>
                                      </p:cBhvr>
                                      <p:tavLst>
                                        <p:tav tm="0">
                                          <p:val>
                                            <p:strVal val="#ppt_w"/>
                                          </p:val>
                                        </p:tav>
                                        <p:tav tm="100000">
                                          <p:val>
                                            <p:strVal val="#ppt_w"/>
                                          </p:val>
                                        </p:tav>
                                      </p:tavLst>
                                    </p:anim>
                                    <p:anim calcmode="lin" valueType="num">
                                      <p:cBhvr>
                                        <p:cTn id="17" dur="500" fill="hold"/>
                                        <p:tgtEl>
                                          <p:spTgt spid="3">
                                            <p:bg/>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17" presetClass="entr" presetSubtype="1"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animBg="1"/>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381000"/>
            <a:ext cx="10972800" cy="5105400"/>
          </a:xfrm>
          <a:prstGeom prst="roundRect">
            <a:avLst>
              <a:gd name="adj" fmla="val 3304"/>
            </a:avLst>
          </a:prstGeom>
          <a:solidFill>
            <a:schemeClr val="bg1"/>
          </a:solidFill>
          <a:ln w="76200">
            <a:solidFill>
              <a:srgbClr val="B2FF4D"/>
            </a:solidFill>
          </a:ln>
        </p:spPr>
        <p:txBody>
          <a:bodyPr lIns="91440" tIns="91440" bIns="91440"/>
          <a:lstStyle>
            <a:lvl1pPr>
              <a:spcBef>
                <a:spcPts val="0"/>
              </a:spcBef>
              <a:spcAft>
                <a:spcPts val="1200"/>
              </a:spcAft>
              <a:defRPr b="1"/>
            </a:lvl1pPr>
            <a:lvl2pPr>
              <a:spcBef>
                <a:spcPts val="0"/>
              </a:spcBef>
              <a:spcAft>
                <a:spcPts val="1200"/>
              </a:spcAft>
              <a:defRPr b="1"/>
            </a:lvl2pPr>
            <a:lvl3pPr>
              <a:spcBef>
                <a:spcPts val="0"/>
              </a:spcBef>
              <a:spcAft>
                <a:spcPts val="1200"/>
              </a:spcAft>
              <a:defRPr b="1"/>
            </a:lvl3pPr>
            <a:lvl4pPr>
              <a:spcBef>
                <a:spcPts val="0"/>
              </a:spcBef>
              <a:spcAft>
                <a:spcPts val="1200"/>
              </a:spcAft>
              <a:defRPr b="1"/>
            </a:lvl4pPr>
            <a:lvl5pPr>
              <a:spcBef>
                <a:spcPts val="0"/>
              </a:spcBef>
              <a:spcAft>
                <a:spcPts val="1200"/>
              </a:spcAft>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06400" y="5334000"/>
            <a:ext cx="12090400" cy="1249362"/>
          </a:xfrm>
          <a:prstGeom prst="roundRect">
            <a:avLst>
              <a:gd name="adj" fmla="val 10572"/>
            </a:avLst>
          </a:prstGeom>
          <a:solidFill>
            <a:srgbClr val="FFCE85"/>
          </a:solidFill>
          <a:ln w="76200">
            <a:solidFill>
              <a:srgbClr val="3399FF"/>
            </a:solidFill>
          </a:ln>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3403350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4" fill="hold" grpId="0" nodeType="afterEffect">
                                  <p:stCondLst>
                                    <p:cond delay="0"/>
                                  </p:stCondLst>
                                  <p:childTnLst>
                                    <p:set>
                                      <p:cBhvr>
                                        <p:cTn id="13" dur="1" fill="hold">
                                          <p:stCondLst>
                                            <p:cond delay="0"/>
                                          </p:stCondLst>
                                        </p:cTn>
                                        <p:tgtEl>
                                          <p:spTgt spid="3">
                                            <p:bg/>
                                          </p:spTgt>
                                        </p:tgtEl>
                                        <p:attrNameLst>
                                          <p:attrName>style.visibility</p:attrName>
                                        </p:attrNameLst>
                                      </p:cBhvr>
                                      <p:to>
                                        <p:strVal val="visible"/>
                                      </p:to>
                                    </p:set>
                                    <p:anim calcmode="lin" valueType="num">
                                      <p:cBhvr>
                                        <p:cTn id="14" dur="500" fill="hold"/>
                                        <p:tgtEl>
                                          <p:spTgt spid="3">
                                            <p:bg/>
                                          </p:spTgt>
                                        </p:tgtEl>
                                        <p:attrNameLst>
                                          <p:attrName>ppt_x</p:attrName>
                                        </p:attrNameLst>
                                      </p:cBhvr>
                                      <p:tavLst>
                                        <p:tav tm="0">
                                          <p:val>
                                            <p:strVal val="#ppt_x"/>
                                          </p:val>
                                        </p:tav>
                                        <p:tav tm="100000">
                                          <p:val>
                                            <p:strVal val="#ppt_x"/>
                                          </p:val>
                                        </p:tav>
                                      </p:tavLst>
                                    </p:anim>
                                    <p:anim calcmode="lin" valueType="num">
                                      <p:cBhvr>
                                        <p:cTn id="15" dur="500" fill="hold"/>
                                        <p:tgtEl>
                                          <p:spTgt spid="3">
                                            <p:bg/>
                                          </p:spTgt>
                                        </p:tgtEl>
                                        <p:attrNameLst>
                                          <p:attrName>ppt_y</p:attrName>
                                        </p:attrNameLst>
                                      </p:cBhvr>
                                      <p:tavLst>
                                        <p:tav tm="0">
                                          <p:val>
                                            <p:strVal val="#ppt_y+#ppt_h/2"/>
                                          </p:val>
                                        </p:tav>
                                        <p:tav tm="100000">
                                          <p:val>
                                            <p:strVal val="#ppt_y"/>
                                          </p:val>
                                        </p:tav>
                                      </p:tavLst>
                                    </p:anim>
                                    <p:anim calcmode="lin" valueType="num">
                                      <p:cBhvr>
                                        <p:cTn id="16" dur="500" fill="hold"/>
                                        <p:tgtEl>
                                          <p:spTgt spid="3">
                                            <p:bg/>
                                          </p:spTgt>
                                        </p:tgtEl>
                                        <p:attrNameLst>
                                          <p:attrName>ppt_w</p:attrName>
                                        </p:attrNameLst>
                                      </p:cBhvr>
                                      <p:tavLst>
                                        <p:tav tm="0">
                                          <p:val>
                                            <p:strVal val="#ppt_w"/>
                                          </p:val>
                                        </p:tav>
                                        <p:tav tm="100000">
                                          <p:val>
                                            <p:strVal val="#ppt_w"/>
                                          </p:val>
                                        </p:tav>
                                      </p:tavLst>
                                    </p:anim>
                                    <p:anim calcmode="lin" valueType="num">
                                      <p:cBhvr>
                                        <p:cTn id="17" dur="500" fill="hold"/>
                                        <p:tgtEl>
                                          <p:spTgt spid="3">
                                            <p:bg/>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17"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animBg="1"/>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12800" y="990600"/>
            <a:ext cx="10566400" cy="5257800"/>
          </a:xfrm>
          <a:prstGeom prst="roundRect">
            <a:avLst>
              <a:gd name="adj" fmla="val 3304"/>
            </a:avLst>
          </a:prstGeom>
          <a:solidFill>
            <a:schemeClr val="bg1"/>
          </a:solidFill>
          <a:ln w="76200">
            <a:solidFill>
              <a:srgbClr val="FF9900"/>
            </a:solidFill>
          </a:ln>
        </p:spPr>
        <p:txBody>
          <a:bodyPr lIns="91440" tIns="365760" bIns="91440"/>
          <a:lstStyle>
            <a:lvl1pPr>
              <a:spcBef>
                <a:spcPts val="0"/>
              </a:spcBef>
              <a:spcAft>
                <a:spcPts val="1200"/>
              </a:spcAft>
              <a:defRPr b="1"/>
            </a:lvl1pPr>
            <a:lvl2pPr>
              <a:spcBef>
                <a:spcPts val="0"/>
              </a:spcBef>
              <a:spcAft>
                <a:spcPts val="1200"/>
              </a:spcAft>
              <a:defRPr b="1"/>
            </a:lvl2pPr>
            <a:lvl3pPr>
              <a:spcBef>
                <a:spcPts val="0"/>
              </a:spcBef>
              <a:spcAft>
                <a:spcPts val="1200"/>
              </a:spcAft>
              <a:defRPr b="1"/>
            </a:lvl3pPr>
            <a:lvl4pPr>
              <a:spcBef>
                <a:spcPts val="0"/>
              </a:spcBef>
              <a:spcAft>
                <a:spcPts val="1200"/>
              </a:spcAft>
              <a:defRPr b="1"/>
            </a:lvl4pPr>
            <a:lvl5pPr>
              <a:spcBef>
                <a:spcPts val="0"/>
              </a:spcBef>
              <a:spcAft>
                <a:spcPts val="1200"/>
              </a:spcAft>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508000" y="-152400"/>
            <a:ext cx="11176000" cy="1371600"/>
          </a:xfrm>
          <a:prstGeom prst="roundRect">
            <a:avLst>
              <a:gd name="adj" fmla="val 10572"/>
            </a:avLst>
          </a:prstGeom>
          <a:solidFill>
            <a:srgbClr val="3399FF"/>
          </a:solidFill>
          <a:ln w="76200">
            <a:solidFill>
              <a:srgbClr val="B2FF4D"/>
            </a:solidFill>
          </a:ln>
        </p:spPr>
        <p:txBody>
          <a:bodyPr/>
          <a:lstStyle>
            <a:lvl1pPr>
              <a:defRPr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66166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 fill="hold" grpId="0" nodeType="afterEffect">
                                  <p:stCondLst>
                                    <p:cond delay="0"/>
                                  </p:stCondLst>
                                  <p:childTnLst>
                                    <p:set>
                                      <p:cBhvr>
                                        <p:cTn id="11" dur="1" fill="hold">
                                          <p:stCondLst>
                                            <p:cond delay="0"/>
                                          </p:stCondLst>
                                        </p:cTn>
                                        <p:tgtEl>
                                          <p:spTgt spid="3">
                                            <p:bg/>
                                          </p:spTgt>
                                        </p:tgtEl>
                                        <p:attrNameLst>
                                          <p:attrName>style.visibility</p:attrName>
                                        </p:attrNameLst>
                                      </p:cBhvr>
                                      <p:to>
                                        <p:strVal val="visible"/>
                                      </p:to>
                                    </p:set>
                                    <p:anim calcmode="lin" valueType="num">
                                      <p:cBhvr>
                                        <p:cTn id="12" dur="500" fill="hold"/>
                                        <p:tgtEl>
                                          <p:spTgt spid="3">
                                            <p:bg/>
                                          </p:spTgt>
                                        </p:tgtEl>
                                        <p:attrNameLst>
                                          <p:attrName>ppt_x</p:attrName>
                                        </p:attrNameLst>
                                      </p:cBhvr>
                                      <p:tavLst>
                                        <p:tav tm="0">
                                          <p:val>
                                            <p:strVal val="#ppt_x"/>
                                          </p:val>
                                        </p:tav>
                                        <p:tav tm="100000">
                                          <p:val>
                                            <p:strVal val="#ppt_x"/>
                                          </p:val>
                                        </p:tav>
                                      </p:tavLst>
                                    </p:anim>
                                    <p:anim calcmode="lin" valueType="num">
                                      <p:cBhvr>
                                        <p:cTn id="13" dur="500" fill="hold"/>
                                        <p:tgtEl>
                                          <p:spTgt spid="3">
                                            <p:bg/>
                                          </p:spTgt>
                                        </p:tgtEl>
                                        <p:attrNameLst>
                                          <p:attrName>ppt_y</p:attrName>
                                        </p:attrNameLst>
                                      </p:cBhvr>
                                      <p:tavLst>
                                        <p:tav tm="0">
                                          <p:val>
                                            <p:strVal val="#ppt_y-#ppt_h/2"/>
                                          </p:val>
                                        </p:tav>
                                        <p:tav tm="100000">
                                          <p:val>
                                            <p:strVal val="#ppt_y"/>
                                          </p:val>
                                        </p:tav>
                                      </p:tavLst>
                                    </p:anim>
                                    <p:anim calcmode="lin" valueType="num">
                                      <p:cBhvr>
                                        <p:cTn id="14" dur="500" fill="hold"/>
                                        <p:tgtEl>
                                          <p:spTgt spid="3">
                                            <p:bg/>
                                          </p:spTgt>
                                        </p:tgtEl>
                                        <p:attrNameLst>
                                          <p:attrName>ppt_w</p:attrName>
                                        </p:attrNameLst>
                                      </p:cBhvr>
                                      <p:tavLst>
                                        <p:tav tm="0">
                                          <p:val>
                                            <p:strVal val="#ppt_w"/>
                                          </p:val>
                                        </p:tav>
                                        <p:tav tm="100000">
                                          <p:val>
                                            <p:strVal val="#ppt_w"/>
                                          </p:val>
                                        </p:tav>
                                      </p:tavLst>
                                    </p:anim>
                                    <p:anim calcmode="lin" valueType="num">
                                      <p:cBhvr>
                                        <p:cTn id="15" dur="500" fill="hold"/>
                                        <p:tgtEl>
                                          <p:spTgt spid="3">
                                            <p:bg/>
                                          </p:spTgt>
                                        </p:tgtEl>
                                        <p:attrNameLst>
                                          <p:attrName>ppt_h</p:attrName>
                                        </p:attrNameLst>
                                      </p:cBhvr>
                                      <p:tavLst>
                                        <p:tav tm="0">
                                          <p:val>
                                            <p:flt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500"/>
                                        <p:tgtEl>
                                          <p:spTgt spid="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fade">
                                      <p:cBhvr>
                                        <p:cTn id="30" dur="5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500"/>
                                        <p:tgtEl>
                                          <p:spTgt spid="3">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fade">
                                      <p:cBhvr>
                                        <p:cTn id="4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17" presetClass="entr" presetSubtype="1"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animBg="1"/>
    </p:bld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4" name="Rounded Rectangle 3"/>
          <p:cNvSpPr/>
          <p:nvPr userDrawn="1"/>
        </p:nvSpPr>
        <p:spPr>
          <a:xfrm>
            <a:off x="711200" y="533400"/>
            <a:ext cx="10769600" cy="5791200"/>
          </a:xfrm>
          <a:prstGeom prst="roundRect">
            <a:avLst>
              <a:gd name="adj" fmla="val 4477"/>
            </a:avLst>
          </a:prstGeom>
          <a:solidFill>
            <a:schemeClr val="bg1"/>
          </a:solidFill>
          <a:ln w="57150">
            <a:solidFill>
              <a:srgbClr val="B2FF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90683880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371601"/>
            <a:ext cx="5384800" cy="4754563"/>
          </a:xfrm>
          <a:prstGeom prst="roundRect">
            <a:avLst>
              <a:gd name="adj" fmla="val 4884"/>
            </a:avLst>
          </a:prstGeom>
          <a:solidFill>
            <a:schemeClr val="bg1"/>
          </a:solidFill>
          <a:ln w="76200">
            <a:solidFill>
              <a:srgbClr val="3399FF"/>
            </a:solidFill>
          </a:ln>
        </p:spPr>
        <p:txBody>
          <a:bodyPr tIns="182880"/>
          <a:lstStyle>
            <a:lvl1pPr>
              <a:defRPr sz="2800" b="1"/>
            </a:lvl1pPr>
            <a:lvl2pPr>
              <a:defRPr sz="2400" b="1"/>
            </a:lvl2pPr>
            <a:lvl3pPr>
              <a:defRPr sz="2000" b="1"/>
            </a:lvl3pPr>
            <a:lvl4pPr>
              <a:defRPr sz="1800" b="1"/>
            </a:lvl4pPr>
            <a:lvl5pPr>
              <a:defRPr sz="1800" b="1"/>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371601"/>
            <a:ext cx="5384800" cy="4754563"/>
          </a:xfrm>
          <a:prstGeom prst="roundRect">
            <a:avLst>
              <a:gd name="adj" fmla="val 4653"/>
            </a:avLst>
          </a:prstGeom>
          <a:solidFill>
            <a:schemeClr val="bg1"/>
          </a:solidFill>
          <a:ln w="76200">
            <a:solidFill>
              <a:srgbClr val="3399FF"/>
            </a:solidFill>
          </a:ln>
        </p:spPr>
        <p:txBody>
          <a:bodyPr tIns="182880"/>
          <a:lstStyle>
            <a:lvl1pPr>
              <a:defRPr sz="2800" b="1"/>
            </a:lvl1pPr>
            <a:lvl2pPr>
              <a:defRPr sz="2400" b="1"/>
            </a:lvl2pPr>
            <a:lvl3pPr>
              <a:defRPr sz="2000" b="1"/>
            </a:lvl3pPr>
            <a:lvl4pPr>
              <a:defRPr sz="1800" b="1"/>
            </a:lvl4pPr>
            <a:lvl5pPr>
              <a:defRPr sz="1800" b="1"/>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203200" y="228600"/>
            <a:ext cx="12090400" cy="1295400"/>
          </a:xfrm>
          <a:prstGeom prst="roundRect">
            <a:avLst>
              <a:gd name="adj" fmla="val 14506"/>
            </a:avLst>
          </a:prstGeom>
          <a:solidFill>
            <a:srgbClr val="C3FF57"/>
          </a:solidFill>
          <a:ln w="76200">
            <a:solidFill>
              <a:srgbClr val="FF9900"/>
            </a:solidFill>
          </a:ln>
        </p:spPr>
        <p:txBody>
          <a:bodyPr/>
          <a:lstStyle>
            <a:lvl1pPr marL="233363" indent="0">
              <a:defRPr b="1"/>
            </a:lvl1pPr>
          </a:lstStyle>
          <a:p>
            <a:r>
              <a:rPr lang="en-US" dirty="0"/>
              <a:t>Click to edit Master title style</a:t>
            </a:r>
          </a:p>
        </p:txBody>
      </p:sp>
      <p:sp>
        <p:nvSpPr>
          <p:cNvPr id="5" name="Date Placeholder 4"/>
          <p:cNvSpPr>
            <a:spLocks noGrp="1"/>
          </p:cNvSpPr>
          <p:nvPr>
            <p:ph type="dt" sz="half" idx="10"/>
          </p:nvPr>
        </p:nvSpPr>
        <p:spPr/>
        <p:txBody>
          <a:bodyPr/>
          <a:lstStyle/>
          <a:p>
            <a:fld id="{FA4C7614-15A9-43A8-9E98-106A33ED6C41}" type="datetimeFigureOut">
              <a:rPr lang="en-US" smtClean="0">
                <a:solidFill>
                  <a:prstClr val="black">
                    <a:tint val="75000"/>
                  </a:prstClr>
                </a:solidFill>
              </a:rPr>
              <a:pPr/>
              <a:t>2/25/2023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0752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ntr" presetSubtype="1" fill="hold" grpId="0" nodeType="clickEffect">
                                  <p:stCondLst>
                                    <p:cond delay="0"/>
                                  </p:stCondLst>
                                  <p:childTnLst>
                                    <p:set>
                                      <p:cBhvr>
                                        <p:cTn id="14" dur="1" fill="hold">
                                          <p:stCondLst>
                                            <p:cond delay="0"/>
                                          </p:stCondLst>
                                        </p:cTn>
                                        <p:tgtEl>
                                          <p:spTgt spid="3">
                                            <p:bg/>
                                          </p:spTgt>
                                        </p:tgtEl>
                                        <p:attrNameLst>
                                          <p:attrName>style.visibility</p:attrName>
                                        </p:attrNameLst>
                                      </p:cBhvr>
                                      <p:to>
                                        <p:strVal val="visible"/>
                                      </p:to>
                                    </p:set>
                                    <p:anim calcmode="lin" valueType="num">
                                      <p:cBhvr>
                                        <p:cTn id="15" dur="500" fill="hold"/>
                                        <p:tgtEl>
                                          <p:spTgt spid="3">
                                            <p:bg/>
                                          </p:spTgt>
                                        </p:tgtEl>
                                        <p:attrNameLst>
                                          <p:attrName>ppt_x</p:attrName>
                                        </p:attrNameLst>
                                      </p:cBhvr>
                                      <p:tavLst>
                                        <p:tav tm="0">
                                          <p:val>
                                            <p:strVal val="#ppt_x"/>
                                          </p:val>
                                        </p:tav>
                                        <p:tav tm="100000">
                                          <p:val>
                                            <p:strVal val="#ppt_x"/>
                                          </p:val>
                                        </p:tav>
                                      </p:tavLst>
                                    </p:anim>
                                    <p:anim calcmode="lin" valueType="num">
                                      <p:cBhvr>
                                        <p:cTn id="16" dur="500" fill="hold"/>
                                        <p:tgtEl>
                                          <p:spTgt spid="3">
                                            <p:bg/>
                                          </p:spTgt>
                                        </p:tgtEl>
                                        <p:attrNameLst>
                                          <p:attrName>ppt_y</p:attrName>
                                        </p:attrNameLst>
                                      </p:cBhvr>
                                      <p:tavLst>
                                        <p:tav tm="0">
                                          <p:val>
                                            <p:strVal val="#ppt_y-#ppt_h/2"/>
                                          </p:val>
                                        </p:tav>
                                        <p:tav tm="100000">
                                          <p:val>
                                            <p:strVal val="#ppt_y"/>
                                          </p:val>
                                        </p:tav>
                                      </p:tavLst>
                                    </p:anim>
                                    <p:anim calcmode="lin" valueType="num">
                                      <p:cBhvr>
                                        <p:cTn id="17" dur="500" fill="hold"/>
                                        <p:tgtEl>
                                          <p:spTgt spid="3">
                                            <p:bg/>
                                          </p:spTgt>
                                        </p:tgtEl>
                                        <p:attrNameLst>
                                          <p:attrName>ppt_w</p:attrName>
                                        </p:attrNameLst>
                                      </p:cBhvr>
                                      <p:tavLst>
                                        <p:tav tm="0">
                                          <p:val>
                                            <p:strVal val="#ppt_w"/>
                                          </p:val>
                                        </p:tav>
                                        <p:tav tm="100000">
                                          <p:val>
                                            <p:strVal val="#ppt_w"/>
                                          </p:val>
                                        </p:tav>
                                      </p:tavLst>
                                    </p:anim>
                                    <p:anim calcmode="lin" valueType="num">
                                      <p:cBhvr>
                                        <p:cTn id="18" dur="500" fill="hold"/>
                                        <p:tgtEl>
                                          <p:spTgt spid="3">
                                            <p:bg/>
                                          </p:spTgt>
                                        </p:tgtEl>
                                        <p:attrNameLst>
                                          <p:attrName>ppt_h</p:attrName>
                                        </p:attrNameLst>
                                      </p:cBhvr>
                                      <p:tavLst>
                                        <p:tav tm="0">
                                          <p:val>
                                            <p:fltVal val="0"/>
                                          </p:val>
                                        </p:tav>
                                        <p:tav tm="100000">
                                          <p:val>
                                            <p:strVal val="#ppt_h"/>
                                          </p:val>
                                        </p:tav>
                                      </p:tavLst>
                                    </p:anim>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7" presetClass="entr" presetSubtype="1" fill="hold" grpId="0" nodeType="clickEffect">
                                  <p:stCondLst>
                                    <p:cond delay="0"/>
                                  </p:stCondLst>
                                  <p:childTnLst>
                                    <p:set>
                                      <p:cBhvr>
                                        <p:cTn id="46" dur="1" fill="hold">
                                          <p:stCondLst>
                                            <p:cond delay="0"/>
                                          </p:stCondLst>
                                        </p:cTn>
                                        <p:tgtEl>
                                          <p:spTgt spid="4">
                                            <p:bg/>
                                          </p:spTgt>
                                        </p:tgtEl>
                                        <p:attrNameLst>
                                          <p:attrName>style.visibility</p:attrName>
                                        </p:attrNameLst>
                                      </p:cBhvr>
                                      <p:to>
                                        <p:strVal val="visible"/>
                                      </p:to>
                                    </p:set>
                                    <p:anim calcmode="lin" valueType="num">
                                      <p:cBhvr>
                                        <p:cTn id="47" dur="500" fill="hold"/>
                                        <p:tgtEl>
                                          <p:spTgt spid="4">
                                            <p:bg/>
                                          </p:spTgt>
                                        </p:tgtEl>
                                        <p:attrNameLst>
                                          <p:attrName>ppt_x</p:attrName>
                                        </p:attrNameLst>
                                      </p:cBhvr>
                                      <p:tavLst>
                                        <p:tav tm="0">
                                          <p:val>
                                            <p:strVal val="#ppt_x"/>
                                          </p:val>
                                        </p:tav>
                                        <p:tav tm="100000">
                                          <p:val>
                                            <p:strVal val="#ppt_x"/>
                                          </p:val>
                                        </p:tav>
                                      </p:tavLst>
                                    </p:anim>
                                    <p:anim calcmode="lin" valueType="num">
                                      <p:cBhvr>
                                        <p:cTn id="48" dur="500" fill="hold"/>
                                        <p:tgtEl>
                                          <p:spTgt spid="4">
                                            <p:bg/>
                                          </p:spTgt>
                                        </p:tgtEl>
                                        <p:attrNameLst>
                                          <p:attrName>ppt_y</p:attrName>
                                        </p:attrNameLst>
                                      </p:cBhvr>
                                      <p:tavLst>
                                        <p:tav tm="0">
                                          <p:val>
                                            <p:strVal val="#ppt_y-#ppt_h/2"/>
                                          </p:val>
                                        </p:tav>
                                        <p:tav tm="100000">
                                          <p:val>
                                            <p:strVal val="#ppt_y"/>
                                          </p:val>
                                        </p:tav>
                                      </p:tavLst>
                                    </p:anim>
                                    <p:anim calcmode="lin" valueType="num">
                                      <p:cBhvr>
                                        <p:cTn id="49" dur="500" fill="hold"/>
                                        <p:tgtEl>
                                          <p:spTgt spid="4">
                                            <p:bg/>
                                          </p:spTgt>
                                        </p:tgtEl>
                                        <p:attrNameLst>
                                          <p:attrName>ppt_w</p:attrName>
                                        </p:attrNameLst>
                                      </p:cBhvr>
                                      <p:tavLst>
                                        <p:tav tm="0">
                                          <p:val>
                                            <p:strVal val="#ppt_w"/>
                                          </p:val>
                                        </p:tav>
                                        <p:tav tm="100000">
                                          <p:val>
                                            <p:strVal val="#ppt_w"/>
                                          </p:val>
                                        </p:tav>
                                      </p:tavLst>
                                    </p:anim>
                                    <p:anim calcmode="lin" valueType="num">
                                      <p:cBhvr>
                                        <p:cTn id="50" dur="500" fill="hold"/>
                                        <p:tgtEl>
                                          <p:spTgt spid="4">
                                            <p:bg/>
                                          </p:spTgt>
                                        </p:tgtEl>
                                        <p:attrNameLst>
                                          <p:attrName>ppt_h</p:attrName>
                                        </p:attrNameLst>
                                      </p:cBhvr>
                                      <p:tavLst>
                                        <p:tav tm="0">
                                          <p:val>
                                            <p:fltVal val="0"/>
                                          </p:val>
                                        </p:tav>
                                        <p:tav tm="100000">
                                          <p:val>
                                            <p:strVal val="#ppt_h"/>
                                          </p:val>
                                        </p:tav>
                                      </p:tavLst>
                                    </p:anim>
                                  </p:childTnLst>
                                </p:cTn>
                              </p:par>
                            </p:childTnLst>
                          </p:cTn>
                        </p:par>
                        <p:par>
                          <p:cTn id="51" fill="hold">
                            <p:stCondLst>
                              <p:cond delay="500"/>
                            </p:stCondLst>
                            <p:childTnLst>
                              <p:par>
                                <p:cTn id="52" presetID="10" presetClass="entr" presetSubtype="0" fill="hold" grpId="0" nodeType="afterEffect">
                                  <p:stCondLst>
                                    <p:cond delay="0"/>
                                  </p:stCondLst>
                                  <p:childTnLst>
                                    <p:set>
                                      <p:cBhvr>
                                        <p:cTn id="53" dur="1" fill="hold">
                                          <p:stCondLst>
                                            <p:cond delay="0"/>
                                          </p:stCondLst>
                                        </p:cTn>
                                        <p:tgtEl>
                                          <p:spTgt spid="4">
                                            <p:txEl>
                                              <p:pRg st="0" end="0"/>
                                            </p:txEl>
                                          </p:spTgt>
                                        </p:tgtEl>
                                        <p:attrNameLst>
                                          <p:attrName>style.visibility</p:attrName>
                                        </p:attrNameLst>
                                      </p:cBhvr>
                                      <p:to>
                                        <p:strVal val="visible"/>
                                      </p:to>
                                    </p:set>
                                    <p:animEffect transition="in" filter="fade">
                                      <p:cBhvr>
                                        <p:cTn id="54" dur="500"/>
                                        <p:tgtEl>
                                          <p:spTgt spid="4">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4">
                                            <p:txEl>
                                              <p:pRg st="1" end="1"/>
                                            </p:txEl>
                                          </p:spTgt>
                                        </p:tgtEl>
                                        <p:attrNameLst>
                                          <p:attrName>style.visibility</p:attrName>
                                        </p:attrNameLst>
                                      </p:cBhvr>
                                      <p:to>
                                        <p:strVal val="visible"/>
                                      </p:to>
                                    </p:set>
                                    <p:animEffect transition="in" filter="fade">
                                      <p:cBhvr>
                                        <p:cTn id="59" dur="500"/>
                                        <p:tgtEl>
                                          <p:spTgt spid="4">
                                            <p:txEl>
                                              <p:pRg st="1" end="1"/>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4">
                                            <p:txEl>
                                              <p:pRg st="2" end="2"/>
                                            </p:txEl>
                                          </p:spTgt>
                                        </p:tgtEl>
                                        <p:attrNameLst>
                                          <p:attrName>style.visibility</p:attrName>
                                        </p:attrNameLst>
                                      </p:cBhvr>
                                      <p:to>
                                        <p:strVal val="visible"/>
                                      </p:to>
                                    </p:set>
                                    <p:animEffect transition="in" filter="fade">
                                      <p:cBhvr>
                                        <p:cTn id="64" dur="500"/>
                                        <p:tgtEl>
                                          <p:spTgt spid="4">
                                            <p:txEl>
                                              <p:pRg st="2" end="2"/>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4">
                                            <p:txEl>
                                              <p:pRg st="3" end="3"/>
                                            </p:txEl>
                                          </p:spTgt>
                                        </p:tgtEl>
                                        <p:attrNameLst>
                                          <p:attrName>style.visibility</p:attrName>
                                        </p:attrNameLst>
                                      </p:cBhvr>
                                      <p:to>
                                        <p:strVal val="visible"/>
                                      </p:to>
                                    </p:set>
                                    <p:animEffect transition="in" filter="fade">
                                      <p:cBhvr>
                                        <p:cTn id="69" dur="500"/>
                                        <p:tgtEl>
                                          <p:spTgt spid="4">
                                            <p:txEl>
                                              <p:pRg st="3" end="3"/>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4">
                                            <p:txEl>
                                              <p:pRg st="4" end="4"/>
                                            </p:txEl>
                                          </p:spTgt>
                                        </p:tgtEl>
                                        <p:attrNameLst>
                                          <p:attrName>style.visibility</p:attrName>
                                        </p:attrNameLst>
                                      </p:cBhvr>
                                      <p:to>
                                        <p:strVal val="visible"/>
                                      </p:to>
                                    </p:set>
                                    <p:animEffect transition="in" filter="fade">
                                      <p:cBhvr>
                                        <p:cTn id="74"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p:tnLst>
              <p:par>
                <p:cTn presetID="17" presetClass="entr" presetSubtype="1"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Lst>
      </p:bldP>
      <p:bldP spid="4" grpId="0" uiExpand="1" build="p" animBg="1">
        <p:tmplLst>
          <p:tmpl lvl="1">
            <p:tnLst>
              <p:par>
                <p:cTn presetID="10" presetClass="entr" presetSubtype="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p:tnLst>
              <p:par>
                <p:cTn presetID="17" presetClass="entr" presetSubtype="1" fill="hold" nodeType="click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p:cTn dur="500" fill="hold"/>
                        <p:tgtEl>
                          <p:spTgt spid="4"/>
                        </p:tgtEl>
                        <p:attrNameLst>
                          <p:attrName>ppt_x</p:attrName>
                        </p:attrNameLst>
                      </p:cBhvr>
                      <p:tavLst>
                        <p:tav tm="0">
                          <p:val>
                            <p:strVal val="#ppt_x"/>
                          </p:val>
                        </p:tav>
                        <p:tav tm="100000">
                          <p:val>
                            <p:strVal val="#ppt_x"/>
                          </p:val>
                        </p:tav>
                      </p:tavLst>
                    </p:anim>
                    <p:anim calcmode="lin" valueType="num">
                      <p:cBhvr>
                        <p:cTn dur="500" fill="hold"/>
                        <p:tgtEl>
                          <p:spTgt spid="4"/>
                        </p:tgtEl>
                        <p:attrNameLst>
                          <p:attrName>ppt_y</p:attrName>
                        </p:attrNameLst>
                      </p:cBhvr>
                      <p:tavLst>
                        <p:tav tm="0">
                          <p:val>
                            <p:strVal val="#ppt_y-#ppt_h/2"/>
                          </p:val>
                        </p:tav>
                        <p:tav tm="100000">
                          <p:val>
                            <p:strVal val="#ppt_y"/>
                          </p:val>
                        </p:tav>
                      </p:tavLst>
                    </p:anim>
                    <p:anim calcmode="lin" valueType="num">
                      <p:cBhvr>
                        <p:cTn dur="500" fill="hold"/>
                        <p:tgtEl>
                          <p:spTgt spid="4"/>
                        </p:tgtEl>
                        <p:attrNameLst>
                          <p:attrName>ppt_w</p:attrName>
                        </p:attrNameLst>
                      </p:cBhvr>
                      <p:tavLst>
                        <p:tav tm="0">
                          <p:val>
                            <p:strVal val="#ppt_w"/>
                          </p:val>
                        </p:tav>
                        <p:tav tm="100000">
                          <p:val>
                            <p:strVal val="#ppt_w"/>
                          </p:val>
                        </p:tav>
                      </p:tavLst>
                    </p:anim>
                    <p:anim calcmode="lin" valueType="num">
                      <p:cBhvr>
                        <p:cTn dur="500" fill="hold"/>
                        <p:tgtEl>
                          <p:spTgt spid="4"/>
                        </p:tgtEl>
                        <p:attrNameLst>
                          <p:attrName>ppt_h</p:attrName>
                        </p:attrNameLst>
                      </p:cBhvr>
                      <p:tavLst>
                        <p:tav tm="0">
                          <p:val>
                            <p:fltVal val="0"/>
                          </p:val>
                        </p:tav>
                        <p:tav tm="100000">
                          <p:val>
                            <p:strVal val="#ppt_h"/>
                          </p:val>
                        </p:tav>
                      </p:tavLst>
                    </p:anim>
                  </p:childTnLst>
                </p:cTn>
              </p:par>
            </p:tnLst>
          </p:tmpl>
        </p:tmplLst>
      </p:bldP>
      <p:bldP spid="2" grpId="0" animBg="1"/>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2/25/2023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662005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2/25/2023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7790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A4C7614-15A9-43A8-9E98-106A33ED6C41}" type="datetimeFigureOut">
              <a:rPr lang="en-US" smtClean="0">
                <a:solidFill>
                  <a:prstClr val="black">
                    <a:tint val="75000"/>
                  </a:prstClr>
                </a:solidFill>
              </a:rPr>
              <a:pPr/>
              <a:t>2/25/2023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5011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EFB3D-DFD8-2346-9E06-1157335CDEF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1759323-BA73-8BE6-678B-B30D541B5780}"/>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2993D552-8D3F-5809-EDF3-E3FE5ED5CEA5}"/>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8C86F15A-8ECF-67FA-1964-98C17F473248}"/>
              </a:ext>
            </a:extLst>
          </p:cNvPr>
          <p:cNvSpPr>
            <a:spLocks noGrp="1"/>
          </p:cNvSpPr>
          <p:nvPr>
            <p:ph type="sldNum" sz="quarter" idx="12"/>
          </p:nvPr>
        </p:nvSpPr>
        <p:spPr/>
        <p:txBody>
          <a:bodyPr/>
          <a:lstStyle>
            <a:lvl1pPr>
              <a:defRPr/>
            </a:lvl1pPr>
          </a:lstStyle>
          <a:p>
            <a:fld id="{B0A44D16-3DC7-4A78-8410-C58C77E3A5BB}" type="slidenum">
              <a:rPr lang="en-US" altLang="en-US"/>
              <a:pPr/>
              <a:t>‹#›</a:t>
            </a:fld>
            <a:endParaRPr lang="en-US" altLang="en-US"/>
          </a:p>
        </p:txBody>
      </p:sp>
    </p:spTree>
    <p:extLst>
      <p:ext uri="{BB962C8B-B14F-4D97-AF65-F5344CB8AC3E}">
        <p14:creationId xmlns:p14="http://schemas.microsoft.com/office/powerpoint/2010/main" val="94745123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A4C7614-15A9-43A8-9E98-106A33ED6C41}" type="datetimeFigureOut">
              <a:rPr lang="en-US" smtClean="0">
                <a:solidFill>
                  <a:prstClr val="black">
                    <a:tint val="75000"/>
                  </a:prstClr>
                </a:solidFill>
              </a:rPr>
              <a:pPr/>
              <a:t>2/25/2023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004148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A4C7614-15A9-43A8-9E98-106A33ED6C41}" type="datetimeFigureOut">
              <a:rPr lang="en-US" smtClean="0">
                <a:solidFill>
                  <a:prstClr val="black">
                    <a:tint val="75000"/>
                  </a:prstClr>
                </a:solidFill>
              </a:rPr>
              <a:pPr/>
              <a:t>2/25/2023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143655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4C7614-15A9-43A8-9E98-106A33ED6C41}" type="datetimeFigureOut">
              <a:rPr lang="en-US" smtClean="0">
                <a:solidFill>
                  <a:prstClr val="black">
                    <a:tint val="75000"/>
                  </a:prstClr>
                </a:solidFill>
              </a:rPr>
              <a:pPr/>
              <a:t>2/25/2023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8949541"/>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A4C7614-15A9-43A8-9E98-106A33ED6C41}" type="datetimeFigureOut">
              <a:rPr lang="en-US" smtClean="0">
                <a:solidFill>
                  <a:prstClr val="black">
                    <a:tint val="75000"/>
                  </a:prstClr>
                </a:solidFill>
              </a:rPr>
              <a:pPr/>
              <a:t>2/25/2023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918279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A4C7614-15A9-43A8-9E98-106A33ED6C41}" type="datetimeFigureOut">
              <a:rPr lang="en-US" smtClean="0">
                <a:solidFill>
                  <a:prstClr val="black">
                    <a:tint val="75000"/>
                  </a:prstClr>
                </a:solidFill>
              </a:rPr>
              <a:pPr/>
              <a:t>2/25/2023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910747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2/25/2023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216183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2/25/2023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600412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Home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845826" y="3544776"/>
            <a:ext cx="6458325" cy="1955229"/>
          </a:xfrm>
        </p:spPr>
        <p:txBody>
          <a:bodyPr anchor="ctr">
            <a:noAutofit/>
          </a:bodyPr>
          <a:lstStyle>
            <a:lvl1pPr marL="0" indent="0" algn="ctr">
              <a:lnSpc>
                <a:spcPct val="80000"/>
              </a:lnSpc>
              <a:buNone/>
              <a:defRPr sz="4800" b="1" spc="0" baseline="0">
                <a:solidFill>
                  <a:schemeClr val="tx1">
                    <a:tint val="75000"/>
                  </a:schemeClr>
                </a:solidFill>
                <a:latin typeface="Lato Black"/>
                <a:cs typeface="Lato Black"/>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Title of Lesson</a:t>
            </a:r>
            <a:endParaRPr lang="en-US" dirty="0"/>
          </a:p>
        </p:txBody>
      </p:sp>
      <p:sp>
        <p:nvSpPr>
          <p:cNvPr id="13" name="TextBox 12"/>
          <p:cNvSpPr txBox="1"/>
          <p:nvPr userDrawn="1"/>
        </p:nvSpPr>
        <p:spPr>
          <a:xfrm>
            <a:off x="5058542" y="2921012"/>
            <a:ext cx="5252685" cy="420564"/>
          </a:xfrm>
          <a:prstGeom prst="rect">
            <a:avLst/>
          </a:prstGeom>
          <a:noFill/>
        </p:spPr>
        <p:txBody>
          <a:bodyPr wrap="square" rtlCol="0" anchor="b">
            <a:spAutoFit/>
          </a:bodyPr>
          <a:lstStyle/>
          <a:p>
            <a:pPr algn="ctr"/>
            <a:r>
              <a:rPr lang="en-US" sz="2133" b="1" i="0" spc="0" dirty="0">
                <a:latin typeface="Lato Regular"/>
                <a:cs typeface="Lato Regular"/>
              </a:rPr>
              <a:t>MIKE MAZZALONGO</a:t>
            </a:r>
          </a:p>
        </p:txBody>
      </p:sp>
      <p:sp>
        <p:nvSpPr>
          <p:cNvPr id="5" name="Text Placeholder 4"/>
          <p:cNvSpPr>
            <a:spLocks noGrp="1"/>
          </p:cNvSpPr>
          <p:nvPr>
            <p:ph type="body" sz="quarter" idx="10" hasCustomPrompt="1"/>
          </p:nvPr>
        </p:nvSpPr>
        <p:spPr>
          <a:xfrm>
            <a:off x="303665" y="1865537"/>
            <a:ext cx="4542161" cy="4485217"/>
          </a:xfrm>
        </p:spPr>
        <p:txBody>
          <a:bodyPr anchor="b">
            <a:normAutofit/>
          </a:bodyPr>
          <a:lstStyle>
            <a:lvl1pPr marL="0" indent="0" algn="ctr">
              <a:buNone/>
              <a:defRPr sz="26533">
                <a:latin typeface="Lato Black"/>
                <a:cs typeface="Lato Black"/>
              </a:defRPr>
            </a:lvl1pPr>
          </a:lstStyle>
          <a:p>
            <a:pPr lvl="0"/>
            <a:r>
              <a:rPr lang="en-US" dirty="0"/>
              <a:t>1</a:t>
            </a:r>
          </a:p>
        </p:txBody>
      </p:sp>
      <p:pic>
        <p:nvPicPr>
          <p:cNvPr id="7" name="Picture 6" descr="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3982" y="6004855"/>
            <a:ext cx="2433421" cy="345899"/>
          </a:xfrm>
          <a:prstGeom prst="rect">
            <a:avLst/>
          </a:prstGeom>
        </p:spPr>
      </p:pic>
      <p:cxnSp>
        <p:nvCxnSpPr>
          <p:cNvPr id="4" name="Straight Connector 3"/>
          <p:cNvCxnSpPr/>
          <p:nvPr userDrawn="1"/>
        </p:nvCxnSpPr>
        <p:spPr>
          <a:xfrm>
            <a:off x="5705690" y="2825459"/>
            <a:ext cx="3844711" cy="0"/>
          </a:xfrm>
          <a:prstGeom prst="line">
            <a:avLst/>
          </a:prstGeom>
          <a:ln>
            <a:solidFill>
              <a:schemeClr val="accent1">
                <a:alpha val="4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771122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With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200">
                <a:solidFill>
                  <a:schemeClr val="bg1"/>
                </a:solidFill>
              </a:defRPr>
            </a:lvl1pPr>
          </a:lstStyle>
          <a:p>
            <a:r>
              <a:rPr lang="en-US" dirty="0"/>
              <a:t>Click to edit Master title style</a:t>
            </a:r>
          </a:p>
        </p:txBody>
      </p:sp>
      <p:sp>
        <p:nvSpPr>
          <p:cNvPr id="4" name="Text Placeholder 3"/>
          <p:cNvSpPr>
            <a:spLocks noGrp="1"/>
          </p:cNvSpPr>
          <p:nvPr>
            <p:ph type="body" sz="quarter" idx="10"/>
          </p:nvPr>
        </p:nvSpPr>
        <p:spPr>
          <a:xfrm>
            <a:off x="797985" y="1668583"/>
            <a:ext cx="10551583" cy="48563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522122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Bible Vers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950962" y="572798"/>
            <a:ext cx="9964113" cy="4906719"/>
          </a:xfrm>
        </p:spPr>
        <p:txBody>
          <a:bodyPr anchor="ctr"/>
          <a:lstStyle>
            <a:lvl1pPr marL="0" marR="0" indent="0" algn="l" defTabSz="609585" rtl="0" eaLnBrk="1" fontAlgn="auto" latinLnBrk="0" hangingPunct="1">
              <a:lnSpc>
                <a:spcPct val="100000"/>
              </a:lnSpc>
              <a:spcBef>
                <a:spcPct val="20000"/>
              </a:spcBef>
              <a:spcAft>
                <a:spcPts val="0"/>
              </a:spcAft>
              <a:buClrTx/>
              <a:buSzTx/>
              <a:buFont typeface="Arial"/>
              <a:buNone/>
              <a:tabLst/>
              <a:defRPr>
                <a:latin typeface="Lato Regular"/>
                <a:cs typeface="Lato Regular"/>
              </a:defRPr>
            </a:lvl1pPr>
            <a:lvl2pPr marL="609585" indent="0">
              <a:buNone/>
              <a:defRPr/>
            </a:lvl2pPr>
            <a:lvl3pPr marL="1219170" indent="0">
              <a:buNone/>
              <a:defRPr/>
            </a:lvl3pPr>
            <a:lvl4pPr marL="1828754" indent="0">
              <a:buNone/>
              <a:defRPr/>
            </a:lvl4pPr>
            <a:lvl5pPr marL="2438339" indent="0">
              <a:buNone/>
              <a:defRPr/>
            </a:lvl5pPr>
          </a:lstStyle>
          <a:p>
            <a:pPr lvl="0"/>
            <a:r>
              <a:rPr lang="mr-IN" dirty="0"/>
              <a:t>…</a:t>
            </a:r>
            <a:endParaRPr lang="en-US" dirty="0"/>
          </a:p>
        </p:txBody>
      </p:sp>
      <p:sp>
        <p:nvSpPr>
          <p:cNvPr id="3" name="Text Placeholder 2"/>
          <p:cNvSpPr>
            <a:spLocks noGrp="1"/>
          </p:cNvSpPr>
          <p:nvPr>
            <p:ph type="body" sz="quarter" idx="11" hasCustomPrompt="1"/>
          </p:nvPr>
        </p:nvSpPr>
        <p:spPr>
          <a:xfrm>
            <a:off x="950962" y="5479516"/>
            <a:ext cx="5541389" cy="697317"/>
          </a:xfrm>
        </p:spPr>
        <p:txBody>
          <a:bodyPr>
            <a:normAutofit/>
          </a:bodyPr>
          <a:lstStyle>
            <a:lvl1pPr marL="0" indent="0" algn="l">
              <a:buNone/>
              <a:defRPr sz="3733" b="1" baseline="0">
                <a:latin typeface="Lato Regular"/>
                <a:cs typeface="Lato Regular"/>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 Acts </a:t>
            </a:r>
          </a:p>
        </p:txBody>
      </p:sp>
    </p:spTree>
    <p:extLst>
      <p:ext uri="{BB962C8B-B14F-4D97-AF65-F5344CB8AC3E}">
        <p14:creationId xmlns:p14="http://schemas.microsoft.com/office/powerpoint/2010/main" val="5232296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149143-3E05-29A4-7CBB-4A8505EEC6FE}"/>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CEFFDF3D-ED60-F5A4-3589-E643F1D5E167}"/>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0A27101A-62E6-6D0D-77E1-5C7CCD33F846}"/>
              </a:ext>
            </a:extLst>
          </p:cNvPr>
          <p:cNvSpPr>
            <a:spLocks noGrp="1"/>
          </p:cNvSpPr>
          <p:nvPr>
            <p:ph type="sldNum" sz="quarter" idx="12"/>
          </p:nvPr>
        </p:nvSpPr>
        <p:spPr/>
        <p:txBody>
          <a:bodyPr/>
          <a:lstStyle>
            <a:lvl1pPr>
              <a:defRPr/>
            </a:lvl1pPr>
          </a:lstStyle>
          <a:p>
            <a:fld id="{1E3F0C7A-6FF9-4D17-96D3-4BCC4390AA3C}" type="slidenum">
              <a:rPr lang="en-US" altLang="en-US"/>
              <a:pPr/>
              <a:t>‹#›</a:t>
            </a:fld>
            <a:endParaRPr lang="en-US" altLang="en-US"/>
          </a:p>
        </p:txBody>
      </p:sp>
    </p:spTree>
    <p:extLst>
      <p:ext uri="{BB962C8B-B14F-4D97-AF65-F5344CB8AC3E}">
        <p14:creationId xmlns:p14="http://schemas.microsoft.com/office/powerpoint/2010/main" val="9836900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Lis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834374" y="941084"/>
            <a:ext cx="10523253" cy="4975832"/>
          </a:xfrm>
        </p:spPr>
        <p:txBody>
          <a:bodyPr anchor="t"/>
          <a:lstStyle>
            <a:lvl1pPr marL="609585" indent="-609585">
              <a:buFont typeface="Arial"/>
              <a:buChar char="•"/>
              <a:defRPr sz="4267"/>
            </a:lvl1pPr>
            <a:lvl2pPr marL="1219170" indent="-609585">
              <a:buFont typeface="Arial"/>
              <a:buChar char="•"/>
              <a:defRPr/>
            </a:lvl2pPr>
            <a:lvl3pPr marL="1676358" indent="-457189">
              <a:buFont typeface="Arial"/>
              <a:buChar char="•"/>
              <a:defRPr/>
            </a:lvl3pPr>
            <a:lvl4pPr marL="2285943" indent="-457189">
              <a:buFont typeface="Arial"/>
              <a:buChar char="•"/>
              <a:defRPr/>
            </a:lvl4pPr>
            <a:lvl5pPr marL="2895528" indent="-457189">
              <a:buFont typeface="Arial"/>
              <a:buChar char="•"/>
              <a:defRPr/>
            </a:lvl5pPr>
          </a:lstStyle>
          <a:p>
            <a:pPr lvl="0"/>
            <a:r>
              <a:rPr lang="en-US" dirty="0"/>
              <a:t>List Item #1</a:t>
            </a:r>
          </a:p>
          <a:p>
            <a:pPr lvl="0"/>
            <a:r>
              <a:rPr lang="en-US" dirty="0"/>
              <a:t>List Item #2</a:t>
            </a:r>
          </a:p>
          <a:p>
            <a:pPr lvl="0"/>
            <a:r>
              <a:rPr lang="en-US" dirty="0"/>
              <a:t>List Item #3</a:t>
            </a:r>
          </a:p>
        </p:txBody>
      </p:sp>
    </p:spTree>
    <p:extLst>
      <p:ext uri="{BB962C8B-B14F-4D97-AF65-F5344CB8AC3E}">
        <p14:creationId xmlns:p14="http://schemas.microsoft.com/office/powerpoint/2010/main" val="76163607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Full Single Statm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20380" y="620585"/>
            <a:ext cx="10551240" cy="5648384"/>
          </a:xfrm>
        </p:spPr>
        <p:txBody>
          <a:bodyPr anchor="ctr">
            <a:normAutofit/>
          </a:bodyPr>
          <a:lstStyle>
            <a:lvl1pPr algn="ctr">
              <a:defRPr sz="5333"/>
            </a:lvl1pPr>
          </a:lstStyle>
          <a:p>
            <a:r>
              <a:rPr lang="en-US" dirty="0"/>
              <a:t>Click to edit Master title style</a:t>
            </a:r>
          </a:p>
        </p:txBody>
      </p:sp>
    </p:spTree>
    <p:extLst>
      <p:ext uri="{BB962C8B-B14F-4D97-AF65-F5344CB8AC3E}">
        <p14:creationId xmlns:p14="http://schemas.microsoft.com/office/powerpoint/2010/main" val="216209672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_Home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845826" y="3769312"/>
            <a:ext cx="6492735" cy="2140704"/>
          </a:xfrm>
        </p:spPr>
        <p:txBody>
          <a:bodyPr anchor="b">
            <a:noAutofit/>
          </a:bodyPr>
          <a:lstStyle>
            <a:lvl1pPr marL="0" indent="0" algn="ctr">
              <a:lnSpc>
                <a:spcPct val="80000"/>
              </a:lnSpc>
              <a:buNone/>
              <a:defRPr sz="4800" b="1" spc="0" baseline="0">
                <a:solidFill>
                  <a:schemeClr val="tx1">
                    <a:tint val="75000"/>
                  </a:schemeClr>
                </a:solidFill>
                <a:latin typeface="Lato Black"/>
                <a:cs typeface="Lato Black"/>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Why Study Doctrine?</a:t>
            </a:r>
          </a:p>
        </p:txBody>
      </p:sp>
      <p:sp>
        <p:nvSpPr>
          <p:cNvPr id="13" name="TextBox 12"/>
          <p:cNvSpPr txBox="1"/>
          <p:nvPr userDrawn="1"/>
        </p:nvSpPr>
        <p:spPr>
          <a:xfrm>
            <a:off x="5058542" y="2921012"/>
            <a:ext cx="5252685" cy="420564"/>
          </a:xfrm>
          <a:prstGeom prst="rect">
            <a:avLst/>
          </a:prstGeom>
          <a:noFill/>
        </p:spPr>
        <p:txBody>
          <a:bodyPr wrap="square" rtlCol="0" anchor="b">
            <a:spAutoFit/>
          </a:bodyPr>
          <a:lstStyle/>
          <a:p>
            <a:pPr algn="ctr"/>
            <a:r>
              <a:rPr lang="en-US" sz="2133" b="1" i="0" spc="0" dirty="0">
                <a:latin typeface="Lato Regular"/>
                <a:cs typeface="Lato Regular"/>
              </a:rPr>
              <a:t>MIKE MAZZALONGO</a:t>
            </a:r>
          </a:p>
        </p:txBody>
      </p:sp>
      <p:sp>
        <p:nvSpPr>
          <p:cNvPr id="5" name="Text Placeholder 4"/>
          <p:cNvSpPr>
            <a:spLocks noGrp="1"/>
          </p:cNvSpPr>
          <p:nvPr>
            <p:ph type="body" sz="quarter" idx="10" hasCustomPrompt="1"/>
          </p:nvPr>
        </p:nvSpPr>
        <p:spPr>
          <a:xfrm>
            <a:off x="303665" y="2597057"/>
            <a:ext cx="4542161" cy="4485217"/>
          </a:xfrm>
        </p:spPr>
        <p:txBody>
          <a:bodyPr anchor="b">
            <a:normAutofit/>
          </a:bodyPr>
          <a:lstStyle>
            <a:lvl1pPr marL="0" indent="0" algn="ctr">
              <a:buNone/>
              <a:defRPr sz="26533">
                <a:latin typeface="Lato Black"/>
                <a:cs typeface="Lato Black"/>
              </a:defRPr>
            </a:lvl1pPr>
          </a:lstStyle>
          <a:p>
            <a:pPr lvl="0"/>
            <a:r>
              <a:rPr lang="en-US" dirty="0"/>
              <a:t>10</a:t>
            </a:r>
          </a:p>
        </p:txBody>
      </p:sp>
      <p:cxnSp>
        <p:nvCxnSpPr>
          <p:cNvPr id="4" name="Straight Connector 3"/>
          <p:cNvCxnSpPr/>
          <p:nvPr userDrawn="1"/>
        </p:nvCxnSpPr>
        <p:spPr>
          <a:xfrm>
            <a:off x="5705690" y="2825459"/>
            <a:ext cx="3844711" cy="0"/>
          </a:xfrm>
          <a:prstGeom prst="line">
            <a:avLst/>
          </a:prstGeom>
          <a:ln>
            <a:solidFill>
              <a:schemeClr val="accent1">
                <a:alpha val="4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6106672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ible Verse Blank">
    <p:bg>
      <p:bgPr>
        <a:solidFill>
          <a:srgbClr val="333F2A"/>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950962" y="572798"/>
            <a:ext cx="9964113" cy="4906719"/>
          </a:xfrm>
        </p:spPr>
        <p:txBody>
          <a:bodyPr anchor="ctr"/>
          <a:lstStyle>
            <a:lvl1pPr marL="0" marR="0" indent="0" algn="l" defTabSz="609585" rtl="0" eaLnBrk="1" fontAlgn="auto" latinLnBrk="0" hangingPunct="1">
              <a:lnSpc>
                <a:spcPct val="100000"/>
              </a:lnSpc>
              <a:spcBef>
                <a:spcPct val="20000"/>
              </a:spcBef>
              <a:spcAft>
                <a:spcPts val="0"/>
              </a:spcAft>
              <a:buClrTx/>
              <a:buSzTx/>
              <a:buFont typeface="Arial"/>
              <a:buNone/>
              <a:tabLst/>
              <a:defRPr>
                <a:latin typeface="Lato Regular"/>
                <a:cs typeface="Lato Regular"/>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For God so loved the world, that He gave His only begotten Son, that whoever believes in Him shall not perish, but have eternal life.</a:t>
            </a:r>
          </a:p>
        </p:txBody>
      </p:sp>
      <p:sp>
        <p:nvSpPr>
          <p:cNvPr id="3" name="Text Placeholder 2"/>
          <p:cNvSpPr>
            <a:spLocks noGrp="1"/>
          </p:cNvSpPr>
          <p:nvPr>
            <p:ph type="body" sz="quarter" idx="11" hasCustomPrompt="1"/>
          </p:nvPr>
        </p:nvSpPr>
        <p:spPr>
          <a:xfrm>
            <a:off x="950962" y="5479516"/>
            <a:ext cx="5541389" cy="697317"/>
          </a:xfrm>
        </p:spPr>
        <p:txBody>
          <a:bodyPr>
            <a:normAutofit/>
          </a:bodyPr>
          <a:lstStyle>
            <a:lvl1pPr marL="0" indent="0" algn="l">
              <a:buNone/>
              <a:defRPr sz="3733" b="1" baseline="0">
                <a:latin typeface="Lato Regular"/>
                <a:cs typeface="Lato Regular"/>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 John 3:16</a:t>
            </a:r>
          </a:p>
        </p:txBody>
      </p:sp>
    </p:spTree>
    <p:extLst>
      <p:ext uri="{BB962C8B-B14F-4D97-AF65-F5344CB8AC3E}">
        <p14:creationId xmlns:p14="http://schemas.microsoft.com/office/powerpoint/2010/main" val="223048464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With Title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200">
                <a:solidFill>
                  <a:schemeClr val="bg1"/>
                </a:solidFill>
              </a:defRPr>
            </a:lvl1pPr>
          </a:lstStyle>
          <a:p>
            <a:r>
              <a:rPr lang="en-US" dirty="0"/>
              <a:t>Click to edit Master title style</a:t>
            </a:r>
          </a:p>
        </p:txBody>
      </p:sp>
      <p:sp>
        <p:nvSpPr>
          <p:cNvPr id="4" name="Text Placeholder 3"/>
          <p:cNvSpPr>
            <a:spLocks noGrp="1"/>
          </p:cNvSpPr>
          <p:nvPr>
            <p:ph type="body" sz="quarter" idx="10"/>
          </p:nvPr>
        </p:nvSpPr>
        <p:spPr>
          <a:xfrm>
            <a:off x="797985" y="1668583"/>
            <a:ext cx="10551583" cy="48563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588230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List">
    <p:bg>
      <p:bgPr>
        <a:solidFill>
          <a:srgbClr val="333F2A"/>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834374" y="941084"/>
            <a:ext cx="10523253" cy="4975832"/>
          </a:xfrm>
        </p:spPr>
        <p:txBody>
          <a:bodyPr anchor="t"/>
          <a:lstStyle>
            <a:lvl1pPr marL="609585" indent="-609585">
              <a:buFont typeface="Arial"/>
              <a:buChar char="•"/>
              <a:defRPr sz="4267"/>
            </a:lvl1pPr>
            <a:lvl2pPr marL="1219170" indent="-609585">
              <a:buFont typeface="Arial"/>
              <a:buChar char="•"/>
              <a:defRPr/>
            </a:lvl2pPr>
            <a:lvl3pPr marL="1676358" indent="-457189">
              <a:buFont typeface="Arial"/>
              <a:buChar char="•"/>
              <a:defRPr/>
            </a:lvl3pPr>
            <a:lvl4pPr marL="2285943" indent="-457189">
              <a:buFont typeface="Arial"/>
              <a:buChar char="•"/>
              <a:defRPr/>
            </a:lvl4pPr>
            <a:lvl5pPr marL="2895528" indent="-457189">
              <a:buFont typeface="Arial"/>
              <a:buChar char="•"/>
              <a:defRPr/>
            </a:lvl5pPr>
          </a:lstStyle>
          <a:p>
            <a:pPr lvl="0"/>
            <a:r>
              <a:rPr lang="en-US" dirty="0"/>
              <a:t>List Item #1</a:t>
            </a:r>
          </a:p>
          <a:p>
            <a:pPr lvl="0"/>
            <a:r>
              <a:rPr lang="en-US" dirty="0"/>
              <a:t>List Item #2</a:t>
            </a:r>
          </a:p>
          <a:p>
            <a:pPr lvl="0"/>
            <a:r>
              <a:rPr lang="en-US" dirty="0"/>
              <a:t>List Item #3</a:t>
            </a:r>
          </a:p>
        </p:txBody>
      </p:sp>
    </p:spTree>
    <p:extLst>
      <p:ext uri="{BB962C8B-B14F-4D97-AF65-F5344CB8AC3E}">
        <p14:creationId xmlns:p14="http://schemas.microsoft.com/office/powerpoint/2010/main" val="374807299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Single Statment Blank">
    <p:bg>
      <p:bgPr>
        <a:solidFill>
          <a:srgbClr val="333F2A"/>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20380" y="819188"/>
            <a:ext cx="10551240" cy="5219624"/>
          </a:xfrm>
        </p:spPr>
        <p:txBody>
          <a:bodyPr anchor="ctr">
            <a:normAutofit/>
          </a:bodyPr>
          <a:lstStyle>
            <a:lvl1pPr algn="ctr">
              <a:defRPr sz="5333"/>
            </a:lvl1pPr>
          </a:lstStyle>
          <a:p>
            <a:r>
              <a:rPr lang="en-US" dirty="0"/>
              <a:t>Click to edit Master title style</a:t>
            </a:r>
          </a:p>
        </p:txBody>
      </p:sp>
    </p:spTree>
    <p:extLst>
      <p:ext uri="{BB962C8B-B14F-4D97-AF65-F5344CB8AC3E}">
        <p14:creationId xmlns:p14="http://schemas.microsoft.com/office/powerpoint/2010/main" val="244425044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9798E-90C4-48E6-B39B-37FF65347ABD}"/>
              </a:ext>
            </a:extLst>
          </p:cNvPr>
          <p:cNvSpPr>
            <a:spLocks noGrp="1"/>
          </p:cNvSpPr>
          <p:nvPr>
            <p:ph type="ctrTitle"/>
          </p:nvPr>
        </p:nvSpPr>
        <p:spPr>
          <a:xfrm>
            <a:off x="2197100" y="1079500"/>
            <a:ext cx="7797799" cy="2138400"/>
          </a:xfrm>
        </p:spPr>
        <p:txBody>
          <a:bodyPr anchor="b">
            <a:normAutofit/>
          </a:bodyPr>
          <a:lstStyle>
            <a:lvl1pPr algn="ctr">
              <a:defRPr sz="2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93D95C8C-0A7F-40D9-A690-3D5898EFFE81}"/>
              </a:ext>
            </a:extLst>
          </p:cNvPr>
          <p:cNvSpPr>
            <a:spLocks noGrp="1"/>
          </p:cNvSpPr>
          <p:nvPr>
            <p:ph type="subTitle" idx="1"/>
          </p:nvPr>
        </p:nvSpPr>
        <p:spPr>
          <a:xfrm>
            <a:off x="3308350" y="4113213"/>
            <a:ext cx="5575300" cy="1655762"/>
          </a:xfrm>
        </p:spPr>
        <p:txBody>
          <a:bodyPr/>
          <a:lstStyle>
            <a:lvl1pPr marL="0" indent="0" algn="ctr">
              <a:buNone/>
              <a:defRPr sz="24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3D1322F3-E47A-4D6E-96A8-AB5C73BA9906}"/>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2/25/2023</a:t>
            </a:fld>
            <a:endParaRPr lang="en-US" dirty="0"/>
          </a:p>
        </p:txBody>
      </p:sp>
      <p:sp>
        <p:nvSpPr>
          <p:cNvPr id="5" name="Footer Placeholder 4">
            <a:extLst>
              <a:ext uri="{FF2B5EF4-FFF2-40B4-BE49-F238E27FC236}">
                <a16:creationId xmlns:a16="http://schemas.microsoft.com/office/drawing/2014/main" id="{737BF5CE-9E66-4FD5-949F-34E11607C6DF}"/>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EEDAB7A-4032-416A-B04E-1F4878912E02}"/>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dirty="0"/>
          </a:p>
        </p:txBody>
      </p:sp>
      <p:cxnSp>
        <p:nvCxnSpPr>
          <p:cNvPr id="7" name="Straight Connector 6">
            <a:extLst>
              <a:ext uri="{FF2B5EF4-FFF2-40B4-BE49-F238E27FC236}">
                <a16:creationId xmlns:a16="http://schemas.microsoft.com/office/drawing/2014/main" id="{701C0CAB-6A03-4C6A-9FAA-219847753628}"/>
              </a:ext>
            </a:extLst>
          </p:cNvPr>
          <p:cNvCxnSpPr>
            <a:cxnSpLocks/>
          </p:cNvCxnSpPr>
          <p:nvPr/>
        </p:nvCxnSpPr>
        <p:spPr>
          <a:xfrm>
            <a:off x="5826000" y="369087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F982E0B2-AA9C-441C-A08E-A9DF9CF12116}"/>
              </a:ext>
            </a:extLst>
          </p:cNvPr>
          <p:cNvGrpSpPr/>
          <p:nvPr/>
        </p:nvGrpSpPr>
        <p:grpSpPr>
          <a:xfrm>
            <a:off x="9728046" y="4869342"/>
            <a:ext cx="1623711" cy="630920"/>
            <a:chOff x="9588346" y="4824892"/>
            <a:chExt cx="1623711" cy="630920"/>
          </a:xfrm>
        </p:grpSpPr>
        <p:sp>
          <p:nvSpPr>
            <p:cNvPr id="16" name="Freeform: Shape 15">
              <a:extLst>
                <a:ext uri="{FF2B5EF4-FFF2-40B4-BE49-F238E27FC236}">
                  <a16:creationId xmlns:a16="http://schemas.microsoft.com/office/drawing/2014/main" id="{A4A2E074-C10D-4C57-AB72-B631E4D77102}"/>
                </a:ext>
              </a:extLst>
            </p:cNvPr>
            <p:cNvSpPr/>
            <p:nvPr/>
          </p:nvSpPr>
          <p:spPr>
            <a:xfrm rot="2700000" flipH="1">
              <a:off x="10267789" y="4452443"/>
              <a:ext cx="571820" cy="1316717"/>
            </a:xfrm>
            <a:custGeom>
              <a:avLst/>
              <a:gdLst>
                <a:gd name="connsiteX0" fmla="*/ 282417 w 571820"/>
                <a:gd name="connsiteY0" fmla="*/ 0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1820" h="1316717">
                  <a:moveTo>
                    <a:pt x="282417" y="0"/>
                  </a:moveTo>
                  <a:lnTo>
                    <a:pt x="285910" y="3175"/>
                  </a:lnTo>
                  <a:lnTo>
                    <a:pt x="287393" y="1827"/>
                  </a:lnTo>
                  <a:lnTo>
                    <a:pt x="289403" y="0"/>
                  </a:lnTo>
                  <a:lnTo>
                    <a:pt x="289403" y="6349"/>
                  </a:lnTo>
                  <a:lnTo>
                    <a:pt x="309203" y="24345"/>
                  </a:lnTo>
                  <a:cubicBezTo>
                    <a:pt x="471461" y="186603"/>
                    <a:pt x="571820" y="410761"/>
                    <a:pt x="571820" y="658359"/>
                  </a:cubicBezTo>
                  <a:cubicBezTo>
                    <a:pt x="571820" y="905956"/>
                    <a:pt x="471461" y="1130114"/>
                    <a:pt x="309203" y="1292372"/>
                  </a:cubicBezTo>
                  <a:lnTo>
                    <a:pt x="289403" y="1310368"/>
                  </a:lnTo>
                  <a:lnTo>
                    <a:pt x="289403" y="1316717"/>
                  </a:lnTo>
                  <a:lnTo>
                    <a:pt x="287393" y="1314890"/>
                  </a:lnTo>
                  <a:lnTo>
                    <a:pt x="285910" y="1313542"/>
                  </a:lnTo>
                  <a:lnTo>
                    <a:pt x="282417" y="1316717"/>
                  </a:lnTo>
                  <a:lnTo>
                    <a:pt x="282417" y="1310367"/>
                  </a:lnTo>
                  <a:lnTo>
                    <a:pt x="262617" y="1292372"/>
                  </a:lnTo>
                  <a:cubicBezTo>
                    <a:pt x="100359" y="1130113"/>
                    <a:pt x="0" y="905956"/>
                    <a:pt x="0" y="658358"/>
                  </a:cubicBezTo>
                  <a:cubicBezTo>
                    <a:pt x="0" y="410761"/>
                    <a:pt x="100359" y="186603"/>
                    <a:pt x="262617" y="24345"/>
                  </a:cubicBezTo>
                  <a:lnTo>
                    <a:pt x="282417" y="6349"/>
                  </a:lnTo>
                  <a:close/>
                </a:path>
              </a:pathLst>
            </a:custGeom>
            <a:solidFill>
              <a:schemeClr val="accent4">
                <a:alpha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0B037EB3-1772-4BA8-A95A-E5DBDFEA32B0}"/>
                </a:ext>
              </a:extLst>
            </p:cNvPr>
            <p:cNvGrpSpPr/>
            <p:nvPr/>
          </p:nvGrpSpPr>
          <p:grpSpPr>
            <a:xfrm rot="2700000" flipH="1">
              <a:off x="10112436" y="4359902"/>
              <a:ext cx="571820" cy="1620000"/>
              <a:chOff x="8482785" y="4330454"/>
              <a:chExt cx="571820" cy="1620000"/>
            </a:xfrm>
          </p:grpSpPr>
          <p:sp>
            <p:nvSpPr>
              <p:cNvPr id="18" name="Freeform: Shape 17">
                <a:extLst>
                  <a:ext uri="{FF2B5EF4-FFF2-40B4-BE49-F238E27FC236}">
                    <a16:creationId xmlns:a16="http://schemas.microsoft.com/office/drawing/2014/main" id="{A1F47AC1-63D0-47F3-9728-1A0A0543494B}"/>
                  </a:ext>
                </a:extLst>
              </p:cNvPr>
              <p:cNvSpPr/>
              <p:nvPr/>
            </p:nvSpPr>
            <p:spPr>
              <a:xfrm>
                <a:off x="8482785" y="4333632"/>
                <a:ext cx="571820" cy="1311956"/>
              </a:xfrm>
              <a:custGeom>
                <a:avLst/>
                <a:gdLst>
                  <a:gd name="connsiteX0" fmla="*/ 282417 w 571820"/>
                  <a:gd name="connsiteY0" fmla="*/ 0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 name="connsiteX0" fmla="*/ 282417 w 571820"/>
                  <a:gd name="connsiteY0" fmla="*/ 6349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 name="connsiteX0" fmla="*/ 262617 w 571820"/>
                  <a:gd name="connsiteY0" fmla="*/ 24345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0" fmla="*/ 262617 w 571820"/>
                  <a:gd name="connsiteY0" fmla="*/ 24345 h 1316717"/>
                  <a:gd name="connsiteX1" fmla="*/ 285910 w 571820"/>
                  <a:gd name="connsiteY1" fmla="*/ 3175 h 1316717"/>
                  <a:gd name="connsiteX2" fmla="*/ 287393 w 571820"/>
                  <a:gd name="connsiteY2" fmla="*/ 1827 h 1316717"/>
                  <a:gd name="connsiteX3" fmla="*/ 289403 w 571820"/>
                  <a:gd name="connsiteY3" fmla="*/ 0 h 1316717"/>
                  <a:gd name="connsiteX4" fmla="*/ 309203 w 571820"/>
                  <a:gd name="connsiteY4" fmla="*/ 24345 h 1316717"/>
                  <a:gd name="connsiteX5" fmla="*/ 571820 w 571820"/>
                  <a:gd name="connsiteY5" fmla="*/ 658359 h 1316717"/>
                  <a:gd name="connsiteX6" fmla="*/ 309203 w 571820"/>
                  <a:gd name="connsiteY6" fmla="*/ 1292372 h 1316717"/>
                  <a:gd name="connsiteX7" fmla="*/ 289403 w 571820"/>
                  <a:gd name="connsiteY7" fmla="*/ 1310368 h 1316717"/>
                  <a:gd name="connsiteX8" fmla="*/ 289403 w 571820"/>
                  <a:gd name="connsiteY8" fmla="*/ 1316717 h 1316717"/>
                  <a:gd name="connsiteX9" fmla="*/ 287393 w 571820"/>
                  <a:gd name="connsiteY9" fmla="*/ 1314890 h 1316717"/>
                  <a:gd name="connsiteX10" fmla="*/ 285910 w 571820"/>
                  <a:gd name="connsiteY10" fmla="*/ 1313542 h 1316717"/>
                  <a:gd name="connsiteX11" fmla="*/ 282417 w 571820"/>
                  <a:gd name="connsiteY11" fmla="*/ 1316717 h 1316717"/>
                  <a:gd name="connsiteX12" fmla="*/ 282417 w 571820"/>
                  <a:gd name="connsiteY12" fmla="*/ 1310367 h 1316717"/>
                  <a:gd name="connsiteX13" fmla="*/ 262617 w 571820"/>
                  <a:gd name="connsiteY13" fmla="*/ 1292372 h 1316717"/>
                  <a:gd name="connsiteX14" fmla="*/ 0 w 571820"/>
                  <a:gd name="connsiteY14" fmla="*/ 658358 h 1316717"/>
                  <a:gd name="connsiteX15" fmla="*/ 262617 w 571820"/>
                  <a:gd name="connsiteY15" fmla="*/ 24345 h 1316717"/>
                  <a:gd name="connsiteX0" fmla="*/ 262617 w 571820"/>
                  <a:gd name="connsiteY0" fmla="*/ 22518 h 1314890"/>
                  <a:gd name="connsiteX1" fmla="*/ 285910 w 571820"/>
                  <a:gd name="connsiteY1" fmla="*/ 1348 h 1314890"/>
                  <a:gd name="connsiteX2" fmla="*/ 287393 w 571820"/>
                  <a:gd name="connsiteY2" fmla="*/ 0 h 1314890"/>
                  <a:gd name="connsiteX3" fmla="*/ 309203 w 571820"/>
                  <a:gd name="connsiteY3" fmla="*/ 22518 h 1314890"/>
                  <a:gd name="connsiteX4" fmla="*/ 571820 w 571820"/>
                  <a:gd name="connsiteY4" fmla="*/ 656532 h 1314890"/>
                  <a:gd name="connsiteX5" fmla="*/ 309203 w 571820"/>
                  <a:gd name="connsiteY5" fmla="*/ 1290545 h 1314890"/>
                  <a:gd name="connsiteX6" fmla="*/ 289403 w 571820"/>
                  <a:gd name="connsiteY6" fmla="*/ 1308541 h 1314890"/>
                  <a:gd name="connsiteX7" fmla="*/ 289403 w 571820"/>
                  <a:gd name="connsiteY7" fmla="*/ 1314890 h 1314890"/>
                  <a:gd name="connsiteX8" fmla="*/ 287393 w 571820"/>
                  <a:gd name="connsiteY8" fmla="*/ 1313063 h 1314890"/>
                  <a:gd name="connsiteX9" fmla="*/ 285910 w 571820"/>
                  <a:gd name="connsiteY9" fmla="*/ 1311715 h 1314890"/>
                  <a:gd name="connsiteX10" fmla="*/ 282417 w 571820"/>
                  <a:gd name="connsiteY10" fmla="*/ 1314890 h 1314890"/>
                  <a:gd name="connsiteX11" fmla="*/ 282417 w 571820"/>
                  <a:gd name="connsiteY11" fmla="*/ 1308540 h 1314890"/>
                  <a:gd name="connsiteX12" fmla="*/ 262617 w 571820"/>
                  <a:gd name="connsiteY12" fmla="*/ 1290545 h 1314890"/>
                  <a:gd name="connsiteX13" fmla="*/ 0 w 571820"/>
                  <a:gd name="connsiteY13" fmla="*/ 656531 h 1314890"/>
                  <a:gd name="connsiteX14" fmla="*/ 262617 w 571820"/>
                  <a:gd name="connsiteY14" fmla="*/ 22518 h 1314890"/>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82417 w 571820"/>
                  <a:gd name="connsiteY9" fmla="*/ 1313542 h 1313542"/>
                  <a:gd name="connsiteX10" fmla="*/ 282417 w 571820"/>
                  <a:gd name="connsiteY10" fmla="*/ 1307192 h 1313542"/>
                  <a:gd name="connsiteX11" fmla="*/ 262617 w 571820"/>
                  <a:gd name="connsiteY11" fmla="*/ 1289197 h 1313542"/>
                  <a:gd name="connsiteX12" fmla="*/ 0 w 571820"/>
                  <a:gd name="connsiteY12" fmla="*/ 655183 h 1313542"/>
                  <a:gd name="connsiteX13" fmla="*/ 262617 w 571820"/>
                  <a:gd name="connsiteY13"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82417 w 571820"/>
                  <a:gd name="connsiteY9" fmla="*/ 1313542 h 1313542"/>
                  <a:gd name="connsiteX10" fmla="*/ 262617 w 571820"/>
                  <a:gd name="connsiteY10" fmla="*/ 1289197 h 1313542"/>
                  <a:gd name="connsiteX11" fmla="*/ 0 w 571820"/>
                  <a:gd name="connsiteY11" fmla="*/ 655183 h 1313542"/>
                  <a:gd name="connsiteX12" fmla="*/ 262617 w 571820"/>
                  <a:gd name="connsiteY12"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62617 w 571820"/>
                  <a:gd name="connsiteY9" fmla="*/ 1289197 h 1313542"/>
                  <a:gd name="connsiteX10" fmla="*/ 0 w 571820"/>
                  <a:gd name="connsiteY10" fmla="*/ 655183 h 1313542"/>
                  <a:gd name="connsiteX11" fmla="*/ 262617 w 571820"/>
                  <a:gd name="connsiteY11"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62617 w 571820"/>
                  <a:gd name="connsiteY8" fmla="*/ 1289197 h 1313542"/>
                  <a:gd name="connsiteX9" fmla="*/ 0 w 571820"/>
                  <a:gd name="connsiteY9" fmla="*/ 655183 h 1313542"/>
                  <a:gd name="connsiteX10" fmla="*/ 262617 w 571820"/>
                  <a:gd name="connsiteY10"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62617 w 571820"/>
                  <a:gd name="connsiteY7" fmla="*/ 1289197 h 1313542"/>
                  <a:gd name="connsiteX8" fmla="*/ 0 w 571820"/>
                  <a:gd name="connsiteY8" fmla="*/ 655183 h 1313542"/>
                  <a:gd name="connsiteX9" fmla="*/ 262617 w 571820"/>
                  <a:gd name="connsiteY9" fmla="*/ 21170 h 1313542"/>
                  <a:gd name="connsiteX0" fmla="*/ 262617 w 571820"/>
                  <a:gd name="connsiteY0" fmla="*/ 21170 h 1364739"/>
                  <a:gd name="connsiteX1" fmla="*/ 285910 w 571820"/>
                  <a:gd name="connsiteY1" fmla="*/ 0 h 1364739"/>
                  <a:gd name="connsiteX2" fmla="*/ 309203 w 571820"/>
                  <a:gd name="connsiteY2" fmla="*/ 21170 h 1364739"/>
                  <a:gd name="connsiteX3" fmla="*/ 571820 w 571820"/>
                  <a:gd name="connsiteY3" fmla="*/ 655184 h 1364739"/>
                  <a:gd name="connsiteX4" fmla="*/ 309203 w 571820"/>
                  <a:gd name="connsiteY4" fmla="*/ 1289197 h 1364739"/>
                  <a:gd name="connsiteX5" fmla="*/ 289403 w 571820"/>
                  <a:gd name="connsiteY5" fmla="*/ 1307193 h 1364739"/>
                  <a:gd name="connsiteX6" fmla="*/ 177485 w 571820"/>
                  <a:gd name="connsiteY6" fmla="*/ 1364739 h 1364739"/>
                  <a:gd name="connsiteX7" fmla="*/ 262617 w 571820"/>
                  <a:gd name="connsiteY7" fmla="*/ 1289197 h 1364739"/>
                  <a:gd name="connsiteX8" fmla="*/ 0 w 571820"/>
                  <a:gd name="connsiteY8" fmla="*/ 655183 h 1364739"/>
                  <a:gd name="connsiteX9" fmla="*/ 262617 w 571820"/>
                  <a:gd name="connsiteY9" fmla="*/ 21170 h 1364739"/>
                  <a:gd name="connsiteX0" fmla="*/ 262617 w 571820"/>
                  <a:gd name="connsiteY0" fmla="*/ 21170 h 1364739"/>
                  <a:gd name="connsiteX1" fmla="*/ 285910 w 571820"/>
                  <a:gd name="connsiteY1" fmla="*/ 0 h 1364739"/>
                  <a:gd name="connsiteX2" fmla="*/ 309203 w 571820"/>
                  <a:gd name="connsiteY2" fmla="*/ 21170 h 1364739"/>
                  <a:gd name="connsiteX3" fmla="*/ 571820 w 571820"/>
                  <a:gd name="connsiteY3" fmla="*/ 655184 h 1364739"/>
                  <a:gd name="connsiteX4" fmla="*/ 309203 w 571820"/>
                  <a:gd name="connsiteY4" fmla="*/ 1289197 h 1364739"/>
                  <a:gd name="connsiteX5" fmla="*/ 285832 w 571820"/>
                  <a:gd name="connsiteY5" fmla="*/ 1311956 h 1364739"/>
                  <a:gd name="connsiteX6" fmla="*/ 177485 w 571820"/>
                  <a:gd name="connsiteY6" fmla="*/ 1364739 h 1364739"/>
                  <a:gd name="connsiteX7" fmla="*/ 262617 w 571820"/>
                  <a:gd name="connsiteY7" fmla="*/ 1289197 h 1364739"/>
                  <a:gd name="connsiteX8" fmla="*/ 0 w 571820"/>
                  <a:gd name="connsiteY8" fmla="*/ 655183 h 1364739"/>
                  <a:gd name="connsiteX9" fmla="*/ 262617 w 571820"/>
                  <a:gd name="connsiteY9" fmla="*/ 21170 h 1364739"/>
                  <a:gd name="connsiteX0" fmla="*/ 262617 w 571820"/>
                  <a:gd name="connsiteY0" fmla="*/ 21170 h 1311956"/>
                  <a:gd name="connsiteX1" fmla="*/ 285910 w 571820"/>
                  <a:gd name="connsiteY1" fmla="*/ 0 h 1311956"/>
                  <a:gd name="connsiteX2" fmla="*/ 309203 w 571820"/>
                  <a:gd name="connsiteY2" fmla="*/ 21170 h 1311956"/>
                  <a:gd name="connsiteX3" fmla="*/ 571820 w 571820"/>
                  <a:gd name="connsiteY3" fmla="*/ 655184 h 1311956"/>
                  <a:gd name="connsiteX4" fmla="*/ 309203 w 571820"/>
                  <a:gd name="connsiteY4" fmla="*/ 1289197 h 1311956"/>
                  <a:gd name="connsiteX5" fmla="*/ 285832 w 571820"/>
                  <a:gd name="connsiteY5" fmla="*/ 1311956 h 1311956"/>
                  <a:gd name="connsiteX6" fmla="*/ 262617 w 571820"/>
                  <a:gd name="connsiteY6" fmla="*/ 1289197 h 1311956"/>
                  <a:gd name="connsiteX7" fmla="*/ 0 w 571820"/>
                  <a:gd name="connsiteY7" fmla="*/ 655183 h 1311956"/>
                  <a:gd name="connsiteX8" fmla="*/ 262617 w 571820"/>
                  <a:gd name="connsiteY8" fmla="*/ 21170 h 131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1820" h="1311956">
                    <a:moveTo>
                      <a:pt x="262617" y="21170"/>
                    </a:moveTo>
                    <a:lnTo>
                      <a:pt x="285910" y="0"/>
                    </a:lnTo>
                    <a:lnTo>
                      <a:pt x="309203" y="21170"/>
                    </a:lnTo>
                    <a:cubicBezTo>
                      <a:pt x="471461" y="183428"/>
                      <a:pt x="571820" y="407586"/>
                      <a:pt x="571820" y="655184"/>
                    </a:cubicBezTo>
                    <a:cubicBezTo>
                      <a:pt x="571820" y="902781"/>
                      <a:pt x="471461" y="1126939"/>
                      <a:pt x="309203" y="1289197"/>
                    </a:cubicBezTo>
                    <a:lnTo>
                      <a:pt x="285832" y="1311956"/>
                    </a:lnTo>
                    <a:lnTo>
                      <a:pt x="262617" y="1289197"/>
                    </a:lnTo>
                    <a:cubicBezTo>
                      <a:pt x="100359" y="1126938"/>
                      <a:pt x="0" y="902781"/>
                      <a:pt x="0" y="655183"/>
                    </a:cubicBezTo>
                    <a:cubicBezTo>
                      <a:pt x="0" y="407586"/>
                      <a:pt x="100359" y="183428"/>
                      <a:pt x="262617" y="21170"/>
                    </a:cubicBez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9" name="Straight Connector 18">
                <a:extLst>
                  <a:ext uri="{FF2B5EF4-FFF2-40B4-BE49-F238E27FC236}">
                    <a16:creationId xmlns:a16="http://schemas.microsoft.com/office/drawing/2014/main" id="{803A57D6-0C36-4560-A08A-16768551EF6F}"/>
                  </a:ext>
                </a:extLst>
              </p:cNvPr>
              <p:cNvCxnSpPr>
                <a:cxnSpLocks/>
              </p:cNvCxnSpPr>
              <p:nvPr/>
            </p:nvCxnSpPr>
            <p:spPr>
              <a:xfrm>
                <a:off x="8768695" y="4330454"/>
                <a:ext cx="0" cy="162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54787216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A217A-A229-4751-8D09-0CAD914F6286}"/>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A9DEA33-60C3-4B28-B3EF-E93D6D46A3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7D3B28-C66B-4279-AB67-2BC1D01239A4}"/>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2/25/2023</a:t>
            </a:fld>
            <a:endParaRPr lang="en-US"/>
          </a:p>
        </p:txBody>
      </p:sp>
      <p:sp>
        <p:nvSpPr>
          <p:cNvPr id="5" name="Footer Placeholder 4">
            <a:extLst>
              <a:ext uri="{FF2B5EF4-FFF2-40B4-BE49-F238E27FC236}">
                <a16:creationId xmlns:a16="http://schemas.microsoft.com/office/drawing/2014/main" id="{8928FF39-A0DA-4F77-9297-B83C86B575D9}"/>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9D7D65A-9D4E-42F6-A8BF-1EEAFB180710}"/>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181918612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017BB-B242-4CC6-887C-83E08CE2D54A}"/>
              </a:ext>
            </a:extLst>
          </p:cNvPr>
          <p:cNvSpPr>
            <a:spLocks noGrp="1"/>
          </p:cNvSpPr>
          <p:nvPr>
            <p:ph type="title"/>
          </p:nvPr>
        </p:nvSpPr>
        <p:spPr>
          <a:xfrm>
            <a:off x="1079500" y="2252663"/>
            <a:ext cx="4457700" cy="2349500"/>
          </a:xfrm>
        </p:spPr>
        <p:txBody>
          <a:bodyPr anchor="ctr" anchorCtr="0">
            <a:normAutofit/>
          </a:bodyPr>
          <a:lstStyle>
            <a:lvl1pPr algn="ctr">
              <a:defRPr sz="2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6695823-EA83-493F-8FEC-C72B5B9CF2FD}"/>
              </a:ext>
            </a:extLst>
          </p:cNvPr>
          <p:cNvSpPr>
            <a:spLocks noGrp="1"/>
          </p:cNvSpPr>
          <p:nvPr>
            <p:ph type="body" idx="1"/>
          </p:nvPr>
        </p:nvSpPr>
        <p:spPr>
          <a:xfrm>
            <a:off x="6654800" y="2252664"/>
            <a:ext cx="4451348" cy="2349500"/>
          </a:xfrm>
        </p:spPr>
        <p:txBody>
          <a:bodyPr anchor="ctr" anchorCtr="0"/>
          <a:lstStyle>
            <a:lvl1pPr marL="0" indent="0">
              <a:buNone/>
              <a:defRPr sz="2400" i="1">
                <a:solidFill>
                  <a:schemeClr val="tx1">
                    <a:alpha val="7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E08E54-36BB-4AB4-BE1F-5FA8207BEAF8}"/>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2/25/2023</a:t>
            </a:fld>
            <a:endParaRPr lang="en-US"/>
          </a:p>
        </p:txBody>
      </p:sp>
      <p:sp>
        <p:nvSpPr>
          <p:cNvPr id="5" name="Footer Placeholder 4">
            <a:extLst>
              <a:ext uri="{FF2B5EF4-FFF2-40B4-BE49-F238E27FC236}">
                <a16:creationId xmlns:a16="http://schemas.microsoft.com/office/drawing/2014/main" id="{C0453A6A-C55A-40A1-A3BB-DB417047F547}"/>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D6E656-7AC0-4BD3-AFE5-4B5122E2F2D8}"/>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grpSp>
        <p:nvGrpSpPr>
          <p:cNvPr id="20" name="Group 19">
            <a:extLst>
              <a:ext uri="{FF2B5EF4-FFF2-40B4-BE49-F238E27FC236}">
                <a16:creationId xmlns:a16="http://schemas.microsoft.com/office/drawing/2014/main" id="{E9ABE19D-0B51-4388-93D1-0CD6B767115D}"/>
              </a:ext>
            </a:extLst>
          </p:cNvPr>
          <p:cNvGrpSpPr/>
          <p:nvPr/>
        </p:nvGrpSpPr>
        <p:grpSpPr>
          <a:xfrm>
            <a:off x="999771" y="932104"/>
            <a:ext cx="913428" cy="1032464"/>
            <a:chOff x="999771" y="932104"/>
            <a:chExt cx="913428" cy="1032464"/>
          </a:xfrm>
        </p:grpSpPr>
        <p:grpSp>
          <p:nvGrpSpPr>
            <p:cNvPr id="21" name="Group 20">
              <a:extLst>
                <a:ext uri="{FF2B5EF4-FFF2-40B4-BE49-F238E27FC236}">
                  <a16:creationId xmlns:a16="http://schemas.microsoft.com/office/drawing/2014/main" id="{46226ED6-7133-4222-9552-0EA4B1B3C9FB}"/>
                </a:ext>
              </a:extLst>
            </p:cNvPr>
            <p:cNvGrpSpPr/>
            <p:nvPr/>
          </p:nvGrpSpPr>
          <p:grpSpPr>
            <a:xfrm rot="8100000" flipV="1">
              <a:off x="1047457" y="1290386"/>
              <a:ext cx="865742" cy="628383"/>
              <a:chOff x="558167" y="958515"/>
              <a:chExt cx="865742" cy="628383"/>
            </a:xfrm>
            <a:solidFill>
              <a:schemeClr val="accent3"/>
            </a:solidFill>
          </p:grpSpPr>
          <p:sp>
            <p:nvSpPr>
              <p:cNvPr id="28" name="Freeform: Shape 27">
                <a:extLst>
                  <a:ext uri="{FF2B5EF4-FFF2-40B4-BE49-F238E27FC236}">
                    <a16:creationId xmlns:a16="http://schemas.microsoft.com/office/drawing/2014/main" id="{BE810E40-D42F-4034-93BA-54446465D20B}"/>
                  </a:ext>
                </a:extLst>
              </p:cNvPr>
              <p:cNvSpPr/>
              <p:nvPr/>
            </p:nvSpPr>
            <p:spPr>
              <a:xfrm rot="8100000" flipH="1">
                <a:off x="558167" y="1122160"/>
                <a:ext cx="464738" cy="464738"/>
              </a:xfrm>
              <a:custGeom>
                <a:avLst/>
                <a:gdLst>
                  <a:gd name="connsiteX0" fmla="*/ 446142 w 464738"/>
                  <a:gd name="connsiteY0" fmla="*/ 464738 h 464738"/>
                  <a:gd name="connsiteX1" fmla="*/ 130673 w 464738"/>
                  <a:gd name="connsiteY1" fmla="*/ 334066 h 464738"/>
                  <a:gd name="connsiteX2" fmla="*/ 0 w 464738"/>
                  <a:gd name="connsiteY2" fmla="*/ 18596 h 464738"/>
                  <a:gd name="connsiteX3" fmla="*/ 836 w 464738"/>
                  <a:gd name="connsiteY3" fmla="*/ 1089 h 464738"/>
                  <a:gd name="connsiteX4" fmla="*/ 606 w 464738"/>
                  <a:gd name="connsiteY4" fmla="*/ 859 h 464738"/>
                  <a:gd name="connsiteX5" fmla="*/ 848 w 464738"/>
                  <a:gd name="connsiteY5" fmla="*/ 848 h 464738"/>
                  <a:gd name="connsiteX6" fmla="*/ 859 w 464738"/>
                  <a:gd name="connsiteY6" fmla="*/ 606 h 464738"/>
                  <a:gd name="connsiteX7" fmla="*/ 1089 w 464738"/>
                  <a:gd name="connsiteY7" fmla="*/ 836 h 464738"/>
                  <a:gd name="connsiteX8" fmla="*/ 18596 w 464738"/>
                  <a:gd name="connsiteY8" fmla="*/ 0 h 464738"/>
                  <a:gd name="connsiteX9" fmla="*/ 334066 w 464738"/>
                  <a:gd name="connsiteY9" fmla="*/ 130672 h 464738"/>
                  <a:gd name="connsiteX10" fmla="*/ 464738 w 464738"/>
                  <a:gd name="connsiteY10" fmla="*/ 446142 h 464738"/>
                  <a:gd name="connsiteX11" fmla="*/ 463902 w 464738"/>
                  <a:gd name="connsiteY11" fmla="*/ 463650 h 464738"/>
                  <a:gd name="connsiteX12" fmla="*/ 464132 w 464738"/>
                  <a:gd name="connsiteY12" fmla="*/ 463880 h 464738"/>
                  <a:gd name="connsiteX13" fmla="*/ 463891 w 464738"/>
                  <a:gd name="connsiteY13" fmla="*/ 463892 h 464738"/>
                  <a:gd name="connsiteX14" fmla="*/ 463879 w 464738"/>
                  <a:gd name="connsiteY14" fmla="*/ 464132 h 464738"/>
                  <a:gd name="connsiteX15" fmla="*/ 463650 w 464738"/>
                  <a:gd name="connsiteY15" fmla="*/ 463903 h 46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8" h="464738">
                    <a:moveTo>
                      <a:pt x="446142" y="464738"/>
                    </a:moveTo>
                    <a:cubicBezTo>
                      <a:pt x="331965" y="464738"/>
                      <a:pt x="217787" y="421181"/>
                      <a:pt x="130673" y="334066"/>
                    </a:cubicBezTo>
                    <a:cubicBezTo>
                      <a:pt x="43558" y="246952"/>
                      <a:pt x="1" y="132774"/>
                      <a:pt x="0" y="18596"/>
                    </a:cubicBezTo>
                    <a:lnTo>
                      <a:pt x="836" y="1089"/>
                    </a:lnTo>
                    <a:lnTo>
                      <a:pt x="606" y="859"/>
                    </a:lnTo>
                    <a:lnTo>
                      <a:pt x="848" y="848"/>
                    </a:lnTo>
                    <a:lnTo>
                      <a:pt x="859" y="606"/>
                    </a:lnTo>
                    <a:lnTo>
                      <a:pt x="1089" y="836"/>
                    </a:lnTo>
                    <a:lnTo>
                      <a:pt x="18596" y="0"/>
                    </a:lnTo>
                    <a:cubicBezTo>
                      <a:pt x="132774" y="0"/>
                      <a:pt x="246951" y="43557"/>
                      <a:pt x="334066" y="130672"/>
                    </a:cubicBezTo>
                    <a:cubicBezTo>
                      <a:pt x="421181" y="217787"/>
                      <a:pt x="464738" y="331964"/>
                      <a:pt x="464738" y="446142"/>
                    </a:cubicBezTo>
                    <a:lnTo>
                      <a:pt x="463902" y="463650"/>
                    </a:lnTo>
                    <a:lnTo>
                      <a:pt x="464132" y="463880"/>
                    </a:lnTo>
                    <a:lnTo>
                      <a:pt x="463891" y="463892"/>
                    </a:lnTo>
                    <a:lnTo>
                      <a:pt x="463879" y="464132"/>
                    </a:lnTo>
                    <a:lnTo>
                      <a:pt x="463650" y="463903"/>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9" name="Freeform: Shape 28">
                <a:extLst>
                  <a:ext uri="{FF2B5EF4-FFF2-40B4-BE49-F238E27FC236}">
                    <a16:creationId xmlns:a16="http://schemas.microsoft.com/office/drawing/2014/main" id="{60F6BFC2-CA89-42B8-8A5A-E9F26BA87FBB}"/>
                  </a:ext>
                </a:extLst>
              </p:cNvPr>
              <p:cNvSpPr/>
              <p:nvPr/>
            </p:nvSpPr>
            <p:spPr>
              <a:xfrm rot="5400000" flipH="1">
                <a:off x="959170" y="958515"/>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nvGrpSpPr>
            <p:cNvPr id="22" name="Group 21">
              <a:extLst>
                <a:ext uri="{FF2B5EF4-FFF2-40B4-BE49-F238E27FC236}">
                  <a16:creationId xmlns:a16="http://schemas.microsoft.com/office/drawing/2014/main" id="{1CA36485-DC1D-48C9-91B2-425DBC66D471}"/>
                </a:ext>
              </a:extLst>
            </p:cNvPr>
            <p:cNvGrpSpPr/>
            <p:nvPr/>
          </p:nvGrpSpPr>
          <p:grpSpPr>
            <a:xfrm rot="10800000" flipH="1" flipV="1">
              <a:off x="999771" y="932104"/>
              <a:ext cx="864005" cy="1032464"/>
              <a:chOff x="2207971" y="2384401"/>
              <a:chExt cx="864005" cy="1032464"/>
            </a:xfrm>
          </p:grpSpPr>
          <p:sp>
            <p:nvSpPr>
              <p:cNvPr id="23" name="Freeform: Shape 22">
                <a:extLst>
                  <a:ext uri="{FF2B5EF4-FFF2-40B4-BE49-F238E27FC236}">
                    <a16:creationId xmlns:a16="http://schemas.microsoft.com/office/drawing/2014/main" id="{0ACF276E-196C-4923-B7D1-48A8E6A1669C}"/>
                  </a:ext>
                </a:extLst>
              </p:cNvPr>
              <p:cNvSpPr/>
              <p:nvPr/>
            </p:nvSpPr>
            <p:spPr>
              <a:xfrm rot="13500000">
                <a:off x="2207971" y="2856305"/>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 name="Freeform: Shape 23">
                <a:extLst>
                  <a:ext uri="{FF2B5EF4-FFF2-40B4-BE49-F238E27FC236}">
                    <a16:creationId xmlns:a16="http://schemas.microsoft.com/office/drawing/2014/main" id="{FFE3686C-DFF6-4995-81B8-FA38F5BB0401}"/>
                  </a:ext>
                </a:extLst>
              </p:cNvPr>
              <p:cNvSpPr/>
              <p:nvPr/>
            </p:nvSpPr>
            <p:spPr>
              <a:xfrm rot="10800000">
                <a:off x="2607238" y="2688467"/>
                <a:ext cx="464738" cy="464738"/>
              </a:xfrm>
              <a:custGeom>
                <a:avLst/>
                <a:gdLst>
                  <a:gd name="connsiteX0" fmla="*/ 446142 w 464738"/>
                  <a:gd name="connsiteY0" fmla="*/ 464738 h 464738"/>
                  <a:gd name="connsiteX1" fmla="*/ 130673 w 464738"/>
                  <a:gd name="connsiteY1" fmla="*/ 334066 h 464738"/>
                  <a:gd name="connsiteX2" fmla="*/ 0 w 464738"/>
                  <a:gd name="connsiteY2" fmla="*/ 18596 h 464738"/>
                  <a:gd name="connsiteX3" fmla="*/ 836 w 464738"/>
                  <a:gd name="connsiteY3" fmla="*/ 1089 h 464738"/>
                  <a:gd name="connsiteX4" fmla="*/ 606 w 464738"/>
                  <a:gd name="connsiteY4" fmla="*/ 859 h 464738"/>
                  <a:gd name="connsiteX5" fmla="*/ 848 w 464738"/>
                  <a:gd name="connsiteY5" fmla="*/ 848 h 464738"/>
                  <a:gd name="connsiteX6" fmla="*/ 859 w 464738"/>
                  <a:gd name="connsiteY6" fmla="*/ 606 h 464738"/>
                  <a:gd name="connsiteX7" fmla="*/ 1089 w 464738"/>
                  <a:gd name="connsiteY7" fmla="*/ 836 h 464738"/>
                  <a:gd name="connsiteX8" fmla="*/ 18596 w 464738"/>
                  <a:gd name="connsiteY8" fmla="*/ 0 h 464738"/>
                  <a:gd name="connsiteX9" fmla="*/ 334066 w 464738"/>
                  <a:gd name="connsiteY9" fmla="*/ 130672 h 464738"/>
                  <a:gd name="connsiteX10" fmla="*/ 464738 w 464738"/>
                  <a:gd name="connsiteY10" fmla="*/ 446142 h 464738"/>
                  <a:gd name="connsiteX11" fmla="*/ 463902 w 464738"/>
                  <a:gd name="connsiteY11" fmla="*/ 463650 h 464738"/>
                  <a:gd name="connsiteX12" fmla="*/ 464132 w 464738"/>
                  <a:gd name="connsiteY12" fmla="*/ 463880 h 464738"/>
                  <a:gd name="connsiteX13" fmla="*/ 463891 w 464738"/>
                  <a:gd name="connsiteY13" fmla="*/ 463892 h 464738"/>
                  <a:gd name="connsiteX14" fmla="*/ 463879 w 464738"/>
                  <a:gd name="connsiteY14" fmla="*/ 464132 h 464738"/>
                  <a:gd name="connsiteX15" fmla="*/ 463650 w 464738"/>
                  <a:gd name="connsiteY15" fmla="*/ 463903 h 46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8" h="464738">
                    <a:moveTo>
                      <a:pt x="446142" y="464738"/>
                    </a:moveTo>
                    <a:cubicBezTo>
                      <a:pt x="331965" y="464738"/>
                      <a:pt x="217787" y="421181"/>
                      <a:pt x="130673" y="334066"/>
                    </a:cubicBezTo>
                    <a:cubicBezTo>
                      <a:pt x="43558" y="246952"/>
                      <a:pt x="1" y="132774"/>
                      <a:pt x="0" y="18596"/>
                    </a:cubicBezTo>
                    <a:lnTo>
                      <a:pt x="836" y="1089"/>
                    </a:lnTo>
                    <a:lnTo>
                      <a:pt x="606" y="859"/>
                    </a:lnTo>
                    <a:lnTo>
                      <a:pt x="848" y="848"/>
                    </a:lnTo>
                    <a:lnTo>
                      <a:pt x="859" y="606"/>
                    </a:lnTo>
                    <a:lnTo>
                      <a:pt x="1089" y="836"/>
                    </a:lnTo>
                    <a:lnTo>
                      <a:pt x="18596" y="0"/>
                    </a:lnTo>
                    <a:cubicBezTo>
                      <a:pt x="132774" y="0"/>
                      <a:pt x="246951" y="43557"/>
                      <a:pt x="334066" y="130672"/>
                    </a:cubicBezTo>
                    <a:cubicBezTo>
                      <a:pt x="421181" y="217787"/>
                      <a:pt x="464738" y="331964"/>
                      <a:pt x="464738" y="446142"/>
                    </a:cubicBezTo>
                    <a:lnTo>
                      <a:pt x="463902" y="463650"/>
                    </a:lnTo>
                    <a:lnTo>
                      <a:pt x="464132" y="463880"/>
                    </a:lnTo>
                    <a:lnTo>
                      <a:pt x="463891" y="463892"/>
                    </a:lnTo>
                    <a:lnTo>
                      <a:pt x="463879" y="464132"/>
                    </a:lnTo>
                    <a:lnTo>
                      <a:pt x="463650" y="463903"/>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5" name="Group 24">
                <a:extLst>
                  <a:ext uri="{FF2B5EF4-FFF2-40B4-BE49-F238E27FC236}">
                    <a16:creationId xmlns:a16="http://schemas.microsoft.com/office/drawing/2014/main" id="{9DCBF653-CCB9-47B2-9DD9-68847A45D82D}"/>
                  </a:ext>
                </a:extLst>
              </p:cNvPr>
              <p:cNvGrpSpPr/>
              <p:nvPr/>
            </p:nvGrpSpPr>
            <p:grpSpPr>
              <a:xfrm>
                <a:off x="2440769" y="2384401"/>
                <a:ext cx="313009" cy="1032464"/>
                <a:chOff x="2440769" y="2384401"/>
                <a:chExt cx="313009" cy="1032464"/>
              </a:xfrm>
            </p:grpSpPr>
            <p:cxnSp>
              <p:nvCxnSpPr>
                <p:cNvPr id="26" name="Straight Connector 25">
                  <a:extLst>
                    <a:ext uri="{FF2B5EF4-FFF2-40B4-BE49-F238E27FC236}">
                      <a16:creationId xmlns:a16="http://schemas.microsoft.com/office/drawing/2014/main" id="{7F081A1F-C7C9-4907-AAED-B4E9B64973FB}"/>
                    </a:ext>
                  </a:extLst>
                </p:cNvPr>
                <p:cNvCxnSpPr>
                  <a:cxnSpLocks/>
                </p:cNvCxnSpPr>
                <p:nvPr/>
              </p:nvCxnSpPr>
              <p:spPr>
                <a:xfrm rot="10800000" flipH="1">
                  <a:off x="2440769" y="2516865"/>
                  <a:ext cx="0" cy="90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4F8F89A-0719-4D9A-8379-9EEBD7201052}"/>
                    </a:ext>
                  </a:extLst>
                </p:cNvPr>
                <p:cNvCxnSpPr>
                  <a:cxnSpLocks/>
                </p:cNvCxnSpPr>
                <p:nvPr/>
              </p:nvCxnSpPr>
              <p:spPr>
                <a:xfrm rot="8100000" flipH="1">
                  <a:off x="2753778" y="2384401"/>
                  <a:ext cx="0" cy="90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grpSp>
        <p:nvGrpSpPr>
          <p:cNvPr id="30" name="Group 29">
            <a:extLst>
              <a:ext uri="{FF2B5EF4-FFF2-40B4-BE49-F238E27FC236}">
                <a16:creationId xmlns:a16="http://schemas.microsoft.com/office/drawing/2014/main" id="{E7AA5779-FF0F-4ACF-A56C-710A4CDEC8A3}"/>
              </a:ext>
            </a:extLst>
          </p:cNvPr>
          <p:cNvGrpSpPr/>
          <p:nvPr/>
        </p:nvGrpSpPr>
        <p:grpSpPr>
          <a:xfrm>
            <a:off x="1437136" y="649304"/>
            <a:ext cx="388541" cy="388541"/>
            <a:chOff x="5752675" y="5440856"/>
            <a:chExt cx="388541" cy="388541"/>
          </a:xfrm>
        </p:grpSpPr>
        <p:sp>
          <p:nvSpPr>
            <p:cNvPr id="31" name="Oval 30">
              <a:extLst>
                <a:ext uri="{FF2B5EF4-FFF2-40B4-BE49-F238E27FC236}">
                  <a16:creationId xmlns:a16="http://schemas.microsoft.com/office/drawing/2014/main" id="{5F0ADB13-4626-4F84-B513-0B58E65C248E}"/>
                </a:ext>
              </a:extLst>
            </p:cNvPr>
            <p:cNvSpPr/>
            <p:nvPr/>
          </p:nvSpPr>
          <p:spPr>
            <a:xfrm rot="10800000">
              <a:off x="5800801" y="5488982"/>
              <a:ext cx="340415" cy="340415"/>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2" name="Oval 31">
              <a:extLst>
                <a:ext uri="{FF2B5EF4-FFF2-40B4-BE49-F238E27FC236}">
                  <a16:creationId xmlns:a16="http://schemas.microsoft.com/office/drawing/2014/main" id="{AF46BC46-AD78-4932-95BA-D3009154CA7A}"/>
                </a:ext>
              </a:extLst>
            </p:cNvPr>
            <p:cNvSpPr/>
            <p:nvPr/>
          </p:nvSpPr>
          <p:spPr>
            <a:xfrm>
              <a:off x="5752675" y="5440856"/>
              <a:ext cx="340415" cy="340415"/>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cxnSp>
        <p:nvCxnSpPr>
          <p:cNvPr id="33" name="Straight Connector 32">
            <a:extLst>
              <a:ext uri="{FF2B5EF4-FFF2-40B4-BE49-F238E27FC236}">
                <a16:creationId xmlns:a16="http://schemas.microsoft.com/office/drawing/2014/main" id="{D38118F0-6EA8-4901-9161-9101C6DDD97E}"/>
              </a:ext>
            </a:extLst>
          </p:cNvPr>
          <p:cNvCxnSpPr>
            <a:cxnSpLocks/>
          </p:cNvCxnSpPr>
          <p:nvPr/>
        </p:nvCxnSpPr>
        <p:spPr>
          <a:xfrm rot="16200000" flipH="1">
            <a:off x="5826000" y="342900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54756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BF3EF-36DF-2581-6AEF-B78192D7A21F}"/>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3E05907-CACF-B94F-3097-D41E88F6ED39}"/>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A62BDB7-C7AF-66FB-FDC2-9DF307C42FD9}"/>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C75826-468D-06E2-30F5-D8FD9509E9EF}"/>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1671094F-C978-E045-30BC-D029086025C3}"/>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EC3069AA-1449-E371-E08B-B475BFFE1883}"/>
              </a:ext>
            </a:extLst>
          </p:cNvPr>
          <p:cNvSpPr>
            <a:spLocks noGrp="1"/>
          </p:cNvSpPr>
          <p:nvPr>
            <p:ph type="sldNum" sz="quarter" idx="12"/>
          </p:nvPr>
        </p:nvSpPr>
        <p:spPr/>
        <p:txBody>
          <a:bodyPr/>
          <a:lstStyle>
            <a:lvl1pPr>
              <a:defRPr/>
            </a:lvl1pPr>
          </a:lstStyle>
          <a:p>
            <a:fld id="{364414BA-6CFD-4128-B565-967BC11EF007}" type="slidenum">
              <a:rPr lang="en-US" altLang="en-US"/>
              <a:pPr/>
              <a:t>‹#›</a:t>
            </a:fld>
            <a:endParaRPr lang="en-US" altLang="en-US"/>
          </a:p>
        </p:txBody>
      </p:sp>
    </p:spTree>
    <p:extLst>
      <p:ext uri="{BB962C8B-B14F-4D97-AF65-F5344CB8AC3E}">
        <p14:creationId xmlns:p14="http://schemas.microsoft.com/office/powerpoint/2010/main" val="366779874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D013D-A80D-4455-B886-0C3448294C02}"/>
              </a:ext>
            </a:extLst>
          </p:cNvPr>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A99D3AB-20B9-4D90-8106-506F443682C8}"/>
              </a:ext>
            </a:extLst>
          </p:cNvPr>
          <p:cNvSpPr>
            <a:spLocks noGrp="1"/>
          </p:cNvSpPr>
          <p:nvPr>
            <p:ph sz="half" idx="1"/>
          </p:nvPr>
        </p:nvSpPr>
        <p:spPr>
          <a:xfrm>
            <a:off x="1085850" y="1790700"/>
            <a:ext cx="4740150" cy="3978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85F9DF39-257F-4C10-A7B4-1AA1C66F28E9}"/>
              </a:ext>
            </a:extLst>
          </p:cNvPr>
          <p:cNvSpPr>
            <a:spLocks noGrp="1"/>
          </p:cNvSpPr>
          <p:nvPr>
            <p:ph sz="half" idx="2"/>
          </p:nvPr>
        </p:nvSpPr>
        <p:spPr>
          <a:xfrm>
            <a:off x="6366000" y="1790700"/>
            <a:ext cx="4740150" cy="3978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E0E57E5E-B324-4633-AB65-4A53498B9FAD}"/>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2/25/2023</a:t>
            </a:fld>
            <a:endParaRPr lang="en-US"/>
          </a:p>
        </p:txBody>
      </p:sp>
      <p:sp>
        <p:nvSpPr>
          <p:cNvPr id="6" name="Footer Placeholder 5">
            <a:extLst>
              <a:ext uri="{FF2B5EF4-FFF2-40B4-BE49-F238E27FC236}">
                <a16:creationId xmlns:a16="http://schemas.microsoft.com/office/drawing/2014/main" id="{5B42A16D-8423-4C91-B839-F95380250FA3}"/>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63AD46B-C875-4F91-8991-4A4E5D768D92}"/>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199664933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170C3-74D3-4445-A879-4F7CF42ED29A}"/>
              </a:ext>
            </a:extLst>
          </p:cNvPr>
          <p:cNvSpPr>
            <a:spLocks noGrp="1"/>
          </p:cNvSpPr>
          <p:nvPr>
            <p:ph type="title"/>
          </p:nvPr>
        </p:nvSpPr>
        <p:spPr>
          <a:xfrm>
            <a:off x="1079500" y="1011238"/>
            <a:ext cx="10026650" cy="655637"/>
          </a:xfrm>
        </p:spPr>
        <p:txBody>
          <a:bodyPr>
            <a:normAutofit/>
          </a:bodyPr>
          <a:lstStyle>
            <a:lvl1pPr algn="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2B64494-3C1C-49FE-ADB2-6F41CEEA82EF}"/>
              </a:ext>
            </a:extLst>
          </p:cNvPr>
          <p:cNvSpPr>
            <a:spLocks noGrp="1"/>
          </p:cNvSpPr>
          <p:nvPr>
            <p:ph type="body" idx="1"/>
          </p:nvPr>
        </p:nvSpPr>
        <p:spPr>
          <a:xfrm>
            <a:off x="1079500" y="1854200"/>
            <a:ext cx="4741200" cy="553998"/>
          </a:xfrm>
        </p:spPr>
        <p:txBody>
          <a:bodyPr anchor="t" anchorCtr="0">
            <a:normAutofit/>
          </a:bodyPr>
          <a:lstStyle>
            <a:lvl1pPr marL="0" indent="0">
              <a:lnSpc>
                <a:spcPct val="100000"/>
              </a:lnSpc>
              <a:buNone/>
              <a:defRPr sz="1800" b="0" cap="all" spc="300" baseline="0">
                <a:solidFill>
                  <a:schemeClr val="tx1">
                    <a:alpha val="8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EE19A6-8340-43A4-9B30-A27DEB9E2BF1}"/>
              </a:ext>
            </a:extLst>
          </p:cNvPr>
          <p:cNvSpPr>
            <a:spLocks noGrp="1"/>
          </p:cNvSpPr>
          <p:nvPr>
            <p:ph sz="half" idx="2"/>
          </p:nvPr>
        </p:nvSpPr>
        <p:spPr>
          <a:xfrm>
            <a:off x="1079500" y="2525561"/>
            <a:ext cx="4741200" cy="32434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7B9D4B31-0090-483A-BF84-CEA2B22D51D5}"/>
              </a:ext>
            </a:extLst>
          </p:cNvPr>
          <p:cNvSpPr>
            <a:spLocks noGrp="1"/>
          </p:cNvSpPr>
          <p:nvPr>
            <p:ph type="body" sz="quarter" idx="3"/>
          </p:nvPr>
        </p:nvSpPr>
        <p:spPr>
          <a:xfrm>
            <a:off x="6364950" y="1854200"/>
            <a:ext cx="4741200" cy="553998"/>
          </a:xfrm>
        </p:spPr>
        <p:txBody>
          <a:bodyPr anchor="t" anchorCtr="0">
            <a:normAutofit/>
          </a:bodyPr>
          <a:lstStyle>
            <a:lvl1pPr marL="0" indent="0">
              <a:lnSpc>
                <a:spcPct val="100000"/>
              </a:lnSpc>
              <a:buNone/>
              <a:defRPr sz="1800" b="0" cap="all" spc="300" baseline="0">
                <a:solidFill>
                  <a:schemeClr val="tx1">
                    <a:alpha val="8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08DB9E9-0BD8-4F85-9342-5C5BA0D35CEA}"/>
              </a:ext>
            </a:extLst>
          </p:cNvPr>
          <p:cNvSpPr>
            <a:spLocks noGrp="1"/>
          </p:cNvSpPr>
          <p:nvPr>
            <p:ph sz="quarter" idx="4"/>
          </p:nvPr>
        </p:nvSpPr>
        <p:spPr>
          <a:xfrm>
            <a:off x="6364950" y="2525560"/>
            <a:ext cx="4741200" cy="32434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52AE3D3E-6168-45C3-BAB4-04FFFB983541}"/>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2/25/2023</a:t>
            </a:fld>
            <a:endParaRPr lang="en-US"/>
          </a:p>
        </p:txBody>
      </p:sp>
      <p:sp>
        <p:nvSpPr>
          <p:cNvPr id="8" name="Footer Placeholder 7">
            <a:extLst>
              <a:ext uri="{FF2B5EF4-FFF2-40B4-BE49-F238E27FC236}">
                <a16:creationId xmlns:a16="http://schemas.microsoft.com/office/drawing/2014/main" id="{DA8F8D02-7CCF-4321-847A-CD553E52A342}"/>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F966368-2A9A-4617-A2A9-E4E9ACD06381}"/>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123621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0855A-C7D7-455F-BD47-AB4221DD0240}"/>
              </a:ext>
            </a:extLst>
          </p:cNvPr>
          <p:cNvSpPr>
            <a:spLocks noGrp="1"/>
          </p:cNvSpPr>
          <p:nvPr>
            <p:ph type="title"/>
          </p:nvPr>
        </p:nvSpPr>
        <p:spPr>
          <a:xfrm>
            <a:off x="1079500" y="1079500"/>
            <a:ext cx="10026650" cy="4689475"/>
          </a:xfrm>
        </p:spPr>
        <p:txBody>
          <a:bodyPr anchor="ctr"/>
          <a:lstStyle>
            <a:lvl1pPr algn="ctr">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1629F6FD-C2F8-4688-B52A-ED76F48B8B41}"/>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2/25/2023</a:t>
            </a:fld>
            <a:endParaRPr lang="en-US"/>
          </a:p>
        </p:txBody>
      </p:sp>
      <p:sp>
        <p:nvSpPr>
          <p:cNvPr id="4" name="Footer Placeholder 3">
            <a:extLst>
              <a:ext uri="{FF2B5EF4-FFF2-40B4-BE49-F238E27FC236}">
                <a16:creationId xmlns:a16="http://schemas.microsoft.com/office/drawing/2014/main" id="{AB358F0F-237C-4F8E-A5A7-48269F700B1D}"/>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8C3629E-70C3-44A4-A268-2194CD424AF9}"/>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96318104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0232D4-EC56-49D3-B967-D972B5E5E2C1}"/>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2/25/2023</a:t>
            </a:fld>
            <a:endParaRPr lang="en-US"/>
          </a:p>
        </p:txBody>
      </p:sp>
      <p:sp>
        <p:nvSpPr>
          <p:cNvPr id="3" name="Footer Placeholder 2">
            <a:extLst>
              <a:ext uri="{FF2B5EF4-FFF2-40B4-BE49-F238E27FC236}">
                <a16:creationId xmlns:a16="http://schemas.microsoft.com/office/drawing/2014/main" id="{0B2C3171-136A-405F-B1CF-C0DAFAA21E41}"/>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6523E7E-BA29-40D2-BE24-10E7F7050409}"/>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156493977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607EF-706F-47DD-B487-7C3E4EDE1945}"/>
              </a:ext>
            </a:extLst>
          </p:cNvPr>
          <p:cNvSpPr>
            <a:spLocks noGrp="1"/>
          </p:cNvSpPr>
          <p:nvPr>
            <p:ph type="title"/>
          </p:nvPr>
        </p:nvSpPr>
        <p:spPr>
          <a:xfrm>
            <a:off x="1071607" y="1011238"/>
            <a:ext cx="3906000" cy="1292400"/>
          </a:xfrm>
        </p:spPr>
        <p:txBody>
          <a:bodyPr anchor="t" anchorCtr="0">
            <a:normAutofit/>
          </a:bodyPr>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8298442-7D9F-4D62-866B-FBA382F06C4C}"/>
              </a:ext>
            </a:extLst>
          </p:cNvPr>
          <p:cNvSpPr>
            <a:spLocks noGrp="1"/>
          </p:cNvSpPr>
          <p:nvPr>
            <p:ph idx="1"/>
          </p:nvPr>
        </p:nvSpPr>
        <p:spPr>
          <a:xfrm>
            <a:off x="5537200" y="955230"/>
            <a:ext cx="5583193" cy="4813745"/>
          </a:xfrm>
        </p:spPr>
        <p:txBody>
          <a:bodyPr/>
          <a:lstStyle>
            <a:lvl1pPr marL="0" indent="0">
              <a:lnSpc>
                <a:spcPct val="100000"/>
              </a:lnSpc>
              <a:buFontTx/>
              <a:buNone/>
              <a:defRPr sz="4800"/>
            </a:lvl1pPr>
            <a:lvl2pPr marL="0">
              <a:lnSpc>
                <a:spcPct val="100000"/>
              </a:lnSpc>
              <a:defRPr sz="4800"/>
            </a:lvl2pPr>
            <a:lvl3pPr marL="0" indent="0">
              <a:buNone/>
              <a:defRPr sz="2000"/>
            </a:lvl3pPr>
            <a:lvl4pPr marL="0">
              <a:defRPr sz="2000"/>
            </a:lvl4pPr>
            <a:lvl5pPr marL="360000">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67D1DB7-AC43-460E-B3C5-9F8B37D1B50A}"/>
              </a:ext>
            </a:extLst>
          </p:cNvPr>
          <p:cNvSpPr>
            <a:spLocks noGrp="1"/>
          </p:cNvSpPr>
          <p:nvPr>
            <p:ph type="body" sz="half" idx="2"/>
          </p:nvPr>
        </p:nvSpPr>
        <p:spPr>
          <a:xfrm>
            <a:off x="1079499" y="2664000"/>
            <a:ext cx="3905999" cy="310680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0C5DE9-6995-4F6E-AF64-6CE9A677971D}"/>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2/25/2023</a:t>
            </a:fld>
            <a:endParaRPr lang="en-US"/>
          </a:p>
        </p:txBody>
      </p:sp>
      <p:sp>
        <p:nvSpPr>
          <p:cNvPr id="6" name="Footer Placeholder 5">
            <a:extLst>
              <a:ext uri="{FF2B5EF4-FFF2-40B4-BE49-F238E27FC236}">
                <a16:creationId xmlns:a16="http://schemas.microsoft.com/office/drawing/2014/main" id="{388BC655-2B4D-48CA-90B9-740400332295}"/>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314A7E0-1D83-4CE0-9FFE-3EEE2B3C27ED}"/>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77943226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F7F85-950A-4BED-AE31-5C85DE4FA488}"/>
              </a:ext>
            </a:extLst>
          </p:cNvPr>
          <p:cNvSpPr>
            <a:spLocks noGrp="1"/>
          </p:cNvSpPr>
          <p:nvPr>
            <p:ph type="title"/>
          </p:nvPr>
        </p:nvSpPr>
        <p:spPr>
          <a:xfrm>
            <a:off x="1079501" y="1011238"/>
            <a:ext cx="3905250" cy="1292662"/>
          </a:xfrm>
        </p:spPr>
        <p:txBody>
          <a:bodyPr anchor="t" anchorCtr="0">
            <a:normAutofit/>
          </a:bodyPr>
          <a:lstStyle>
            <a:lvl1pPr>
              <a:defRPr sz="28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6813A008-3741-4305-8A06-C0D8404A32BB}"/>
              </a:ext>
            </a:extLst>
          </p:cNvPr>
          <p:cNvSpPr>
            <a:spLocks noGrp="1"/>
          </p:cNvSpPr>
          <p:nvPr>
            <p:ph type="pic" idx="1"/>
          </p:nvPr>
        </p:nvSpPr>
        <p:spPr>
          <a:xfrm>
            <a:off x="5537200" y="531813"/>
            <a:ext cx="6113812" cy="578484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BF2ADC63-3365-4920-AF26-600F4D2EA579}"/>
              </a:ext>
            </a:extLst>
          </p:cNvPr>
          <p:cNvSpPr>
            <a:spLocks noGrp="1"/>
          </p:cNvSpPr>
          <p:nvPr>
            <p:ph type="body" sz="half" idx="2"/>
          </p:nvPr>
        </p:nvSpPr>
        <p:spPr>
          <a:xfrm>
            <a:off x="1079500" y="2663825"/>
            <a:ext cx="3905250" cy="310515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C161BE-EF8B-4F4D-8197-61442EBC46BD}"/>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2/25/2023</a:t>
            </a:fld>
            <a:endParaRPr lang="en-US"/>
          </a:p>
        </p:txBody>
      </p:sp>
      <p:sp>
        <p:nvSpPr>
          <p:cNvPr id="6" name="Footer Placeholder 5">
            <a:extLst>
              <a:ext uri="{FF2B5EF4-FFF2-40B4-BE49-F238E27FC236}">
                <a16:creationId xmlns:a16="http://schemas.microsoft.com/office/drawing/2014/main" id="{9FD37897-BFE5-414E-9334-53116988DC37}"/>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F5BF024-9A20-4B80-976D-420DCCD1616D}"/>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273328701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B794F-0C7D-47A6-A355-9B54F3A082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518BEFC-5F95-43C3-A662-CF24426CB374}"/>
              </a:ext>
            </a:extLst>
          </p:cNvPr>
          <p:cNvSpPr>
            <a:spLocks noGrp="1"/>
          </p:cNvSpPr>
          <p:nvPr>
            <p:ph type="body" orient="vert" idx="1"/>
          </p:nvPr>
        </p:nvSpPr>
        <p:spPr>
          <a:xfrm>
            <a:off x="1079500" y="1790700"/>
            <a:ext cx="10026650" cy="3978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E020A41-C226-41AB-8766-C9BF3E9BF9D0}"/>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2/25/2023</a:t>
            </a:fld>
            <a:endParaRPr lang="en-US"/>
          </a:p>
        </p:txBody>
      </p:sp>
      <p:sp>
        <p:nvSpPr>
          <p:cNvPr id="5" name="Footer Placeholder 4">
            <a:extLst>
              <a:ext uri="{FF2B5EF4-FFF2-40B4-BE49-F238E27FC236}">
                <a16:creationId xmlns:a16="http://schemas.microsoft.com/office/drawing/2014/main" id="{877795E9-017B-4505-810D-A5F553A56BC9}"/>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626A1BD-3429-4C11-B230-8AD083EC3EC2}"/>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130102568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A11CA2-18BF-408B-A40C-B43A0A7B80FA}"/>
              </a:ext>
            </a:extLst>
          </p:cNvPr>
          <p:cNvSpPr>
            <a:spLocks noGrp="1"/>
          </p:cNvSpPr>
          <p:nvPr>
            <p:ph type="title" orient="vert"/>
          </p:nvPr>
        </p:nvSpPr>
        <p:spPr>
          <a:xfrm>
            <a:off x="9899079" y="1079500"/>
            <a:ext cx="1292662" cy="4689476"/>
          </a:xfrm>
        </p:spPr>
        <p:txBody>
          <a:bodyPr vert="eaVert">
            <a:normAutofit/>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BAE424B6-12FC-41A1-AF7C-7E3931D97204}"/>
              </a:ext>
            </a:extLst>
          </p:cNvPr>
          <p:cNvSpPr>
            <a:spLocks noGrp="1"/>
          </p:cNvSpPr>
          <p:nvPr>
            <p:ph type="body" orient="vert" idx="1"/>
          </p:nvPr>
        </p:nvSpPr>
        <p:spPr>
          <a:xfrm>
            <a:off x="1079499" y="1079500"/>
            <a:ext cx="8495943" cy="46894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35CF957-F921-48CF-97FE-91190C1AE9B3}"/>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2/25/2023</a:t>
            </a:fld>
            <a:endParaRPr lang="en-US"/>
          </a:p>
        </p:txBody>
      </p:sp>
      <p:sp>
        <p:nvSpPr>
          <p:cNvPr id="5" name="Footer Placeholder 4">
            <a:extLst>
              <a:ext uri="{FF2B5EF4-FFF2-40B4-BE49-F238E27FC236}">
                <a16:creationId xmlns:a16="http://schemas.microsoft.com/office/drawing/2014/main" id="{6653F49D-6E0C-47F7-BAAD-A427913DC4D1}"/>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038A122-F390-46CF-BECF-3AE05CA585C4}"/>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364303603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BD746-DB27-42D4-B106-8D0CB1399C3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761E0B7-A849-4FF0-B1B1-7A58ED7CC1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891C91D-EAA8-4A2C-A175-ECDF9915700E}"/>
              </a:ext>
            </a:extLst>
          </p:cNvPr>
          <p:cNvSpPr>
            <a:spLocks noGrp="1"/>
          </p:cNvSpPr>
          <p:nvPr>
            <p:ph type="dt" sz="half" idx="10"/>
          </p:nvPr>
        </p:nvSpPr>
        <p:spPr/>
        <p:txBody>
          <a:bodyPr/>
          <a:lstStyle/>
          <a:p>
            <a:fld id="{22337B63-A52A-4B37-ABF8-DAEF9CD8EFB7}" type="datetimeFigureOut">
              <a:rPr lang="en-US" smtClean="0"/>
              <a:t>2/25/2023</a:t>
            </a:fld>
            <a:endParaRPr lang="en-US"/>
          </a:p>
        </p:txBody>
      </p:sp>
      <p:sp>
        <p:nvSpPr>
          <p:cNvPr id="5" name="Footer Placeholder 4">
            <a:extLst>
              <a:ext uri="{FF2B5EF4-FFF2-40B4-BE49-F238E27FC236}">
                <a16:creationId xmlns:a16="http://schemas.microsoft.com/office/drawing/2014/main" id="{BC466D15-6D54-4D02-AC44-C2CFB91F09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4B3482-CEFE-4DB1-84F4-ECFA532B7397}"/>
              </a:ext>
            </a:extLst>
          </p:cNvPr>
          <p:cNvSpPr>
            <a:spLocks noGrp="1"/>
          </p:cNvSpPr>
          <p:nvPr>
            <p:ph type="sldNum" sz="quarter" idx="12"/>
          </p:nvPr>
        </p:nvSpPr>
        <p:spPr/>
        <p:txBody>
          <a:bodyPr/>
          <a:lstStyle/>
          <a:p>
            <a:fld id="{7FF009F2-45E7-4B04-9AFD-321B822862B8}" type="slidenum">
              <a:rPr lang="en-US" smtClean="0"/>
              <a:t>‹#›</a:t>
            </a:fld>
            <a:endParaRPr lang="en-US"/>
          </a:p>
        </p:txBody>
      </p:sp>
    </p:spTree>
    <p:extLst>
      <p:ext uri="{BB962C8B-B14F-4D97-AF65-F5344CB8AC3E}">
        <p14:creationId xmlns:p14="http://schemas.microsoft.com/office/powerpoint/2010/main" val="365652067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A7BF9-32CC-4408-A4A4-AA88ACF16B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1F7251-0DD1-4BDC-A48A-8028E5FA669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25E821-1E85-4A9E-9FF2-23958DF5A169}"/>
              </a:ext>
            </a:extLst>
          </p:cNvPr>
          <p:cNvSpPr>
            <a:spLocks noGrp="1"/>
          </p:cNvSpPr>
          <p:nvPr>
            <p:ph type="dt" sz="half" idx="10"/>
          </p:nvPr>
        </p:nvSpPr>
        <p:spPr/>
        <p:txBody>
          <a:bodyPr/>
          <a:lstStyle/>
          <a:p>
            <a:fld id="{22337B63-A52A-4B37-ABF8-DAEF9CD8EFB7}" type="datetimeFigureOut">
              <a:rPr lang="en-US" smtClean="0"/>
              <a:t>2/25/2023</a:t>
            </a:fld>
            <a:endParaRPr lang="en-US"/>
          </a:p>
        </p:txBody>
      </p:sp>
      <p:sp>
        <p:nvSpPr>
          <p:cNvPr id="5" name="Footer Placeholder 4">
            <a:extLst>
              <a:ext uri="{FF2B5EF4-FFF2-40B4-BE49-F238E27FC236}">
                <a16:creationId xmlns:a16="http://schemas.microsoft.com/office/drawing/2014/main" id="{BFF5DF79-55CA-4579-8191-62DED7CCC2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8A4339-2C9E-408C-B5CF-EC95CF0844B1}"/>
              </a:ext>
            </a:extLst>
          </p:cNvPr>
          <p:cNvSpPr>
            <a:spLocks noGrp="1"/>
          </p:cNvSpPr>
          <p:nvPr>
            <p:ph type="sldNum" sz="quarter" idx="12"/>
          </p:nvPr>
        </p:nvSpPr>
        <p:spPr/>
        <p:txBody>
          <a:bodyPr/>
          <a:lstStyle/>
          <a:p>
            <a:fld id="{7FF009F2-45E7-4B04-9AFD-321B822862B8}" type="slidenum">
              <a:rPr lang="en-US" smtClean="0"/>
              <a:t>‹#›</a:t>
            </a:fld>
            <a:endParaRPr lang="en-US"/>
          </a:p>
        </p:txBody>
      </p:sp>
    </p:spTree>
    <p:extLst>
      <p:ext uri="{BB962C8B-B14F-4D97-AF65-F5344CB8AC3E}">
        <p14:creationId xmlns:p14="http://schemas.microsoft.com/office/powerpoint/2010/main" val="36413123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C17E3-7E70-06A0-D4A6-9156A2C935C7}"/>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7577FD-4E1B-549A-5C74-7FB7C090E180}"/>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CF37C7C-8F4B-8C7F-8F3B-B86CAC6B1EAC}"/>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0B1AD3-8D06-F16A-A72C-FA0F7BEB96C4}"/>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BDF2685C-3A2D-9666-91E0-BA8D761D92D1}"/>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16539200-8A47-181B-977E-243D0373A340}"/>
              </a:ext>
            </a:extLst>
          </p:cNvPr>
          <p:cNvSpPr>
            <a:spLocks noGrp="1"/>
          </p:cNvSpPr>
          <p:nvPr>
            <p:ph type="sldNum" sz="quarter" idx="12"/>
          </p:nvPr>
        </p:nvSpPr>
        <p:spPr/>
        <p:txBody>
          <a:bodyPr/>
          <a:lstStyle>
            <a:lvl1pPr>
              <a:defRPr/>
            </a:lvl1pPr>
          </a:lstStyle>
          <a:p>
            <a:fld id="{3311FE74-3967-4A57-BF6F-30D4DEBC5757}" type="slidenum">
              <a:rPr lang="en-US" altLang="en-US"/>
              <a:pPr/>
              <a:t>‹#›</a:t>
            </a:fld>
            <a:endParaRPr lang="en-US" altLang="en-US"/>
          </a:p>
        </p:txBody>
      </p:sp>
    </p:spTree>
    <p:extLst>
      <p:ext uri="{BB962C8B-B14F-4D97-AF65-F5344CB8AC3E}">
        <p14:creationId xmlns:p14="http://schemas.microsoft.com/office/powerpoint/2010/main" val="193013549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46988-8DCD-4045-A600-30F1C9A46D8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1C061A5-151C-4E10-AC8D-913368E3E5C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9F92232-6642-4BB3-BE2B-56D4F0BADC32}"/>
              </a:ext>
            </a:extLst>
          </p:cNvPr>
          <p:cNvSpPr>
            <a:spLocks noGrp="1"/>
          </p:cNvSpPr>
          <p:nvPr>
            <p:ph type="dt" sz="half" idx="10"/>
          </p:nvPr>
        </p:nvSpPr>
        <p:spPr/>
        <p:txBody>
          <a:bodyPr/>
          <a:lstStyle/>
          <a:p>
            <a:fld id="{22337B63-A52A-4B37-ABF8-DAEF9CD8EFB7}" type="datetimeFigureOut">
              <a:rPr lang="en-US" smtClean="0"/>
              <a:t>2/25/2023</a:t>
            </a:fld>
            <a:endParaRPr lang="en-US"/>
          </a:p>
        </p:txBody>
      </p:sp>
      <p:sp>
        <p:nvSpPr>
          <p:cNvPr id="5" name="Footer Placeholder 4">
            <a:extLst>
              <a:ext uri="{FF2B5EF4-FFF2-40B4-BE49-F238E27FC236}">
                <a16:creationId xmlns:a16="http://schemas.microsoft.com/office/drawing/2014/main" id="{6E4B0A09-22CB-46C6-B8C8-11948A0DE0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87B7A-342E-4DD0-99F0-04D5B6990677}"/>
              </a:ext>
            </a:extLst>
          </p:cNvPr>
          <p:cNvSpPr>
            <a:spLocks noGrp="1"/>
          </p:cNvSpPr>
          <p:nvPr>
            <p:ph type="sldNum" sz="quarter" idx="12"/>
          </p:nvPr>
        </p:nvSpPr>
        <p:spPr/>
        <p:txBody>
          <a:bodyPr/>
          <a:lstStyle/>
          <a:p>
            <a:fld id="{7FF009F2-45E7-4B04-9AFD-321B822862B8}" type="slidenum">
              <a:rPr lang="en-US" smtClean="0"/>
              <a:t>‹#›</a:t>
            </a:fld>
            <a:endParaRPr lang="en-US"/>
          </a:p>
        </p:txBody>
      </p:sp>
    </p:spTree>
    <p:extLst>
      <p:ext uri="{BB962C8B-B14F-4D97-AF65-F5344CB8AC3E}">
        <p14:creationId xmlns:p14="http://schemas.microsoft.com/office/powerpoint/2010/main" val="72020209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F7E05-F396-42CE-944C-43E10628B4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81DB57-1EE0-436F-B1C0-BED92010950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F908FB2-D94D-4DE2-BEFD-1A24EE7560C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65B3113-0379-4AA6-BA7F-B0E004270DE8}"/>
              </a:ext>
            </a:extLst>
          </p:cNvPr>
          <p:cNvSpPr>
            <a:spLocks noGrp="1"/>
          </p:cNvSpPr>
          <p:nvPr>
            <p:ph type="dt" sz="half" idx="10"/>
          </p:nvPr>
        </p:nvSpPr>
        <p:spPr/>
        <p:txBody>
          <a:bodyPr/>
          <a:lstStyle/>
          <a:p>
            <a:fld id="{22337B63-A52A-4B37-ABF8-DAEF9CD8EFB7}" type="datetimeFigureOut">
              <a:rPr lang="en-US" smtClean="0"/>
              <a:t>2/25/2023</a:t>
            </a:fld>
            <a:endParaRPr lang="en-US"/>
          </a:p>
        </p:txBody>
      </p:sp>
      <p:sp>
        <p:nvSpPr>
          <p:cNvPr id="6" name="Footer Placeholder 5">
            <a:extLst>
              <a:ext uri="{FF2B5EF4-FFF2-40B4-BE49-F238E27FC236}">
                <a16:creationId xmlns:a16="http://schemas.microsoft.com/office/drawing/2014/main" id="{CE0AD641-597D-4E49-90AD-DE491DE347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BEDF0C-5155-4AB9-BBE6-4A5CC2B89EF1}"/>
              </a:ext>
            </a:extLst>
          </p:cNvPr>
          <p:cNvSpPr>
            <a:spLocks noGrp="1"/>
          </p:cNvSpPr>
          <p:nvPr>
            <p:ph type="sldNum" sz="quarter" idx="12"/>
          </p:nvPr>
        </p:nvSpPr>
        <p:spPr/>
        <p:txBody>
          <a:bodyPr/>
          <a:lstStyle/>
          <a:p>
            <a:fld id="{7FF009F2-45E7-4B04-9AFD-321B822862B8}" type="slidenum">
              <a:rPr lang="en-US" smtClean="0"/>
              <a:t>‹#›</a:t>
            </a:fld>
            <a:endParaRPr lang="en-US"/>
          </a:p>
        </p:txBody>
      </p:sp>
    </p:spTree>
    <p:extLst>
      <p:ext uri="{BB962C8B-B14F-4D97-AF65-F5344CB8AC3E}">
        <p14:creationId xmlns:p14="http://schemas.microsoft.com/office/powerpoint/2010/main" val="371240960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7ABED-6C1A-4ACE-9CEE-0172DA2D9D2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7F401EF-2DEB-44B8-A7DC-76435B4A68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8A5493F-1FC0-443A-8DD5-2D93D2FE243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FD6D9BF-AF87-45DD-A5E1-AD7E031287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A8C4EDD-7EBA-4A00-BC22-FCA41CFDE4D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E9CA1C-6E01-4B24-B555-6058C5090EBC}"/>
              </a:ext>
            </a:extLst>
          </p:cNvPr>
          <p:cNvSpPr>
            <a:spLocks noGrp="1"/>
          </p:cNvSpPr>
          <p:nvPr>
            <p:ph type="dt" sz="half" idx="10"/>
          </p:nvPr>
        </p:nvSpPr>
        <p:spPr/>
        <p:txBody>
          <a:bodyPr/>
          <a:lstStyle/>
          <a:p>
            <a:fld id="{22337B63-A52A-4B37-ABF8-DAEF9CD8EFB7}" type="datetimeFigureOut">
              <a:rPr lang="en-US" smtClean="0"/>
              <a:t>2/25/2023</a:t>
            </a:fld>
            <a:endParaRPr lang="en-US"/>
          </a:p>
        </p:txBody>
      </p:sp>
      <p:sp>
        <p:nvSpPr>
          <p:cNvPr id="8" name="Footer Placeholder 7">
            <a:extLst>
              <a:ext uri="{FF2B5EF4-FFF2-40B4-BE49-F238E27FC236}">
                <a16:creationId xmlns:a16="http://schemas.microsoft.com/office/drawing/2014/main" id="{98A139CC-9686-467A-A6B7-1EA73DF8566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ABB9AD8-68AE-407C-9CDC-03D32ADE27C8}"/>
              </a:ext>
            </a:extLst>
          </p:cNvPr>
          <p:cNvSpPr>
            <a:spLocks noGrp="1"/>
          </p:cNvSpPr>
          <p:nvPr>
            <p:ph type="sldNum" sz="quarter" idx="12"/>
          </p:nvPr>
        </p:nvSpPr>
        <p:spPr/>
        <p:txBody>
          <a:bodyPr/>
          <a:lstStyle/>
          <a:p>
            <a:fld id="{7FF009F2-45E7-4B04-9AFD-321B822862B8}" type="slidenum">
              <a:rPr lang="en-US" smtClean="0"/>
              <a:t>‹#›</a:t>
            </a:fld>
            <a:endParaRPr lang="en-US"/>
          </a:p>
        </p:txBody>
      </p:sp>
    </p:spTree>
    <p:extLst>
      <p:ext uri="{BB962C8B-B14F-4D97-AF65-F5344CB8AC3E}">
        <p14:creationId xmlns:p14="http://schemas.microsoft.com/office/powerpoint/2010/main" val="242127365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1129C-19F3-4986-AEA9-D2429C44831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A6F7114-D454-48C2-B061-78FE5F8E1914}"/>
              </a:ext>
            </a:extLst>
          </p:cNvPr>
          <p:cNvSpPr>
            <a:spLocks noGrp="1"/>
          </p:cNvSpPr>
          <p:nvPr>
            <p:ph type="dt" sz="half" idx="10"/>
          </p:nvPr>
        </p:nvSpPr>
        <p:spPr/>
        <p:txBody>
          <a:bodyPr/>
          <a:lstStyle/>
          <a:p>
            <a:fld id="{22337B63-A52A-4B37-ABF8-DAEF9CD8EFB7}" type="datetimeFigureOut">
              <a:rPr lang="en-US" smtClean="0"/>
              <a:t>2/25/2023</a:t>
            </a:fld>
            <a:endParaRPr lang="en-US"/>
          </a:p>
        </p:txBody>
      </p:sp>
      <p:sp>
        <p:nvSpPr>
          <p:cNvPr id="4" name="Footer Placeholder 3">
            <a:extLst>
              <a:ext uri="{FF2B5EF4-FFF2-40B4-BE49-F238E27FC236}">
                <a16:creationId xmlns:a16="http://schemas.microsoft.com/office/drawing/2014/main" id="{5860F278-EEFA-425C-BA00-72CFBC7CC3B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6119CFB-8136-4665-9247-9289B0B2C13D}"/>
              </a:ext>
            </a:extLst>
          </p:cNvPr>
          <p:cNvSpPr>
            <a:spLocks noGrp="1"/>
          </p:cNvSpPr>
          <p:nvPr>
            <p:ph type="sldNum" sz="quarter" idx="12"/>
          </p:nvPr>
        </p:nvSpPr>
        <p:spPr/>
        <p:txBody>
          <a:bodyPr/>
          <a:lstStyle/>
          <a:p>
            <a:fld id="{7FF009F2-45E7-4B04-9AFD-321B822862B8}" type="slidenum">
              <a:rPr lang="en-US" smtClean="0"/>
              <a:t>‹#›</a:t>
            </a:fld>
            <a:endParaRPr lang="en-US"/>
          </a:p>
        </p:txBody>
      </p:sp>
    </p:spTree>
    <p:extLst>
      <p:ext uri="{BB962C8B-B14F-4D97-AF65-F5344CB8AC3E}">
        <p14:creationId xmlns:p14="http://schemas.microsoft.com/office/powerpoint/2010/main" val="388703015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F51F89B-A275-4B4A-A31D-50E52748A045}"/>
              </a:ext>
            </a:extLst>
          </p:cNvPr>
          <p:cNvSpPr>
            <a:spLocks noGrp="1"/>
          </p:cNvSpPr>
          <p:nvPr>
            <p:ph type="dt" sz="half" idx="10"/>
          </p:nvPr>
        </p:nvSpPr>
        <p:spPr/>
        <p:txBody>
          <a:bodyPr/>
          <a:lstStyle/>
          <a:p>
            <a:fld id="{22337B63-A52A-4B37-ABF8-DAEF9CD8EFB7}" type="datetimeFigureOut">
              <a:rPr lang="en-US" smtClean="0"/>
              <a:t>2/25/2023</a:t>
            </a:fld>
            <a:endParaRPr lang="en-US"/>
          </a:p>
        </p:txBody>
      </p:sp>
      <p:sp>
        <p:nvSpPr>
          <p:cNvPr id="3" name="Footer Placeholder 2">
            <a:extLst>
              <a:ext uri="{FF2B5EF4-FFF2-40B4-BE49-F238E27FC236}">
                <a16:creationId xmlns:a16="http://schemas.microsoft.com/office/drawing/2014/main" id="{8B1CCF2B-4B4F-4ED5-83BD-E9853C594A2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7ED0273-3D5E-40E9-985C-B12B0DFB2465}"/>
              </a:ext>
            </a:extLst>
          </p:cNvPr>
          <p:cNvSpPr>
            <a:spLocks noGrp="1"/>
          </p:cNvSpPr>
          <p:nvPr>
            <p:ph type="sldNum" sz="quarter" idx="12"/>
          </p:nvPr>
        </p:nvSpPr>
        <p:spPr/>
        <p:txBody>
          <a:bodyPr/>
          <a:lstStyle/>
          <a:p>
            <a:fld id="{7FF009F2-45E7-4B04-9AFD-321B822862B8}" type="slidenum">
              <a:rPr lang="en-US" smtClean="0"/>
              <a:t>‹#›</a:t>
            </a:fld>
            <a:endParaRPr lang="en-US"/>
          </a:p>
        </p:txBody>
      </p:sp>
    </p:spTree>
    <p:extLst>
      <p:ext uri="{BB962C8B-B14F-4D97-AF65-F5344CB8AC3E}">
        <p14:creationId xmlns:p14="http://schemas.microsoft.com/office/powerpoint/2010/main" val="143338631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8FCA1-5883-482C-A8AC-CD7A9007CF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37C569-2DE2-4561-9B6C-AD1392DD1BD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3D612D5-14CE-473D-9F93-8C88470337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60FF73C-2618-46E1-A13C-0D75BD51D888}"/>
              </a:ext>
            </a:extLst>
          </p:cNvPr>
          <p:cNvSpPr>
            <a:spLocks noGrp="1"/>
          </p:cNvSpPr>
          <p:nvPr>
            <p:ph type="dt" sz="half" idx="10"/>
          </p:nvPr>
        </p:nvSpPr>
        <p:spPr/>
        <p:txBody>
          <a:bodyPr/>
          <a:lstStyle/>
          <a:p>
            <a:fld id="{22337B63-A52A-4B37-ABF8-DAEF9CD8EFB7}" type="datetimeFigureOut">
              <a:rPr lang="en-US" smtClean="0"/>
              <a:t>2/25/2023</a:t>
            </a:fld>
            <a:endParaRPr lang="en-US"/>
          </a:p>
        </p:txBody>
      </p:sp>
      <p:sp>
        <p:nvSpPr>
          <p:cNvPr id="6" name="Footer Placeholder 5">
            <a:extLst>
              <a:ext uri="{FF2B5EF4-FFF2-40B4-BE49-F238E27FC236}">
                <a16:creationId xmlns:a16="http://schemas.microsoft.com/office/drawing/2014/main" id="{E4E27801-C6F0-4A38-8626-6DAB3ED8C0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EEB621-C525-46DE-936D-30B9C0F3B4D5}"/>
              </a:ext>
            </a:extLst>
          </p:cNvPr>
          <p:cNvSpPr>
            <a:spLocks noGrp="1"/>
          </p:cNvSpPr>
          <p:nvPr>
            <p:ph type="sldNum" sz="quarter" idx="12"/>
          </p:nvPr>
        </p:nvSpPr>
        <p:spPr/>
        <p:txBody>
          <a:bodyPr/>
          <a:lstStyle/>
          <a:p>
            <a:fld id="{7FF009F2-45E7-4B04-9AFD-321B822862B8}" type="slidenum">
              <a:rPr lang="en-US" smtClean="0"/>
              <a:t>‹#›</a:t>
            </a:fld>
            <a:endParaRPr lang="en-US"/>
          </a:p>
        </p:txBody>
      </p:sp>
    </p:spTree>
    <p:extLst>
      <p:ext uri="{BB962C8B-B14F-4D97-AF65-F5344CB8AC3E}">
        <p14:creationId xmlns:p14="http://schemas.microsoft.com/office/powerpoint/2010/main" val="394556454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B24D1-B695-4074-AC3A-A477B30A22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781E953-D581-4F20-A4BF-8F61DC2595E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8F7F095-0726-45E5-AE75-0072EF41E6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9187193-E727-4368-8EE1-22E7E7B19FBB}"/>
              </a:ext>
            </a:extLst>
          </p:cNvPr>
          <p:cNvSpPr>
            <a:spLocks noGrp="1"/>
          </p:cNvSpPr>
          <p:nvPr>
            <p:ph type="dt" sz="half" idx="10"/>
          </p:nvPr>
        </p:nvSpPr>
        <p:spPr/>
        <p:txBody>
          <a:bodyPr/>
          <a:lstStyle/>
          <a:p>
            <a:fld id="{22337B63-A52A-4B37-ABF8-DAEF9CD8EFB7}" type="datetimeFigureOut">
              <a:rPr lang="en-US" smtClean="0"/>
              <a:t>2/25/2023</a:t>
            </a:fld>
            <a:endParaRPr lang="en-US"/>
          </a:p>
        </p:txBody>
      </p:sp>
      <p:sp>
        <p:nvSpPr>
          <p:cNvPr id="6" name="Footer Placeholder 5">
            <a:extLst>
              <a:ext uri="{FF2B5EF4-FFF2-40B4-BE49-F238E27FC236}">
                <a16:creationId xmlns:a16="http://schemas.microsoft.com/office/drawing/2014/main" id="{43FC82A4-9292-4938-ACD1-E3AF14874D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C34FD8-36BF-4560-B7C0-78DFE8708B74}"/>
              </a:ext>
            </a:extLst>
          </p:cNvPr>
          <p:cNvSpPr>
            <a:spLocks noGrp="1"/>
          </p:cNvSpPr>
          <p:nvPr>
            <p:ph type="sldNum" sz="quarter" idx="12"/>
          </p:nvPr>
        </p:nvSpPr>
        <p:spPr/>
        <p:txBody>
          <a:bodyPr/>
          <a:lstStyle/>
          <a:p>
            <a:fld id="{7FF009F2-45E7-4B04-9AFD-321B822862B8}" type="slidenum">
              <a:rPr lang="en-US" smtClean="0"/>
              <a:t>‹#›</a:t>
            </a:fld>
            <a:endParaRPr lang="en-US"/>
          </a:p>
        </p:txBody>
      </p:sp>
    </p:spTree>
    <p:extLst>
      <p:ext uri="{BB962C8B-B14F-4D97-AF65-F5344CB8AC3E}">
        <p14:creationId xmlns:p14="http://schemas.microsoft.com/office/powerpoint/2010/main" val="253813546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C8587-9AB3-4F32-8A8A-DC17D779DD8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000A15-5031-442B-A204-A25D30BFB84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37518D-285E-41BD-BE2B-442618A7C82D}"/>
              </a:ext>
            </a:extLst>
          </p:cNvPr>
          <p:cNvSpPr>
            <a:spLocks noGrp="1"/>
          </p:cNvSpPr>
          <p:nvPr>
            <p:ph type="dt" sz="half" idx="10"/>
          </p:nvPr>
        </p:nvSpPr>
        <p:spPr/>
        <p:txBody>
          <a:bodyPr/>
          <a:lstStyle/>
          <a:p>
            <a:fld id="{22337B63-A52A-4B37-ABF8-DAEF9CD8EFB7}" type="datetimeFigureOut">
              <a:rPr lang="en-US" smtClean="0"/>
              <a:t>2/25/2023</a:t>
            </a:fld>
            <a:endParaRPr lang="en-US"/>
          </a:p>
        </p:txBody>
      </p:sp>
      <p:sp>
        <p:nvSpPr>
          <p:cNvPr id="5" name="Footer Placeholder 4">
            <a:extLst>
              <a:ext uri="{FF2B5EF4-FFF2-40B4-BE49-F238E27FC236}">
                <a16:creationId xmlns:a16="http://schemas.microsoft.com/office/drawing/2014/main" id="{61043505-66D4-4375-8CA9-25810F80DE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6A8666-ECE4-4613-97DD-10952665C01D}"/>
              </a:ext>
            </a:extLst>
          </p:cNvPr>
          <p:cNvSpPr>
            <a:spLocks noGrp="1"/>
          </p:cNvSpPr>
          <p:nvPr>
            <p:ph type="sldNum" sz="quarter" idx="12"/>
          </p:nvPr>
        </p:nvSpPr>
        <p:spPr/>
        <p:txBody>
          <a:bodyPr/>
          <a:lstStyle/>
          <a:p>
            <a:fld id="{7FF009F2-45E7-4B04-9AFD-321B822862B8}" type="slidenum">
              <a:rPr lang="en-US" smtClean="0"/>
              <a:t>‹#›</a:t>
            </a:fld>
            <a:endParaRPr lang="en-US"/>
          </a:p>
        </p:txBody>
      </p:sp>
    </p:spTree>
    <p:extLst>
      <p:ext uri="{BB962C8B-B14F-4D97-AF65-F5344CB8AC3E}">
        <p14:creationId xmlns:p14="http://schemas.microsoft.com/office/powerpoint/2010/main" val="162250899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BF06B8-F638-4A0F-9494-37A9299630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DC37D2A-CAB1-449D-8268-21AA2484E93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A95CAA-6B51-40BA-9EA0-889294718FCE}"/>
              </a:ext>
            </a:extLst>
          </p:cNvPr>
          <p:cNvSpPr>
            <a:spLocks noGrp="1"/>
          </p:cNvSpPr>
          <p:nvPr>
            <p:ph type="dt" sz="half" idx="10"/>
          </p:nvPr>
        </p:nvSpPr>
        <p:spPr/>
        <p:txBody>
          <a:bodyPr/>
          <a:lstStyle/>
          <a:p>
            <a:fld id="{22337B63-A52A-4B37-ABF8-DAEF9CD8EFB7}" type="datetimeFigureOut">
              <a:rPr lang="en-US" smtClean="0"/>
              <a:t>2/25/2023</a:t>
            </a:fld>
            <a:endParaRPr lang="en-US"/>
          </a:p>
        </p:txBody>
      </p:sp>
      <p:sp>
        <p:nvSpPr>
          <p:cNvPr id="5" name="Footer Placeholder 4">
            <a:extLst>
              <a:ext uri="{FF2B5EF4-FFF2-40B4-BE49-F238E27FC236}">
                <a16:creationId xmlns:a16="http://schemas.microsoft.com/office/drawing/2014/main" id="{9E262BFB-EFFD-4F6F-AAF5-9810BD40DF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64AF95-5F34-464D-B706-AB42E27D7172}"/>
              </a:ext>
            </a:extLst>
          </p:cNvPr>
          <p:cNvSpPr>
            <a:spLocks noGrp="1"/>
          </p:cNvSpPr>
          <p:nvPr>
            <p:ph type="sldNum" sz="quarter" idx="12"/>
          </p:nvPr>
        </p:nvSpPr>
        <p:spPr/>
        <p:txBody>
          <a:bodyPr/>
          <a:lstStyle/>
          <a:p>
            <a:fld id="{7FF009F2-45E7-4B04-9AFD-321B822862B8}" type="slidenum">
              <a:rPr lang="en-US" smtClean="0"/>
              <a:t>‹#›</a:t>
            </a:fld>
            <a:endParaRPr lang="en-US"/>
          </a:p>
        </p:txBody>
      </p:sp>
    </p:spTree>
    <p:extLst>
      <p:ext uri="{BB962C8B-B14F-4D97-AF65-F5344CB8AC3E}">
        <p14:creationId xmlns:p14="http://schemas.microsoft.com/office/powerpoint/2010/main" val="15151920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890CC8E-3E24-4819-8161-98BAB4ECC271}" type="datetimeFigureOut">
              <a:rPr lang="en-US" smtClean="0"/>
              <a:t>2/25/2023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D1D771-FB92-4416-B404-D3885297F457}" type="slidenum">
              <a:rPr lang="en-US" smtClean="0"/>
              <a:t>‹#›</a:t>
            </a:fld>
            <a:endParaRPr lang="en-US"/>
          </a:p>
        </p:txBody>
      </p:sp>
    </p:spTree>
    <p:extLst>
      <p:ext uri="{BB962C8B-B14F-4D97-AF65-F5344CB8AC3E}">
        <p14:creationId xmlns:p14="http://schemas.microsoft.com/office/powerpoint/2010/main" val="4013848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7.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theme" Target="../theme/theme10.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8.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theme" Target="../theme/theme11.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9.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theme" Target="../theme/theme12.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0.xml"/><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image" Target="../media/image15.png"/><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theme" Target="../theme/theme13.xml"/><Relationship Id="rId5" Type="http://schemas.openxmlformats.org/officeDocument/2006/relationships/slideLayout" Target="../slideLayouts/slideLayout147.xml"/><Relationship Id="rId10" Type="http://schemas.openxmlformats.org/officeDocument/2006/relationships/slideLayout" Target="../slideLayouts/slideLayout152.xml"/><Relationship Id="rId4" Type="http://schemas.openxmlformats.org/officeDocument/2006/relationships/slideLayout" Target="../slideLayouts/slideLayout146.xml"/><Relationship Id="rId9" Type="http://schemas.openxmlformats.org/officeDocument/2006/relationships/slideLayout" Target="../slideLayouts/slideLayout15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theme" Target="../theme/theme4.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slideLayout" Target="../slideLayouts/slideLayout6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theme" Target="../theme/theme5.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10" Type="http://schemas.openxmlformats.org/officeDocument/2006/relationships/slideLayout" Target="../slideLayouts/slideLayout57.xml"/><Relationship Id="rId19" Type="http://schemas.openxmlformats.org/officeDocument/2006/relationships/slideLayout" Target="../slideLayouts/slideLayout66.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image" Target="../media/image15.png"/><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theme" Target="../theme/theme6.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7.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5.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8.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6.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theme" Target="../theme/theme9.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98" name="Group 2">
            <a:extLst>
              <a:ext uri="{FF2B5EF4-FFF2-40B4-BE49-F238E27FC236}">
                <a16:creationId xmlns:a16="http://schemas.microsoft.com/office/drawing/2014/main" id="{B8C5EF83-CBEE-6472-2BE8-990073952A0D}"/>
              </a:ext>
            </a:extLst>
          </p:cNvPr>
          <p:cNvGrpSpPr>
            <a:grpSpLocks/>
          </p:cNvGrpSpPr>
          <p:nvPr/>
        </p:nvGrpSpPr>
        <p:grpSpPr bwMode="auto">
          <a:xfrm>
            <a:off x="0" y="0"/>
            <a:ext cx="11582400" cy="4876800"/>
            <a:chOff x="0" y="0"/>
            <a:chExt cx="5472" cy="3072"/>
          </a:xfrm>
        </p:grpSpPr>
        <p:sp>
          <p:nvSpPr>
            <p:cNvPr id="4099" name="Rectangle 3">
              <a:extLst>
                <a:ext uri="{FF2B5EF4-FFF2-40B4-BE49-F238E27FC236}">
                  <a16:creationId xmlns:a16="http://schemas.microsoft.com/office/drawing/2014/main" id="{687C27F3-B5EC-54CD-F92A-64513E53BCC8}"/>
                </a:ext>
              </a:extLst>
            </p:cNvPr>
            <p:cNvSpPr>
              <a:spLocks noChangeArrowheads="1"/>
            </p:cNvSpPr>
            <p:nvPr/>
          </p:nvSpPr>
          <p:spPr bwMode="auto">
            <a:xfrm>
              <a:off x="0" y="0"/>
              <a:ext cx="384" cy="3072"/>
            </a:xfrm>
            <a:prstGeom prst="rect">
              <a:avLst/>
            </a:prstGeom>
            <a:solidFill>
              <a:schemeClr val="accent1"/>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400">
                <a:latin typeface="Times New Roman" panose="02020603050405020304" pitchFamily="18" charset="0"/>
              </a:endParaRPr>
            </a:p>
          </p:txBody>
        </p:sp>
        <p:grpSp>
          <p:nvGrpSpPr>
            <p:cNvPr id="4100" name="Group 4">
              <a:extLst>
                <a:ext uri="{FF2B5EF4-FFF2-40B4-BE49-F238E27FC236}">
                  <a16:creationId xmlns:a16="http://schemas.microsoft.com/office/drawing/2014/main" id="{E727A0D1-03DD-4A3B-F431-01212CC6B8E1}"/>
                </a:ext>
              </a:extLst>
            </p:cNvPr>
            <p:cNvGrpSpPr>
              <a:grpSpLocks/>
            </p:cNvGrpSpPr>
            <p:nvPr/>
          </p:nvGrpSpPr>
          <p:grpSpPr bwMode="auto">
            <a:xfrm>
              <a:off x="240" y="893"/>
              <a:ext cx="5232" cy="115"/>
              <a:chOff x="240" y="893"/>
              <a:chExt cx="5232" cy="115"/>
            </a:xfrm>
          </p:grpSpPr>
          <p:sp>
            <p:nvSpPr>
              <p:cNvPr id="4101" name="Rectangle 5">
                <a:extLst>
                  <a:ext uri="{FF2B5EF4-FFF2-40B4-BE49-F238E27FC236}">
                    <a16:creationId xmlns:a16="http://schemas.microsoft.com/office/drawing/2014/main" id="{79DD86F7-C7A4-F1E6-262B-BD66CCD6C3F0}"/>
                  </a:ext>
                </a:extLst>
              </p:cNvPr>
              <p:cNvSpPr>
                <a:spLocks noChangeArrowheads="1"/>
              </p:cNvSpPr>
              <p:nvPr/>
            </p:nvSpPr>
            <p:spPr bwMode="auto">
              <a:xfrm>
                <a:off x="4320" y="893"/>
                <a:ext cx="1152" cy="115"/>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400">
                  <a:latin typeface="Times New Roman" panose="02020603050405020304" pitchFamily="18" charset="0"/>
                </a:endParaRPr>
              </a:p>
            </p:txBody>
          </p:sp>
          <p:sp>
            <p:nvSpPr>
              <p:cNvPr id="4102" name="Line 6">
                <a:extLst>
                  <a:ext uri="{FF2B5EF4-FFF2-40B4-BE49-F238E27FC236}">
                    <a16:creationId xmlns:a16="http://schemas.microsoft.com/office/drawing/2014/main" id="{B48A1549-9CC9-779E-67C3-843FCE5BAEFC}"/>
                  </a:ext>
                </a:extLst>
              </p:cNvPr>
              <p:cNvSpPr>
                <a:spLocks noChangeShapeType="1"/>
              </p:cNvSpPr>
              <p:nvPr/>
            </p:nvSpPr>
            <p:spPr bwMode="auto">
              <a:xfrm>
                <a:off x="240" y="941"/>
                <a:ext cx="5232" cy="0"/>
              </a:xfrm>
              <a:prstGeom prst="line">
                <a:avLst/>
              </a:prstGeom>
              <a:noFill/>
              <a:ln w="190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grpSp>
      </p:grpSp>
      <p:sp>
        <p:nvSpPr>
          <p:cNvPr id="4103" name="Rectangle 7">
            <a:extLst>
              <a:ext uri="{FF2B5EF4-FFF2-40B4-BE49-F238E27FC236}">
                <a16:creationId xmlns:a16="http://schemas.microsoft.com/office/drawing/2014/main" id="{43E56E8A-7021-8F9A-898C-F954AD0F04FE}"/>
              </a:ext>
            </a:extLst>
          </p:cNvPr>
          <p:cNvSpPr>
            <a:spLocks noGrp="1" noChangeArrowheads="1"/>
          </p:cNvSpPr>
          <p:nvPr>
            <p:ph type="title"/>
          </p:nvPr>
        </p:nvSpPr>
        <p:spPr bwMode="auto">
          <a:xfrm>
            <a:off x="1219200" y="277813"/>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104" name="Rectangle 8">
            <a:extLst>
              <a:ext uri="{FF2B5EF4-FFF2-40B4-BE49-F238E27FC236}">
                <a16:creationId xmlns:a16="http://schemas.microsoft.com/office/drawing/2014/main" id="{0F027199-3715-11D9-6F9D-731C7A465BE9}"/>
              </a:ext>
            </a:extLst>
          </p:cNvPr>
          <p:cNvSpPr>
            <a:spLocks noGrp="1" noChangeArrowheads="1"/>
          </p:cNvSpPr>
          <p:nvPr>
            <p:ph type="body" idx="1"/>
          </p:nvPr>
        </p:nvSpPr>
        <p:spPr bwMode="auto">
          <a:xfrm>
            <a:off x="1219200" y="1600201"/>
            <a:ext cx="103632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05" name="Rectangle 9">
            <a:extLst>
              <a:ext uri="{FF2B5EF4-FFF2-40B4-BE49-F238E27FC236}">
                <a16:creationId xmlns:a16="http://schemas.microsoft.com/office/drawing/2014/main" id="{B7164578-6D29-2087-F5BD-8383435D76B0}"/>
              </a:ext>
            </a:extLst>
          </p:cNvPr>
          <p:cNvSpPr>
            <a:spLocks noGrp="1" noChangeArrowheads="1"/>
          </p:cNvSpPr>
          <p:nvPr>
            <p:ph type="dt" sz="half" idx="2"/>
          </p:nvPr>
        </p:nvSpPr>
        <p:spPr bwMode="auto">
          <a:xfrm>
            <a:off x="1219200" y="6251575"/>
            <a:ext cx="2641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lvl1pPr>
          </a:lstStyle>
          <a:p>
            <a:endParaRPr lang="en-US" altLang="en-US"/>
          </a:p>
        </p:txBody>
      </p:sp>
      <p:sp>
        <p:nvSpPr>
          <p:cNvPr id="4106" name="Rectangle 10">
            <a:extLst>
              <a:ext uri="{FF2B5EF4-FFF2-40B4-BE49-F238E27FC236}">
                <a16:creationId xmlns:a16="http://schemas.microsoft.com/office/drawing/2014/main" id="{28DCF3CB-F005-2B13-8F96-16C6D9AFB534}"/>
              </a:ext>
            </a:extLst>
          </p:cNvPr>
          <p:cNvSpPr>
            <a:spLocks noGrp="1" noChangeArrowheads="1"/>
          </p:cNvSpPr>
          <p:nvPr>
            <p:ph type="ftr" sz="quarter" idx="3"/>
          </p:nvPr>
        </p:nvSpPr>
        <p:spPr bwMode="auto">
          <a:xfrm>
            <a:off x="4470400" y="6248400"/>
            <a:ext cx="396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lvl1pPr>
          </a:lstStyle>
          <a:p>
            <a:endParaRPr lang="en-US" altLang="en-US"/>
          </a:p>
        </p:txBody>
      </p:sp>
      <p:sp>
        <p:nvSpPr>
          <p:cNvPr id="4107" name="Rectangle 11">
            <a:extLst>
              <a:ext uri="{FF2B5EF4-FFF2-40B4-BE49-F238E27FC236}">
                <a16:creationId xmlns:a16="http://schemas.microsoft.com/office/drawing/2014/main" id="{DBD2945B-B015-AEAA-C0AB-F8555331158A}"/>
              </a:ext>
            </a:extLst>
          </p:cNvPr>
          <p:cNvSpPr>
            <a:spLocks noGrp="1" noChangeArrowheads="1"/>
          </p:cNvSpPr>
          <p:nvPr>
            <p:ph type="sldNum" sz="quarter" idx="4"/>
          </p:nvPr>
        </p:nvSpPr>
        <p:spPr bwMode="auto">
          <a:xfrm>
            <a:off x="9042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2800" b="1"/>
            </a:lvl1pPr>
          </a:lstStyle>
          <a:p>
            <a:fld id="{D100B517-0813-40FE-825E-B027785679B5}" type="slidenum">
              <a:rPr lang="en-US" altLang="en-US"/>
              <a:pPr/>
              <a:t>‹#›</a:t>
            </a:fld>
            <a:endParaRPr lang="en-US" altLang="en-US"/>
          </a:p>
        </p:txBody>
      </p:sp>
      <p:sp>
        <p:nvSpPr>
          <p:cNvPr id="4108" name="Line 12">
            <a:extLst>
              <a:ext uri="{FF2B5EF4-FFF2-40B4-BE49-F238E27FC236}">
                <a16:creationId xmlns:a16="http://schemas.microsoft.com/office/drawing/2014/main" id="{A63455AA-98B1-A19C-1159-FBD6833D570F}"/>
              </a:ext>
            </a:extLst>
          </p:cNvPr>
          <p:cNvSpPr>
            <a:spLocks noChangeShapeType="1"/>
          </p:cNvSpPr>
          <p:nvPr/>
        </p:nvSpPr>
        <p:spPr bwMode="auto">
          <a:xfrm>
            <a:off x="0" y="4876800"/>
            <a:ext cx="812800"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Tree>
    <p:extLst>
      <p:ext uri="{BB962C8B-B14F-4D97-AF65-F5344CB8AC3E}">
        <p14:creationId xmlns:p14="http://schemas.microsoft.com/office/powerpoint/2010/main" val="679875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rtl="0" fontAlgn="base">
        <a:spcBef>
          <a:spcPct val="0"/>
        </a:spcBef>
        <a:spcAft>
          <a:spcPct val="0"/>
        </a:spcAft>
        <a:defRPr sz="5600" b="1" kern="1200">
          <a:solidFill>
            <a:schemeClr val="tx2"/>
          </a:solidFill>
          <a:latin typeface="+mj-lt"/>
          <a:ea typeface="+mj-ea"/>
          <a:cs typeface="+mj-cs"/>
        </a:defRPr>
      </a:lvl1pPr>
      <a:lvl2pPr algn="l" rtl="0" fontAlgn="base">
        <a:spcBef>
          <a:spcPct val="0"/>
        </a:spcBef>
        <a:spcAft>
          <a:spcPct val="0"/>
        </a:spcAft>
        <a:defRPr sz="5600" b="1">
          <a:solidFill>
            <a:schemeClr val="tx2"/>
          </a:solidFill>
          <a:latin typeface="Brush Script MT" panose="03060802040406070304" pitchFamily="66" charset="0"/>
        </a:defRPr>
      </a:lvl2pPr>
      <a:lvl3pPr algn="l" rtl="0" fontAlgn="base">
        <a:spcBef>
          <a:spcPct val="0"/>
        </a:spcBef>
        <a:spcAft>
          <a:spcPct val="0"/>
        </a:spcAft>
        <a:defRPr sz="5600" b="1">
          <a:solidFill>
            <a:schemeClr val="tx2"/>
          </a:solidFill>
          <a:latin typeface="Brush Script MT" panose="03060802040406070304" pitchFamily="66" charset="0"/>
        </a:defRPr>
      </a:lvl3pPr>
      <a:lvl4pPr algn="l" rtl="0" fontAlgn="base">
        <a:spcBef>
          <a:spcPct val="0"/>
        </a:spcBef>
        <a:spcAft>
          <a:spcPct val="0"/>
        </a:spcAft>
        <a:defRPr sz="5600" b="1">
          <a:solidFill>
            <a:schemeClr val="tx2"/>
          </a:solidFill>
          <a:latin typeface="Brush Script MT" panose="03060802040406070304" pitchFamily="66" charset="0"/>
        </a:defRPr>
      </a:lvl4pPr>
      <a:lvl5pPr algn="l" rtl="0" fontAlgn="base">
        <a:spcBef>
          <a:spcPct val="0"/>
        </a:spcBef>
        <a:spcAft>
          <a:spcPct val="0"/>
        </a:spcAft>
        <a:defRPr sz="5600" b="1">
          <a:solidFill>
            <a:schemeClr val="tx2"/>
          </a:solidFill>
          <a:latin typeface="Brush Script MT" panose="03060802040406070304" pitchFamily="66" charset="0"/>
        </a:defRPr>
      </a:lvl5pPr>
      <a:lvl6pPr marL="457200" algn="l" rtl="0" fontAlgn="base">
        <a:spcBef>
          <a:spcPct val="0"/>
        </a:spcBef>
        <a:spcAft>
          <a:spcPct val="0"/>
        </a:spcAft>
        <a:defRPr sz="5600" b="1">
          <a:solidFill>
            <a:schemeClr val="tx2"/>
          </a:solidFill>
          <a:latin typeface="Brush Script MT" panose="03060802040406070304" pitchFamily="66" charset="0"/>
        </a:defRPr>
      </a:lvl6pPr>
      <a:lvl7pPr marL="914400" algn="l" rtl="0" fontAlgn="base">
        <a:spcBef>
          <a:spcPct val="0"/>
        </a:spcBef>
        <a:spcAft>
          <a:spcPct val="0"/>
        </a:spcAft>
        <a:defRPr sz="5600" b="1">
          <a:solidFill>
            <a:schemeClr val="tx2"/>
          </a:solidFill>
          <a:latin typeface="Brush Script MT" panose="03060802040406070304" pitchFamily="66" charset="0"/>
        </a:defRPr>
      </a:lvl7pPr>
      <a:lvl8pPr marL="1371600" algn="l" rtl="0" fontAlgn="base">
        <a:spcBef>
          <a:spcPct val="0"/>
        </a:spcBef>
        <a:spcAft>
          <a:spcPct val="0"/>
        </a:spcAft>
        <a:defRPr sz="5600" b="1">
          <a:solidFill>
            <a:schemeClr val="tx2"/>
          </a:solidFill>
          <a:latin typeface="Brush Script MT" panose="03060802040406070304" pitchFamily="66" charset="0"/>
        </a:defRPr>
      </a:lvl8pPr>
      <a:lvl9pPr marL="1828800" algn="l" rtl="0" fontAlgn="base">
        <a:spcBef>
          <a:spcPct val="0"/>
        </a:spcBef>
        <a:spcAft>
          <a:spcPct val="0"/>
        </a:spcAft>
        <a:defRPr sz="5600" b="1">
          <a:solidFill>
            <a:schemeClr val="tx2"/>
          </a:solidFill>
          <a:latin typeface="Brush Script MT" panose="03060802040406070304" pitchFamily="66" charset="0"/>
        </a:defRPr>
      </a:lvl9pPr>
    </p:titleStyle>
    <p:bodyStyle>
      <a:lvl1pPr marL="342900" indent="-342900" algn="l" rtl="0" fontAlgn="base">
        <a:spcBef>
          <a:spcPct val="20000"/>
        </a:spcBef>
        <a:spcAft>
          <a:spcPct val="0"/>
        </a:spcAft>
        <a:buClr>
          <a:schemeClr val="folHlink"/>
        </a:buClr>
        <a:buSzPct val="90000"/>
        <a:buFont typeface="Wingdings" panose="05000000000000000000" pitchFamily="2" charset="2"/>
        <a:buChar char="n"/>
        <a:defRPr sz="2800" b="1" kern="1200">
          <a:solidFill>
            <a:schemeClr val="tx1"/>
          </a:solidFill>
          <a:latin typeface="+mn-lt"/>
          <a:ea typeface="+mn-ea"/>
          <a:cs typeface="+mn-cs"/>
        </a:defRPr>
      </a:lvl1pPr>
      <a:lvl2pPr marL="742950" indent="-285750" algn="l" rtl="0" fontAlgn="base">
        <a:spcBef>
          <a:spcPct val="20000"/>
        </a:spcBef>
        <a:spcAft>
          <a:spcPct val="0"/>
        </a:spcAft>
        <a:buClr>
          <a:schemeClr val="accent1"/>
        </a:buClr>
        <a:buSzPct val="75000"/>
        <a:buFont typeface="Wingdings" panose="05000000000000000000" pitchFamily="2" charset="2"/>
        <a:buChar char="n"/>
        <a:defRPr sz="2600" kern="1200">
          <a:solidFill>
            <a:schemeClr val="tx1"/>
          </a:solidFill>
          <a:latin typeface="+mn-lt"/>
          <a:ea typeface="+mn-ea"/>
          <a:cs typeface="+mn-cs"/>
        </a:defRPr>
      </a:lvl2pPr>
      <a:lvl3pPr marL="1143000" indent="-228600" algn="l" rtl="0" fontAlgn="base">
        <a:spcBef>
          <a:spcPct val="20000"/>
        </a:spcBef>
        <a:spcAft>
          <a:spcPct val="0"/>
        </a:spcAft>
        <a:buClr>
          <a:schemeClr val="folHlink"/>
        </a:buClr>
        <a:buSzPct val="55000"/>
        <a:buFont typeface="Wingdings" panose="05000000000000000000" pitchFamily="2" charset="2"/>
        <a:buChar char="n"/>
        <a:defRPr sz="2300" kern="1200">
          <a:solidFill>
            <a:schemeClr val="tx1"/>
          </a:solidFill>
          <a:latin typeface="+mn-lt"/>
          <a:ea typeface="+mn-ea"/>
          <a:cs typeface="+mn-cs"/>
        </a:defRPr>
      </a:lvl3pPr>
      <a:lvl4pPr marL="1600200" indent="-228600" algn="l" rtl="0" fontAlgn="base">
        <a:spcBef>
          <a:spcPct val="20000"/>
        </a:spcBef>
        <a:spcAft>
          <a:spcPct val="0"/>
        </a:spcAft>
        <a:buClr>
          <a:schemeClr val="accent1"/>
        </a:buClr>
        <a:buFont typeface="Wingdings" panose="05000000000000000000" pitchFamily="2" charset="2"/>
        <a:buChar char="§"/>
        <a:defRPr sz="2000" kern="1200">
          <a:solidFill>
            <a:schemeClr val="tx1"/>
          </a:solidFill>
          <a:latin typeface="+mn-lt"/>
          <a:ea typeface="+mn-ea"/>
          <a:cs typeface="+mn-cs"/>
        </a:defRPr>
      </a:lvl4pPr>
      <a:lvl5pPr marL="2057400" indent="-228600" algn="l" rtl="0" fontAlgn="base">
        <a:spcBef>
          <a:spcPct val="20000"/>
        </a:spcBef>
        <a:spcAft>
          <a:spcPct val="0"/>
        </a:spcAft>
        <a:buClr>
          <a:schemeClr val="accent1"/>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E97235C-A49A-42EA-99C8-D65CA51BCBE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3BECE6F-871C-4A00-9542-BDD29169AE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6BF0EB-2234-4D68-B15B-2A6209C65E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4C9242-26FB-4FDD-B1E1-A004E309A250}" type="datetimeFigureOut">
              <a:rPr lang="en-US" smtClean="0"/>
              <a:t>2/25/2023</a:t>
            </a:fld>
            <a:endParaRPr lang="en-US"/>
          </a:p>
        </p:txBody>
      </p:sp>
      <p:sp>
        <p:nvSpPr>
          <p:cNvPr id="5" name="Footer Placeholder 4">
            <a:extLst>
              <a:ext uri="{FF2B5EF4-FFF2-40B4-BE49-F238E27FC236}">
                <a16:creationId xmlns:a16="http://schemas.microsoft.com/office/drawing/2014/main" id="{430E9ED8-1F8F-452A-AA12-570C1A0B25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071BA2B-FE6C-4DCD-B7DF-2927DA4622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0ED22D-FFC3-4261-B5CD-55F17B389C63}" type="slidenum">
              <a:rPr lang="en-US" smtClean="0"/>
              <a:t>‹#›</a:t>
            </a:fld>
            <a:endParaRPr lang="en-US"/>
          </a:p>
        </p:txBody>
      </p:sp>
    </p:spTree>
    <p:extLst>
      <p:ext uri="{BB962C8B-B14F-4D97-AF65-F5344CB8AC3E}">
        <p14:creationId xmlns:p14="http://schemas.microsoft.com/office/powerpoint/2010/main" val="3622793620"/>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91A8F2-21E9-448D-8EE9-FEAD85A59B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65385D8-9AB3-4FD7-8EB8-763938CC36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F21D21-86D8-4A51-9DDF-5127665E83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D6BDBB-B50B-4BF7-BE83-1FCEA8D00DD4}" type="datetimeFigureOut">
              <a:rPr lang="en-US" smtClean="0"/>
              <a:t>2/25/2023</a:t>
            </a:fld>
            <a:endParaRPr lang="en-US"/>
          </a:p>
        </p:txBody>
      </p:sp>
      <p:sp>
        <p:nvSpPr>
          <p:cNvPr id="5" name="Footer Placeholder 4">
            <a:extLst>
              <a:ext uri="{FF2B5EF4-FFF2-40B4-BE49-F238E27FC236}">
                <a16:creationId xmlns:a16="http://schemas.microsoft.com/office/drawing/2014/main" id="{62FF431A-733E-43E7-9426-65765FA3B0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68E2F3A-6E24-406B-A36A-2B877728DD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703C85-A8C2-4C1D-851D-4364211C20F7}" type="slidenum">
              <a:rPr lang="en-US" smtClean="0"/>
              <a:t>‹#›</a:t>
            </a:fld>
            <a:endParaRPr lang="en-US"/>
          </a:p>
        </p:txBody>
      </p:sp>
    </p:spTree>
    <p:extLst>
      <p:ext uri="{BB962C8B-B14F-4D97-AF65-F5344CB8AC3E}">
        <p14:creationId xmlns:p14="http://schemas.microsoft.com/office/powerpoint/2010/main" val="3152070106"/>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rgbClr val="0000C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A5FE3E-FBFE-47CC-9858-4437304364C8}" type="datetimeFigureOut">
              <a:rPr lang="en-US" smtClean="0"/>
              <a:t>2/25/2023</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D2BD76-A9FF-4E02-80E4-30DB68C20C46}" type="slidenum">
              <a:rPr lang="en-US" smtClean="0"/>
              <a:t>‹#›</a:t>
            </a:fld>
            <a:endParaRPr lang="en-US"/>
          </a:p>
        </p:txBody>
      </p:sp>
    </p:spTree>
    <p:extLst>
      <p:ext uri="{BB962C8B-B14F-4D97-AF65-F5344CB8AC3E}">
        <p14:creationId xmlns:p14="http://schemas.microsoft.com/office/powerpoint/2010/main" val="1672937028"/>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Ls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txStyles>
    <p:titleStyle>
      <a:lvl1pPr algn="ctr" defTabSz="914400" rtl="0" eaLnBrk="1" latinLnBrk="0" hangingPunct="1">
        <a:spcBef>
          <a:spcPct val="0"/>
        </a:spcBef>
        <a:buNone/>
        <a:defRPr sz="4800" b="1" kern="1200">
          <a:solidFill>
            <a:srgbClr val="FFFF00"/>
          </a:solidFill>
          <a:latin typeface="Times New Roman" pitchFamily="18" charset="0"/>
          <a:ea typeface="+mj-ea"/>
          <a:cs typeface="Times New Roman" pitchFamily="18" charset="0"/>
        </a:defRPr>
      </a:lvl1pPr>
    </p:titleStyle>
    <p:bodyStyle>
      <a:lvl1pPr marL="342900" indent="-342900" algn="l" defTabSz="914400" rtl="0" eaLnBrk="1" latinLnBrk="0" hangingPunct="1">
        <a:spcBef>
          <a:spcPct val="20000"/>
        </a:spcBef>
        <a:buFont typeface="Arial" pitchFamily="34" charset="0"/>
        <a:buChar char="•"/>
        <a:defRPr sz="44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44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44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44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44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97640" y="274639"/>
            <a:ext cx="1055124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797640" y="1757977"/>
            <a:ext cx="1055124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10428483"/>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Lst>
  <p:txStyles>
    <p:titleStyle>
      <a:lvl1pPr algn="l" defTabSz="609585" rtl="0" eaLnBrk="1" latinLnBrk="0" hangingPunct="1">
        <a:spcBef>
          <a:spcPct val="0"/>
        </a:spcBef>
        <a:buNone/>
        <a:defRPr sz="4800" b="1" kern="1200" spc="-200">
          <a:solidFill>
            <a:schemeClr val="tx1"/>
          </a:solidFill>
          <a:latin typeface="Lato Regular"/>
          <a:ea typeface="+mj-ea"/>
          <a:cs typeface="Lato Regular"/>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Lato Regular"/>
          <a:ea typeface="+mn-ea"/>
          <a:cs typeface="Lato Regular"/>
        </a:defRPr>
      </a:lvl1pPr>
      <a:lvl2pPr marL="990575" indent="-380990" algn="l" defTabSz="609585" rtl="0" eaLnBrk="1" latinLnBrk="0" hangingPunct="1">
        <a:spcBef>
          <a:spcPct val="20000"/>
        </a:spcBef>
        <a:buFont typeface="Arial"/>
        <a:buChar char="–"/>
        <a:defRPr sz="3733" kern="1200">
          <a:solidFill>
            <a:schemeClr val="tx1"/>
          </a:solidFill>
          <a:latin typeface="Lato Regular"/>
          <a:ea typeface="+mn-ea"/>
          <a:cs typeface="Lato Regular"/>
        </a:defRPr>
      </a:lvl2pPr>
      <a:lvl3pPr marL="1523962" indent="-304792" algn="l" defTabSz="609585" rtl="0" eaLnBrk="1" latinLnBrk="0" hangingPunct="1">
        <a:spcBef>
          <a:spcPct val="20000"/>
        </a:spcBef>
        <a:buFont typeface="Arial"/>
        <a:buChar char="•"/>
        <a:defRPr sz="3200" kern="1200">
          <a:solidFill>
            <a:schemeClr val="tx1"/>
          </a:solidFill>
          <a:latin typeface="Lato Regular"/>
          <a:ea typeface="+mn-ea"/>
          <a:cs typeface="Lato Regular"/>
        </a:defRPr>
      </a:lvl3pPr>
      <a:lvl4pPr marL="2133547" indent="-304792" algn="l" defTabSz="609585" rtl="0" eaLnBrk="1" latinLnBrk="0" hangingPunct="1">
        <a:spcBef>
          <a:spcPct val="20000"/>
        </a:spcBef>
        <a:buFont typeface="Arial"/>
        <a:buChar char="–"/>
        <a:defRPr sz="2667" kern="1200">
          <a:solidFill>
            <a:schemeClr val="tx1"/>
          </a:solidFill>
          <a:latin typeface="Lato Regular"/>
          <a:ea typeface="+mn-ea"/>
          <a:cs typeface="Lato Regular"/>
        </a:defRPr>
      </a:lvl4pPr>
      <a:lvl5pPr marL="2743131" indent="-304792" algn="l" defTabSz="609585" rtl="0" eaLnBrk="1" latinLnBrk="0" hangingPunct="1">
        <a:spcBef>
          <a:spcPct val="20000"/>
        </a:spcBef>
        <a:buFont typeface="Arial"/>
        <a:buChar char="»"/>
        <a:defRPr sz="2667" kern="1200">
          <a:solidFill>
            <a:schemeClr val="tx1"/>
          </a:solidFill>
          <a:latin typeface="Lato Regular"/>
          <a:ea typeface="+mn-ea"/>
          <a:cs typeface="Lato Regular"/>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54"/>
        </a:soli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E0F72CA5-C6AE-4B72-D743-5D7AEB3D1725}"/>
              </a:ext>
            </a:extLst>
          </p:cNvPr>
          <p:cNvGrpSpPr>
            <a:grpSpLocks/>
          </p:cNvGrpSpPr>
          <p:nvPr/>
        </p:nvGrpSpPr>
        <p:grpSpPr bwMode="auto">
          <a:xfrm>
            <a:off x="812800" y="1600200"/>
            <a:ext cx="10668000" cy="76200"/>
            <a:chOff x="432" y="1008"/>
            <a:chExt cx="5670" cy="48"/>
          </a:xfrm>
        </p:grpSpPr>
        <p:sp>
          <p:nvSpPr>
            <p:cNvPr id="8195" name="Rectangle 3">
              <a:extLst>
                <a:ext uri="{FF2B5EF4-FFF2-40B4-BE49-F238E27FC236}">
                  <a16:creationId xmlns:a16="http://schemas.microsoft.com/office/drawing/2014/main" id="{8B75047D-74A8-898F-21C9-41E59F8B7778}"/>
                </a:ext>
              </a:extLst>
            </p:cNvPr>
            <p:cNvSpPr>
              <a:spLocks noChangeArrowheads="1"/>
            </p:cNvSpPr>
            <p:nvPr/>
          </p:nvSpPr>
          <p:spPr bwMode="auto">
            <a:xfrm>
              <a:off x="432" y="1008"/>
              <a:ext cx="2862" cy="48"/>
            </a:xfrm>
            <a:prstGeom prst="rect">
              <a:avLst/>
            </a:prstGeom>
            <a:gradFill rotWithShape="0">
              <a:gsLst>
                <a:gs pos="0">
                  <a:srgbClr val="FF0033">
                    <a:gamma/>
                    <a:tint val="50196"/>
                    <a:invGamma/>
                  </a:srgbClr>
                </a:gs>
                <a:gs pos="100000">
                  <a:srgbClr val="FF0033"/>
                </a:gs>
              </a:gsLst>
              <a:lin ang="0" scaled="1"/>
            </a:gradFill>
            <a:ln w="12700">
              <a:noFill/>
              <a:miter lim="800000"/>
              <a:headEnd/>
              <a:tailEnd/>
            </a:ln>
            <a:effectLst/>
          </p:spPr>
          <p:txBody>
            <a:bodyPr wrap="none" anchor="ctr"/>
            <a:lstStyle/>
            <a:p>
              <a:pPr>
                <a:defRPr/>
              </a:pPr>
              <a:endParaRPr lang="en-US" sz="1800"/>
            </a:p>
          </p:txBody>
        </p:sp>
        <p:sp>
          <p:nvSpPr>
            <p:cNvPr id="8196" name="Rectangle 4">
              <a:extLst>
                <a:ext uri="{FF2B5EF4-FFF2-40B4-BE49-F238E27FC236}">
                  <a16:creationId xmlns:a16="http://schemas.microsoft.com/office/drawing/2014/main" id="{FE5D202E-4373-DD9D-D93B-90FCF142CC09}"/>
                </a:ext>
              </a:extLst>
            </p:cNvPr>
            <p:cNvSpPr>
              <a:spLocks noChangeArrowheads="1"/>
            </p:cNvSpPr>
            <p:nvPr/>
          </p:nvSpPr>
          <p:spPr bwMode="auto">
            <a:xfrm>
              <a:off x="3240" y="1008"/>
              <a:ext cx="2862" cy="48"/>
            </a:xfrm>
            <a:prstGeom prst="rect">
              <a:avLst/>
            </a:prstGeom>
            <a:gradFill rotWithShape="0">
              <a:gsLst>
                <a:gs pos="0">
                  <a:srgbClr val="FF0033"/>
                </a:gs>
                <a:gs pos="100000">
                  <a:srgbClr val="FF0033">
                    <a:gamma/>
                    <a:tint val="50196"/>
                    <a:invGamma/>
                  </a:srgbClr>
                </a:gs>
              </a:gsLst>
              <a:lin ang="0" scaled="1"/>
            </a:gradFill>
            <a:ln w="12700">
              <a:noFill/>
              <a:miter lim="800000"/>
              <a:headEnd/>
              <a:tailEnd/>
            </a:ln>
            <a:effectLst/>
          </p:spPr>
          <p:txBody>
            <a:bodyPr wrap="none" anchor="ctr"/>
            <a:lstStyle/>
            <a:p>
              <a:pPr>
                <a:defRPr/>
              </a:pPr>
              <a:endParaRPr lang="en-US" sz="1800"/>
            </a:p>
          </p:txBody>
        </p:sp>
      </p:grpSp>
      <p:sp>
        <p:nvSpPr>
          <p:cNvPr id="8197" name="Rectangle 5">
            <a:extLst>
              <a:ext uri="{FF2B5EF4-FFF2-40B4-BE49-F238E27FC236}">
                <a16:creationId xmlns:a16="http://schemas.microsoft.com/office/drawing/2014/main" id="{E3ECFFB5-72EF-5F08-DB0D-4FA79788F5A8}"/>
              </a:ext>
            </a:extLst>
          </p:cNvPr>
          <p:cNvSpPr>
            <a:spLocks noGrp="1" noChangeArrowheads="1"/>
          </p:cNvSpPr>
          <p:nvPr>
            <p:ph type="title"/>
          </p:nvPr>
        </p:nvSpPr>
        <p:spPr bwMode="auto">
          <a:xfrm>
            <a:off x="914400" y="381000"/>
            <a:ext cx="10363200" cy="1143000"/>
          </a:xfrm>
          <a:prstGeom prst="rect">
            <a:avLst/>
          </a:prstGeom>
          <a:noFill/>
          <a:ln w="12700">
            <a:noFill/>
            <a:miter lim="800000"/>
            <a:headEnd/>
            <a:tailEnd/>
          </a:ln>
          <a:effectLst/>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1028" name="Rectangle 6">
            <a:extLst>
              <a:ext uri="{FF2B5EF4-FFF2-40B4-BE49-F238E27FC236}">
                <a16:creationId xmlns:a16="http://schemas.microsoft.com/office/drawing/2014/main" id="{FCA40C7D-39D6-1BFF-FF7C-3CF48F26921D}"/>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4026066166"/>
      </p:ext>
    </p:extLst>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wheel spokes="1"/>
  </p:transition>
  <p:txStyles>
    <p:titleStyle>
      <a:lvl1pPr algn="ctr" rtl="0" eaLnBrk="0" fontAlgn="base" hangingPunct="0">
        <a:spcBef>
          <a:spcPct val="0"/>
        </a:spcBef>
        <a:spcAft>
          <a:spcPct val="0"/>
        </a:spcAft>
        <a:defRPr sz="4400" i="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i="1">
          <a:solidFill>
            <a:schemeClr val="tx2"/>
          </a:solidFill>
          <a:effectLst>
            <a:outerShdw blurRad="38100" dist="38100" dir="2700000" algn="tl">
              <a:srgbClr val="000000"/>
            </a:outerShdw>
          </a:effectLst>
          <a:latin typeface="Times New Roman" pitchFamily="18" charset="0"/>
        </a:defRPr>
      </a:lvl2pPr>
      <a:lvl3pPr algn="ctr" rtl="0" eaLnBrk="0" fontAlgn="base" hangingPunct="0">
        <a:spcBef>
          <a:spcPct val="0"/>
        </a:spcBef>
        <a:spcAft>
          <a:spcPct val="0"/>
        </a:spcAft>
        <a:defRPr sz="4400" i="1">
          <a:solidFill>
            <a:schemeClr val="tx2"/>
          </a:solidFill>
          <a:effectLst>
            <a:outerShdw blurRad="38100" dist="38100" dir="2700000" algn="tl">
              <a:srgbClr val="000000"/>
            </a:outerShdw>
          </a:effectLst>
          <a:latin typeface="Times New Roman" pitchFamily="18" charset="0"/>
        </a:defRPr>
      </a:lvl3pPr>
      <a:lvl4pPr algn="ctr" rtl="0" eaLnBrk="0" fontAlgn="base" hangingPunct="0">
        <a:spcBef>
          <a:spcPct val="0"/>
        </a:spcBef>
        <a:spcAft>
          <a:spcPct val="0"/>
        </a:spcAft>
        <a:defRPr sz="4400" i="1">
          <a:solidFill>
            <a:schemeClr val="tx2"/>
          </a:solidFill>
          <a:effectLst>
            <a:outerShdw blurRad="38100" dist="38100" dir="2700000" algn="tl">
              <a:srgbClr val="000000"/>
            </a:outerShdw>
          </a:effectLst>
          <a:latin typeface="Times New Roman" pitchFamily="18" charset="0"/>
        </a:defRPr>
      </a:lvl4pPr>
      <a:lvl5pPr algn="ctr" rtl="0" eaLnBrk="0" fontAlgn="base" hangingPunct="0">
        <a:spcBef>
          <a:spcPct val="0"/>
        </a:spcBef>
        <a:spcAft>
          <a:spcPct val="0"/>
        </a:spcAft>
        <a:defRPr sz="4400" i="1">
          <a:solidFill>
            <a:schemeClr val="tx2"/>
          </a:solidFill>
          <a:effectLst>
            <a:outerShdw blurRad="38100" dist="38100" dir="2700000" algn="tl">
              <a:srgbClr val="000000"/>
            </a:outerShdw>
          </a:effectLst>
          <a:latin typeface="Times New Roman" pitchFamily="18" charset="0"/>
        </a:defRPr>
      </a:lvl5pPr>
      <a:lvl6pPr marL="457200" algn="ctr" rtl="0" eaLnBrk="0" fontAlgn="base" hangingPunct="0">
        <a:spcBef>
          <a:spcPct val="0"/>
        </a:spcBef>
        <a:spcAft>
          <a:spcPct val="0"/>
        </a:spcAft>
        <a:defRPr sz="4400" i="1">
          <a:solidFill>
            <a:schemeClr val="tx2"/>
          </a:solidFill>
          <a:effectLst>
            <a:outerShdw blurRad="38100" dist="38100" dir="2700000" algn="tl">
              <a:srgbClr val="000000"/>
            </a:outerShdw>
          </a:effectLst>
          <a:latin typeface="Times New Roman" pitchFamily="18" charset="0"/>
        </a:defRPr>
      </a:lvl6pPr>
      <a:lvl7pPr marL="914400" algn="ctr" rtl="0" eaLnBrk="0" fontAlgn="base" hangingPunct="0">
        <a:spcBef>
          <a:spcPct val="0"/>
        </a:spcBef>
        <a:spcAft>
          <a:spcPct val="0"/>
        </a:spcAft>
        <a:defRPr sz="4400" i="1">
          <a:solidFill>
            <a:schemeClr val="tx2"/>
          </a:solidFill>
          <a:effectLst>
            <a:outerShdw blurRad="38100" dist="38100" dir="2700000" algn="tl">
              <a:srgbClr val="000000"/>
            </a:outerShdw>
          </a:effectLst>
          <a:latin typeface="Times New Roman" pitchFamily="18" charset="0"/>
        </a:defRPr>
      </a:lvl7pPr>
      <a:lvl8pPr marL="1371600" algn="ctr" rtl="0" eaLnBrk="0" fontAlgn="base" hangingPunct="0">
        <a:spcBef>
          <a:spcPct val="0"/>
        </a:spcBef>
        <a:spcAft>
          <a:spcPct val="0"/>
        </a:spcAft>
        <a:defRPr sz="4400" i="1">
          <a:solidFill>
            <a:schemeClr val="tx2"/>
          </a:solidFill>
          <a:effectLst>
            <a:outerShdw blurRad="38100" dist="38100" dir="2700000" algn="tl">
              <a:srgbClr val="000000"/>
            </a:outerShdw>
          </a:effectLst>
          <a:latin typeface="Times New Roman" pitchFamily="18" charset="0"/>
        </a:defRPr>
      </a:lvl8pPr>
      <a:lvl9pPr marL="1828800" algn="ctr" rtl="0" eaLnBrk="0" fontAlgn="base" hangingPunct="0">
        <a:spcBef>
          <a:spcPct val="0"/>
        </a:spcBef>
        <a:spcAft>
          <a:spcPct val="0"/>
        </a:spcAft>
        <a:defRPr sz="4400" i="1">
          <a:solidFill>
            <a:schemeClr val="tx2"/>
          </a:solidFill>
          <a:effectLst>
            <a:outerShdw blurRad="38100" dist="38100" dir="2700000" algn="tl">
              <a:srgbClr val="000000"/>
            </a:outerShdw>
          </a:effectLst>
          <a:latin typeface="Times New Roman" pitchFamily="18" charset="0"/>
        </a:defRPr>
      </a:lvl9pPr>
    </p:titleStyle>
    <p:bodyStyle>
      <a:lvl1pPr marL="342900" indent="-342900" algn="l" rtl="0" eaLnBrk="0" fontAlgn="base" hangingPunct="0">
        <a:spcBef>
          <a:spcPct val="20000"/>
        </a:spcBef>
        <a:spcAft>
          <a:spcPct val="0"/>
        </a:spcAft>
        <a:buSzPct val="10000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100000"/>
        <a:buChar char="–"/>
        <a:defRPr sz="2800">
          <a:solidFill>
            <a:schemeClr val="tx1"/>
          </a:solidFill>
          <a:latin typeface="+mn-lt"/>
        </a:defRPr>
      </a:lvl2pPr>
      <a:lvl3pPr marL="1143000" indent="-228600" algn="l" rtl="0" eaLnBrk="0" fontAlgn="base" hangingPunct="0">
        <a:spcBef>
          <a:spcPct val="20000"/>
        </a:spcBef>
        <a:spcAft>
          <a:spcPct val="0"/>
        </a:spcAft>
        <a:buSzPct val="100000"/>
        <a:buChar char="•"/>
        <a:defRPr sz="2400">
          <a:solidFill>
            <a:schemeClr val="tx1"/>
          </a:solidFill>
          <a:latin typeface="+mn-lt"/>
        </a:defRPr>
      </a:lvl3pPr>
      <a:lvl4pPr marL="1600200" indent="-228600" algn="l" rtl="0" eaLnBrk="0" fontAlgn="base" hangingPunct="0">
        <a:spcBef>
          <a:spcPct val="20000"/>
        </a:spcBef>
        <a:spcAft>
          <a:spcPct val="0"/>
        </a:spcAft>
        <a:buSzPct val="100000"/>
        <a:buChar char="–"/>
        <a:defRPr sz="2000">
          <a:solidFill>
            <a:schemeClr val="tx1"/>
          </a:solidFill>
          <a:latin typeface="+mn-lt"/>
        </a:defRPr>
      </a:lvl4pPr>
      <a:lvl5pPr marL="2057400" indent="-228600" algn="l" rtl="0" eaLnBrk="0" fontAlgn="base" hangingPunct="0">
        <a:spcBef>
          <a:spcPct val="20000"/>
        </a:spcBef>
        <a:spcAft>
          <a:spcPct val="0"/>
        </a:spcAft>
        <a:buSzPct val="100000"/>
        <a:buChar char="•"/>
        <a:defRPr sz="2000">
          <a:solidFill>
            <a:schemeClr val="tx1"/>
          </a:solidFill>
          <a:latin typeface="+mn-lt"/>
        </a:defRPr>
      </a:lvl5pPr>
      <a:lvl6pPr marL="2514600" indent="-228600" algn="l" rtl="0" eaLnBrk="0" fontAlgn="base" hangingPunct="0">
        <a:spcBef>
          <a:spcPct val="20000"/>
        </a:spcBef>
        <a:spcAft>
          <a:spcPct val="0"/>
        </a:spcAft>
        <a:buSzPct val="100000"/>
        <a:buChar char="•"/>
        <a:defRPr sz="2000">
          <a:solidFill>
            <a:schemeClr val="tx1"/>
          </a:solidFill>
          <a:latin typeface="+mn-lt"/>
        </a:defRPr>
      </a:lvl6pPr>
      <a:lvl7pPr marL="2971800" indent="-228600" algn="l" rtl="0" eaLnBrk="0" fontAlgn="base" hangingPunct="0">
        <a:spcBef>
          <a:spcPct val="20000"/>
        </a:spcBef>
        <a:spcAft>
          <a:spcPct val="0"/>
        </a:spcAft>
        <a:buSzPct val="100000"/>
        <a:buChar char="•"/>
        <a:defRPr sz="2000">
          <a:solidFill>
            <a:schemeClr val="tx1"/>
          </a:solidFill>
          <a:latin typeface="+mn-lt"/>
        </a:defRPr>
      </a:lvl7pPr>
      <a:lvl8pPr marL="3429000" indent="-228600" algn="l" rtl="0" eaLnBrk="0" fontAlgn="base" hangingPunct="0">
        <a:spcBef>
          <a:spcPct val="20000"/>
        </a:spcBef>
        <a:spcAft>
          <a:spcPct val="0"/>
        </a:spcAft>
        <a:buSzPct val="100000"/>
        <a:buChar char="•"/>
        <a:defRPr sz="2000">
          <a:solidFill>
            <a:schemeClr val="tx1"/>
          </a:solidFill>
          <a:latin typeface="+mn-lt"/>
        </a:defRPr>
      </a:lvl8pPr>
      <a:lvl9pPr marL="3886200" indent="-228600" algn="l" rtl="0" eaLnBrk="0" fontAlgn="base" hangingPunct="0">
        <a:spcBef>
          <a:spcPct val="20000"/>
        </a:spcBef>
        <a:spcAft>
          <a:spcPct val="0"/>
        </a:spcAft>
        <a:buSzPct val="10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0054"/>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CE84B2FF-4DD4-58DF-C504-B66267806569}"/>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a:extLst>
              <a:ext uri="{FF2B5EF4-FFF2-40B4-BE49-F238E27FC236}">
                <a16:creationId xmlns:a16="http://schemas.microsoft.com/office/drawing/2014/main" id="{6BA83642-5EEF-B2E2-3341-A7A675CE564B}"/>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1268" name="Rectangle 4">
            <a:extLst>
              <a:ext uri="{FF2B5EF4-FFF2-40B4-BE49-F238E27FC236}">
                <a16:creationId xmlns:a16="http://schemas.microsoft.com/office/drawing/2014/main" id="{24F0531B-960C-ABF2-B11F-70500645B08C}"/>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smtClean="0">
                <a:latin typeface="+mn-lt"/>
              </a:defRPr>
            </a:lvl1pPr>
          </a:lstStyle>
          <a:p>
            <a:pPr>
              <a:defRPr/>
            </a:pPr>
            <a:endParaRPr lang="en-US"/>
          </a:p>
        </p:txBody>
      </p:sp>
      <p:sp>
        <p:nvSpPr>
          <p:cNvPr id="11269" name="Rectangle 5">
            <a:extLst>
              <a:ext uri="{FF2B5EF4-FFF2-40B4-BE49-F238E27FC236}">
                <a16:creationId xmlns:a16="http://schemas.microsoft.com/office/drawing/2014/main" id="{D5B390D9-49EC-A173-EA42-9E43D30C829A}"/>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smtClean="0">
                <a:latin typeface="+mn-lt"/>
              </a:defRPr>
            </a:lvl1pPr>
          </a:lstStyle>
          <a:p>
            <a:pPr>
              <a:defRPr/>
            </a:pPr>
            <a:endParaRPr lang="en-US"/>
          </a:p>
        </p:txBody>
      </p:sp>
      <p:sp>
        <p:nvSpPr>
          <p:cNvPr id="11270" name="Rectangle 6">
            <a:extLst>
              <a:ext uri="{FF2B5EF4-FFF2-40B4-BE49-F238E27FC236}">
                <a16:creationId xmlns:a16="http://schemas.microsoft.com/office/drawing/2014/main" id="{BCCFF3A4-D04D-2EF6-19D0-D52A328FE1EC}"/>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Arial" panose="020B0604020202020204" pitchFamily="34" charset="0"/>
              </a:defRPr>
            </a:lvl1pPr>
          </a:lstStyle>
          <a:p>
            <a:fld id="{DFA08F51-3568-4711-A4FA-065BCF0A59AF}" type="slidenum">
              <a:rPr lang="en-US" altLang="en-US"/>
              <a:pPr/>
              <a:t>‹#›</a:t>
            </a:fld>
            <a:endParaRPr lang="en-US" altLang="en-US"/>
          </a:p>
        </p:txBody>
      </p:sp>
    </p:spTree>
    <p:extLst>
      <p:ext uri="{BB962C8B-B14F-4D97-AF65-F5344CB8AC3E}">
        <p14:creationId xmlns:p14="http://schemas.microsoft.com/office/powerpoint/2010/main" val="210713934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p:wheel spokes="1"/>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304800" y="228600"/>
            <a:ext cx="11594592"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8" name="Group 15"/>
          <p:cNvGrpSpPr>
            <a:grpSpLocks noChangeAspect="1"/>
          </p:cNvGrpSpPr>
          <p:nvPr/>
        </p:nvGrpSpPr>
        <p:grpSpPr bwMode="hidden">
          <a:xfrm>
            <a:off x="282220" y="1679429"/>
            <a:ext cx="11631168" cy="1329875"/>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grpSp>
      <p:sp>
        <p:nvSpPr>
          <p:cNvPr id="2" name="Title Placeholder 1"/>
          <p:cNvSpPr>
            <a:spLocks noGrp="1"/>
          </p:cNvSpPr>
          <p:nvPr>
            <p:ph type="title"/>
          </p:nvPr>
        </p:nvSpPr>
        <p:spPr>
          <a:xfrm>
            <a:off x="609600" y="338328"/>
            <a:ext cx="10972800" cy="12527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4" name="Date Placeholder 3"/>
          <p:cNvSpPr>
            <a:spLocks noGrp="1"/>
          </p:cNvSpPr>
          <p:nvPr>
            <p:ph type="dt" sz="half" idx="2"/>
          </p:nvPr>
        </p:nvSpPr>
        <p:spPr>
          <a:xfrm>
            <a:off x="6884896" y="6250164"/>
            <a:ext cx="5048920" cy="365125"/>
          </a:xfrm>
          <a:prstGeom prst="rect">
            <a:avLst/>
          </a:prstGeom>
        </p:spPr>
        <p:txBody>
          <a:bodyPr vert="horz" lIns="91440" tIns="45720" rIns="91440" bIns="45720" rtlCol="0" anchor="ctr"/>
          <a:lstStyle>
            <a:lvl1pPr algn="r">
              <a:defRPr sz="1333">
                <a:solidFill>
                  <a:schemeClr val="tx2"/>
                </a:solidFill>
              </a:defRPr>
            </a:lvl1pPr>
          </a:lstStyle>
          <a:p>
            <a:fld id="{7DB821E3-4268-4B50-8324-783EC1287ADE}" type="datetimeFigureOut">
              <a:rPr lang="en-US" smtClean="0"/>
              <a:t>2/25/2023</a:t>
            </a:fld>
            <a:endParaRPr lang="en-US"/>
          </a:p>
        </p:txBody>
      </p:sp>
      <p:sp>
        <p:nvSpPr>
          <p:cNvPr id="5" name="Footer Placeholder 4"/>
          <p:cNvSpPr>
            <a:spLocks noGrp="1"/>
          </p:cNvSpPr>
          <p:nvPr>
            <p:ph type="ftr" sz="quarter" idx="3"/>
          </p:nvPr>
        </p:nvSpPr>
        <p:spPr>
          <a:xfrm>
            <a:off x="258186" y="6250164"/>
            <a:ext cx="5048921" cy="365125"/>
          </a:xfrm>
          <a:prstGeom prst="rect">
            <a:avLst/>
          </a:prstGeom>
        </p:spPr>
        <p:txBody>
          <a:bodyPr vert="horz" lIns="91440" tIns="45720" rIns="91440" bIns="45720" rtlCol="0" anchor="ctr"/>
          <a:lstStyle>
            <a:lvl1pPr algn="l">
              <a:defRPr sz="1333">
                <a:solidFill>
                  <a:schemeClr val="tx2"/>
                </a:solidFill>
              </a:defRPr>
            </a:lvl1pPr>
          </a:lstStyle>
          <a:p>
            <a:endParaRPr lang="en-US"/>
          </a:p>
        </p:txBody>
      </p:sp>
      <p:sp>
        <p:nvSpPr>
          <p:cNvPr id="6" name="Slide Number Placeholder 5"/>
          <p:cNvSpPr>
            <a:spLocks noGrp="1"/>
          </p:cNvSpPr>
          <p:nvPr>
            <p:ph type="sldNum" sz="quarter" idx="4"/>
          </p:nvPr>
        </p:nvSpPr>
        <p:spPr>
          <a:xfrm>
            <a:off x="5321451" y="6250164"/>
            <a:ext cx="1549101" cy="365125"/>
          </a:xfrm>
          <a:prstGeom prst="rect">
            <a:avLst/>
          </a:prstGeom>
        </p:spPr>
        <p:txBody>
          <a:bodyPr vert="horz" lIns="91440" tIns="45720" rIns="91440" bIns="45720" rtlCol="0" anchor="ctr"/>
          <a:lstStyle>
            <a:lvl1pPr algn="ctr">
              <a:defRPr sz="1333">
                <a:solidFill>
                  <a:schemeClr val="tx2"/>
                </a:solidFill>
              </a:defRPr>
            </a:lvl1pPr>
          </a:lstStyle>
          <a:p>
            <a:fld id="{C5FF674C-557E-4F3E-8422-07FCDC82C344}" type="slidenum">
              <a:rPr lang="en-US" smtClean="0"/>
              <a:t>‹#›</a:t>
            </a:fld>
            <a:endParaRPr lang="en-US"/>
          </a:p>
        </p:txBody>
      </p:sp>
      <p:sp>
        <p:nvSpPr>
          <p:cNvPr id="3" name="Text Placeholder 2"/>
          <p:cNvSpPr>
            <a:spLocks noGrp="1"/>
          </p:cNvSpPr>
          <p:nvPr>
            <p:ph type="body" idx="1"/>
          </p:nvPr>
        </p:nvSpPr>
        <p:spPr>
          <a:xfrm>
            <a:off x="1162758" y="2675467"/>
            <a:ext cx="9877777" cy="34506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8409633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Lst>
  <p:transition spd="med">
    <p:fade/>
  </p:transition>
  <p:txStyles>
    <p:titleStyle>
      <a:lvl1pPr algn="ctr" defTabSz="1219170" rtl="0" eaLnBrk="1" latinLnBrk="0" hangingPunct="1">
        <a:spcBef>
          <a:spcPct val="0"/>
        </a:spcBef>
        <a:buNone/>
        <a:defRPr sz="5867"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51" indent="-365751" algn="l" defTabSz="1219170" rtl="0" eaLnBrk="1" latinLnBrk="0" hangingPunct="1">
        <a:spcBef>
          <a:spcPct val="20000"/>
        </a:spcBef>
        <a:buClr>
          <a:schemeClr val="accent1"/>
        </a:buClr>
        <a:buSzPct val="100000"/>
        <a:buFont typeface="Symbol" pitchFamily="18" charset="2"/>
        <a:buChar char=""/>
        <a:defRPr sz="3200" kern="1200">
          <a:solidFill>
            <a:schemeClr val="tx2"/>
          </a:solidFill>
          <a:latin typeface="+mn-lt"/>
          <a:ea typeface="+mn-ea"/>
          <a:cs typeface="+mn-cs"/>
        </a:defRPr>
      </a:lvl1pPr>
      <a:lvl2pPr marL="768331" indent="-365751" algn="l" defTabSz="1219170" rtl="0" eaLnBrk="1" latinLnBrk="0" hangingPunct="1">
        <a:spcBef>
          <a:spcPct val="20000"/>
        </a:spcBef>
        <a:buClr>
          <a:schemeClr val="accent1"/>
        </a:buClr>
        <a:buSzPct val="100000"/>
        <a:buFont typeface="Symbol" pitchFamily="18" charset="2"/>
        <a:buChar char=""/>
        <a:defRPr sz="2933" kern="1200">
          <a:solidFill>
            <a:schemeClr val="tx2"/>
          </a:solidFill>
          <a:latin typeface="+mn-lt"/>
          <a:ea typeface="+mn-ea"/>
          <a:cs typeface="+mn-cs"/>
        </a:defRPr>
      </a:lvl2pPr>
      <a:lvl3pPr marL="1140855" indent="-304792" algn="l" defTabSz="1219170" rtl="0" eaLnBrk="1" latinLnBrk="0" hangingPunct="1">
        <a:spcBef>
          <a:spcPct val="20000"/>
        </a:spcBef>
        <a:buClr>
          <a:schemeClr val="accent1"/>
        </a:buClr>
        <a:buSzPct val="100000"/>
        <a:buFont typeface="Symbol" pitchFamily="18" charset="2"/>
        <a:buChar char=""/>
        <a:defRPr sz="2667" kern="1200">
          <a:solidFill>
            <a:schemeClr val="tx2"/>
          </a:solidFill>
          <a:latin typeface="+mn-lt"/>
          <a:ea typeface="+mn-ea"/>
          <a:cs typeface="+mn-cs"/>
        </a:defRPr>
      </a:lvl3pPr>
      <a:lvl4pPr marL="1523962" indent="-304792" algn="l" defTabSz="121917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4pPr>
      <a:lvl5pPr marL="1950671" indent="-304792" algn="l" defTabSz="1219170" rtl="0" eaLnBrk="1" latinLnBrk="0" hangingPunct="1">
        <a:spcBef>
          <a:spcPct val="20000"/>
        </a:spcBef>
        <a:buClr>
          <a:schemeClr val="accent1"/>
        </a:buClr>
        <a:buSzPct val="100000"/>
        <a:buFont typeface="Symbol" pitchFamily="18" charset="2"/>
        <a:buChar char=""/>
        <a:defRPr sz="2133" kern="1200">
          <a:solidFill>
            <a:schemeClr val="tx2"/>
          </a:solidFill>
          <a:latin typeface="+mn-lt"/>
          <a:ea typeface="+mn-ea"/>
          <a:cs typeface="+mn-cs"/>
        </a:defRPr>
      </a:lvl5pPr>
      <a:lvl6pPr marL="2377381" indent="-304792" algn="l" defTabSz="1219170" rtl="0" eaLnBrk="1" latinLnBrk="0" hangingPunct="1">
        <a:spcBef>
          <a:spcPts val="512"/>
        </a:spcBef>
        <a:buClr>
          <a:schemeClr val="accent1"/>
        </a:buClr>
        <a:buFont typeface="Symbol" pitchFamily="18" charset="2"/>
        <a:buChar char="*"/>
        <a:defRPr sz="1867" kern="1200">
          <a:solidFill>
            <a:schemeClr val="tx2"/>
          </a:solidFill>
          <a:latin typeface="+mn-lt"/>
          <a:ea typeface="+mn-ea"/>
          <a:cs typeface="+mn-cs"/>
        </a:defRPr>
      </a:lvl6pPr>
      <a:lvl7pPr marL="2804090" indent="-304792" algn="l" defTabSz="1219170" rtl="0" eaLnBrk="1" latinLnBrk="0" hangingPunct="1">
        <a:spcBef>
          <a:spcPts val="512"/>
        </a:spcBef>
        <a:buClr>
          <a:schemeClr val="accent1"/>
        </a:buClr>
        <a:buFont typeface="Symbol" pitchFamily="18" charset="2"/>
        <a:buChar char="*"/>
        <a:defRPr sz="1867" kern="1200">
          <a:solidFill>
            <a:schemeClr val="tx2"/>
          </a:solidFill>
          <a:latin typeface="+mn-lt"/>
          <a:ea typeface="+mn-ea"/>
          <a:cs typeface="+mn-cs"/>
        </a:defRPr>
      </a:lvl7pPr>
      <a:lvl8pPr marL="3230799" indent="-304792" algn="l" defTabSz="1219170" rtl="0" eaLnBrk="1" latinLnBrk="0" hangingPunct="1">
        <a:spcBef>
          <a:spcPts val="512"/>
        </a:spcBef>
        <a:buClr>
          <a:schemeClr val="accent1"/>
        </a:buClr>
        <a:buFont typeface="Symbol" pitchFamily="18" charset="2"/>
        <a:buChar char="*"/>
        <a:defRPr sz="1867" kern="1200">
          <a:solidFill>
            <a:schemeClr val="tx2"/>
          </a:solidFill>
          <a:latin typeface="+mn-lt"/>
          <a:ea typeface="+mn-ea"/>
          <a:cs typeface="+mn-cs"/>
        </a:defRPr>
      </a:lvl8pPr>
      <a:lvl9pPr marL="3657509" indent="-304792" algn="l" defTabSz="1219170" rtl="0" eaLnBrk="1" latinLnBrk="0" hangingPunct="1">
        <a:spcBef>
          <a:spcPts val="512"/>
        </a:spcBef>
        <a:buClr>
          <a:schemeClr val="accent1"/>
        </a:buClr>
        <a:buFont typeface="Symbol" pitchFamily="18" charset="2"/>
        <a:buChar char="*"/>
        <a:defRPr sz="1867" kern="1200">
          <a:solidFill>
            <a:schemeClr val="tx2"/>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4C7614-15A9-43A8-9E98-106A33ED6C41}" type="datetimeFigureOut">
              <a:rPr lang="en-US" smtClean="0">
                <a:solidFill>
                  <a:prstClr val="black">
                    <a:tint val="75000"/>
                  </a:prstClr>
                </a:solidFill>
              </a:rPr>
              <a:pPr/>
              <a:t>2/25/2023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1445276"/>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 id="2147483728" r:id="rId17"/>
    <p:sldLayoutId id="2147483729" r:id="rId18"/>
    <p:sldLayoutId id="2147483730" r:id="rId19"/>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97640" y="274639"/>
            <a:ext cx="1055124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797640" y="1757977"/>
            <a:ext cx="1055124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30759694"/>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Lst>
  <p:txStyles>
    <p:titleStyle>
      <a:lvl1pPr algn="l" defTabSz="609585" rtl="0" eaLnBrk="1" latinLnBrk="0" hangingPunct="1">
        <a:spcBef>
          <a:spcPct val="0"/>
        </a:spcBef>
        <a:buNone/>
        <a:defRPr sz="4800" b="1" kern="1200" spc="-200">
          <a:solidFill>
            <a:schemeClr val="tx1"/>
          </a:solidFill>
          <a:latin typeface="Lato Regular"/>
          <a:ea typeface="+mj-ea"/>
          <a:cs typeface="Lato Regular"/>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Lato Regular"/>
          <a:ea typeface="+mn-ea"/>
          <a:cs typeface="Lato Regular"/>
        </a:defRPr>
      </a:lvl1pPr>
      <a:lvl2pPr marL="990575" indent="-380990" algn="l" defTabSz="609585" rtl="0" eaLnBrk="1" latinLnBrk="0" hangingPunct="1">
        <a:spcBef>
          <a:spcPct val="20000"/>
        </a:spcBef>
        <a:buFont typeface="Arial"/>
        <a:buChar char="–"/>
        <a:defRPr sz="3733" kern="1200">
          <a:solidFill>
            <a:schemeClr val="tx1"/>
          </a:solidFill>
          <a:latin typeface="Lato Regular"/>
          <a:ea typeface="+mn-ea"/>
          <a:cs typeface="Lato Regular"/>
        </a:defRPr>
      </a:lvl2pPr>
      <a:lvl3pPr marL="1523962" indent="-304792" algn="l" defTabSz="609585" rtl="0" eaLnBrk="1" latinLnBrk="0" hangingPunct="1">
        <a:spcBef>
          <a:spcPct val="20000"/>
        </a:spcBef>
        <a:buFont typeface="Arial"/>
        <a:buChar char="•"/>
        <a:defRPr sz="3200" kern="1200">
          <a:solidFill>
            <a:schemeClr val="tx1"/>
          </a:solidFill>
          <a:latin typeface="Lato Regular"/>
          <a:ea typeface="+mn-ea"/>
          <a:cs typeface="Lato Regular"/>
        </a:defRPr>
      </a:lvl3pPr>
      <a:lvl4pPr marL="2133547" indent="-304792" algn="l" defTabSz="609585" rtl="0" eaLnBrk="1" latinLnBrk="0" hangingPunct="1">
        <a:spcBef>
          <a:spcPct val="20000"/>
        </a:spcBef>
        <a:buFont typeface="Arial"/>
        <a:buChar char="–"/>
        <a:defRPr sz="2667" kern="1200">
          <a:solidFill>
            <a:schemeClr val="tx1"/>
          </a:solidFill>
          <a:latin typeface="Lato Regular"/>
          <a:ea typeface="+mn-ea"/>
          <a:cs typeface="Lato Regular"/>
        </a:defRPr>
      </a:lvl4pPr>
      <a:lvl5pPr marL="2743131" indent="-304792" algn="l" defTabSz="609585" rtl="0" eaLnBrk="1" latinLnBrk="0" hangingPunct="1">
        <a:spcBef>
          <a:spcPct val="20000"/>
        </a:spcBef>
        <a:buFont typeface="Arial"/>
        <a:buChar char="»"/>
        <a:defRPr sz="2667" kern="1200">
          <a:solidFill>
            <a:schemeClr val="tx1"/>
          </a:solidFill>
          <a:latin typeface="Lato Regular"/>
          <a:ea typeface="+mn-ea"/>
          <a:cs typeface="Lato Regular"/>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C700152-D18D-4405-8FB2-5985831B57A0}"/>
              </a:ext>
            </a:extLst>
          </p:cNvPr>
          <p:cNvSpPr>
            <a:spLocks noGrp="1"/>
          </p:cNvSpPr>
          <p:nvPr>
            <p:ph type="title"/>
          </p:nvPr>
        </p:nvSpPr>
        <p:spPr>
          <a:xfrm>
            <a:off x="1079500" y="1011238"/>
            <a:ext cx="10026650" cy="655637"/>
          </a:xfrm>
          <a:prstGeom prst="rect">
            <a:avLst/>
          </a:prstGeom>
        </p:spPr>
        <p:txBody>
          <a:bodyPr vert="horz" lIns="0" tIns="0" rIns="0" bIns="0" rtlCol="0" anchor="t"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22E92E1-0C4A-474E-8E29-8DB404101BA7}"/>
              </a:ext>
            </a:extLst>
          </p:cNvPr>
          <p:cNvSpPr>
            <a:spLocks noGrp="1"/>
          </p:cNvSpPr>
          <p:nvPr>
            <p:ph type="body" idx="1"/>
          </p:nvPr>
        </p:nvSpPr>
        <p:spPr>
          <a:xfrm>
            <a:off x="1079500" y="1790700"/>
            <a:ext cx="10026650" cy="3978275"/>
          </a:xfrm>
          <a:prstGeom prst="rect">
            <a:avLst/>
          </a:prstGeom>
        </p:spPr>
        <p:txBody>
          <a:bodyPr vert="horz" lIns="0" tIns="0" rIns="0" bIns="0" rtlCol="0" anchor="t" anchorCtr="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122E245-B48B-4526-8D2D-9475E64B0624}"/>
              </a:ext>
            </a:extLst>
          </p:cNvPr>
          <p:cNvSpPr>
            <a:spLocks noGrp="1"/>
          </p:cNvSpPr>
          <p:nvPr>
            <p:ph type="dt" sz="half" idx="2"/>
          </p:nvPr>
        </p:nvSpPr>
        <p:spPr>
          <a:xfrm>
            <a:off x="541338" y="6401999"/>
            <a:ext cx="2206625" cy="369332"/>
          </a:xfrm>
          <a:prstGeom prst="rect">
            <a:avLst/>
          </a:prstGeom>
        </p:spPr>
        <p:txBody>
          <a:bodyPr vert="horz" lIns="0" tIns="0" rIns="0" bIns="0" rtlCol="0" anchor="ctr">
            <a:normAutofit/>
          </a:bodyPr>
          <a:lstStyle>
            <a:lvl1pPr algn="l">
              <a:defRPr sz="1000" cap="all" spc="300" baseline="0">
                <a:solidFill>
                  <a:schemeClr val="tx1">
                    <a:alpha val="70000"/>
                  </a:schemeClr>
                </a:solidFill>
              </a:defRPr>
            </a:lvl1pPr>
          </a:lstStyle>
          <a:p>
            <a:fld id="{64F0E216-BA48-4F04-AC4F-645AA0DD6AC6}" type="datetimeFigureOut">
              <a:rPr lang="en-US" smtClean="0"/>
              <a:pPr/>
              <a:t>2/25/2023</a:t>
            </a:fld>
            <a:endParaRPr lang="en-US" dirty="0"/>
          </a:p>
        </p:txBody>
      </p:sp>
      <p:sp>
        <p:nvSpPr>
          <p:cNvPr id="5" name="Footer Placeholder 4">
            <a:extLst>
              <a:ext uri="{FF2B5EF4-FFF2-40B4-BE49-F238E27FC236}">
                <a16:creationId xmlns:a16="http://schemas.microsoft.com/office/drawing/2014/main" id="{C2A0FE5C-A494-40F2-A357-786AFFA6318E}"/>
              </a:ext>
            </a:extLst>
          </p:cNvPr>
          <p:cNvSpPr>
            <a:spLocks noGrp="1"/>
          </p:cNvSpPr>
          <p:nvPr>
            <p:ph type="ftr" sz="quarter" idx="3"/>
          </p:nvPr>
        </p:nvSpPr>
        <p:spPr>
          <a:xfrm>
            <a:off x="3308350" y="6401999"/>
            <a:ext cx="5575300" cy="369332"/>
          </a:xfrm>
          <a:prstGeom prst="rect">
            <a:avLst/>
          </a:prstGeom>
        </p:spPr>
        <p:txBody>
          <a:bodyPr vert="horz" lIns="0" tIns="0" rIns="0" bIns="0" rtlCol="0" anchor="ctr">
            <a:normAutofit/>
          </a:bodyPr>
          <a:lstStyle>
            <a:lvl1pPr algn="ctr">
              <a:defRPr sz="1000" cap="all" spc="300" baseline="0">
                <a:solidFill>
                  <a:schemeClr val="tx1">
                    <a:alpha val="70000"/>
                  </a:schemeClr>
                </a:solidFill>
              </a:defRPr>
            </a:lvl1pPr>
          </a:lstStyle>
          <a:p>
            <a:endParaRPr lang="en-US" dirty="0"/>
          </a:p>
        </p:txBody>
      </p:sp>
      <p:sp>
        <p:nvSpPr>
          <p:cNvPr id="6" name="Slide Number Placeholder 5">
            <a:extLst>
              <a:ext uri="{FF2B5EF4-FFF2-40B4-BE49-F238E27FC236}">
                <a16:creationId xmlns:a16="http://schemas.microsoft.com/office/drawing/2014/main" id="{504686A1-EDE2-44D9-A671-F708A6F883D7}"/>
              </a:ext>
            </a:extLst>
          </p:cNvPr>
          <p:cNvSpPr>
            <a:spLocks noGrp="1"/>
          </p:cNvSpPr>
          <p:nvPr>
            <p:ph type="sldNum" sz="quarter" idx="4"/>
          </p:nvPr>
        </p:nvSpPr>
        <p:spPr>
          <a:xfrm>
            <a:off x="9442800" y="6401999"/>
            <a:ext cx="2208212" cy="369332"/>
          </a:xfrm>
          <a:prstGeom prst="rect">
            <a:avLst/>
          </a:prstGeom>
        </p:spPr>
        <p:txBody>
          <a:bodyPr vert="horz" lIns="0" tIns="0" rIns="0" bIns="0" rtlCol="0" anchor="ctr">
            <a:normAutofit/>
          </a:bodyPr>
          <a:lstStyle>
            <a:lvl1pPr algn="r">
              <a:defRPr sz="1000" cap="all" spc="300" baseline="0">
                <a:solidFill>
                  <a:schemeClr val="tx1">
                    <a:alpha val="70000"/>
                  </a:schemeClr>
                </a:solidFill>
              </a:defRPr>
            </a:lvl1pPr>
          </a:lstStyle>
          <a:p>
            <a:fld id="{D39607A7-8386-47DB-8578-DDEDD194E5D4}" type="slidenum">
              <a:rPr lang="en-US" smtClean="0"/>
              <a:pPr/>
              <a:t>‹#›</a:t>
            </a:fld>
            <a:endParaRPr lang="en-US" dirty="0"/>
          </a:p>
        </p:txBody>
      </p:sp>
    </p:spTree>
    <p:extLst>
      <p:ext uri="{BB962C8B-B14F-4D97-AF65-F5344CB8AC3E}">
        <p14:creationId xmlns:p14="http://schemas.microsoft.com/office/powerpoint/2010/main" val="3632095241"/>
      </p:ext>
    </p:extLst>
  </p:cSld>
  <p:clrMap bg1="dk1" tx1="lt1" bg2="dk2" tx2="lt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xStyles>
    <p:titleStyle>
      <a:lvl1pPr algn="l" defTabSz="914400" rtl="0" eaLnBrk="1" latinLnBrk="0" hangingPunct="1">
        <a:lnSpc>
          <a:spcPct val="100000"/>
        </a:lnSpc>
        <a:spcBef>
          <a:spcPct val="0"/>
        </a:spcBef>
        <a:buNone/>
        <a:defRPr sz="2800" kern="1200" cap="all" spc="400" baseline="0">
          <a:solidFill>
            <a:schemeClr val="tx1"/>
          </a:solidFill>
          <a:latin typeface="+mj-lt"/>
          <a:ea typeface="+mj-ea"/>
          <a:cs typeface="+mj-cs"/>
        </a:defRPr>
      </a:lvl1pPr>
    </p:titleStyle>
    <p:bodyStyle>
      <a:lvl1pPr marL="360000" indent="-360000" algn="l" defTabSz="914400" rtl="0" eaLnBrk="1" latinLnBrk="0" hangingPunct="1">
        <a:lnSpc>
          <a:spcPct val="125000"/>
        </a:lnSpc>
        <a:spcBef>
          <a:spcPts val="10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1pPr>
      <a:lvl2pPr marL="36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2pPr>
      <a:lvl3pPr marL="108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3pPr>
      <a:lvl4pPr marL="108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4pPr>
      <a:lvl5pPr marL="180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7E21D1-0C62-462E-A57D-FC82F8516C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22C1D30-B264-4EF9-AD35-61C2F4F4F6A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350C93-6B27-4FCE-9C69-4D07AC2A0F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337B63-A52A-4B37-ABF8-DAEF9CD8EFB7}" type="datetimeFigureOut">
              <a:rPr lang="en-US" smtClean="0"/>
              <a:t>2/25/2023</a:t>
            </a:fld>
            <a:endParaRPr lang="en-US"/>
          </a:p>
        </p:txBody>
      </p:sp>
      <p:sp>
        <p:nvSpPr>
          <p:cNvPr id="5" name="Footer Placeholder 4">
            <a:extLst>
              <a:ext uri="{FF2B5EF4-FFF2-40B4-BE49-F238E27FC236}">
                <a16:creationId xmlns:a16="http://schemas.microsoft.com/office/drawing/2014/main" id="{553E2C27-42BE-496D-8785-30A3AF928A6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70A521-51D6-4576-B44B-7A52EFBFD31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F009F2-45E7-4B04-9AFD-321B822862B8}" type="slidenum">
              <a:rPr lang="en-US" smtClean="0"/>
              <a:t>‹#›</a:t>
            </a:fld>
            <a:endParaRPr lang="en-US"/>
          </a:p>
        </p:txBody>
      </p:sp>
    </p:spTree>
    <p:extLst>
      <p:ext uri="{BB962C8B-B14F-4D97-AF65-F5344CB8AC3E}">
        <p14:creationId xmlns:p14="http://schemas.microsoft.com/office/powerpoint/2010/main" val="3656067619"/>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90CC8E-3E24-4819-8161-98BAB4ECC271}" type="datetimeFigureOut">
              <a:rPr lang="en-US" smtClean="0"/>
              <a:t>2/25/2023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D1D771-FB92-4416-B404-D3885297F457}" type="slidenum">
              <a:rPr lang="en-US" smtClean="0"/>
              <a:t>‹#›</a:t>
            </a:fld>
            <a:endParaRPr lang="en-US"/>
          </a:p>
        </p:txBody>
      </p:sp>
    </p:spTree>
    <p:extLst>
      <p:ext uri="{BB962C8B-B14F-4D97-AF65-F5344CB8AC3E}">
        <p14:creationId xmlns:p14="http://schemas.microsoft.com/office/powerpoint/2010/main" val="3805886302"/>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xml"/><Relationship Id="rId1" Type="http://schemas.openxmlformats.org/officeDocument/2006/relationships/slideLayout" Target="../slideLayouts/slideLayout36.xml"/></Relationships>
</file>

<file path=ppt/slides/_rels/slide100.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0.xml"/><Relationship Id="rId1" Type="http://schemas.openxmlformats.org/officeDocument/2006/relationships/slideLayout" Target="../slideLayouts/slideLayout36.xml"/><Relationship Id="rId4" Type="http://schemas.openxmlformats.org/officeDocument/2006/relationships/image" Target="../media/image45.jpeg"/></Relationships>
</file>

<file path=ppt/slides/_rels/slide10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8.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1.xml"/><Relationship Id="rId1" Type="http://schemas.openxmlformats.org/officeDocument/2006/relationships/slideLayout" Target="../slideLayouts/slideLayout36.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06.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36.xml"/></Relationships>
</file>

<file path=ppt/slides/_rels/slide10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s://ref.ly/logosres/mcgaroca?ref=Bible.Ac25.21&amp;off=1518&amp;ctx=end+him+to+C%C3%A6sar.%EF%BB%BF%E2%80%9D+~From+this+speech+it+" TargetMode="External"/><Relationship Id="rId1" Type="http://schemas.openxmlformats.org/officeDocument/2006/relationships/slideLayout" Target="../slideLayouts/slideLayout50.xml"/></Relationships>
</file>

<file path=ppt/slides/_rels/slide10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36.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5.xml"/><Relationship Id="rId1" Type="http://schemas.openxmlformats.org/officeDocument/2006/relationships/slideLayout" Target="../slideLayouts/slideLayout36.xml"/></Relationships>
</file>

<file path=ppt/slides/_rels/slide1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s://ref.ly/logosres/mcgaroca?ref=Bible.Ac25.27&amp;off=916&amp;ctx=rges+against+him.%EF%BB%BF%E2%80%9D+~Festus+belonged+to+o" TargetMode="External"/><Relationship Id="rId1" Type="http://schemas.openxmlformats.org/officeDocument/2006/relationships/slideLayout" Target="../slideLayouts/slideLayout50.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15.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audio" Target="../media/audio1.wav"/><Relationship Id="rId1" Type="http://schemas.openxmlformats.org/officeDocument/2006/relationships/slideLayout" Target="../slideLayouts/slideLayout69.xml"/><Relationship Id="rId4" Type="http://schemas.openxmlformats.org/officeDocument/2006/relationships/image" Target="../media/image59.jpeg"/></Relationships>
</file>

<file path=ppt/slides/_rels/slide11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9.xml"/></Relationships>
</file>

<file path=ppt/slides/_rels/slide117.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36.xml"/></Relationships>
</file>

<file path=ppt/slides/_rels/slide118.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36.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6.xml"/><Relationship Id="rId1" Type="http://schemas.openxmlformats.org/officeDocument/2006/relationships/slideLayout" Target="../slideLayouts/slideLayout36.xml"/></Relationships>
</file>

<file path=ppt/slides/_rels/slide120.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36.xml"/></Relationships>
</file>

<file path=ppt/slides/_rels/slide1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s://ref.ly/logosres/mcgaroca?ref=Bible.Ac26.8&amp;off=787&amp;ctx=d+raise+the+dead%3f%EF%BB%BF%E2%80%9D+~The+Pharisees+were+t" TargetMode="External"/><Relationship Id="rId1" Type="http://schemas.openxmlformats.org/officeDocument/2006/relationships/slideLayout" Target="../slideLayouts/slideLayout50.xml"/></Relationships>
</file>

<file path=ppt/slides/_rels/slide122.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36.xml"/></Relationships>
</file>

<file path=ppt/slides/_rels/slide1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s://ref.ly/logosres/mcgaroca?ref=Bible.Ac26.11&amp;off=598&amp;ctx=o+foreign+cities.%EF%BB%BF%E2%80%9D+~With+such+a+record+a" TargetMode="External"/><Relationship Id="rId1" Type="http://schemas.openxmlformats.org/officeDocument/2006/relationships/slideLayout" Target="../slideLayouts/slideLayout50.xml"/></Relationships>
</file>

<file path=ppt/slides/_rels/slide12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36.xml"/></Relationships>
</file>

<file path=ppt/slides/_rels/slide125.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36.xml"/></Relationships>
</file>

<file path=ppt/slides/_rels/slide126.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36.xml"/></Relationships>
</file>

<file path=ppt/slides/_rels/slide127.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36.xml"/></Relationships>
</file>

<file path=ppt/slides/_rels/slide1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s://ref.ly/logosres/mcgaroca?ref=Bible.Ac26.23&amp;off=589&amp;ctx=+to+the+Gentiles.%EF%BB%BF%E2%80%9D+~Here+he+assumes+that" TargetMode="External"/><Relationship Id="rId1" Type="http://schemas.openxmlformats.org/officeDocument/2006/relationships/slideLayout" Target="../slideLayouts/slideLayout50.xml"/></Relationships>
</file>

<file path=ppt/slides/_rels/slide1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s://ref.ly/logosres/mcgaroca?ref=Bible.Ac26.23&amp;off=836&amp;ctx=rise+from+the+dead.%0a~By+the+statement+tha" TargetMode="External"/><Relationship Id="rId1" Type="http://schemas.openxmlformats.org/officeDocument/2006/relationships/slideLayout" Target="../slideLayouts/slideLayout50.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7.xml"/><Relationship Id="rId1" Type="http://schemas.openxmlformats.org/officeDocument/2006/relationships/slideLayout" Target="../slideLayouts/slideLayout36.xml"/></Relationships>
</file>

<file path=ppt/slides/_rels/slide130.xml.rels><?xml version="1.0" encoding="UTF-8" standalone="yes"?>
<Relationships xmlns="http://schemas.openxmlformats.org/package/2006/relationships"><Relationship Id="rId2" Type="http://schemas.openxmlformats.org/officeDocument/2006/relationships/image" Target="../media/image65.gif"/><Relationship Id="rId1" Type="http://schemas.openxmlformats.org/officeDocument/2006/relationships/slideLayout" Target="../slideLayouts/slideLayout36.xml"/></Relationships>
</file>

<file path=ppt/slides/_rels/slide1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s://ref.ly/logosres/mcgaroca?ref=Bible.Ac26.24&amp;off=134&amp;ctx=+dissolute+heathen.+~It+presented+to+him+" TargetMode="External"/><Relationship Id="rId1" Type="http://schemas.openxmlformats.org/officeDocument/2006/relationships/slideLayout" Target="../slideLayouts/slideLayout50.xml"/></Relationships>
</file>

<file path=ppt/slides/_rels/slide1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s://ref.ly/logosres/mcgaroca?ref=Bible.Ac26.25&amp;off=5&amp;ctx=made+you+mad.%E2%80%9C%EF%BB%BF%0a25.+~Paul+saw+at+once%2c+fr" TargetMode="External"/><Relationship Id="rId1" Type="http://schemas.openxmlformats.org/officeDocument/2006/relationships/slideLayout" Target="../slideLayouts/slideLayout50.xml"/></Relationships>
</file>

<file path=ppt/slides/_rels/slide133.xml.rels><?xml version="1.0" encoding="UTF-8" standalone="yes"?>
<Relationships xmlns="http://schemas.openxmlformats.org/package/2006/relationships"><Relationship Id="rId2" Type="http://schemas.openxmlformats.org/officeDocument/2006/relationships/image" Target="../media/image65.gif"/><Relationship Id="rId1" Type="http://schemas.openxmlformats.org/officeDocument/2006/relationships/slideLayout" Target="../slideLayouts/slideLayout36.xml"/></Relationships>
</file>

<file path=ppt/slides/_rels/slide134.xml.rels><?xml version="1.0" encoding="UTF-8" standalone="yes"?>
<Relationships xmlns="http://schemas.openxmlformats.org/package/2006/relationships"><Relationship Id="rId2" Type="http://schemas.openxmlformats.org/officeDocument/2006/relationships/image" Target="../media/image65.gif"/><Relationship Id="rId1" Type="http://schemas.openxmlformats.org/officeDocument/2006/relationships/slideLayout" Target="../slideLayouts/slideLayout36.xml"/></Relationships>
</file>

<file path=ppt/slides/_rels/slide135.xml.rels><?xml version="1.0" encoding="UTF-8" standalone="yes"?>
<Relationships xmlns="http://schemas.openxmlformats.org/package/2006/relationships"><Relationship Id="rId3" Type="http://schemas.openxmlformats.org/officeDocument/2006/relationships/hyperlink" Target="https://biblehub.com/acts/26-28.htm" TargetMode="External"/><Relationship Id="rId2" Type="http://schemas.openxmlformats.org/officeDocument/2006/relationships/hyperlink" Target="https://biblehub.com/commentaries/cambridge/acts/11.htm" TargetMode="External"/><Relationship Id="rId1" Type="http://schemas.openxmlformats.org/officeDocument/2006/relationships/slideLayout" Target="../slideLayouts/slideLayout78.xml"/><Relationship Id="rId4" Type="http://schemas.openxmlformats.org/officeDocument/2006/relationships/hyperlink" Target="https://biblehub.com/1_peter/4-16.htm" TargetMode="External"/></Relationships>
</file>

<file path=ppt/slides/_rels/slide13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36.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s://ref.ly/logosres/mcgaroca?ref=Bible.Ac24.9&amp;off=1114&amp;ctx=e+things+were+so.%EF%BB%BF%E2%80%9D+~The+complimentary+wo" TargetMode="External"/><Relationship Id="rId1" Type="http://schemas.openxmlformats.org/officeDocument/2006/relationships/slideLayout" Target="../slideLayouts/slideLayout50.xml"/></Relationships>
</file>

<file path=ppt/slides/_rels/slide14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s://ref.ly/logosres/mcgaroca?ref=Bible.Ac26.32&amp;off=1231&amp;ctx=ppealed+to+C%C3%A6sar.%EF%BB%BF%E2%80%9D+~The+decision+that+he" TargetMode="External"/><Relationship Id="rId1" Type="http://schemas.openxmlformats.org/officeDocument/2006/relationships/slideLayout" Target="../slideLayouts/slideLayout50.xml"/></Relationships>
</file>

<file path=ppt/slides/_rels/slide14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s://ref.ly/logosres/mcgaroca?ref=Bible.Ac26.32&amp;off=8&amp;ctx=s+in+chains.%0a30%E2%80%9332.+~The+course+of+remark" TargetMode="External"/><Relationship Id="rId1" Type="http://schemas.openxmlformats.org/officeDocument/2006/relationships/slideLayout" Target="../slideLayouts/slideLayout50.xml"/></Relationships>
</file>

<file path=ppt/slides/_rels/slide14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88.xml"/></Relationships>
</file>

<file path=ppt/slides/_rels/slide143.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69.xml"/></Relationships>
</file>

<file path=ppt/slides/_rels/slide144.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89.xml"/></Relationships>
</file>

<file path=ppt/slides/_rels/slide14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2.xml"/><Relationship Id="rId1" Type="http://schemas.openxmlformats.org/officeDocument/2006/relationships/slideLayout" Target="../slideLayouts/slideLayout105.xml"/></Relationships>
</file>

<file path=ppt/slides/_rels/slide14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3.xml"/><Relationship Id="rId1" Type="http://schemas.openxmlformats.org/officeDocument/2006/relationships/slideLayout" Target="../slideLayouts/slideLayout105.xml"/><Relationship Id="rId5" Type="http://schemas.openxmlformats.org/officeDocument/2006/relationships/image" Target="../media/image72.png"/><Relationship Id="rId4" Type="http://schemas.microsoft.com/office/2007/relationships/hdphoto" Target="../media/hdphoto1.wdp"/></Relationships>
</file>

<file path=ppt/slides/_rels/slide14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7.jpeg"/><Relationship Id="rId1" Type="http://schemas.openxmlformats.org/officeDocument/2006/relationships/slideLayout" Target="../slideLayouts/slideLayout105.xml"/><Relationship Id="rId4" Type="http://schemas.microsoft.com/office/2007/relationships/hdphoto" Target="../media/hdphoto1.wdp"/></Relationships>
</file>

<file path=ppt/slides/_rels/slide14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05.xml"/></Relationships>
</file>

<file path=ppt/slides/_rels/slide14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67.jpeg"/><Relationship Id="rId1" Type="http://schemas.openxmlformats.org/officeDocument/2006/relationships/slideLayout" Target="../slideLayouts/slideLayout105.xml"/></Relationships>
</file>

<file path=ppt/slides/_rels/slide1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36.xml"/></Relationships>
</file>

<file path=ppt/slides/_rels/slide15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67.jpeg"/><Relationship Id="rId1" Type="http://schemas.openxmlformats.org/officeDocument/2006/relationships/slideLayout" Target="../slideLayouts/slideLayout105.xml"/></Relationships>
</file>

<file path=ppt/slides/_rels/slide15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05.xml"/></Relationships>
</file>

<file path=ppt/slides/_rels/slide15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16.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7.xml"/></Relationships>
</file>

<file path=ppt/slides/_rels/slide1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s://ref.ly/logosres/mcgaroca?ref=Bible.Ac24.21&amp;off=1537&amp;ctx=+by+you+this+day.%EF%BB%BF%E2%80%9D%0a~This+speech+contains" TargetMode="External"/><Relationship Id="rId1" Type="http://schemas.openxmlformats.org/officeDocument/2006/relationships/slideLayout" Target="../slideLayouts/slideLayout5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1.xml"/></Relationships>
</file>

<file path=ppt/slides/_rels/slide2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9.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9.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9.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s://ref.ly/logosres/mcgaroca?ref=Bible.Ac24.23&amp;off=5&amp;ctx=inst+Roman+law.%0a23.+~When+the+Jews+were+d" TargetMode="External"/><Relationship Id="rId1" Type="http://schemas.openxmlformats.org/officeDocument/2006/relationships/slideLayout" Target="../slideLayouts/slideLayout50.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8.xml"/><Relationship Id="rId1"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9.xml"/><Relationship Id="rId1" Type="http://schemas.openxmlformats.org/officeDocument/2006/relationships/slideLayout" Target="../slideLayouts/slideLayout36.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s://ref.ly/logosres/mcgaroca?ref=Bible.Ac24.24&amp;off=148&amp;ctx=he+faith+in+Christ.+~Drusilla%2c+according+" TargetMode="External"/><Relationship Id="rId1" Type="http://schemas.openxmlformats.org/officeDocument/2006/relationships/slideLayout" Target="../slideLayouts/slideLayout50.xml"/></Relationships>
</file>

<file path=ppt/slides/_rels/slide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1.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0.xml"/><Relationship Id="rId1" Type="http://schemas.openxmlformats.org/officeDocument/2006/relationships/slideLayout" Target="../slideLayouts/slideLayout36.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s://ref.ly/logosres/mcgaroca?ref=Bible.Ac24.25&amp;off=405&amp;ctx=ill+call+for+you.%EF%BB%BF%E2%80%9D+~The+common+version%2c+" TargetMode="External"/><Relationship Id="rId1" Type="http://schemas.openxmlformats.org/officeDocument/2006/relationships/slideLayout" Target="../slideLayouts/slideLayout50.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s://ref.ly/logosres/mcgaroca?ref=Bible.Ac24.27&amp;off=367&amp;ctx=+left+Paul+bound.%EF%BB%BF%E2%80%9D+~Having+learned%2c+from" TargetMode="External"/><Relationship Id="rId1" Type="http://schemas.openxmlformats.org/officeDocument/2006/relationships/slideLayout" Target="../slideLayouts/slideLayout5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6.xml"/></Relationships>
</file>

<file path=ppt/slides/_rels/slide3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s://ref.ly/logosres/mcgaroca?ref=Bible.Ac25.5&amp;off=777&amp;ctx=+man%2c+accuse+him.%EF%BB%BF%E2%80%9D+~He+further+told+them" TargetMode="External"/><Relationship Id="rId1" Type="http://schemas.openxmlformats.org/officeDocument/2006/relationships/slideLayout" Target="../slideLayouts/slideLayout50.xml"/></Relationships>
</file>

<file path=ppt/slides/_rels/slide38.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36.xml"/></Relationships>
</file>

<file path=ppt/slides/_rels/slide3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23.tiff"/><Relationship Id="rId1" Type="http://schemas.openxmlformats.org/officeDocument/2006/relationships/slideLayout" Target="../slideLayouts/slideLayout71.xml"/></Relationships>
</file>

<file path=ppt/slides/_rels/slide4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s://ref.ly/logosres/mcgaroca?ref=Bible.Ac25.11&amp;off=703&amp;ctx=+APPEAL+TO+C%C3%86SAR.%EF%BB%BF%E2%80%9D+~This+appeal+every+Ro" TargetMode="External"/><Relationship Id="rId1" Type="http://schemas.openxmlformats.org/officeDocument/2006/relationships/slideLayout" Target="../slideLayouts/slideLayout50.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2.xml"/><Relationship Id="rId1" Type="http://schemas.openxmlformats.org/officeDocument/2006/relationships/slideLayout" Target="../slideLayouts/slideLayout36.xml"/></Relationships>
</file>

<file path=ppt/slides/_rels/slide4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1.xml"/></Relationships>
</file>

<file path=ppt/slides/_rels/slide4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3.xml"/><Relationship Id="rId1" Type="http://schemas.openxmlformats.org/officeDocument/2006/relationships/slideLayout" Target="../slideLayouts/slideLayout36.xml"/></Relationships>
</file>

<file path=ppt/slides/_rels/slide4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s://ref.ly/logosres/mcgaroca?ref=Bible.Ac25.13&amp;off=623&amp;ctx=king+of+Cilicia.%EF%BB%BF3%EF%BB%BF+~Like+nearly+all+the+" TargetMode="External"/><Relationship Id="rId1" Type="http://schemas.openxmlformats.org/officeDocument/2006/relationships/slideLayout" Target="../slideLayouts/slideLayout50.xml"/></Relationships>
</file>

<file path=ppt/slides/_rels/slide4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4.xml"/><Relationship Id="rId1" Type="http://schemas.openxmlformats.org/officeDocument/2006/relationships/slideLayout" Target="../slideLayouts/slideLayout3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7.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36.xml"/></Relationships>
</file>

<file path=ppt/slides/_rels/slide4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3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xml"/><Relationship Id="rId1" Type="http://schemas.openxmlformats.org/officeDocument/2006/relationships/slideLayout" Target="../slideLayouts/slideLayout39.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6.xml"/><Relationship Id="rId1" Type="http://schemas.openxmlformats.org/officeDocument/2006/relationships/slideLayout" Target="../slideLayouts/slideLayout36.xml"/><Relationship Id="rId4" Type="http://schemas.openxmlformats.org/officeDocument/2006/relationships/image" Target="../media/image45.jpeg"/></Relationships>
</file>

<file path=ppt/slides/_rels/slide5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hyperlink" Target="http://en.wikipedia.org/wiki/File:HerodtheGreat2.jpg" TargetMode="Externa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xml"/><Relationship Id="rId1" Type="http://schemas.openxmlformats.org/officeDocument/2006/relationships/slideLayout" Target="../slideLayouts/slideLayout39.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hyperlink" Target="http://en.wikipedia.org/wiki/Mariamne_I" TargetMode="External"/><Relationship Id="rId2" Type="http://schemas.openxmlformats.org/officeDocument/2006/relationships/hyperlink" Target="http://en.wikipedia.org/wiki/Josephus" TargetMode="External"/><Relationship Id="rId1" Type="http://schemas.openxmlformats.org/officeDocument/2006/relationships/slideLayout" Target="../slideLayouts/slideLayout2.xml"/><Relationship Id="rId5" Type="http://schemas.openxmlformats.org/officeDocument/2006/relationships/hyperlink" Target="http://en.wikipedia.org/wiki/Salome_I" TargetMode="External"/><Relationship Id="rId4" Type="http://schemas.openxmlformats.org/officeDocument/2006/relationships/hyperlink" Target="http://en.wikipedia.org/wiki/Adultery"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en.wikipedia.org/wiki/Aquileia" TargetMode="External"/><Relationship Id="rId2" Type="http://schemas.openxmlformats.org/officeDocument/2006/relationships/hyperlink" Target="http://en.wikipedia.org/wiki/Berenice_(daughter_of_Salome)" TargetMode="Externa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en.wikipedia.org/wiki/Herod_Archelaus" TargetMode="External"/><Relationship Id="rId7" Type="http://schemas.openxmlformats.org/officeDocument/2006/relationships/hyperlink" Target="http://en.wikipedia.org/wiki/Perea_(Holy_Land)" TargetMode="External"/><Relationship Id="rId2" Type="http://schemas.openxmlformats.org/officeDocument/2006/relationships/hyperlink" Target="http://en.wikipedia.org/wiki/Death_penalty" TargetMode="External"/><Relationship Id="rId1" Type="http://schemas.openxmlformats.org/officeDocument/2006/relationships/slideLayout" Target="../slideLayouts/slideLayout2.xml"/><Relationship Id="rId6" Type="http://schemas.openxmlformats.org/officeDocument/2006/relationships/hyperlink" Target="http://en.wikipedia.org/wiki/Tetrarch" TargetMode="External"/><Relationship Id="rId5" Type="http://schemas.openxmlformats.org/officeDocument/2006/relationships/hyperlink" Target="http://en.wikipedia.org/wiki/Herod_Philip_I" TargetMode="External"/><Relationship Id="rId4" Type="http://schemas.openxmlformats.org/officeDocument/2006/relationships/hyperlink" Target="http://en.wikipedia.org/wiki/Herod_Antipas" TargetMode="External"/></Relationships>
</file>

<file path=ppt/slides/_rels/slide68.xml.rels><?xml version="1.0" encoding="UTF-8" standalone="yes"?>
<Relationships xmlns="http://schemas.openxmlformats.org/package/2006/relationships"><Relationship Id="rId8" Type="http://schemas.openxmlformats.org/officeDocument/2006/relationships/hyperlink" Target="http://en.wikipedia.org/wiki/Herod_Archelaus" TargetMode="External"/><Relationship Id="rId3" Type="http://schemas.openxmlformats.org/officeDocument/2006/relationships/hyperlink" Target="http://en.wikipedia.org/wiki/Aristobulus_IV" TargetMode="External"/><Relationship Id="rId7" Type="http://schemas.openxmlformats.org/officeDocument/2006/relationships/hyperlink" Target="http://en.wikipedia.org/wiki/Samaritan" TargetMode="External"/><Relationship Id="rId2" Type="http://schemas.openxmlformats.org/officeDocument/2006/relationships/hyperlink" Target="http://en.wikipedia.org/wiki/Mariamne_(second_wife_of_Herod)" TargetMode="External"/><Relationship Id="rId1" Type="http://schemas.openxmlformats.org/officeDocument/2006/relationships/slideLayout" Target="../slideLayouts/slideLayout7.xml"/><Relationship Id="rId6" Type="http://schemas.openxmlformats.org/officeDocument/2006/relationships/hyperlink" Target="http://en.wikipedia.org/wiki/Herod_II" TargetMode="External"/><Relationship Id="rId5" Type="http://schemas.openxmlformats.org/officeDocument/2006/relationships/hyperlink" Target="http://en.wikipedia.org/wiki/Mariamne_(third_wife_of_Herod)" TargetMode="External"/><Relationship Id="rId4" Type="http://schemas.openxmlformats.org/officeDocument/2006/relationships/hyperlink" Target="http://en.wikipedia.org/wiki/Salampsio" TargetMode="External"/><Relationship Id="rId9" Type="http://schemas.openxmlformats.org/officeDocument/2006/relationships/hyperlink" Target="http://en.wikipedia.org/wiki/Herod_Antipas" TargetMode="Externa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xml"/><Relationship Id="rId1" Type="http://schemas.openxmlformats.org/officeDocument/2006/relationships/slideLayout" Target="../slideLayouts/slideLayout36.xml"/><Relationship Id="rId4" Type="http://schemas.openxmlformats.org/officeDocument/2006/relationships/image" Target="../media/image28.jpeg"/></Relationships>
</file>

<file path=ppt/slides/_rels/slide7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7.xml"/><Relationship Id="rId1" Type="http://schemas.openxmlformats.org/officeDocument/2006/relationships/slideLayout" Target="../slideLayouts/slideLayout36.xml"/><Relationship Id="rId4" Type="http://schemas.openxmlformats.org/officeDocument/2006/relationships/image" Target="../media/image45.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hyperlink" Target="http://en.wikipedia.org/wiki/Tetrarchs" TargetMode="Externa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8.xml"/><Relationship Id="rId1" Type="http://schemas.openxmlformats.org/officeDocument/2006/relationships/slideLayout" Target="../slideLayouts/slideLayout36.xml"/><Relationship Id="rId4" Type="http://schemas.openxmlformats.org/officeDocument/2006/relationships/image" Target="../media/image45.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9.xml"/><Relationship Id="rId1" Type="http://schemas.openxmlformats.org/officeDocument/2006/relationships/slideLayout" Target="../slideLayouts/slideLayout36.xml"/><Relationship Id="rId4" Type="http://schemas.openxmlformats.org/officeDocument/2006/relationships/image" Target="../media/image45.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slideLayout" Target="../slideLayouts/slideLayout145.xml"/><Relationship Id="rId1" Type="http://schemas.openxmlformats.org/officeDocument/2006/relationships/video" Target="https://www.youtube.com/embed/KP2q7YiLjRQ?feature=oembed" TargetMode="Externa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8" Type="http://schemas.openxmlformats.org/officeDocument/2006/relationships/hyperlink" Target="http://en.wikipedia.org/wiki/Galilee" TargetMode="External"/><Relationship Id="rId3" Type="http://schemas.openxmlformats.org/officeDocument/2006/relationships/hyperlink" Target="http://en.wikipedia.org/wiki/Trachonitis" TargetMode="External"/><Relationship Id="rId7" Type="http://schemas.openxmlformats.org/officeDocument/2006/relationships/hyperlink" Target="http://en.wikipedia.org/wiki/Herod_Antipas" TargetMode="External"/><Relationship Id="rId2" Type="http://schemas.openxmlformats.org/officeDocument/2006/relationships/hyperlink" Target="http://en.wikipedia.org/wiki/Batanaea" TargetMode="External"/><Relationship Id="rId1" Type="http://schemas.openxmlformats.org/officeDocument/2006/relationships/slideLayout" Target="../slideLayouts/slideLayout2.xml"/><Relationship Id="rId6" Type="http://schemas.openxmlformats.org/officeDocument/2006/relationships/hyperlink" Target="http://en.wikipedia.org/wiki/Lysanias" TargetMode="External"/><Relationship Id="rId5" Type="http://schemas.openxmlformats.org/officeDocument/2006/relationships/hyperlink" Target="http://en.wikipedia.org/wiki/Tetrarch" TargetMode="External"/><Relationship Id="rId4" Type="http://schemas.openxmlformats.org/officeDocument/2006/relationships/hyperlink" Target="http://en.wikipedia.org/wiki/Herod_II" TargetMode="External"/><Relationship Id="rId9" Type="http://schemas.openxmlformats.org/officeDocument/2006/relationships/hyperlink" Target="http://en.wikipedia.org/wiki/Peraea" TargetMode="External"/></Relationships>
</file>

<file path=ppt/slides/_rels/slide8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slideLayout" Target="../slideLayouts/slideLayout145.xml"/><Relationship Id="rId1" Type="http://schemas.openxmlformats.org/officeDocument/2006/relationships/video" Target="https://www.youtube.com/embed/Fmum3glL1DA?feature=oembed" TargetMode="External"/></Relationships>
</file>

<file path=ppt/slides/_rels/slide8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slideLayout" Target="../slideLayouts/slideLayout145.xml"/><Relationship Id="rId1" Type="http://schemas.openxmlformats.org/officeDocument/2006/relationships/video" Target="https://www.youtube.com/embed/2J6-t2mtNtU?feature=oembed" TargetMode="Externa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slideLayout" Target="../slideLayouts/slideLayout145.xml"/><Relationship Id="rId1" Type="http://schemas.openxmlformats.org/officeDocument/2006/relationships/video" Target="https://www.youtube.com/embed/-69KEIMtyZ8?feature=oembed"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slideLayout" Target="../slideLayouts/slideLayout145.xml"/><Relationship Id="rId1" Type="http://schemas.openxmlformats.org/officeDocument/2006/relationships/video" Target="https://www.youtube.com/embed/Esl-q-ocwrs?feature=oembed" TargetMode="Externa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69.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s://ref.ly/logosres/mcgaroca?ref=Bible.Ac24.24&amp;off=148&amp;ctx=he+faith+in+Christ.+~Drusilla%2c+according+" TargetMode="External"/><Relationship Id="rId1" Type="http://schemas.openxmlformats.org/officeDocument/2006/relationships/slideLayout" Target="../slideLayouts/slideLayout50.xml"/></Relationships>
</file>

<file path=ppt/slides/_rels/slide9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5">
            <a:extLst>
              <a:ext uri="{FF2B5EF4-FFF2-40B4-BE49-F238E27FC236}">
                <a16:creationId xmlns:a16="http://schemas.microsoft.com/office/drawing/2014/main" id="{0955D85C-186B-8F01-58F5-8B991CA992C9}"/>
              </a:ext>
            </a:extLst>
          </p:cNvPr>
          <p:cNvSpPr>
            <a:spLocks noGrp="1" noChangeArrowheads="1"/>
          </p:cNvSpPr>
          <p:nvPr>
            <p:ph type="sldNum" sz="quarter" idx="4"/>
          </p:nvPr>
        </p:nvSpPr>
        <p:spPr/>
        <p:txBody>
          <a:bodyPr/>
          <a:lstStyle/>
          <a:p>
            <a:pPr fontAlgn="base">
              <a:spcBef>
                <a:spcPct val="0"/>
              </a:spcBef>
              <a:spcAft>
                <a:spcPct val="0"/>
              </a:spcAft>
            </a:pPr>
            <a:fld id="{C89A344D-7DC1-4588-A4F8-191D18791D71}" type="slidenum">
              <a:rPr lang="en-US" altLang="en-US">
                <a:solidFill>
                  <a:srgbClr val="000000"/>
                </a:solidFill>
                <a:latin typeface="Arial" panose="020B0604020202020204" pitchFamily="34" charset="0"/>
              </a:rPr>
              <a:pPr fontAlgn="base">
                <a:spcBef>
                  <a:spcPct val="0"/>
                </a:spcBef>
                <a:spcAft>
                  <a:spcPct val="0"/>
                </a:spcAft>
              </a:pPr>
              <a:t>1</a:t>
            </a:fld>
            <a:endParaRPr lang="en-US" altLang="en-US">
              <a:solidFill>
                <a:srgbClr val="000000"/>
              </a:solidFill>
              <a:latin typeface="Arial" panose="020B0604020202020204" pitchFamily="34" charset="0"/>
            </a:endParaRPr>
          </a:p>
        </p:txBody>
      </p:sp>
      <p:sp>
        <p:nvSpPr>
          <p:cNvPr id="2050" name="Rectangle 2">
            <a:extLst>
              <a:ext uri="{FF2B5EF4-FFF2-40B4-BE49-F238E27FC236}">
                <a16:creationId xmlns:a16="http://schemas.microsoft.com/office/drawing/2014/main" id="{BE0890FB-19D8-112D-AA14-5314A828CBF7}"/>
              </a:ext>
            </a:extLst>
          </p:cNvPr>
          <p:cNvSpPr>
            <a:spLocks noGrp="1" noChangeArrowheads="1"/>
          </p:cNvSpPr>
          <p:nvPr>
            <p:ph type="ctrTitle"/>
          </p:nvPr>
        </p:nvSpPr>
        <p:spPr>
          <a:xfrm>
            <a:off x="3330341" y="1143000"/>
            <a:ext cx="7709836" cy="2209800"/>
          </a:xfrm>
        </p:spPr>
        <p:txBody>
          <a:bodyPr/>
          <a:lstStyle/>
          <a:p>
            <a:pPr algn="ctr"/>
            <a:r>
              <a:rPr lang="en-US" altLang="en-US" sz="9600" b="0" dirty="0">
                <a:solidFill>
                  <a:srgbClr val="C00000"/>
                </a:solidFill>
                <a:effectLst>
                  <a:outerShdw blurRad="38100" dist="38100" dir="2700000" algn="tl">
                    <a:srgbClr val="000000">
                      <a:alpha val="43137"/>
                    </a:srgbClr>
                  </a:outerShdw>
                </a:effectLst>
              </a:rPr>
              <a:t>Paul In Caesarea</a:t>
            </a:r>
          </a:p>
        </p:txBody>
      </p:sp>
      <p:sp>
        <p:nvSpPr>
          <p:cNvPr id="2051" name="Rectangle 3">
            <a:extLst>
              <a:ext uri="{FF2B5EF4-FFF2-40B4-BE49-F238E27FC236}">
                <a16:creationId xmlns:a16="http://schemas.microsoft.com/office/drawing/2014/main" id="{1154B1CC-C6D6-131F-D27F-113CAE0113F1}"/>
              </a:ext>
            </a:extLst>
          </p:cNvPr>
          <p:cNvSpPr>
            <a:spLocks noGrp="1" noChangeArrowheads="1"/>
          </p:cNvSpPr>
          <p:nvPr>
            <p:ph type="subTitle" idx="1"/>
          </p:nvPr>
        </p:nvSpPr>
        <p:spPr>
          <a:xfrm>
            <a:off x="1472665" y="3962400"/>
            <a:ext cx="9981398" cy="1600200"/>
          </a:xfrm>
        </p:spPr>
        <p:txBody>
          <a:bodyPr/>
          <a:lstStyle/>
          <a:p>
            <a:r>
              <a:rPr lang="en-US" altLang="en-US" sz="4800" dirty="0">
                <a:solidFill>
                  <a:srgbClr val="C00000"/>
                </a:solidFill>
                <a:effectLst>
                  <a:outerShdw blurRad="38100" dist="38100" dir="2700000" algn="tl">
                    <a:srgbClr val="000000">
                      <a:alpha val="43137"/>
                    </a:srgbClr>
                  </a:outerShdw>
                </a:effectLst>
              </a:rPr>
              <a:t>Before Felix – Festus – Agrippa II</a:t>
            </a:r>
          </a:p>
        </p:txBody>
      </p:sp>
      <p:sp>
        <p:nvSpPr>
          <p:cNvPr id="2" name="TextBox 1">
            <a:extLst>
              <a:ext uri="{FF2B5EF4-FFF2-40B4-BE49-F238E27FC236}">
                <a16:creationId xmlns:a16="http://schemas.microsoft.com/office/drawing/2014/main" id="{9E834114-A3B0-B759-317F-CF1E749BE70F}"/>
              </a:ext>
            </a:extLst>
          </p:cNvPr>
          <p:cNvSpPr txBox="1"/>
          <p:nvPr/>
        </p:nvSpPr>
        <p:spPr>
          <a:xfrm flipH="1">
            <a:off x="8345103" y="86627"/>
            <a:ext cx="3330340" cy="338554"/>
          </a:xfrm>
          <a:prstGeom prst="rect">
            <a:avLst/>
          </a:prstGeom>
          <a:noFill/>
        </p:spPr>
        <p:txBody>
          <a:bodyPr wrap="square" rtlCol="0">
            <a:spAutoFit/>
          </a:bodyPr>
          <a:lstStyle/>
          <a:p>
            <a:r>
              <a:rPr lang="en-US" sz="1600" i="1" dirty="0"/>
              <a:t>by David Burris, Editor/Contributor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42"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outHorizontal)">
                                      <p:cBhvr>
                                        <p:cTn id="7" dur="5000"/>
                                        <p:tgtEl>
                                          <p:spTgt spid="205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37" fill="hold" nodeType="clickEffect">
                                  <p:stCondLst>
                                    <p:cond delay="0"/>
                                  </p:stCondLst>
                                  <p:childTnLst>
                                    <p:set>
                                      <p:cBhvr>
                                        <p:cTn id="11" dur="1" fill="hold">
                                          <p:stCondLst>
                                            <p:cond delay="0"/>
                                          </p:stCondLst>
                                        </p:cTn>
                                        <p:tgtEl>
                                          <p:spTgt spid="2051">
                                            <p:txEl>
                                              <p:pRg st="0" end="0"/>
                                            </p:txEl>
                                          </p:spTgt>
                                        </p:tgtEl>
                                        <p:attrNameLst>
                                          <p:attrName>style.visibility</p:attrName>
                                        </p:attrNameLst>
                                      </p:cBhvr>
                                      <p:to>
                                        <p:strVal val="visible"/>
                                      </p:to>
                                    </p:set>
                                    <p:animEffect transition="in" filter="barn(outVertical)">
                                      <p:cBhvr>
                                        <p:cTn id="12" dur="2000"/>
                                        <p:tgtEl>
                                          <p:spTgt spid="205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p:bldP spid="2051" grpId="0" build="p"/>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974080" y="731520"/>
            <a:ext cx="5364480" cy="5446619"/>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prstClr val="black"/>
                </a:solidFill>
                <a:effectLst/>
                <a:uLnTx/>
                <a:uFillTx/>
                <a:latin typeface="Candara"/>
                <a:ea typeface="+mn-ea"/>
                <a:cs typeface="+mn-cs"/>
              </a:rPr>
              <a:t>Acts 24</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a:t>
            </a:r>
            <a:r>
              <a:rPr kumimoji="0" lang="en-US" sz="2133" b="0" i="0" u="none" strike="noStrike" kern="1200" cap="none" spc="0" normalizeH="0" baseline="0" noProof="0" dirty="0">
                <a:ln>
                  <a:noFill/>
                </a:ln>
                <a:solidFill>
                  <a:prstClr val="black"/>
                </a:solidFill>
                <a:effectLst/>
                <a:uLnTx/>
                <a:uFillTx/>
                <a:latin typeface="Candara"/>
                <a:ea typeface="+mn-ea"/>
                <a:cs typeface="+mn-cs"/>
              </a:rPr>
              <a:t> And after five days Ananias the high priest descended with the elders, </a:t>
            </a:r>
            <a:br>
              <a:rPr kumimoji="0" lang="en-US" sz="2133" b="0" i="0" u="none" strike="noStrike" kern="1200" cap="none" spc="0" normalizeH="0" baseline="0" noProof="0" dirty="0">
                <a:ln>
                  <a:noFill/>
                </a:ln>
                <a:solidFill>
                  <a:prstClr val="black"/>
                </a:solidFill>
                <a:effectLst/>
                <a:uLnTx/>
                <a:uFillTx/>
                <a:latin typeface="Candara"/>
                <a:ea typeface="+mn-ea"/>
                <a:cs typeface="+mn-cs"/>
              </a:rPr>
            </a:br>
            <a:r>
              <a:rPr kumimoji="0" lang="en-US" sz="2133" b="0" i="0" u="none" strike="noStrike" kern="1200" cap="none" spc="0" normalizeH="0" baseline="0" noProof="0" dirty="0">
                <a:ln>
                  <a:noFill/>
                </a:ln>
                <a:solidFill>
                  <a:prstClr val="black"/>
                </a:solidFill>
                <a:effectLst/>
                <a:uLnTx/>
                <a:uFillTx/>
                <a:latin typeface="Candara"/>
                <a:ea typeface="+mn-ea"/>
                <a:cs typeface="+mn-cs"/>
              </a:rPr>
              <a:t>and </a:t>
            </a:r>
            <a:r>
              <a:rPr kumimoji="0" lang="en-US" sz="2133" b="0" i="1" u="none" strike="noStrike" kern="1200" cap="none" spc="0" normalizeH="0" baseline="0" noProof="0" dirty="0">
                <a:ln>
                  <a:noFill/>
                </a:ln>
                <a:solidFill>
                  <a:prstClr val="black"/>
                </a:solidFill>
                <a:effectLst/>
                <a:uLnTx/>
                <a:uFillTx/>
                <a:latin typeface="Candara"/>
                <a:ea typeface="+mn-ea"/>
                <a:cs typeface="+mn-cs"/>
              </a:rPr>
              <a:t>with </a:t>
            </a:r>
            <a:r>
              <a:rPr kumimoji="0" lang="en-US" sz="2133" b="0" i="0" u="none" strike="noStrike" kern="1200" cap="none" spc="0" normalizeH="0" baseline="0" noProof="0" dirty="0">
                <a:ln>
                  <a:noFill/>
                </a:ln>
                <a:solidFill>
                  <a:prstClr val="black"/>
                </a:solidFill>
                <a:effectLst/>
                <a:uLnTx/>
                <a:uFillTx/>
                <a:latin typeface="Candara"/>
                <a:ea typeface="+mn-ea"/>
                <a:cs typeface="+mn-cs"/>
              </a:rPr>
              <a:t>a certain orator </a:t>
            </a:r>
            <a:r>
              <a:rPr kumimoji="0" lang="en-US" sz="2133" b="0" i="1" u="none" strike="noStrike" kern="1200" cap="none" spc="0" normalizeH="0" baseline="0" noProof="0" dirty="0">
                <a:ln>
                  <a:noFill/>
                </a:ln>
                <a:solidFill>
                  <a:prstClr val="black"/>
                </a:solidFill>
                <a:effectLst/>
                <a:uLnTx/>
                <a:uFillTx/>
                <a:latin typeface="Candara"/>
                <a:ea typeface="+mn-ea"/>
                <a:cs typeface="+mn-cs"/>
              </a:rPr>
              <a:t>named </a:t>
            </a:r>
            <a:r>
              <a:rPr kumimoji="0" lang="en-US" sz="2133" b="0" i="0" u="none" strike="noStrike" kern="1200" cap="none" spc="0" normalizeH="0" baseline="0" noProof="0" dirty="0" err="1">
                <a:ln>
                  <a:noFill/>
                </a:ln>
                <a:solidFill>
                  <a:prstClr val="black"/>
                </a:solidFill>
                <a:effectLst/>
                <a:uLnTx/>
                <a:uFillTx/>
                <a:latin typeface="Candara"/>
                <a:ea typeface="+mn-ea"/>
                <a:cs typeface="+mn-cs"/>
              </a:rPr>
              <a:t>Tertullus</a:t>
            </a:r>
            <a:r>
              <a:rPr kumimoji="0" lang="en-US" sz="2133" b="0" i="0" u="none" strike="noStrike" kern="1200" cap="none" spc="0" normalizeH="0" baseline="0" noProof="0" dirty="0">
                <a:ln>
                  <a:noFill/>
                </a:ln>
                <a:solidFill>
                  <a:prstClr val="black"/>
                </a:solidFill>
                <a:effectLst/>
                <a:uLnTx/>
                <a:uFillTx/>
                <a:latin typeface="Candara"/>
                <a:ea typeface="+mn-ea"/>
                <a:cs typeface="+mn-cs"/>
              </a:rPr>
              <a:t>, who informed the governor against Paul.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a:t>
            </a:r>
            <a:r>
              <a:rPr kumimoji="0" lang="en-US" sz="2133" b="0" i="0" u="none" strike="noStrike" kern="1200" cap="none" spc="0" normalizeH="0" baseline="0" noProof="0" dirty="0">
                <a:ln>
                  <a:noFill/>
                </a:ln>
                <a:solidFill>
                  <a:prstClr val="black"/>
                </a:solidFill>
                <a:effectLst/>
                <a:uLnTx/>
                <a:uFillTx/>
                <a:latin typeface="Candara"/>
                <a:ea typeface="+mn-ea"/>
                <a:cs typeface="+mn-cs"/>
              </a:rPr>
              <a:t> And when he was called forth, </a:t>
            </a:r>
            <a:br>
              <a:rPr kumimoji="0" lang="en-US" sz="2133" b="0" i="0" u="none" strike="noStrike" kern="1200" cap="none" spc="0" normalizeH="0" baseline="0" noProof="0" dirty="0">
                <a:ln>
                  <a:noFill/>
                </a:ln>
                <a:solidFill>
                  <a:prstClr val="black"/>
                </a:solidFill>
                <a:effectLst/>
                <a:uLnTx/>
                <a:uFillTx/>
                <a:latin typeface="Candara"/>
                <a:ea typeface="+mn-ea"/>
                <a:cs typeface="+mn-cs"/>
              </a:rPr>
            </a:br>
            <a:r>
              <a:rPr kumimoji="0" lang="en-US" sz="2133" b="0" i="0" u="none" strike="noStrike" kern="1200" cap="none" spc="0" normalizeH="0" baseline="0" noProof="0" dirty="0" err="1">
                <a:ln>
                  <a:noFill/>
                </a:ln>
                <a:solidFill>
                  <a:prstClr val="black"/>
                </a:solidFill>
                <a:effectLst/>
                <a:uLnTx/>
                <a:uFillTx/>
                <a:latin typeface="Candara"/>
                <a:ea typeface="+mn-ea"/>
                <a:cs typeface="+mn-cs"/>
              </a:rPr>
              <a:t>Tertullus</a:t>
            </a:r>
            <a:r>
              <a:rPr kumimoji="0" lang="en-US" sz="2133" b="0" i="0" u="none" strike="noStrike" kern="1200" cap="none" spc="0" normalizeH="0" baseline="0" noProof="0" dirty="0">
                <a:ln>
                  <a:noFill/>
                </a:ln>
                <a:solidFill>
                  <a:prstClr val="black"/>
                </a:solidFill>
                <a:effectLst/>
                <a:uLnTx/>
                <a:uFillTx/>
                <a:latin typeface="Candara"/>
                <a:ea typeface="+mn-ea"/>
                <a:cs typeface="+mn-cs"/>
              </a:rPr>
              <a:t> began to accuse </a:t>
            </a:r>
            <a:r>
              <a:rPr kumimoji="0" lang="en-US" sz="2133" b="0" i="1" u="none" strike="noStrike" kern="1200" cap="none" spc="0" normalizeH="0" baseline="0" noProof="0" dirty="0">
                <a:ln>
                  <a:noFill/>
                </a:ln>
                <a:solidFill>
                  <a:prstClr val="black"/>
                </a:solidFill>
                <a:effectLst/>
                <a:uLnTx/>
                <a:uFillTx/>
                <a:latin typeface="Candara"/>
                <a:ea typeface="+mn-ea"/>
                <a:cs typeface="+mn-cs"/>
              </a:rPr>
              <a:t>him</a:t>
            </a:r>
            <a:r>
              <a:rPr kumimoji="0" lang="en-US" sz="2133" b="0" i="0" u="none" strike="noStrike" kern="1200" cap="none" spc="0" normalizeH="0" baseline="0" noProof="0" dirty="0">
                <a:ln>
                  <a:noFill/>
                </a:ln>
                <a:solidFill>
                  <a:prstClr val="black"/>
                </a:solidFill>
                <a:effectLst/>
                <a:uLnTx/>
                <a:uFillTx/>
                <a:latin typeface="Candara"/>
                <a:ea typeface="+mn-ea"/>
                <a:cs typeface="+mn-cs"/>
              </a:rPr>
              <a:t>, saying, </a:t>
            </a:r>
          </a:p>
          <a:p>
            <a:pPr marL="0" marR="0" lvl="0" indent="0" algn="l" defTabSz="1219170" rtl="0" eaLnBrk="1" fontAlgn="auto" latinLnBrk="0" hangingPunct="1">
              <a:lnSpc>
                <a:spcPct val="100000"/>
              </a:lnSpc>
              <a:spcBef>
                <a:spcPts val="800"/>
              </a:spcBef>
              <a:spcAft>
                <a:spcPts val="0"/>
              </a:spcAft>
              <a:buClrTx/>
              <a:buSzTx/>
              <a:buFontTx/>
              <a:buNone/>
              <a:tabLst/>
              <a:defRPr/>
            </a:pPr>
            <a:r>
              <a:rPr kumimoji="0" lang="en-US" sz="2133" b="0" i="0" u="none" strike="noStrike" kern="1200" cap="none" spc="0" normalizeH="0" baseline="0" noProof="0" dirty="0">
                <a:ln>
                  <a:noFill/>
                </a:ln>
                <a:solidFill>
                  <a:srgbClr val="002060"/>
                </a:solidFill>
                <a:effectLst/>
                <a:uLnTx/>
                <a:uFillTx/>
                <a:latin typeface="Candara"/>
                <a:ea typeface="+mn-ea"/>
                <a:cs typeface="+mn-cs"/>
              </a:rPr>
              <a:t>Seeing that by thee we enjoy great quietness, and that very worthy deeds are done unto this nation by thy providence,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3</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r>
              <a:rPr kumimoji="0" lang="en-US" sz="2133" b="0" i="0" u="none" strike="noStrike" kern="1200" cap="none" spc="0" normalizeH="0" baseline="0" noProof="0" dirty="0">
                <a:ln>
                  <a:noFill/>
                </a:ln>
                <a:solidFill>
                  <a:srgbClr val="002060"/>
                </a:solidFill>
                <a:effectLst/>
                <a:uLnTx/>
                <a:uFillTx/>
                <a:latin typeface="Candara"/>
                <a:ea typeface="+mn-ea"/>
                <a:cs typeface="+mn-cs"/>
              </a:rPr>
              <a:t>We accept </a:t>
            </a:r>
            <a:r>
              <a:rPr kumimoji="0" lang="en-US" sz="2133" b="0" i="1" u="none" strike="noStrike" kern="1200" cap="none" spc="0" normalizeH="0" baseline="0" noProof="0" dirty="0">
                <a:ln>
                  <a:noFill/>
                </a:ln>
                <a:solidFill>
                  <a:srgbClr val="002060"/>
                </a:solidFill>
                <a:effectLst/>
                <a:uLnTx/>
                <a:uFillTx/>
                <a:latin typeface="Candara"/>
                <a:ea typeface="+mn-ea"/>
                <a:cs typeface="+mn-cs"/>
              </a:rPr>
              <a:t>it </a:t>
            </a:r>
            <a:r>
              <a:rPr kumimoji="0" lang="en-US" sz="2133" b="0" i="0" u="none" strike="noStrike" kern="1200" cap="none" spc="0" normalizeH="0" baseline="0" noProof="0" dirty="0">
                <a:ln>
                  <a:noFill/>
                </a:ln>
                <a:solidFill>
                  <a:srgbClr val="002060"/>
                </a:solidFill>
                <a:effectLst/>
                <a:uLnTx/>
                <a:uFillTx/>
                <a:latin typeface="Candara"/>
                <a:ea typeface="+mn-ea"/>
                <a:cs typeface="+mn-cs"/>
              </a:rPr>
              <a:t>always, and in all places, most noble Felix, with all thankfulness.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4</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r>
              <a:rPr kumimoji="0" lang="en-US" sz="2133" b="0" i="0" u="none" strike="noStrike" kern="1200" cap="none" spc="0" normalizeH="0" baseline="0" noProof="0" dirty="0">
                <a:ln>
                  <a:noFill/>
                </a:ln>
                <a:solidFill>
                  <a:srgbClr val="002060"/>
                </a:solidFill>
                <a:effectLst/>
                <a:uLnTx/>
                <a:uFillTx/>
                <a:latin typeface="Candara"/>
                <a:ea typeface="+mn-ea"/>
                <a:cs typeface="+mn-cs"/>
              </a:rPr>
              <a:t>Notwithstanding, that I be not further tedious unto thee, I pray thee that thou </a:t>
            </a:r>
            <a:r>
              <a:rPr kumimoji="0" lang="en-US" sz="2133" b="0" i="0" u="none" strike="noStrike" kern="1200" cap="none" spc="0" normalizeH="0" baseline="0" noProof="0" dirty="0" err="1">
                <a:ln>
                  <a:noFill/>
                </a:ln>
                <a:solidFill>
                  <a:srgbClr val="002060"/>
                </a:solidFill>
                <a:effectLst/>
                <a:uLnTx/>
                <a:uFillTx/>
                <a:latin typeface="Candara"/>
                <a:ea typeface="+mn-ea"/>
                <a:cs typeface="+mn-cs"/>
              </a:rPr>
              <a:t>wouldest</a:t>
            </a:r>
            <a:r>
              <a:rPr kumimoji="0" lang="en-US" sz="2133" b="0" i="0" u="none" strike="noStrike" kern="1200" cap="none" spc="0" normalizeH="0" baseline="0" noProof="0" dirty="0">
                <a:ln>
                  <a:noFill/>
                </a:ln>
                <a:solidFill>
                  <a:srgbClr val="002060"/>
                </a:solidFill>
                <a:effectLst/>
                <a:uLnTx/>
                <a:uFillTx/>
                <a:latin typeface="Candara"/>
                <a:ea typeface="+mn-ea"/>
                <a:cs typeface="+mn-cs"/>
              </a:rPr>
              <a:t> hear us of thy clemency a few words.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655320"/>
            <a:ext cx="4267200" cy="5547360"/>
          </a:xfrm>
          <a:prstGeom prst="rect">
            <a:avLst/>
          </a:prstGeom>
        </p:spPr>
      </p:pic>
    </p:spTree>
    <p:extLst>
      <p:ext uri="{BB962C8B-B14F-4D97-AF65-F5344CB8AC3E}">
        <p14:creationId xmlns:p14="http://schemas.microsoft.com/office/powerpoint/2010/main" val="72195698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277726" y="3003082"/>
            <a:ext cx="2857546" cy="267823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ndara"/>
                <a:ea typeface="+mn-ea"/>
                <a:cs typeface="+mn-cs"/>
              </a:rPr>
              <a:t>Agrippa II was the great-grandson of Herod the Great.  His “wife” Bernice was actually his sister.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ndara"/>
                <a:ea typeface="+mn-ea"/>
                <a:cs typeface="+mn-cs"/>
              </a:rPr>
              <a:t>He is the king who heard Paul’s testimony in Caesarea. He was the last king of the Herodian dynasty. </a:t>
            </a:r>
          </a:p>
        </p:txBody>
      </p:sp>
      <p:cxnSp>
        <p:nvCxnSpPr>
          <p:cNvPr id="8" name="Straight Arrow Connector 7"/>
          <p:cNvCxnSpPr>
            <a:cxnSpLocks/>
          </p:cNvCxnSpPr>
          <p:nvPr/>
        </p:nvCxnSpPr>
        <p:spPr>
          <a:xfrm flipH="1">
            <a:off x="2608446" y="1985774"/>
            <a:ext cx="6072427" cy="221084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9749" y="1052124"/>
            <a:ext cx="1856651" cy="1828800"/>
          </a:xfrm>
          <a:prstGeom prst="rect">
            <a:avLst/>
          </a:prstGeom>
          <a:ln w="38100">
            <a:solidFill>
              <a:schemeClr val="tx1"/>
            </a:solidFill>
          </a:ln>
        </p:spPr>
      </p:pic>
      <p:pic>
        <p:nvPicPr>
          <p:cNvPr id="11" name="Picture 2">
            <a:extLst>
              <a:ext uri="{FF2B5EF4-FFF2-40B4-BE49-F238E27FC236}">
                <a16:creationId xmlns:a16="http://schemas.microsoft.com/office/drawing/2014/main" id="{F45576AE-01E0-4C74-97FF-62D038BA91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8864" y="712269"/>
            <a:ext cx="4760361" cy="5332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96720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mph" presetSubtype="0" nodeType="clickEffect">
                                  <p:stCondLst>
                                    <p:cond delay="0"/>
                                  </p:stCondLst>
                                  <p:childTnLst>
                                    <p:set>
                                      <p:cBhvr>
                                        <p:cTn id="11" dur="indefinite"/>
                                        <p:tgtEl>
                                          <p:spTgt spid="11"/>
                                        </p:tgtEl>
                                        <p:attrNameLst>
                                          <p:attrName>style.opacity</p:attrName>
                                        </p:attrNameLst>
                                      </p:cBhvr>
                                      <p:to>
                                        <p:strVal val="0.5"/>
                                      </p:to>
                                    </p:set>
                                    <p:animEffect filter="image" prLst="opacity: 0.5">
                                      <p:cBhvr rctx="IE">
                                        <p:cTn id="12" dur="indefinite"/>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2620AE-2F7A-4F9D-85FC-0A1E9C5D6F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3136" y="385010"/>
            <a:ext cx="11319309" cy="6140917"/>
          </a:xfrm>
          <a:prstGeom prst="rect">
            <a:avLst/>
          </a:prstGeom>
        </p:spPr>
      </p:pic>
      <p:sp>
        <p:nvSpPr>
          <p:cNvPr id="5" name="Rectangle: Rounded Corners 4">
            <a:extLst>
              <a:ext uri="{FF2B5EF4-FFF2-40B4-BE49-F238E27FC236}">
                <a16:creationId xmlns:a16="http://schemas.microsoft.com/office/drawing/2014/main" id="{070FB4D3-AFB5-4345-853B-4D5648192940}"/>
              </a:ext>
            </a:extLst>
          </p:cNvPr>
          <p:cNvSpPr/>
          <p:nvPr/>
        </p:nvSpPr>
        <p:spPr>
          <a:xfrm>
            <a:off x="3339965" y="721895"/>
            <a:ext cx="3320717" cy="1020278"/>
          </a:xfrm>
          <a:prstGeom prst="roundRect">
            <a:avLst/>
          </a:prstGeom>
          <a:noFill/>
          <a:ln w="762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Light"/>
              <a:ea typeface="+mn-ea"/>
              <a:cs typeface="+mn-cs"/>
            </a:endParaRPr>
          </a:p>
        </p:txBody>
      </p:sp>
    </p:spTree>
    <p:extLst>
      <p:ext uri="{BB962C8B-B14F-4D97-AF65-F5344CB8AC3E}">
        <p14:creationId xmlns:p14="http://schemas.microsoft.com/office/powerpoint/2010/main" val="2286027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603F6A79-5D54-24A3-0F4F-24570CBE43C2}"/>
              </a:ext>
            </a:extLst>
          </p:cNvPr>
          <p:cNvSpPr>
            <a:spLocks noGrp="1" noChangeArrowheads="1"/>
          </p:cNvSpPr>
          <p:nvPr>
            <p:ph type="title"/>
          </p:nvPr>
        </p:nvSpPr>
        <p:spPr>
          <a:xfrm>
            <a:off x="1676400" y="152400"/>
            <a:ext cx="8839200" cy="990600"/>
          </a:xfrm>
          <a:effectLst>
            <a:outerShdw dist="35921" dir="2700000" algn="ctr" rotWithShape="0">
              <a:srgbClr val="FF3399"/>
            </a:outerShdw>
          </a:effectLst>
        </p:spPr>
        <p:txBody>
          <a:bodyPr/>
          <a:lstStyle/>
          <a:p>
            <a:pPr>
              <a:defRPr/>
            </a:pPr>
            <a:r>
              <a:rPr lang="en-US" sz="5400" b="1">
                <a:effectLst/>
              </a:rPr>
              <a:t>Agrippa II</a:t>
            </a:r>
          </a:p>
        </p:txBody>
      </p:sp>
      <p:sp>
        <p:nvSpPr>
          <p:cNvPr id="49155" name="Rectangle 3">
            <a:extLst>
              <a:ext uri="{FF2B5EF4-FFF2-40B4-BE49-F238E27FC236}">
                <a16:creationId xmlns:a16="http://schemas.microsoft.com/office/drawing/2014/main" id="{BF41C5FC-72FB-8F96-70AD-8ABF07E35F9E}"/>
              </a:ext>
            </a:extLst>
          </p:cNvPr>
          <p:cNvSpPr>
            <a:spLocks noGrp="1" noChangeArrowheads="1"/>
          </p:cNvSpPr>
          <p:nvPr>
            <p:ph type="body" idx="1"/>
          </p:nvPr>
        </p:nvSpPr>
        <p:spPr>
          <a:xfrm>
            <a:off x="1752600" y="1676400"/>
            <a:ext cx="8686800" cy="4876800"/>
          </a:xfrm>
        </p:spPr>
        <p:txBody>
          <a:bodyPr/>
          <a:lstStyle/>
          <a:p>
            <a:r>
              <a:rPr lang="en-US" altLang="en-US" sz="3600"/>
              <a:t>After Agrippa I’s death the land was divided again</a:t>
            </a:r>
          </a:p>
          <a:p>
            <a:pPr lvl="1"/>
            <a:r>
              <a:rPr lang="en-US" altLang="en-US" sz="3200">
                <a:solidFill>
                  <a:srgbClr val="FFFFFF"/>
                </a:solidFill>
              </a:rPr>
              <a:t>Judea was now comprised of what had been Judea, Samaria, Galilee, and Perea</a:t>
            </a:r>
          </a:p>
          <a:p>
            <a:r>
              <a:rPr lang="en-US" altLang="en-US" sz="3600"/>
              <a:t>Agrippa II was given the Northeastern section</a:t>
            </a:r>
          </a:p>
          <a:p>
            <a:pPr lvl="1"/>
            <a:r>
              <a:rPr lang="en-US" altLang="en-US" sz="3200">
                <a:solidFill>
                  <a:srgbClr val="FFFFFF"/>
                </a:solidFill>
              </a:rPr>
              <a:t>Went to Caesarea to visit a new procurator named Festus</a:t>
            </a:r>
          </a:p>
        </p:txBody>
      </p:sp>
      <p:sp>
        <p:nvSpPr>
          <p:cNvPr id="17412" name="Rectangle 4">
            <a:extLst>
              <a:ext uri="{FF2B5EF4-FFF2-40B4-BE49-F238E27FC236}">
                <a16:creationId xmlns:a16="http://schemas.microsoft.com/office/drawing/2014/main" id="{B443B21C-83E4-7B21-F3EF-6623112FDD73}"/>
              </a:ext>
            </a:extLst>
          </p:cNvPr>
          <p:cNvSpPr>
            <a:spLocks noChangeArrowheads="1"/>
          </p:cNvSpPr>
          <p:nvPr/>
        </p:nvSpPr>
        <p:spPr bwMode="auto">
          <a:xfrm>
            <a:off x="1524000" y="0"/>
            <a:ext cx="152400" cy="6858000"/>
          </a:xfrm>
          <a:prstGeom prst="rect">
            <a:avLst/>
          </a:prstGeom>
          <a:gradFill rotWithShape="1">
            <a:gsLst>
              <a:gs pos="0">
                <a:srgbClr val="FF0000"/>
              </a:gs>
              <a:gs pos="50000">
                <a:srgbClr val="FF3399"/>
              </a:gs>
              <a:gs pos="100000">
                <a:srgbClr val="FF0000"/>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00"/>
              </a:solidFill>
            </a:endParaRPr>
          </a:p>
        </p:txBody>
      </p:sp>
      <p:sp>
        <p:nvSpPr>
          <p:cNvPr id="17413" name="Rectangle 5">
            <a:extLst>
              <a:ext uri="{FF2B5EF4-FFF2-40B4-BE49-F238E27FC236}">
                <a16:creationId xmlns:a16="http://schemas.microsoft.com/office/drawing/2014/main" id="{3DC149D0-72D1-A235-7F98-3E7BFE499EBC}"/>
              </a:ext>
            </a:extLst>
          </p:cNvPr>
          <p:cNvSpPr>
            <a:spLocks noChangeArrowheads="1"/>
          </p:cNvSpPr>
          <p:nvPr/>
        </p:nvSpPr>
        <p:spPr bwMode="auto">
          <a:xfrm>
            <a:off x="10515600" y="0"/>
            <a:ext cx="152400" cy="6858000"/>
          </a:xfrm>
          <a:prstGeom prst="rect">
            <a:avLst/>
          </a:prstGeom>
          <a:gradFill rotWithShape="1">
            <a:gsLst>
              <a:gs pos="0">
                <a:srgbClr val="FF0000"/>
              </a:gs>
              <a:gs pos="50000">
                <a:srgbClr val="FF3399"/>
              </a:gs>
              <a:gs pos="100000">
                <a:srgbClr val="FF0000"/>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00"/>
              </a:solidFill>
            </a:endParaRPr>
          </a:p>
        </p:txBody>
      </p:sp>
      <p:sp>
        <p:nvSpPr>
          <p:cNvPr id="17414" name="Rectangle 6">
            <a:extLst>
              <a:ext uri="{FF2B5EF4-FFF2-40B4-BE49-F238E27FC236}">
                <a16:creationId xmlns:a16="http://schemas.microsoft.com/office/drawing/2014/main" id="{75BB71EF-893F-2DEB-D978-A874F39579FC}"/>
              </a:ext>
            </a:extLst>
          </p:cNvPr>
          <p:cNvSpPr>
            <a:spLocks noChangeArrowheads="1"/>
          </p:cNvSpPr>
          <p:nvPr/>
        </p:nvSpPr>
        <p:spPr bwMode="auto">
          <a:xfrm>
            <a:off x="1524000" y="0"/>
            <a:ext cx="9144000" cy="152400"/>
          </a:xfrm>
          <a:prstGeom prst="rect">
            <a:avLst/>
          </a:prstGeom>
          <a:gradFill rotWithShape="1">
            <a:gsLst>
              <a:gs pos="0">
                <a:srgbClr val="FF3399"/>
              </a:gs>
              <a:gs pos="50000">
                <a:srgbClr val="FF0000"/>
              </a:gs>
              <a:gs pos="100000">
                <a:srgbClr val="FF3399"/>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00"/>
              </a:solidFill>
            </a:endParaRPr>
          </a:p>
        </p:txBody>
      </p:sp>
      <p:sp>
        <p:nvSpPr>
          <p:cNvPr id="17415" name="Rectangle 7">
            <a:extLst>
              <a:ext uri="{FF2B5EF4-FFF2-40B4-BE49-F238E27FC236}">
                <a16:creationId xmlns:a16="http://schemas.microsoft.com/office/drawing/2014/main" id="{5F183BB4-44FC-039E-0754-F90B8C4D282D}"/>
              </a:ext>
            </a:extLst>
          </p:cNvPr>
          <p:cNvSpPr>
            <a:spLocks noChangeArrowheads="1"/>
          </p:cNvSpPr>
          <p:nvPr/>
        </p:nvSpPr>
        <p:spPr bwMode="auto">
          <a:xfrm>
            <a:off x="1524000" y="6705600"/>
            <a:ext cx="9144000" cy="152400"/>
          </a:xfrm>
          <a:prstGeom prst="rect">
            <a:avLst/>
          </a:prstGeom>
          <a:gradFill rotWithShape="1">
            <a:gsLst>
              <a:gs pos="0">
                <a:srgbClr val="FF3399"/>
              </a:gs>
              <a:gs pos="50000">
                <a:srgbClr val="FF0000"/>
              </a:gs>
              <a:gs pos="100000">
                <a:srgbClr val="FF3399"/>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00"/>
              </a:solidFill>
            </a:endParaRPr>
          </a:p>
        </p:txBody>
      </p:sp>
      <p:sp>
        <p:nvSpPr>
          <p:cNvPr id="49160" name="WordArt 8">
            <a:extLst>
              <a:ext uri="{FF2B5EF4-FFF2-40B4-BE49-F238E27FC236}">
                <a16:creationId xmlns:a16="http://schemas.microsoft.com/office/drawing/2014/main" id="{F9573876-5BF7-3890-FB9A-B937718B9564}"/>
              </a:ext>
            </a:extLst>
          </p:cNvPr>
          <p:cNvSpPr>
            <a:spLocks noChangeArrowheads="1" noChangeShapeType="1" noTextEdit="1"/>
          </p:cNvSpPr>
          <p:nvPr/>
        </p:nvSpPr>
        <p:spPr bwMode="auto">
          <a:xfrm>
            <a:off x="4953000" y="1143000"/>
            <a:ext cx="2209800" cy="3048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kern="10">
                <a:ln w="9525">
                  <a:solidFill>
                    <a:srgbClr val="000000"/>
                  </a:solidFill>
                  <a:round/>
                  <a:headEnd/>
                  <a:tailEnd/>
                </a:ln>
                <a:gradFill rotWithShape="1">
                  <a:gsLst>
                    <a:gs pos="0">
                      <a:srgbClr val="FF3399"/>
                    </a:gs>
                    <a:gs pos="100000">
                      <a:srgbClr val="FF0000"/>
                    </a:gs>
                  </a:gsLst>
                  <a:lin ang="5400000" scaled="1"/>
                </a:gradFill>
                <a:effectLst>
                  <a:outerShdw dist="35921" dir="2700000" algn="ctr" rotWithShape="0">
                    <a:srgbClr val="000099"/>
                  </a:outerShdw>
                </a:effectLst>
                <a:latin typeface="Arial Black" panose="020B0A04020102020204" pitchFamily="34" charset="0"/>
              </a:rPr>
              <a:t>50 AD - 100 AD</a:t>
            </a: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49154"/>
                                        </p:tgtEl>
                                        <p:attrNameLst>
                                          <p:attrName>style.visibility</p:attrName>
                                        </p:attrNameLst>
                                      </p:cBhvr>
                                      <p:to>
                                        <p:strVal val="visible"/>
                                      </p:to>
                                    </p:set>
                                    <p:animEffect transition="in" filter="dissolve">
                                      <p:cBhvr>
                                        <p:cTn id="7" dur="500"/>
                                        <p:tgtEl>
                                          <p:spTgt spid="49154"/>
                                        </p:tgtEl>
                                      </p:cBhvr>
                                    </p:animEffect>
                                  </p:childTnLst>
                                </p:cTn>
                              </p:par>
                            </p:childTnLst>
                          </p:cTn>
                        </p:par>
                        <p:par>
                          <p:cTn id="8" fill="hold" nodeType="afterGroup">
                            <p:stCondLst>
                              <p:cond delay="500"/>
                            </p:stCondLst>
                            <p:childTnLst>
                              <p:par>
                                <p:cTn id="9" presetID="23" presetClass="entr" presetSubtype="16" fill="hold" nodeType="afterEffect">
                                  <p:stCondLst>
                                    <p:cond delay="0"/>
                                  </p:stCondLst>
                                  <p:childTnLst>
                                    <p:set>
                                      <p:cBhvr>
                                        <p:cTn id="10" dur="1" fill="hold">
                                          <p:stCondLst>
                                            <p:cond delay="0"/>
                                          </p:stCondLst>
                                        </p:cTn>
                                        <p:tgtEl>
                                          <p:spTgt spid="49160"/>
                                        </p:tgtEl>
                                        <p:attrNameLst>
                                          <p:attrName>style.visibility</p:attrName>
                                        </p:attrNameLst>
                                      </p:cBhvr>
                                      <p:to>
                                        <p:strVal val="visible"/>
                                      </p:to>
                                    </p:set>
                                    <p:anim calcmode="lin" valueType="num">
                                      <p:cBhvr>
                                        <p:cTn id="11" dur="500" fill="hold"/>
                                        <p:tgtEl>
                                          <p:spTgt spid="49160"/>
                                        </p:tgtEl>
                                        <p:attrNameLst>
                                          <p:attrName>ppt_w</p:attrName>
                                        </p:attrNameLst>
                                      </p:cBhvr>
                                      <p:tavLst>
                                        <p:tav tm="0">
                                          <p:val>
                                            <p:fltVal val="0"/>
                                          </p:val>
                                        </p:tav>
                                        <p:tav tm="100000">
                                          <p:val>
                                            <p:strVal val="#ppt_w"/>
                                          </p:val>
                                        </p:tav>
                                      </p:tavLst>
                                    </p:anim>
                                    <p:anim calcmode="lin" valueType="num">
                                      <p:cBhvr>
                                        <p:cTn id="12" dur="500" fill="hold"/>
                                        <p:tgtEl>
                                          <p:spTgt spid="49160"/>
                                        </p:tgtEl>
                                        <p:attrNameLst>
                                          <p:attrName>ppt_h</p:attrName>
                                        </p:attrNameLst>
                                      </p:cBhvr>
                                      <p:tavLst>
                                        <p:tav tm="0">
                                          <p:val>
                                            <p:fltVal val="0"/>
                                          </p:val>
                                        </p:tav>
                                        <p:tav tm="100000">
                                          <p:val>
                                            <p:strVal val="#ppt_h"/>
                                          </p:val>
                                        </p:tav>
                                      </p:tavLst>
                                    </p:anim>
                                  </p:childTnLst>
                                </p:cTn>
                              </p:par>
                            </p:childTnLst>
                          </p:cTn>
                        </p:par>
                        <p:par>
                          <p:cTn id="13" fill="hold" nodeType="afterGroup">
                            <p:stCondLst>
                              <p:cond delay="1000"/>
                            </p:stCondLst>
                            <p:childTnLst>
                              <p:par>
                                <p:cTn id="14" presetID="23" presetClass="entr" presetSubtype="16" fill="hold" nodeType="afterEffect">
                                  <p:stCondLst>
                                    <p:cond delay="0"/>
                                  </p:stCondLst>
                                  <p:childTnLst>
                                    <p:set>
                                      <p:cBhvr>
                                        <p:cTn id="15" dur="1" fill="hold">
                                          <p:stCondLst>
                                            <p:cond delay="0"/>
                                          </p:stCondLst>
                                        </p:cTn>
                                        <p:tgtEl>
                                          <p:spTgt spid="49155">
                                            <p:txEl>
                                              <p:pRg st="0" end="0"/>
                                            </p:txEl>
                                          </p:spTgt>
                                        </p:tgtEl>
                                        <p:attrNameLst>
                                          <p:attrName>style.visibility</p:attrName>
                                        </p:attrNameLst>
                                      </p:cBhvr>
                                      <p:to>
                                        <p:strVal val="visible"/>
                                      </p:to>
                                    </p:set>
                                    <p:anim calcmode="lin" valueType="num">
                                      <p:cBhvr>
                                        <p:cTn id="16" dur="500" fill="hold"/>
                                        <p:tgtEl>
                                          <p:spTgt spid="49155">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49155">
                                            <p:txEl>
                                              <p:pRg st="0" end="0"/>
                                            </p:txEl>
                                          </p:spTgt>
                                        </p:tgtEl>
                                        <p:attrNameLst>
                                          <p:attrName>ppt_h</p:attrName>
                                        </p:attrNameLst>
                                      </p:cBhvr>
                                      <p:tavLst>
                                        <p:tav tm="0">
                                          <p:val>
                                            <p:fltVal val="0"/>
                                          </p:val>
                                        </p:tav>
                                        <p:tav tm="100000">
                                          <p:val>
                                            <p:strVal val="#ppt_h"/>
                                          </p:val>
                                        </p:tav>
                                      </p:tavLst>
                                    </p:anim>
                                  </p:childTnLst>
                                </p:cTn>
                              </p:par>
                            </p:childTnLst>
                          </p:cTn>
                        </p:par>
                        <p:par>
                          <p:cTn id="18" fill="hold" nodeType="afterGroup">
                            <p:stCondLst>
                              <p:cond delay="1500"/>
                            </p:stCondLst>
                            <p:childTnLst>
                              <p:par>
                                <p:cTn id="19" presetID="23" presetClass="entr" presetSubtype="16" fill="hold" nodeType="afterEffect">
                                  <p:stCondLst>
                                    <p:cond delay="0"/>
                                  </p:stCondLst>
                                  <p:childTnLst>
                                    <p:set>
                                      <p:cBhvr>
                                        <p:cTn id="20" dur="1" fill="hold">
                                          <p:stCondLst>
                                            <p:cond delay="0"/>
                                          </p:stCondLst>
                                        </p:cTn>
                                        <p:tgtEl>
                                          <p:spTgt spid="49155">
                                            <p:txEl>
                                              <p:pRg st="1" end="1"/>
                                            </p:txEl>
                                          </p:spTgt>
                                        </p:tgtEl>
                                        <p:attrNameLst>
                                          <p:attrName>style.visibility</p:attrName>
                                        </p:attrNameLst>
                                      </p:cBhvr>
                                      <p:to>
                                        <p:strVal val="visible"/>
                                      </p:to>
                                    </p:set>
                                    <p:anim calcmode="lin" valueType="num">
                                      <p:cBhvr>
                                        <p:cTn id="21" dur="500" fill="hold"/>
                                        <p:tgtEl>
                                          <p:spTgt spid="49155">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49155">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16" fill="hold" nodeType="clickEffect">
                                  <p:stCondLst>
                                    <p:cond delay="0"/>
                                  </p:stCondLst>
                                  <p:childTnLst>
                                    <p:set>
                                      <p:cBhvr>
                                        <p:cTn id="26" dur="1" fill="hold">
                                          <p:stCondLst>
                                            <p:cond delay="0"/>
                                          </p:stCondLst>
                                        </p:cTn>
                                        <p:tgtEl>
                                          <p:spTgt spid="49155">
                                            <p:txEl>
                                              <p:pRg st="2" end="2"/>
                                            </p:txEl>
                                          </p:spTgt>
                                        </p:tgtEl>
                                        <p:attrNameLst>
                                          <p:attrName>style.visibility</p:attrName>
                                        </p:attrNameLst>
                                      </p:cBhvr>
                                      <p:to>
                                        <p:strVal val="visible"/>
                                      </p:to>
                                    </p:set>
                                    <p:anim calcmode="lin" valueType="num">
                                      <p:cBhvr>
                                        <p:cTn id="27" dur="500" fill="hold"/>
                                        <p:tgtEl>
                                          <p:spTgt spid="49155">
                                            <p:txEl>
                                              <p:pRg st="2" end="2"/>
                                            </p:txEl>
                                          </p:spTgt>
                                        </p:tgtEl>
                                        <p:attrNameLst>
                                          <p:attrName>ppt_w</p:attrName>
                                        </p:attrNameLst>
                                      </p:cBhvr>
                                      <p:tavLst>
                                        <p:tav tm="0">
                                          <p:val>
                                            <p:fltVal val="0"/>
                                          </p:val>
                                        </p:tav>
                                        <p:tav tm="100000">
                                          <p:val>
                                            <p:strVal val="#ppt_w"/>
                                          </p:val>
                                        </p:tav>
                                      </p:tavLst>
                                    </p:anim>
                                    <p:anim calcmode="lin" valueType="num">
                                      <p:cBhvr>
                                        <p:cTn id="28" dur="500" fill="hold"/>
                                        <p:tgtEl>
                                          <p:spTgt spid="49155">
                                            <p:txEl>
                                              <p:pRg st="2" end="2"/>
                                            </p:txEl>
                                          </p:spTgt>
                                        </p:tgtEl>
                                        <p:attrNameLst>
                                          <p:attrName>ppt_h</p:attrName>
                                        </p:attrNameLst>
                                      </p:cBhvr>
                                      <p:tavLst>
                                        <p:tav tm="0">
                                          <p:val>
                                            <p:fltVal val="0"/>
                                          </p:val>
                                        </p:tav>
                                        <p:tav tm="100000">
                                          <p:val>
                                            <p:strVal val="#ppt_h"/>
                                          </p:val>
                                        </p:tav>
                                      </p:tavLst>
                                    </p:anim>
                                  </p:childTnLst>
                                </p:cTn>
                              </p:par>
                            </p:childTnLst>
                          </p:cTn>
                        </p:par>
                        <p:par>
                          <p:cTn id="29" fill="hold" nodeType="afterGroup">
                            <p:stCondLst>
                              <p:cond delay="500"/>
                            </p:stCondLst>
                            <p:childTnLst>
                              <p:par>
                                <p:cTn id="30" presetID="23" presetClass="entr" presetSubtype="16" fill="hold" nodeType="afterEffect">
                                  <p:stCondLst>
                                    <p:cond delay="0"/>
                                  </p:stCondLst>
                                  <p:childTnLst>
                                    <p:set>
                                      <p:cBhvr>
                                        <p:cTn id="31" dur="1" fill="hold">
                                          <p:stCondLst>
                                            <p:cond delay="0"/>
                                          </p:stCondLst>
                                        </p:cTn>
                                        <p:tgtEl>
                                          <p:spTgt spid="49155">
                                            <p:txEl>
                                              <p:pRg st="3" end="3"/>
                                            </p:txEl>
                                          </p:spTgt>
                                        </p:tgtEl>
                                        <p:attrNameLst>
                                          <p:attrName>style.visibility</p:attrName>
                                        </p:attrNameLst>
                                      </p:cBhvr>
                                      <p:to>
                                        <p:strVal val="visible"/>
                                      </p:to>
                                    </p:set>
                                    <p:anim calcmode="lin" valueType="num">
                                      <p:cBhvr>
                                        <p:cTn id="32" dur="500" fill="hold"/>
                                        <p:tgtEl>
                                          <p:spTgt spid="49155">
                                            <p:txEl>
                                              <p:pRg st="3" end="3"/>
                                            </p:txEl>
                                          </p:spTgt>
                                        </p:tgtEl>
                                        <p:attrNameLst>
                                          <p:attrName>ppt_w</p:attrName>
                                        </p:attrNameLst>
                                      </p:cBhvr>
                                      <p:tavLst>
                                        <p:tav tm="0">
                                          <p:val>
                                            <p:fltVal val="0"/>
                                          </p:val>
                                        </p:tav>
                                        <p:tav tm="100000">
                                          <p:val>
                                            <p:strVal val="#ppt_w"/>
                                          </p:val>
                                        </p:tav>
                                      </p:tavLst>
                                    </p:anim>
                                    <p:anim calcmode="lin" valueType="num">
                                      <p:cBhvr>
                                        <p:cTn id="33" dur="500" fill="hold"/>
                                        <p:tgtEl>
                                          <p:spTgt spid="49155">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4" grpId="0"/>
    </p:bldLst>
  </p:timing>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76165C93-5638-85F4-49EA-1359806E2D64}"/>
              </a:ext>
            </a:extLst>
          </p:cNvPr>
          <p:cNvSpPr>
            <a:spLocks noGrp="1" noChangeArrowheads="1"/>
          </p:cNvSpPr>
          <p:nvPr>
            <p:ph type="title"/>
          </p:nvPr>
        </p:nvSpPr>
        <p:spPr>
          <a:xfrm>
            <a:off x="1676400" y="152400"/>
            <a:ext cx="8839200" cy="990600"/>
          </a:xfrm>
          <a:effectLst>
            <a:outerShdw dist="35921" dir="2700000" algn="ctr" rotWithShape="0">
              <a:srgbClr val="FF3399"/>
            </a:outerShdw>
          </a:effectLst>
        </p:spPr>
        <p:txBody>
          <a:bodyPr/>
          <a:lstStyle/>
          <a:p>
            <a:pPr>
              <a:defRPr/>
            </a:pPr>
            <a:r>
              <a:rPr lang="en-US" sz="5400" b="1">
                <a:effectLst/>
              </a:rPr>
              <a:t>Agrippa II </a:t>
            </a:r>
            <a:r>
              <a:rPr lang="en-US" sz="3200" b="1">
                <a:effectLst/>
              </a:rPr>
              <a:t>(continued)</a:t>
            </a:r>
          </a:p>
        </p:txBody>
      </p:sp>
      <p:sp>
        <p:nvSpPr>
          <p:cNvPr id="50179" name="Rectangle 3">
            <a:extLst>
              <a:ext uri="{FF2B5EF4-FFF2-40B4-BE49-F238E27FC236}">
                <a16:creationId xmlns:a16="http://schemas.microsoft.com/office/drawing/2014/main" id="{6205FACC-6E81-D679-57C3-4E3A15E8D2A5}"/>
              </a:ext>
            </a:extLst>
          </p:cNvPr>
          <p:cNvSpPr>
            <a:spLocks noGrp="1" noChangeArrowheads="1"/>
          </p:cNvSpPr>
          <p:nvPr>
            <p:ph type="body" idx="1"/>
          </p:nvPr>
        </p:nvSpPr>
        <p:spPr>
          <a:xfrm>
            <a:off x="1752600" y="1676400"/>
            <a:ext cx="8686800" cy="4876800"/>
          </a:xfrm>
        </p:spPr>
        <p:txBody>
          <a:bodyPr/>
          <a:lstStyle/>
          <a:p>
            <a:r>
              <a:rPr lang="en-US" altLang="en-US" sz="3600"/>
              <a:t>While at Caesarea he heard the case of the apostle Paul who had appealed his case to Caesar</a:t>
            </a:r>
          </a:p>
          <a:p>
            <a:r>
              <a:rPr lang="en-US" altLang="en-US" sz="3600"/>
              <a:t>Paul described him as being </a:t>
            </a:r>
            <a:r>
              <a:rPr lang="en-US" altLang="en-US" sz="3600" i="1"/>
              <a:t>“expert in all customs and questions which are among the Jews”</a:t>
            </a:r>
          </a:p>
          <a:p>
            <a:pPr lvl="1"/>
            <a:r>
              <a:rPr lang="en-US" altLang="en-US" sz="3200">
                <a:solidFill>
                  <a:srgbClr val="FFFFFF"/>
                </a:solidFill>
              </a:rPr>
              <a:t>Agrippa’s family outwardly observed the law of Moses </a:t>
            </a:r>
            <a:r>
              <a:rPr lang="en-US" altLang="en-US" sz="3200" i="1">
                <a:solidFill>
                  <a:srgbClr val="FFFFFF"/>
                </a:solidFill>
              </a:rPr>
              <a:t>(Acts 25:13ff)</a:t>
            </a:r>
          </a:p>
        </p:txBody>
      </p:sp>
      <p:sp>
        <p:nvSpPr>
          <p:cNvPr id="18436" name="Rectangle 4">
            <a:extLst>
              <a:ext uri="{FF2B5EF4-FFF2-40B4-BE49-F238E27FC236}">
                <a16:creationId xmlns:a16="http://schemas.microsoft.com/office/drawing/2014/main" id="{50647795-F06F-C48E-0A60-A8DB67A36606}"/>
              </a:ext>
            </a:extLst>
          </p:cNvPr>
          <p:cNvSpPr>
            <a:spLocks noChangeArrowheads="1"/>
          </p:cNvSpPr>
          <p:nvPr/>
        </p:nvSpPr>
        <p:spPr bwMode="auto">
          <a:xfrm>
            <a:off x="1524000" y="0"/>
            <a:ext cx="152400" cy="6858000"/>
          </a:xfrm>
          <a:prstGeom prst="rect">
            <a:avLst/>
          </a:prstGeom>
          <a:gradFill rotWithShape="1">
            <a:gsLst>
              <a:gs pos="0">
                <a:srgbClr val="FF0000"/>
              </a:gs>
              <a:gs pos="50000">
                <a:srgbClr val="FF3399"/>
              </a:gs>
              <a:gs pos="100000">
                <a:srgbClr val="FF0000"/>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00"/>
              </a:solidFill>
            </a:endParaRPr>
          </a:p>
        </p:txBody>
      </p:sp>
      <p:sp>
        <p:nvSpPr>
          <p:cNvPr id="18437" name="Rectangle 5">
            <a:extLst>
              <a:ext uri="{FF2B5EF4-FFF2-40B4-BE49-F238E27FC236}">
                <a16:creationId xmlns:a16="http://schemas.microsoft.com/office/drawing/2014/main" id="{9CE5F2D8-A116-4EA9-590A-FD5D614538D1}"/>
              </a:ext>
            </a:extLst>
          </p:cNvPr>
          <p:cNvSpPr>
            <a:spLocks noChangeArrowheads="1"/>
          </p:cNvSpPr>
          <p:nvPr/>
        </p:nvSpPr>
        <p:spPr bwMode="auto">
          <a:xfrm>
            <a:off x="10515600" y="0"/>
            <a:ext cx="152400" cy="6858000"/>
          </a:xfrm>
          <a:prstGeom prst="rect">
            <a:avLst/>
          </a:prstGeom>
          <a:gradFill rotWithShape="1">
            <a:gsLst>
              <a:gs pos="0">
                <a:srgbClr val="FF0000"/>
              </a:gs>
              <a:gs pos="50000">
                <a:srgbClr val="FF3399"/>
              </a:gs>
              <a:gs pos="100000">
                <a:srgbClr val="FF0000"/>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00"/>
              </a:solidFill>
            </a:endParaRPr>
          </a:p>
        </p:txBody>
      </p:sp>
      <p:sp>
        <p:nvSpPr>
          <p:cNvPr id="18438" name="Rectangle 6">
            <a:extLst>
              <a:ext uri="{FF2B5EF4-FFF2-40B4-BE49-F238E27FC236}">
                <a16:creationId xmlns:a16="http://schemas.microsoft.com/office/drawing/2014/main" id="{9BE11061-5DCE-91C8-30B2-954068369581}"/>
              </a:ext>
            </a:extLst>
          </p:cNvPr>
          <p:cNvSpPr>
            <a:spLocks noChangeArrowheads="1"/>
          </p:cNvSpPr>
          <p:nvPr/>
        </p:nvSpPr>
        <p:spPr bwMode="auto">
          <a:xfrm>
            <a:off x="1524000" y="0"/>
            <a:ext cx="9144000" cy="152400"/>
          </a:xfrm>
          <a:prstGeom prst="rect">
            <a:avLst/>
          </a:prstGeom>
          <a:gradFill rotWithShape="1">
            <a:gsLst>
              <a:gs pos="0">
                <a:srgbClr val="FF3399"/>
              </a:gs>
              <a:gs pos="50000">
                <a:srgbClr val="FF0000"/>
              </a:gs>
              <a:gs pos="100000">
                <a:srgbClr val="FF3399"/>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00"/>
              </a:solidFill>
            </a:endParaRPr>
          </a:p>
        </p:txBody>
      </p:sp>
      <p:sp>
        <p:nvSpPr>
          <p:cNvPr id="18439" name="Rectangle 7">
            <a:extLst>
              <a:ext uri="{FF2B5EF4-FFF2-40B4-BE49-F238E27FC236}">
                <a16:creationId xmlns:a16="http://schemas.microsoft.com/office/drawing/2014/main" id="{15122E86-8010-CB0F-6E63-04335A993831}"/>
              </a:ext>
            </a:extLst>
          </p:cNvPr>
          <p:cNvSpPr>
            <a:spLocks noChangeArrowheads="1"/>
          </p:cNvSpPr>
          <p:nvPr/>
        </p:nvSpPr>
        <p:spPr bwMode="auto">
          <a:xfrm>
            <a:off x="1524000" y="6705600"/>
            <a:ext cx="9144000" cy="152400"/>
          </a:xfrm>
          <a:prstGeom prst="rect">
            <a:avLst/>
          </a:prstGeom>
          <a:gradFill rotWithShape="1">
            <a:gsLst>
              <a:gs pos="0">
                <a:srgbClr val="FF3399"/>
              </a:gs>
              <a:gs pos="50000">
                <a:srgbClr val="FF0000"/>
              </a:gs>
              <a:gs pos="100000">
                <a:srgbClr val="FF3399"/>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00"/>
              </a:solidFill>
            </a:endParaRPr>
          </a:p>
        </p:txBody>
      </p:sp>
      <p:sp>
        <p:nvSpPr>
          <p:cNvPr id="50184" name="WordArt 8">
            <a:extLst>
              <a:ext uri="{FF2B5EF4-FFF2-40B4-BE49-F238E27FC236}">
                <a16:creationId xmlns:a16="http://schemas.microsoft.com/office/drawing/2014/main" id="{432A8804-D6F9-86C3-D235-27527504F9C2}"/>
              </a:ext>
            </a:extLst>
          </p:cNvPr>
          <p:cNvSpPr>
            <a:spLocks noChangeArrowheads="1" noChangeShapeType="1" noTextEdit="1"/>
          </p:cNvSpPr>
          <p:nvPr/>
        </p:nvSpPr>
        <p:spPr bwMode="auto">
          <a:xfrm>
            <a:off x="4953000" y="1143000"/>
            <a:ext cx="2209800" cy="3048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kern="10">
                <a:ln w="9525">
                  <a:solidFill>
                    <a:srgbClr val="000000"/>
                  </a:solidFill>
                  <a:round/>
                  <a:headEnd/>
                  <a:tailEnd/>
                </a:ln>
                <a:gradFill rotWithShape="1">
                  <a:gsLst>
                    <a:gs pos="0">
                      <a:srgbClr val="FF3399"/>
                    </a:gs>
                    <a:gs pos="100000">
                      <a:srgbClr val="FF0000"/>
                    </a:gs>
                  </a:gsLst>
                  <a:lin ang="5400000" scaled="1"/>
                </a:gradFill>
                <a:effectLst>
                  <a:outerShdw dist="35921" dir="2700000" algn="ctr" rotWithShape="0">
                    <a:srgbClr val="000099"/>
                  </a:outerShdw>
                </a:effectLst>
                <a:latin typeface="Arial Black" panose="020B0A04020102020204" pitchFamily="34" charset="0"/>
              </a:rPr>
              <a:t>50 AD - 100 AD</a:t>
            </a:r>
          </a:p>
        </p:txBody>
      </p:sp>
      <p:sp>
        <p:nvSpPr>
          <p:cNvPr id="50185" name="Rectangle 9">
            <a:extLst>
              <a:ext uri="{FF2B5EF4-FFF2-40B4-BE49-F238E27FC236}">
                <a16:creationId xmlns:a16="http://schemas.microsoft.com/office/drawing/2014/main" id="{3342A9D5-F731-DA4A-D104-77A7C380E694}"/>
              </a:ext>
            </a:extLst>
          </p:cNvPr>
          <p:cNvSpPr>
            <a:spLocks noChangeArrowheads="1"/>
          </p:cNvSpPr>
          <p:nvPr/>
        </p:nvSpPr>
        <p:spPr bwMode="auto">
          <a:xfrm>
            <a:off x="1752600" y="6248400"/>
            <a:ext cx="8686800" cy="381000"/>
          </a:xfrm>
          <a:prstGeom prst="rect">
            <a:avLst/>
          </a:prstGeom>
          <a:solidFill>
            <a:schemeClr val="accent1"/>
          </a:solidFill>
          <a:ln w="12700">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00"/>
              </a:solidFill>
            </a:endParaRPr>
          </a:p>
        </p:txBody>
      </p:sp>
      <p:sp>
        <p:nvSpPr>
          <p:cNvPr id="50186" name="Text Box 10">
            <a:extLst>
              <a:ext uri="{FF2B5EF4-FFF2-40B4-BE49-F238E27FC236}">
                <a16:creationId xmlns:a16="http://schemas.microsoft.com/office/drawing/2014/main" id="{1A883EA9-601E-E1D2-F662-D1BA3BFE0DB6}"/>
              </a:ext>
            </a:extLst>
          </p:cNvPr>
          <p:cNvSpPr txBox="1">
            <a:spLocks noChangeArrowheads="1"/>
          </p:cNvSpPr>
          <p:nvPr/>
        </p:nvSpPr>
        <p:spPr bwMode="auto">
          <a:xfrm>
            <a:off x="1828800" y="6172201"/>
            <a:ext cx="8534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50000"/>
              </a:spcBef>
              <a:spcAft>
                <a:spcPct val="0"/>
              </a:spcAft>
            </a:pPr>
            <a:r>
              <a:rPr lang="en-US" altLang="en-US" sz="2800" b="1" i="1">
                <a:solidFill>
                  <a:srgbClr val="FFFFFF"/>
                </a:solidFill>
              </a:rPr>
              <a:t>“almost thou persuade me to be a Christian </a:t>
            </a:r>
            <a:r>
              <a:rPr lang="en-US" altLang="en-US" sz="2800" i="1">
                <a:solidFill>
                  <a:srgbClr val="FFFFFF"/>
                </a:solidFill>
              </a:rPr>
              <a:t>(Acts 26:28)</a:t>
            </a: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50178"/>
                                        </p:tgtEl>
                                        <p:attrNameLst>
                                          <p:attrName>style.visibility</p:attrName>
                                        </p:attrNameLst>
                                      </p:cBhvr>
                                      <p:to>
                                        <p:strVal val="visible"/>
                                      </p:to>
                                    </p:set>
                                    <p:animEffect transition="in" filter="dissolve">
                                      <p:cBhvr>
                                        <p:cTn id="7" dur="500"/>
                                        <p:tgtEl>
                                          <p:spTgt spid="50178"/>
                                        </p:tgtEl>
                                      </p:cBhvr>
                                    </p:animEffect>
                                  </p:childTnLst>
                                </p:cTn>
                              </p:par>
                            </p:childTnLst>
                          </p:cTn>
                        </p:par>
                        <p:par>
                          <p:cTn id="8" fill="hold" nodeType="afterGroup">
                            <p:stCondLst>
                              <p:cond delay="500"/>
                            </p:stCondLst>
                            <p:childTnLst>
                              <p:par>
                                <p:cTn id="9" presetID="23" presetClass="entr" presetSubtype="16" fill="hold" nodeType="afterEffect">
                                  <p:stCondLst>
                                    <p:cond delay="0"/>
                                  </p:stCondLst>
                                  <p:childTnLst>
                                    <p:set>
                                      <p:cBhvr>
                                        <p:cTn id="10" dur="1" fill="hold">
                                          <p:stCondLst>
                                            <p:cond delay="0"/>
                                          </p:stCondLst>
                                        </p:cTn>
                                        <p:tgtEl>
                                          <p:spTgt spid="50184"/>
                                        </p:tgtEl>
                                        <p:attrNameLst>
                                          <p:attrName>style.visibility</p:attrName>
                                        </p:attrNameLst>
                                      </p:cBhvr>
                                      <p:to>
                                        <p:strVal val="visible"/>
                                      </p:to>
                                    </p:set>
                                    <p:anim calcmode="lin" valueType="num">
                                      <p:cBhvr>
                                        <p:cTn id="11" dur="500" fill="hold"/>
                                        <p:tgtEl>
                                          <p:spTgt spid="50184"/>
                                        </p:tgtEl>
                                        <p:attrNameLst>
                                          <p:attrName>ppt_w</p:attrName>
                                        </p:attrNameLst>
                                      </p:cBhvr>
                                      <p:tavLst>
                                        <p:tav tm="0">
                                          <p:val>
                                            <p:fltVal val="0"/>
                                          </p:val>
                                        </p:tav>
                                        <p:tav tm="100000">
                                          <p:val>
                                            <p:strVal val="#ppt_w"/>
                                          </p:val>
                                        </p:tav>
                                      </p:tavLst>
                                    </p:anim>
                                    <p:anim calcmode="lin" valueType="num">
                                      <p:cBhvr>
                                        <p:cTn id="12" dur="500" fill="hold"/>
                                        <p:tgtEl>
                                          <p:spTgt spid="50184"/>
                                        </p:tgtEl>
                                        <p:attrNameLst>
                                          <p:attrName>ppt_h</p:attrName>
                                        </p:attrNameLst>
                                      </p:cBhvr>
                                      <p:tavLst>
                                        <p:tav tm="0">
                                          <p:val>
                                            <p:fltVal val="0"/>
                                          </p:val>
                                        </p:tav>
                                        <p:tav tm="100000">
                                          <p:val>
                                            <p:strVal val="#ppt_h"/>
                                          </p:val>
                                        </p:tav>
                                      </p:tavLst>
                                    </p:anim>
                                  </p:childTnLst>
                                </p:cTn>
                              </p:par>
                            </p:childTnLst>
                          </p:cTn>
                        </p:par>
                        <p:par>
                          <p:cTn id="13" fill="hold" nodeType="afterGroup">
                            <p:stCondLst>
                              <p:cond delay="1000"/>
                            </p:stCondLst>
                            <p:childTnLst>
                              <p:par>
                                <p:cTn id="14" presetID="23" presetClass="entr" presetSubtype="16" fill="hold" nodeType="afterEffect">
                                  <p:stCondLst>
                                    <p:cond delay="0"/>
                                  </p:stCondLst>
                                  <p:childTnLst>
                                    <p:set>
                                      <p:cBhvr>
                                        <p:cTn id="15" dur="1" fill="hold">
                                          <p:stCondLst>
                                            <p:cond delay="0"/>
                                          </p:stCondLst>
                                        </p:cTn>
                                        <p:tgtEl>
                                          <p:spTgt spid="50179">
                                            <p:txEl>
                                              <p:pRg st="0" end="0"/>
                                            </p:txEl>
                                          </p:spTgt>
                                        </p:tgtEl>
                                        <p:attrNameLst>
                                          <p:attrName>style.visibility</p:attrName>
                                        </p:attrNameLst>
                                      </p:cBhvr>
                                      <p:to>
                                        <p:strVal val="visible"/>
                                      </p:to>
                                    </p:set>
                                    <p:anim calcmode="lin" valueType="num">
                                      <p:cBhvr>
                                        <p:cTn id="16" dur="500" fill="hold"/>
                                        <p:tgtEl>
                                          <p:spTgt spid="50179">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5017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3" presetClass="entr" presetSubtype="16" fill="hold" nodeType="clickEffect">
                                  <p:stCondLst>
                                    <p:cond delay="0"/>
                                  </p:stCondLst>
                                  <p:childTnLst>
                                    <p:set>
                                      <p:cBhvr>
                                        <p:cTn id="21" dur="1" fill="hold">
                                          <p:stCondLst>
                                            <p:cond delay="0"/>
                                          </p:stCondLst>
                                        </p:cTn>
                                        <p:tgtEl>
                                          <p:spTgt spid="50179">
                                            <p:txEl>
                                              <p:pRg st="1" end="1"/>
                                            </p:txEl>
                                          </p:spTgt>
                                        </p:tgtEl>
                                        <p:attrNameLst>
                                          <p:attrName>style.visibility</p:attrName>
                                        </p:attrNameLst>
                                      </p:cBhvr>
                                      <p:to>
                                        <p:strVal val="visible"/>
                                      </p:to>
                                    </p:set>
                                    <p:anim calcmode="lin" valueType="num">
                                      <p:cBhvr>
                                        <p:cTn id="22" dur="500" fill="hold"/>
                                        <p:tgtEl>
                                          <p:spTgt spid="50179">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50179">
                                            <p:txEl>
                                              <p:pRg st="1" end="1"/>
                                            </p:txEl>
                                          </p:spTgt>
                                        </p:tgtEl>
                                        <p:attrNameLst>
                                          <p:attrName>ppt_h</p:attrName>
                                        </p:attrNameLst>
                                      </p:cBhvr>
                                      <p:tavLst>
                                        <p:tav tm="0">
                                          <p:val>
                                            <p:fltVal val="0"/>
                                          </p:val>
                                        </p:tav>
                                        <p:tav tm="100000">
                                          <p:val>
                                            <p:strVal val="#ppt_h"/>
                                          </p:val>
                                        </p:tav>
                                      </p:tavLst>
                                    </p:anim>
                                  </p:childTnLst>
                                </p:cTn>
                              </p:par>
                            </p:childTnLst>
                          </p:cTn>
                        </p:par>
                        <p:par>
                          <p:cTn id="24" fill="hold" nodeType="afterGroup">
                            <p:stCondLst>
                              <p:cond delay="500"/>
                            </p:stCondLst>
                            <p:childTnLst>
                              <p:par>
                                <p:cTn id="25" presetID="23" presetClass="entr" presetSubtype="16" fill="hold" nodeType="afterEffect">
                                  <p:stCondLst>
                                    <p:cond delay="0"/>
                                  </p:stCondLst>
                                  <p:childTnLst>
                                    <p:set>
                                      <p:cBhvr>
                                        <p:cTn id="26" dur="1" fill="hold">
                                          <p:stCondLst>
                                            <p:cond delay="0"/>
                                          </p:stCondLst>
                                        </p:cTn>
                                        <p:tgtEl>
                                          <p:spTgt spid="50179">
                                            <p:txEl>
                                              <p:pRg st="2" end="2"/>
                                            </p:txEl>
                                          </p:spTgt>
                                        </p:tgtEl>
                                        <p:attrNameLst>
                                          <p:attrName>style.visibility</p:attrName>
                                        </p:attrNameLst>
                                      </p:cBhvr>
                                      <p:to>
                                        <p:strVal val="visible"/>
                                      </p:to>
                                    </p:set>
                                    <p:anim calcmode="lin" valueType="num">
                                      <p:cBhvr>
                                        <p:cTn id="27" dur="500" fill="hold"/>
                                        <p:tgtEl>
                                          <p:spTgt spid="50179">
                                            <p:txEl>
                                              <p:pRg st="2" end="2"/>
                                            </p:txEl>
                                          </p:spTgt>
                                        </p:tgtEl>
                                        <p:attrNameLst>
                                          <p:attrName>ppt_w</p:attrName>
                                        </p:attrNameLst>
                                      </p:cBhvr>
                                      <p:tavLst>
                                        <p:tav tm="0">
                                          <p:val>
                                            <p:fltVal val="0"/>
                                          </p:val>
                                        </p:tav>
                                        <p:tav tm="100000">
                                          <p:val>
                                            <p:strVal val="#ppt_w"/>
                                          </p:val>
                                        </p:tav>
                                      </p:tavLst>
                                    </p:anim>
                                    <p:anim calcmode="lin" valueType="num">
                                      <p:cBhvr>
                                        <p:cTn id="28" dur="500" fill="hold"/>
                                        <p:tgtEl>
                                          <p:spTgt spid="50179">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nodeType="clickEffect">
                                  <p:stCondLst>
                                    <p:cond delay="0"/>
                                  </p:stCondLst>
                                  <p:childTnLst>
                                    <p:set>
                                      <p:cBhvr>
                                        <p:cTn id="32" dur="1" fill="hold">
                                          <p:stCondLst>
                                            <p:cond delay="0"/>
                                          </p:stCondLst>
                                        </p:cTn>
                                        <p:tgtEl>
                                          <p:spTgt spid="50186"/>
                                        </p:tgtEl>
                                        <p:attrNameLst>
                                          <p:attrName>style.visibility</p:attrName>
                                        </p:attrNameLst>
                                      </p:cBhvr>
                                      <p:to>
                                        <p:strVal val="visible"/>
                                      </p:to>
                                    </p:set>
                                    <p:animEffect transition="in" filter="dissolve">
                                      <p:cBhvr>
                                        <p:cTn id="33" dur="500"/>
                                        <p:tgtEl>
                                          <p:spTgt spid="50186"/>
                                        </p:tgtEl>
                                      </p:cBhvr>
                                    </p:animEffect>
                                  </p:childTnLst>
                                </p:cTn>
                              </p:par>
                              <p:par>
                                <p:cTn id="34" presetID="9" presetClass="entr" presetSubtype="0" fill="hold" nodeType="withEffect">
                                  <p:stCondLst>
                                    <p:cond delay="0"/>
                                  </p:stCondLst>
                                  <p:childTnLst>
                                    <p:set>
                                      <p:cBhvr>
                                        <p:cTn id="35" dur="1" fill="hold">
                                          <p:stCondLst>
                                            <p:cond delay="0"/>
                                          </p:stCondLst>
                                        </p:cTn>
                                        <p:tgtEl>
                                          <p:spTgt spid="50185"/>
                                        </p:tgtEl>
                                        <p:attrNameLst>
                                          <p:attrName>style.visibility</p:attrName>
                                        </p:attrNameLst>
                                      </p:cBhvr>
                                      <p:to>
                                        <p:strVal val="visible"/>
                                      </p:to>
                                    </p:set>
                                    <p:animEffect transition="in" filter="dissolve">
                                      <p:cBhvr>
                                        <p:cTn id="36" dur="500"/>
                                        <p:tgtEl>
                                          <p:spTgt spid="501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8" grpId="0"/>
      <p:bldP spid="50185" grpId="0" animBg="1"/>
      <p:bldP spid="50186"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1233527"/>
            <a:ext cx="4184075" cy="435933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25:13</a:t>
            </a:r>
            <a:r>
              <a:rPr kumimoji="0" lang="en-US" sz="2133" b="0" i="0" u="none" strike="noStrike" kern="1200" cap="none" spc="0" normalizeH="0" baseline="0" noProof="0" dirty="0">
                <a:ln>
                  <a:noFill/>
                </a:ln>
                <a:solidFill>
                  <a:prstClr val="black"/>
                </a:solidFill>
                <a:effectLst/>
                <a:uLnTx/>
                <a:uFillTx/>
                <a:latin typeface="Candara"/>
                <a:ea typeface="+mn-ea"/>
                <a:cs typeface="+mn-cs"/>
              </a:rPr>
              <a:t> And after certain days king Agrippa and Bernice came unto Caesarea to salute Festus.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14</a:t>
            </a:r>
            <a:r>
              <a:rPr kumimoji="0" lang="en-US" sz="2133" b="0" i="0" u="none" strike="noStrike" kern="1200" cap="none" spc="0" normalizeH="0" baseline="0" noProof="0" dirty="0">
                <a:ln>
                  <a:noFill/>
                </a:ln>
                <a:solidFill>
                  <a:prstClr val="black"/>
                </a:solidFill>
                <a:effectLst/>
                <a:uLnTx/>
                <a:uFillTx/>
                <a:latin typeface="Candara"/>
                <a:ea typeface="+mn-ea"/>
                <a:cs typeface="+mn-cs"/>
              </a:rPr>
              <a:t> And when they had been there many days, Festus declared Paul's cause unto the king, saying,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There is a certain man left in bonds by Felix: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15</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About whom, when I was at Jerusalem, the chief priests and the elders of the Jews informed </a:t>
            </a:r>
            <a:r>
              <a:rPr kumimoji="0" lang="en-US" sz="2133" b="0" i="1" u="none" strike="noStrike" kern="1200" cap="none" spc="0" normalizeH="0" baseline="0" noProof="0" dirty="0">
                <a:ln>
                  <a:noFill/>
                </a:ln>
                <a:solidFill>
                  <a:srgbClr val="073E87">
                    <a:lumMod val="50000"/>
                  </a:srgbClr>
                </a:solidFill>
                <a:effectLst/>
                <a:uLnTx/>
                <a:uFillTx/>
                <a:latin typeface="Candara"/>
                <a:ea typeface="+mn-ea"/>
                <a:cs typeface="+mn-cs"/>
              </a:rPr>
              <a:t>me</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 desiring </a:t>
            </a:r>
            <a:r>
              <a:rPr kumimoji="0" lang="en-US" sz="2133" b="0" i="1" u="none" strike="noStrike" kern="1200" cap="none" spc="0" normalizeH="0" baseline="0" noProof="0" dirty="0">
                <a:ln>
                  <a:noFill/>
                </a:ln>
                <a:solidFill>
                  <a:srgbClr val="073E87">
                    <a:lumMod val="50000"/>
                  </a:srgbClr>
                </a:solidFill>
                <a:effectLst/>
                <a:uLnTx/>
                <a:uFillTx/>
                <a:latin typeface="Candara"/>
                <a:ea typeface="+mn-ea"/>
                <a:cs typeface="+mn-cs"/>
              </a:rPr>
              <a:t>to have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judgment against him.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5719" y="1079357"/>
            <a:ext cx="6000311" cy="4500232"/>
          </a:xfrm>
          <a:prstGeom prst="rect">
            <a:avLst/>
          </a:prstGeom>
        </p:spPr>
      </p:pic>
    </p:spTree>
    <p:extLst>
      <p:ext uri="{BB962C8B-B14F-4D97-AF65-F5344CB8AC3E}">
        <p14:creationId xmlns:p14="http://schemas.microsoft.com/office/powerpoint/2010/main" val="188847890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22401" y="1193800"/>
            <a:ext cx="4184073" cy="435933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16</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To whom I answered, </a:t>
            </a:r>
            <a:b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b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It is not the manner of the Romans to deliver any man to die, before that he which is accused have the accusers face to face, and have </a:t>
            </a:r>
            <a:r>
              <a:rPr kumimoji="0" lang="en-US" sz="2133" b="0" i="0" u="none" strike="noStrike" kern="1200" cap="none" spc="0" normalizeH="0" baseline="0" noProof="0" dirty="0" err="1">
                <a:ln>
                  <a:noFill/>
                </a:ln>
                <a:solidFill>
                  <a:srgbClr val="073E87">
                    <a:lumMod val="50000"/>
                  </a:srgbClr>
                </a:solidFill>
                <a:effectLst/>
                <a:uLnTx/>
                <a:uFillTx/>
                <a:latin typeface="Candara"/>
                <a:ea typeface="+mn-ea"/>
                <a:cs typeface="+mn-cs"/>
              </a:rPr>
              <a:t>licence</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 to answer for himself concerning the crime laid against him.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17</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Therefore, when they were come hither, without any delay on the morrow I sat on the judgment seat, and commanded the man to be brought forth.  </a:t>
            </a:r>
          </a:p>
        </p:txBody>
      </p:sp>
      <p:sp>
        <p:nvSpPr>
          <p:cNvPr id="5" name="TextBox 4"/>
          <p:cNvSpPr txBox="1"/>
          <p:nvPr/>
        </p:nvSpPr>
        <p:spPr>
          <a:xfrm>
            <a:off x="6502400" y="1029653"/>
            <a:ext cx="4368800" cy="435933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18</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Against whom </a:t>
            </a:r>
            <a:b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b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when the accusers stood up, </a:t>
            </a:r>
            <a:b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b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they brought none accusation of such things as I supposed: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19</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But had certain questions against him of their own superstition, </a:t>
            </a:r>
            <a:b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b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and of one Jesus, which was dead, whom Paul affirmed to be alive.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20</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And because I doubted of such manner of questions, I asked </a:t>
            </a:r>
            <a:r>
              <a:rPr kumimoji="0" lang="en-US" sz="2133" b="0" i="1" u="none" strike="noStrike" kern="1200" cap="none" spc="0" normalizeH="0" baseline="0" noProof="0" dirty="0">
                <a:ln>
                  <a:noFill/>
                </a:ln>
                <a:solidFill>
                  <a:srgbClr val="073E87">
                    <a:lumMod val="50000"/>
                  </a:srgbClr>
                </a:solidFill>
                <a:effectLst/>
                <a:uLnTx/>
                <a:uFillTx/>
                <a:latin typeface="Candara"/>
                <a:ea typeface="+mn-ea"/>
                <a:cs typeface="+mn-cs"/>
              </a:rPr>
              <a:t>him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whether he would go to Jerusalem, and there be judged of these matters.  </a:t>
            </a:r>
          </a:p>
        </p:txBody>
      </p:sp>
    </p:spTree>
    <p:extLst>
      <p:ext uri="{BB962C8B-B14F-4D97-AF65-F5344CB8AC3E}">
        <p14:creationId xmlns:p14="http://schemas.microsoft.com/office/powerpoint/2010/main" val="6520163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07200" y="1771650"/>
            <a:ext cx="4368800" cy="302595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21</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But when Paul had appealed to   be reserved unto the hearing of Augustus, I commanded him to be kept till I might send him to Caesar.  </a:t>
            </a:r>
          </a:p>
          <a:p>
            <a:pPr marL="0" marR="0" lvl="0" indent="0" algn="l" defTabSz="1219170" rtl="0" eaLnBrk="1" fontAlgn="auto" latinLnBrk="0" hangingPunct="1">
              <a:lnSpc>
                <a:spcPct val="100000"/>
              </a:lnSpc>
              <a:spcBef>
                <a:spcPts val="80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22</a:t>
            </a:r>
            <a:r>
              <a:rPr kumimoji="0" lang="en-US" sz="2133" b="0" i="0" u="none" strike="noStrike" kern="1200" cap="none" spc="0" normalizeH="0" baseline="0" noProof="0" dirty="0">
                <a:ln>
                  <a:noFill/>
                </a:ln>
                <a:solidFill>
                  <a:prstClr val="black"/>
                </a:solidFill>
                <a:effectLst/>
                <a:uLnTx/>
                <a:uFillTx/>
                <a:latin typeface="Candara"/>
                <a:ea typeface="+mn-ea"/>
                <a:cs typeface="+mn-cs"/>
              </a:rPr>
              <a:t> Then Agrippa said unto Festus, </a:t>
            </a:r>
            <a:br>
              <a:rPr kumimoji="0" lang="en-US" sz="2133" b="0" i="0" u="none" strike="noStrike" kern="1200" cap="none" spc="0" normalizeH="0" baseline="0" noProof="0" dirty="0">
                <a:ln>
                  <a:noFill/>
                </a:ln>
                <a:solidFill>
                  <a:prstClr val="black"/>
                </a:solidFill>
                <a:effectLst/>
                <a:uLnTx/>
                <a:uFillTx/>
                <a:latin typeface="Candara"/>
                <a:ea typeface="+mn-ea"/>
                <a:cs typeface="+mn-cs"/>
              </a:rPr>
            </a:b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I would also hear the man myself.</a:t>
            </a:r>
          </a:p>
          <a:p>
            <a:pPr marL="0" marR="0" lvl="0" indent="0" algn="l" defTabSz="1219170" rtl="0" eaLnBrk="1" fontAlgn="auto" latinLnBrk="0" hangingPunct="1">
              <a:lnSpc>
                <a:spcPct val="100000"/>
              </a:lnSpc>
              <a:spcBef>
                <a:spcPts val="1600"/>
              </a:spcBef>
              <a:spcAft>
                <a:spcPts val="0"/>
              </a:spcAft>
              <a:buClrTx/>
              <a:buSzTx/>
              <a:buFontTx/>
              <a:buNone/>
              <a:tabLst/>
              <a:defRPr/>
            </a:pP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Tomorrow, </a:t>
            </a:r>
            <a:r>
              <a:rPr kumimoji="0" lang="en-US" sz="2133" b="0" i="0" u="none" strike="noStrike" kern="1200" cap="none" spc="0" normalizeH="0" baseline="0" noProof="0" dirty="0">
                <a:ln>
                  <a:noFill/>
                </a:ln>
                <a:solidFill>
                  <a:prstClr val="black"/>
                </a:solidFill>
                <a:effectLst/>
                <a:uLnTx/>
                <a:uFillTx/>
                <a:latin typeface="Candara"/>
                <a:ea typeface="+mn-ea"/>
                <a:cs typeface="+mn-cs"/>
              </a:rPr>
              <a:t>said he,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thou shalt hear him.  </a:t>
            </a: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016000" y="600456"/>
            <a:ext cx="5486400" cy="5657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604701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850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VERSES 14 - 21</a:t>
            </a:r>
          </a:p>
          <a:p>
            <a:r>
              <a:rPr lang="en-US" dirty="0"/>
              <a:t>Festus knew that the charges against Paul had reference to the Jewish law; but he still had not a sufficient understanding of the case to report it intelligibly to the emperor, as he now had to do, under Paul’s appeal. He determined, therefore, to obtain the benefit of Agrippa’s more familiar acquaintance with Jewish affairs. From this speech it appears that the perplexity of Festus was not so much in reference to the main issue between the Jews and Paul, as in reference to the bearing which the case had upon Roman law. He discovered that the main issue between the parties had reference to that “Jesus who had died, and whom Paul affirmed to be alive.”</a:t>
            </a:r>
          </a:p>
          <a:p>
            <a:pPr lvl="1"/>
            <a:r>
              <a:rPr lang="en-US" b="0" dirty="0"/>
              <a:t>McGarvey, J. W. (1872). </a:t>
            </a:r>
            <a:r>
              <a:rPr lang="en-US" b="0" i="1" u="sng" dirty="0">
                <a:hlinkClick r:id="rId2"/>
              </a:rPr>
              <a:t>A commentary on Acts of Apostles</a:t>
            </a:r>
            <a:r>
              <a:rPr lang="en-US" b="0" dirty="0">
                <a:hlinkClick r:id="rId2"/>
              </a:rPr>
              <a:t> (p. 276). Lexington, KY: Transylvania Printing and Publishing Co.</a:t>
            </a:r>
          </a:p>
          <a:p>
            <a:endParaRPr lang="en-US" dirty="0"/>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147462"/>
            <a:ext cx="2057400" cy="2186538"/>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25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3338781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08302" y="5257800"/>
            <a:ext cx="10203101" cy="107702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23</a:t>
            </a:r>
            <a:r>
              <a:rPr kumimoji="0" lang="en-US" sz="2133" b="0" i="0" u="none" strike="noStrike" kern="1200" cap="none" spc="0" normalizeH="0" baseline="0" noProof="0" dirty="0">
                <a:ln>
                  <a:noFill/>
                </a:ln>
                <a:solidFill>
                  <a:prstClr val="black"/>
                </a:solidFill>
                <a:effectLst/>
                <a:uLnTx/>
                <a:uFillTx/>
                <a:latin typeface="Candara"/>
                <a:ea typeface="+mn-ea"/>
                <a:cs typeface="+mn-cs"/>
              </a:rPr>
              <a:t> And on the morrow, when Agrippa was come, and Bernice, with great pomp, and was entered into the place of hearing, with the chief captains, and principal men of the city, at Festus' commandment Paul was brought forth.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9052" y="583431"/>
            <a:ext cx="7721600" cy="4729480"/>
          </a:xfrm>
          <a:prstGeom prst="rect">
            <a:avLst/>
          </a:prstGeom>
        </p:spPr>
      </p:pic>
    </p:spTree>
    <p:extLst>
      <p:ext uri="{BB962C8B-B14F-4D97-AF65-F5344CB8AC3E}">
        <p14:creationId xmlns:p14="http://schemas.microsoft.com/office/powerpoint/2010/main" val="2033357633"/>
      </p:ext>
    </p:extLst>
  </p:cSld>
  <p:clrMapOvr>
    <a:masterClrMapping/>
  </p:clrMapOvr>
  <p:transition spd="med">
    <p:fade/>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91612" y="685800"/>
            <a:ext cx="9408777" cy="5477462"/>
          </a:xfrm>
          <a:prstGeom prst="rect">
            <a:avLst/>
          </a:prstGeom>
        </p:spPr>
        <p:txBody>
          <a:bodyPr wrap="square">
            <a:spAutoFit/>
          </a:bodyPr>
          <a:lstStyle/>
          <a:p>
            <a:pPr marL="0" marR="0" lvl="0" indent="0" algn="l" defTabSz="1219170" rtl="0" eaLnBrk="1" fontAlgn="auto" latinLnBrk="0" hangingPunct="1">
              <a:lnSpc>
                <a:spcPct val="100000"/>
              </a:lnSpc>
              <a:spcBef>
                <a:spcPts val="160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24</a:t>
            </a:r>
            <a:r>
              <a:rPr kumimoji="0" lang="en-US" sz="2133" b="0" i="0" u="none" strike="noStrike" kern="1200" cap="none" spc="0" normalizeH="0" baseline="0" noProof="0" dirty="0">
                <a:ln>
                  <a:noFill/>
                </a:ln>
                <a:solidFill>
                  <a:prstClr val="black"/>
                </a:solidFill>
                <a:effectLst/>
                <a:uLnTx/>
                <a:uFillTx/>
                <a:latin typeface="Candara"/>
                <a:ea typeface="+mn-ea"/>
                <a:cs typeface="+mn-cs"/>
              </a:rPr>
              <a:t> And Festus said, </a:t>
            </a:r>
          </a:p>
          <a:p>
            <a:pPr marL="0" marR="0" lvl="0" indent="0" algn="l" defTabSz="1219170" rtl="0" eaLnBrk="1" fontAlgn="auto" latinLnBrk="0" hangingPunct="1">
              <a:lnSpc>
                <a:spcPct val="100000"/>
              </a:lnSpc>
              <a:spcBef>
                <a:spcPts val="1600"/>
              </a:spcBef>
              <a:spcAft>
                <a:spcPts val="0"/>
              </a:spcAft>
              <a:buClrTx/>
              <a:buSzTx/>
              <a:buFontTx/>
              <a:buNone/>
              <a:tabLst/>
              <a:defRPr/>
            </a:pP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King Agrippa, and all men which are here present with us,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ye see this man,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about whom all the multitude of the Jews have dealt with me,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both at Jerusalem, and </a:t>
            </a:r>
            <a:r>
              <a:rPr kumimoji="0" lang="en-US" sz="2133" b="0" i="1" u="none" strike="noStrike" kern="1200" cap="none" spc="0" normalizeH="0" baseline="0" noProof="0" dirty="0">
                <a:ln>
                  <a:noFill/>
                </a:ln>
                <a:solidFill>
                  <a:srgbClr val="073E87">
                    <a:lumMod val="50000"/>
                  </a:srgbClr>
                </a:solidFill>
                <a:effectLst/>
                <a:uLnTx/>
                <a:uFillTx/>
                <a:latin typeface="Candara"/>
                <a:ea typeface="+mn-ea"/>
                <a:cs typeface="+mn-cs"/>
              </a:rPr>
              <a:t>also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here,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crying that he ought not to live any longer.  </a:t>
            </a:r>
          </a:p>
          <a:p>
            <a:pPr marL="0" marR="0" lvl="0" indent="0" algn="l" defTabSz="1219170" rtl="0" eaLnBrk="1" fontAlgn="auto" latinLnBrk="0" hangingPunct="1">
              <a:lnSpc>
                <a:spcPct val="100000"/>
              </a:lnSpc>
              <a:spcBef>
                <a:spcPts val="80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25</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But when I found that he had committed nothing worthy of death,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and that he himself hath appealed to Augustus,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I have determined to send him.</a:t>
            </a:r>
          </a:p>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26</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Of whom I have no certain thing to write unto my lord. </a:t>
            </a:r>
          </a:p>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Wherefore I have brought him forth before you,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and specially before thee, O king Agrippa,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that, after examination had, I might have somewhat to write.  </a:t>
            </a:r>
          </a:p>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27</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For it </a:t>
            </a:r>
            <a:r>
              <a:rPr kumimoji="0" lang="en-US" sz="2133" b="0" i="0" u="none" strike="noStrike" kern="1200" cap="none" spc="0" normalizeH="0" baseline="0" noProof="0" dirty="0" err="1">
                <a:ln>
                  <a:noFill/>
                </a:ln>
                <a:solidFill>
                  <a:srgbClr val="073E87">
                    <a:lumMod val="50000"/>
                  </a:srgbClr>
                </a:solidFill>
                <a:effectLst/>
                <a:uLnTx/>
                <a:uFillTx/>
                <a:latin typeface="Candara"/>
                <a:ea typeface="+mn-ea"/>
                <a:cs typeface="+mn-cs"/>
              </a:rPr>
              <a:t>seemeth</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 to me unreasonable to send a prisoner, </a:t>
            </a:r>
            <a:b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b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and not withal to signify the crimes </a:t>
            </a:r>
            <a:r>
              <a:rPr kumimoji="0" lang="en-US" sz="2133" b="0" i="1" u="none" strike="noStrike" kern="1200" cap="none" spc="0" normalizeH="0" baseline="0" noProof="0" dirty="0">
                <a:ln>
                  <a:noFill/>
                </a:ln>
                <a:solidFill>
                  <a:srgbClr val="073E87">
                    <a:lumMod val="50000"/>
                  </a:srgbClr>
                </a:solidFill>
                <a:effectLst/>
                <a:uLnTx/>
                <a:uFillTx/>
                <a:latin typeface="Candara"/>
                <a:ea typeface="+mn-ea"/>
                <a:cs typeface="+mn-cs"/>
              </a:rPr>
              <a:t>laid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against him.  </a:t>
            </a:r>
          </a:p>
        </p:txBody>
      </p:sp>
    </p:spTree>
    <p:extLst>
      <p:ext uri="{BB962C8B-B14F-4D97-AF65-F5344CB8AC3E}">
        <p14:creationId xmlns:p14="http://schemas.microsoft.com/office/powerpoint/2010/main" val="53187373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fade">
                                      <p:cBhvr>
                                        <p:cTn id="7" dur="500"/>
                                        <p:tgtEl>
                                          <p:spTgt spid="3">
                                            <p:txEl>
                                              <p:pRg st="6" end="6"/>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7" end="7"/>
                                            </p:txEl>
                                          </p:spTgt>
                                        </p:tgtEl>
                                        <p:attrNameLst>
                                          <p:attrName>style.visibility</p:attrName>
                                        </p:attrNameLst>
                                      </p:cBhvr>
                                      <p:to>
                                        <p:strVal val="visible"/>
                                      </p:to>
                                    </p:set>
                                    <p:animEffect transition="in" filter="fade">
                                      <p:cBhvr>
                                        <p:cTn id="10" dur="500"/>
                                        <p:tgtEl>
                                          <p:spTgt spid="3">
                                            <p:txEl>
                                              <p:pRg st="7" end="7"/>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animEffect transition="in" filter="fade">
                                      <p:cBhvr>
                                        <p:cTn id="13" dur="500"/>
                                        <p:tgtEl>
                                          <p:spTgt spid="3">
                                            <p:txEl>
                                              <p:pRg st="8" end="8"/>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9" end="9"/>
                                            </p:txEl>
                                          </p:spTgt>
                                        </p:tgtEl>
                                        <p:attrNameLst>
                                          <p:attrName>style.visibility</p:attrName>
                                        </p:attrNameLst>
                                      </p:cBhvr>
                                      <p:to>
                                        <p:strVal val="visible"/>
                                      </p:to>
                                    </p:set>
                                    <p:animEffect transition="in" filter="fade">
                                      <p:cBhvr>
                                        <p:cTn id="18" dur="500"/>
                                        <p:tgtEl>
                                          <p:spTgt spid="3">
                                            <p:txEl>
                                              <p:pRg st="9" end="9"/>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animEffect transition="in" filter="fade">
                                      <p:cBhvr>
                                        <p:cTn id="23" dur="500"/>
                                        <p:tgtEl>
                                          <p:spTgt spid="3">
                                            <p:txEl>
                                              <p:pRg st="10" end="10"/>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11" end="11"/>
                                            </p:txEl>
                                          </p:spTgt>
                                        </p:tgtEl>
                                        <p:attrNameLst>
                                          <p:attrName>style.visibility</p:attrName>
                                        </p:attrNameLst>
                                      </p:cBhvr>
                                      <p:to>
                                        <p:strVal val="visible"/>
                                      </p:to>
                                    </p:set>
                                    <p:animEffect transition="in" filter="fade">
                                      <p:cBhvr>
                                        <p:cTn id="26" dur="500"/>
                                        <p:tgtEl>
                                          <p:spTgt spid="3">
                                            <p:txEl>
                                              <p:pRg st="11" end="11"/>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
                                            <p:txEl>
                                              <p:pRg st="12" end="12"/>
                                            </p:txEl>
                                          </p:spTgt>
                                        </p:tgtEl>
                                        <p:attrNameLst>
                                          <p:attrName>style.visibility</p:attrName>
                                        </p:attrNameLst>
                                      </p:cBhvr>
                                      <p:to>
                                        <p:strVal val="visible"/>
                                      </p:to>
                                    </p:set>
                                    <p:animEffect transition="in" filter="fade">
                                      <p:cBhvr>
                                        <p:cTn id="29" dur="500"/>
                                        <p:tgtEl>
                                          <p:spTgt spid="3">
                                            <p:txEl>
                                              <p:pRg st="12" end="1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13" end="13"/>
                                            </p:txEl>
                                          </p:spTgt>
                                        </p:tgtEl>
                                        <p:attrNameLst>
                                          <p:attrName>style.visibility</p:attrName>
                                        </p:attrNameLst>
                                      </p:cBhvr>
                                      <p:to>
                                        <p:strVal val="visible"/>
                                      </p:to>
                                    </p:set>
                                    <p:animEffect transition="in" filter="fade">
                                      <p:cBhvr>
                                        <p:cTn id="34" dur="5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974080" y="731520"/>
            <a:ext cx="5364480" cy="1405256"/>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srgbClr val="073E87">
                    <a:lumMod val="50000"/>
                  </a:srgbClr>
                </a:solidFill>
                <a:effectLst/>
                <a:uLnTx/>
                <a:uFillTx/>
                <a:latin typeface="Candara"/>
                <a:ea typeface="+mn-ea"/>
                <a:cs typeface="+mn-cs"/>
              </a:rPr>
              <a:t>5</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 For we have found this man </a:t>
            </a:r>
            <a:r>
              <a:rPr kumimoji="0" lang="en-US" sz="2133" b="0" i="1" u="none" strike="noStrike" kern="1200" cap="none" spc="0" normalizeH="0" baseline="0" noProof="0" dirty="0">
                <a:ln>
                  <a:noFill/>
                </a:ln>
                <a:solidFill>
                  <a:srgbClr val="073E87">
                    <a:lumMod val="50000"/>
                  </a:srgbClr>
                </a:solidFill>
                <a:effectLst/>
                <a:uLnTx/>
                <a:uFillTx/>
                <a:latin typeface="Candara"/>
                <a:ea typeface="+mn-ea"/>
                <a:cs typeface="+mn-cs"/>
              </a:rPr>
              <a:t>a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pestilent </a:t>
            </a:r>
            <a:r>
              <a:rPr kumimoji="0" lang="en-US" sz="2133" b="0" i="1" u="none" strike="noStrike" kern="1200" cap="none" spc="0" normalizeH="0" baseline="0" noProof="0" dirty="0">
                <a:ln>
                  <a:noFill/>
                </a:ln>
                <a:solidFill>
                  <a:srgbClr val="073E87">
                    <a:lumMod val="50000"/>
                  </a:srgbClr>
                </a:solidFill>
                <a:effectLst/>
                <a:uLnTx/>
                <a:uFillTx/>
                <a:latin typeface="Candara"/>
                <a:ea typeface="+mn-ea"/>
                <a:cs typeface="+mn-cs"/>
              </a:rPr>
              <a:t>fellow</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 and a mover of sedition among all the Jews throughout the world, and a ringleader of </a:t>
            </a:r>
            <a:r>
              <a:rPr kumimoji="0" lang="en-US" sz="2133" b="0" i="0" u="none" strike="noStrike" kern="1200" cap="none" spc="0" normalizeH="0" baseline="0" noProof="0" dirty="0">
                <a:ln>
                  <a:noFill/>
                </a:ln>
                <a:solidFill>
                  <a:srgbClr val="002060"/>
                </a:solidFill>
                <a:effectLst/>
                <a:uLnTx/>
                <a:uFillTx/>
                <a:latin typeface="Candara"/>
                <a:ea typeface="+mn-ea"/>
                <a:cs typeface="+mn-cs"/>
              </a:rPr>
              <a:t>the sect of the Nazarenes: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655320"/>
            <a:ext cx="4267200" cy="5547360"/>
          </a:xfrm>
          <a:prstGeom prst="rect">
            <a:avLst/>
          </a:prstGeom>
        </p:spPr>
      </p:pic>
    </p:spTree>
    <p:extLst>
      <p:ext uri="{BB962C8B-B14F-4D97-AF65-F5344CB8AC3E}">
        <p14:creationId xmlns:p14="http://schemas.microsoft.com/office/powerpoint/2010/main" val="524962887"/>
      </p:ext>
    </p:extLst>
  </p:cSld>
  <p:clrMapOvr>
    <a:masterClrMapping/>
  </p:clrMapOvr>
  <p:transition spd="med">
    <p:fade/>
  </p:transition>
</p:sld>
</file>

<file path=ppt/slides/slide1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625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VERSES 23 - 27</a:t>
            </a:r>
          </a:p>
          <a:p>
            <a:r>
              <a:rPr lang="en-US" dirty="0"/>
              <a:t>Festus belonged to one peculiar class of men, who found it difficult to decide how to treat Christians. The bigoted Jews, whose national prejudices were assailed by the new preachers, were prompt to decide that “they ought not to live any longer.” The blind devotees of heathen worship, like those in Philippi and Ephesus, were of the same opinion; especially when the new doctrine came into conflict with their worldly interests. The firm friend of impartial justice, such as Gallio, could easily see that they were unjustly persecuted. But to the skeptical politician, like Festus, who regarded all religion as a mere superstitious homage paid to dead heroes, and who aimed to so administer government as to be popular with the most powerful class of his area subjects, it was a more difficult question. He saw clearly that Paul was guilty of nothing worthy of death or of bonds; therefore, he would not consent that the Jews should kill him; yet he was equally unwilling to offend them by releasing him. He was incapable, from his worldly &amp; selfish nature, of appreciating Paul’s noble devotion to the good of humanity, and equally unable to understand the enmity of the Jews toward him. He must now, of necessity, send him to the emperor, but he confessed that he had no good reason to give the emperor for doing so, and was about to do an unreasonable act. In this predicament it was quite natural that he should call for the advice of Agrippa.</a:t>
            </a:r>
          </a:p>
          <a:p>
            <a:pPr lvl="1"/>
            <a:r>
              <a:rPr lang="en-US" b="0" dirty="0"/>
              <a:t>McGarvey, J. W. (1872). </a:t>
            </a:r>
            <a:r>
              <a:rPr lang="en-US" b="0" i="1" u="sng" dirty="0">
                <a:hlinkClick r:id="rId2"/>
              </a:rPr>
              <a:t>A commentary on Acts of Apostles</a:t>
            </a:r>
            <a:r>
              <a:rPr lang="en-US" b="0" dirty="0">
                <a:hlinkClick r:id="rId2"/>
              </a:rPr>
              <a:t> (p. 277). Lexington, KY: Transylvania Printing and Publishing Co.</a:t>
            </a:r>
          </a:p>
          <a:p>
            <a:endParaRPr lang="en-US" dirty="0"/>
          </a:p>
          <a:p>
            <a:pPr marL="457200" lvl="1" indent="0">
              <a:buNone/>
            </a:pPr>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25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2477932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50671BA-F55E-E5FF-8B50-DD63F398FCED}"/>
              </a:ext>
            </a:extLst>
          </p:cNvPr>
          <p:cNvSpPr>
            <a:spLocks noGrp="1"/>
          </p:cNvSpPr>
          <p:nvPr>
            <p:ph type="sldNum" sz="quarter" idx="12"/>
          </p:nvPr>
        </p:nvSpPr>
        <p:spPr/>
        <p:txBody>
          <a:bodyPr/>
          <a:lstStyle/>
          <a:p>
            <a:pPr fontAlgn="base">
              <a:spcBef>
                <a:spcPct val="0"/>
              </a:spcBef>
              <a:spcAft>
                <a:spcPct val="0"/>
              </a:spcAft>
            </a:pPr>
            <a:fld id="{19F4F8C0-AB5C-4391-9601-C7E8D8B171F1}" type="slidenum">
              <a:rPr lang="en-US" altLang="en-US">
                <a:solidFill>
                  <a:srgbClr val="000000"/>
                </a:solidFill>
                <a:latin typeface="Arial" panose="020B0604020202020204" pitchFamily="34" charset="0"/>
              </a:rPr>
              <a:pPr fontAlgn="base">
                <a:spcBef>
                  <a:spcPct val="0"/>
                </a:spcBef>
                <a:spcAft>
                  <a:spcPct val="0"/>
                </a:spcAft>
              </a:pPr>
              <a:t>111</a:t>
            </a:fld>
            <a:endParaRPr lang="en-US" altLang="en-US">
              <a:solidFill>
                <a:srgbClr val="000000"/>
              </a:solidFill>
              <a:latin typeface="Arial" panose="020B0604020202020204" pitchFamily="34" charset="0"/>
            </a:endParaRPr>
          </a:p>
        </p:txBody>
      </p:sp>
      <p:sp>
        <p:nvSpPr>
          <p:cNvPr id="18434" name="Rectangle 2">
            <a:extLst>
              <a:ext uri="{FF2B5EF4-FFF2-40B4-BE49-F238E27FC236}">
                <a16:creationId xmlns:a16="http://schemas.microsoft.com/office/drawing/2014/main" id="{A2F341DD-75C6-EBE0-B584-7502BAE9680A}"/>
              </a:ext>
            </a:extLst>
          </p:cNvPr>
          <p:cNvSpPr>
            <a:spLocks noGrp="1" noChangeArrowheads="1"/>
          </p:cNvSpPr>
          <p:nvPr>
            <p:ph type="title"/>
          </p:nvPr>
        </p:nvSpPr>
        <p:spPr>
          <a:xfrm>
            <a:off x="2133600" y="277813"/>
            <a:ext cx="9448800" cy="1143000"/>
          </a:xfrm>
        </p:spPr>
        <p:txBody>
          <a:bodyPr/>
          <a:lstStyle/>
          <a:p>
            <a:r>
              <a:rPr lang="en-US" altLang="en-US" sz="5400" dirty="0"/>
              <a:t>Paul before Festus and Agrippa</a:t>
            </a:r>
          </a:p>
        </p:txBody>
      </p:sp>
      <p:sp>
        <p:nvSpPr>
          <p:cNvPr id="18435" name="Rectangle 3">
            <a:extLst>
              <a:ext uri="{FF2B5EF4-FFF2-40B4-BE49-F238E27FC236}">
                <a16:creationId xmlns:a16="http://schemas.microsoft.com/office/drawing/2014/main" id="{7DA7073E-CF8B-A004-CB2C-D3759CD6A924}"/>
              </a:ext>
            </a:extLst>
          </p:cNvPr>
          <p:cNvSpPr>
            <a:spLocks noGrp="1" noChangeArrowheads="1"/>
          </p:cNvSpPr>
          <p:nvPr>
            <p:ph type="body" idx="1"/>
          </p:nvPr>
        </p:nvSpPr>
        <p:spPr>
          <a:xfrm>
            <a:off x="2133600" y="1600200"/>
            <a:ext cx="8305800" cy="5257800"/>
          </a:xfrm>
        </p:spPr>
        <p:txBody>
          <a:bodyPr/>
          <a:lstStyle/>
          <a:p>
            <a:r>
              <a:rPr lang="en-US" altLang="en-US"/>
              <a:t>Acts 25:24 And Festus said, King Agrippa, and all men which are here present with us, ye see this man, about whom all the multitude of the Jews have dealt with me, both at Jerusalem, and also here, crying that he ought not to live any longer.</a:t>
            </a:r>
          </a:p>
          <a:p>
            <a:r>
              <a:rPr lang="en-US" altLang="en-US"/>
              <a:t> Acts 25:25 But when I found that he had committed nothing worthy of death, and that he himself hath appealed to Augustus, I have determined to send him.</a:t>
            </a:r>
          </a:p>
          <a:p>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anim to="" calcmode="lin" valueType="num">
                                      <p:cBhvr>
                                        <p:cTn id="7" dur="1" fill="hold"/>
                                        <p:tgtEl>
                                          <p:spTgt spid="18435">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18435">
                                            <p:txEl>
                                              <p:pRg st="1" end="1"/>
                                            </p:txEl>
                                          </p:spTgt>
                                        </p:tgtEl>
                                        <p:attrNameLst>
                                          <p:attrName>style.visibility</p:attrName>
                                        </p:attrNameLst>
                                      </p:cBhvr>
                                      <p:to>
                                        <p:strVal val="visible"/>
                                      </p:to>
                                    </p:set>
                                    <p:anim to="" calcmode="lin" valueType="num">
                                      <p:cBhvr>
                                        <p:cTn id="12" dur="1" fill="hold"/>
                                        <p:tgtEl>
                                          <p:spTgt spid="18435">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5">
            <a:extLst>
              <a:ext uri="{FF2B5EF4-FFF2-40B4-BE49-F238E27FC236}">
                <a16:creationId xmlns:a16="http://schemas.microsoft.com/office/drawing/2014/main" id="{624E1B3A-8EE1-A52F-9008-903C9E040FB9}"/>
              </a:ext>
            </a:extLst>
          </p:cNvPr>
          <p:cNvSpPr>
            <a:spLocks noGrp="1" noChangeArrowheads="1"/>
          </p:cNvSpPr>
          <p:nvPr>
            <p:ph type="sldNum" sz="quarter" idx="4"/>
          </p:nvPr>
        </p:nvSpPr>
        <p:spPr/>
        <p:txBody>
          <a:bodyPr/>
          <a:lstStyle/>
          <a:p>
            <a:pPr fontAlgn="base">
              <a:spcBef>
                <a:spcPct val="0"/>
              </a:spcBef>
              <a:spcAft>
                <a:spcPct val="0"/>
              </a:spcAft>
            </a:pPr>
            <a:fld id="{6FB6BCF0-281D-49C2-93A0-20A4D225E51D}" type="slidenum">
              <a:rPr lang="en-US" altLang="en-US">
                <a:solidFill>
                  <a:srgbClr val="000000"/>
                </a:solidFill>
                <a:latin typeface="Arial" panose="020B0604020202020204" pitchFamily="34" charset="0"/>
              </a:rPr>
              <a:pPr fontAlgn="base">
                <a:spcBef>
                  <a:spcPct val="0"/>
                </a:spcBef>
                <a:spcAft>
                  <a:spcPct val="0"/>
                </a:spcAft>
              </a:pPr>
              <a:t>112</a:t>
            </a:fld>
            <a:endParaRPr lang="en-US" altLang="en-US">
              <a:solidFill>
                <a:srgbClr val="000000"/>
              </a:solidFill>
              <a:latin typeface="Arial" panose="020B0604020202020204" pitchFamily="34" charset="0"/>
            </a:endParaRPr>
          </a:p>
        </p:txBody>
      </p:sp>
      <p:sp>
        <p:nvSpPr>
          <p:cNvPr id="13316" name="Rectangle 4">
            <a:extLst>
              <a:ext uri="{FF2B5EF4-FFF2-40B4-BE49-F238E27FC236}">
                <a16:creationId xmlns:a16="http://schemas.microsoft.com/office/drawing/2014/main" id="{9390E896-AFAE-59B3-B864-F6DC6ED88A6C}"/>
              </a:ext>
            </a:extLst>
          </p:cNvPr>
          <p:cNvSpPr>
            <a:spLocks noGrp="1" noChangeArrowheads="1"/>
          </p:cNvSpPr>
          <p:nvPr>
            <p:ph type="ctrTitle"/>
          </p:nvPr>
        </p:nvSpPr>
        <p:spPr>
          <a:xfrm>
            <a:off x="2319689" y="818148"/>
            <a:ext cx="9731140" cy="2534652"/>
          </a:xfrm>
        </p:spPr>
        <p:txBody>
          <a:bodyPr/>
          <a:lstStyle/>
          <a:p>
            <a:r>
              <a:rPr lang="en-US" altLang="en-US" sz="6600" dirty="0"/>
              <a:t>When we glanced back in history to check the Herod Family we saw…</a:t>
            </a:r>
          </a:p>
        </p:txBody>
      </p:sp>
      <p:sp>
        <p:nvSpPr>
          <p:cNvPr id="13317" name="Rectangle 5">
            <a:extLst>
              <a:ext uri="{FF2B5EF4-FFF2-40B4-BE49-F238E27FC236}">
                <a16:creationId xmlns:a16="http://schemas.microsoft.com/office/drawing/2014/main" id="{8AC4BE88-62AC-36DE-84D5-83B070B68387}"/>
              </a:ext>
            </a:extLst>
          </p:cNvPr>
          <p:cNvSpPr>
            <a:spLocks noGrp="1" noChangeArrowheads="1"/>
          </p:cNvSpPr>
          <p:nvPr>
            <p:ph type="subTitle" idx="1"/>
          </p:nvPr>
        </p:nvSpPr>
        <p:spPr/>
        <p:txBody>
          <a:bodyPr/>
          <a:lstStyle/>
          <a:p>
            <a:r>
              <a:rPr lang="en-US" altLang="en-US" sz="6000" dirty="0"/>
              <a:t>Agrippa’s forefathers weren’t so very noble!*</a:t>
            </a:r>
          </a:p>
        </p:txBody>
      </p:sp>
      <p:sp>
        <p:nvSpPr>
          <p:cNvPr id="2" name="Rectangle 5">
            <a:extLst>
              <a:ext uri="{FF2B5EF4-FFF2-40B4-BE49-F238E27FC236}">
                <a16:creationId xmlns:a16="http://schemas.microsoft.com/office/drawing/2014/main" id="{BEB8A4CB-C500-3119-550F-7E3B8DD28383}"/>
              </a:ext>
            </a:extLst>
          </p:cNvPr>
          <p:cNvSpPr txBox="1">
            <a:spLocks noChangeArrowheads="1"/>
          </p:cNvSpPr>
          <p:nvPr/>
        </p:nvSpPr>
        <p:spPr bwMode="auto">
          <a:xfrm>
            <a:off x="693019" y="5707781"/>
            <a:ext cx="10655166" cy="770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marL="0" indent="0" algn="ctr" rtl="0" fontAlgn="base">
              <a:spcBef>
                <a:spcPct val="20000"/>
              </a:spcBef>
              <a:spcAft>
                <a:spcPct val="0"/>
              </a:spcAft>
              <a:buClr>
                <a:schemeClr val="folHlink"/>
              </a:buClr>
              <a:buSzPct val="90000"/>
              <a:buFont typeface="Wingdings" panose="05000000000000000000" pitchFamily="2" charset="2"/>
              <a:buNone/>
              <a:defRPr sz="2800" b="1" kern="1200">
                <a:solidFill>
                  <a:schemeClr val="tx1"/>
                </a:solidFill>
                <a:latin typeface="+mn-lt"/>
                <a:ea typeface="+mn-ea"/>
                <a:cs typeface="+mn-cs"/>
              </a:defRPr>
            </a:lvl1pPr>
            <a:lvl2pPr marL="742950" indent="-285750" algn="l" rtl="0" fontAlgn="base">
              <a:spcBef>
                <a:spcPct val="20000"/>
              </a:spcBef>
              <a:spcAft>
                <a:spcPct val="0"/>
              </a:spcAft>
              <a:buClr>
                <a:schemeClr val="accent1"/>
              </a:buClr>
              <a:buSzPct val="75000"/>
              <a:buFont typeface="Wingdings" panose="05000000000000000000" pitchFamily="2" charset="2"/>
              <a:buChar char="n"/>
              <a:defRPr sz="2600" kern="1200">
                <a:solidFill>
                  <a:schemeClr val="tx1"/>
                </a:solidFill>
                <a:latin typeface="+mn-lt"/>
                <a:ea typeface="+mn-ea"/>
                <a:cs typeface="+mn-cs"/>
              </a:defRPr>
            </a:lvl2pPr>
            <a:lvl3pPr marL="1143000" indent="-228600" algn="l" rtl="0" fontAlgn="base">
              <a:spcBef>
                <a:spcPct val="20000"/>
              </a:spcBef>
              <a:spcAft>
                <a:spcPct val="0"/>
              </a:spcAft>
              <a:buClr>
                <a:schemeClr val="folHlink"/>
              </a:buClr>
              <a:buSzPct val="55000"/>
              <a:buFont typeface="Wingdings" panose="05000000000000000000" pitchFamily="2" charset="2"/>
              <a:buChar char="n"/>
              <a:defRPr sz="2300" kern="1200">
                <a:solidFill>
                  <a:schemeClr val="tx1"/>
                </a:solidFill>
                <a:latin typeface="+mn-lt"/>
                <a:ea typeface="+mn-ea"/>
                <a:cs typeface="+mn-cs"/>
              </a:defRPr>
            </a:lvl3pPr>
            <a:lvl4pPr marL="1600200" indent="-228600" algn="l" rtl="0" fontAlgn="base">
              <a:spcBef>
                <a:spcPct val="20000"/>
              </a:spcBef>
              <a:spcAft>
                <a:spcPct val="0"/>
              </a:spcAft>
              <a:buClr>
                <a:schemeClr val="accent1"/>
              </a:buClr>
              <a:buFont typeface="Wingdings" panose="05000000000000000000" pitchFamily="2" charset="2"/>
              <a:buChar char="§"/>
              <a:defRPr sz="2000" kern="1200">
                <a:solidFill>
                  <a:schemeClr val="tx1"/>
                </a:solidFill>
                <a:latin typeface="+mn-lt"/>
                <a:ea typeface="+mn-ea"/>
                <a:cs typeface="+mn-cs"/>
              </a:defRPr>
            </a:lvl4pPr>
            <a:lvl5pPr marL="2057400" indent="-228600" algn="l" rtl="0" fontAlgn="base">
              <a:spcBef>
                <a:spcPct val="20000"/>
              </a:spcBef>
              <a:spcAft>
                <a:spcPct val="0"/>
              </a:spcAft>
              <a:buClr>
                <a:schemeClr val="accent1"/>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2400" dirty="0"/>
              <a:t>* Festus is described as “most noble” in Chapter 26 &amp; Verse 25.</a:t>
            </a:r>
          </a:p>
        </p:txBody>
      </p:sp>
    </p:spTree>
    <p:extLst>
      <p:ext uri="{BB962C8B-B14F-4D97-AF65-F5344CB8AC3E}">
        <p14:creationId xmlns:p14="http://schemas.microsoft.com/office/powerpoint/2010/main" val="4024206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42" fill="hold" nodeType="clickEffect">
                                  <p:stCondLst>
                                    <p:cond delay="0"/>
                                  </p:stCondLst>
                                  <p:childTnLst>
                                    <p:set>
                                      <p:cBhvr>
                                        <p:cTn id="6" dur="1" fill="hold">
                                          <p:stCondLst>
                                            <p:cond delay="0"/>
                                          </p:stCondLst>
                                        </p:cTn>
                                        <p:tgtEl>
                                          <p:spTgt spid="13316"/>
                                        </p:tgtEl>
                                        <p:attrNameLst>
                                          <p:attrName>style.visibility</p:attrName>
                                        </p:attrNameLst>
                                      </p:cBhvr>
                                      <p:to>
                                        <p:strVal val="visible"/>
                                      </p:to>
                                    </p:set>
                                    <p:animEffect transition="in" filter="barn(outHorizontal)">
                                      <p:cBhvr>
                                        <p:cTn id="7" dur="2000"/>
                                        <p:tgtEl>
                                          <p:spTgt spid="133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42" fill="hold" nodeType="clickEffect">
                                  <p:stCondLst>
                                    <p:cond delay="0"/>
                                  </p:stCondLst>
                                  <p:childTnLst>
                                    <p:set>
                                      <p:cBhvr>
                                        <p:cTn id="11" dur="1" fill="hold">
                                          <p:stCondLst>
                                            <p:cond delay="0"/>
                                          </p:stCondLst>
                                        </p:cTn>
                                        <p:tgtEl>
                                          <p:spTgt spid="13317">
                                            <p:txEl>
                                              <p:pRg st="0" end="0"/>
                                            </p:txEl>
                                          </p:spTgt>
                                        </p:tgtEl>
                                        <p:attrNameLst>
                                          <p:attrName>style.visibility</p:attrName>
                                        </p:attrNameLst>
                                      </p:cBhvr>
                                      <p:to>
                                        <p:strVal val="visible"/>
                                      </p:to>
                                    </p:set>
                                    <p:animEffect transition="in" filter="barn(outHorizontal)">
                                      <p:cBhvr>
                                        <p:cTn id="12" dur="2000"/>
                                        <p:tgtEl>
                                          <p:spTgt spid="1331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 calcmode="lin" valueType="num">
                                      <p:cBhvr additive="base">
                                        <p:cTn id="17" dur="500" fill="hold"/>
                                        <p:tgtEl>
                                          <p:spTgt spid="2">
                                            <p:txEl>
                                              <p:pRg st="0" end="0"/>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6"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5">
            <a:extLst>
              <a:ext uri="{FF2B5EF4-FFF2-40B4-BE49-F238E27FC236}">
                <a16:creationId xmlns:a16="http://schemas.microsoft.com/office/drawing/2014/main" id="{9EA2D6BF-C5B9-0F89-6F1F-0B50A41D28D9}"/>
              </a:ext>
            </a:extLst>
          </p:cNvPr>
          <p:cNvSpPr>
            <a:spLocks noGrp="1" noChangeArrowheads="1"/>
          </p:cNvSpPr>
          <p:nvPr>
            <p:ph type="sldNum" sz="quarter" idx="4"/>
          </p:nvPr>
        </p:nvSpPr>
        <p:spPr/>
        <p:txBody>
          <a:bodyPr/>
          <a:lstStyle/>
          <a:p>
            <a:pPr fontAlgn="base">
              <a:spcBef>
                <a:spcPct val="0"/>
              </a:spcBef>
              <a:spcAft>
                <a:spcPct val="0"/>
              </a:spcAft>
            </a:pPr>
            <a:fld id="{A4CC84C1-9918-4FB5-9105-CD172D498795}" type="slidenum">
              <a:rPr lang="en-US" altLang="en-US">
                <a:solidFill>
                  <a:srgbClr val="000000"/>
                </a:solidFill>
                <a:latin typeface="Arial" panose="020B0604020202020204" pitchFamily="34" charset="0"/>
              </a:rPr>
              <a:pPr fontAlgn="base">
                <a:spcBef>
                  <a:spcPct val="0"/>
                </a:spcBef>
                <a:spcAft>
                  <a:spcPct val="0"/>
                </a:spcAft>
              </a:pPr>
              <a:t>113</a:t>
            </a:fld>
            <a:endParaRPr lang="en-US" altLang="en-US">
              <a:solidFill>
                <a:srgbClr val="000000"/>
              </a:solidFill>
              <a:latin typeface="Arial" panose="020B0604020202020204" pitchFamily="34" charset="0"/>
            </a:endParaRPr>
          </a:p>
        </p:txBody>
      </p:sp>
      <p:sp>
        <p:nvSpPr>
          <p:cNvPr id="21508" name="Rectangle 4">
            <a:extLst>
              <a:ext uri="{FF2B5EF4-FFF2-40B4-BE49-F238E27FC236}">
                <a16:creationId xmlns:a16="http://schemas.microsoft.com/office/drawing/2014/main" id="{D001157A-DE01-8C43-3622-F93DF1C254E7}"/>
              </a:ext>
            </a:extLst>
          </p:cNvPr>
          <p:cNvSpPr>
            <a:spLocks noGrp="1" noChangeArrowheads="1"/>
          </p:cNvSpPr>
          <p:nvPr>
            <p:ph type="ctrTitle"/>
          </p:nvPr>
        </p:nvSpPr>
        <p:spPr>
          <a:xfrm>
            <a:off x="3276600" y="762000"/>
            <a:ext cx="6934200" cy="2590800"/>
          </a:xfrm>
        </p:spPr>
        <p:txBody>
          <a:bodyPr/>
          <a:lstStyle/>
          <a:p>
            <a:r>
              <a:rPr lang="en-US" altLang="en-US" sz="5200" dirty="0"/>
              <a:t>Agrippa was a really bad, self serving &amp; brutal man but</a:t>
            </a:r>
            <a:r>
              <a:rPr lang="en-US" altLang="en-US" sz="5900" dirty="0"/>
              <a:t> ….</a:t>
            </a:r>
          </a:p>
        </p:txBody>
      </p:sp>
      <p:sp>
        <p:nvSpPr>
          <p:cNvPr id="21509" name="Rectangle 5">
            <a:extLst>
              <a:ext uri="{FF2B5EF4-FFF2-40B4-BE49-F238E27FC236}">
                <a16:creationId xmlns:a16="http://schemas.microsoft.com/office/drawing/2014/main" id="{C05BD085-57F9-0F03-31F0-3D5925A41DE1}"/>
              </a:ext>
            </a:extLst>
          </p:cNvPr>
          <p:cNvSpPr>
            <a:spLocks noGrp="1" noChangeArrowheads="1"/>
          </p:cNvSpPr>
          <p:nvPr>
            <p:ph type="subTitle" idx="1"/>
          </p:nvPr>
        </p:nvSpPr>
        <p:spPr/>
        <p:txBody>
          <a:bodyPr/>
          <a:lstStyle/>
          <a:p>
            <a:r>
              <a:rPr lang="en-US" altLang="en-US" sz="5400" dirty="0"/>
              <a:t>Could the New Testament gospel touch even him?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 to="" calcmode="lin" valueType="num">
                                      <p:cBhvr>
                                        <p:cTn id="7" dur="1" fill="hold"/>
                                        <p:tgtEl>
                                          <p:spTgt spid="21508"/>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21509">
                                            <p:txEl>
                                              <p:pRg st="0" end="0"/>
                                            </p:txEl>
                                          </p:spTgt>
                                        </p:tgtEl>
                                        <p:attrNameLst>
                                          <p:attrName>style.visibility</p:attrName>
                                        </p:attrNameLst>
                                      </p:cBhvr>
                                      <p:to>
                                        <p:strVal val="visible"/>
                                      </p:to>
                                    </p:set>
                                    <p:anim to="" calcmode="lin" valueType="num">
                                      <p:cBhvr>
                                        <p:cTn id="12" dur="1" fill="hold"/>
                                        <p:tgtEl>
                                          <p:spTgt spid="21509">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8"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50962" y="572798"/>
            <a:ext cx="10290076" cy="4906719"/>
          </a:xfrm>
        </p:spPr>
        <p:txBody>
          <a:bodyPr/>
          <a:lstStyle/>
          <a:p>
            <a:r>
              <a:rPr lang="en-US" dirty="0"/>
              <a:t>Agrippa said to Paul, “You are permitted to speak for yourself.” Then Paul </a:t>
            </a:r>
            <a:r>
              <a:rPr lang="en-US" i="1" dirty="0"/>
              <a:t>gesturing</a:t>
            </a:r>
            <a:r>
              <a:rPr lang="en-US" dirty="0"/>
              <a:t> </a:t>
            </a:r>
            <a:r>
              <a:rPr lang="en-US" b="1" dirty="0">
                <a:solidFill>
                  <a:srgbClr val="C00000"/>
                </a:solidFill>
              </a:rPr>
              <a:t>stretched out his hand </a:t>
            </a:r>
            <a:r>
              <a:rPr lang="en-US" dirty="0"/>
              <a:t>and proceeded to make his defense:</a:t>
            </a:r>
          </a:p>
        </p:txBody>
      </p:sp>
      <p:sp>
        <p:nvSpPr>
          <p:cNvPr id="3" name="Text Placeholder 2"/>
          <p:cNvSpPr>
            <a:spLocks noGrp="1"/>
          </p:cNvSpPr>
          <p:nvPr>
            <p:ph type="body" sz="quarter" idx="11"/>
          </p:nvPr>
        </p:nvSpPr>
        <p:spPr/>
        <p:txBody>
          <a:bodyPr/>
          <a:lstStyle/>
          <a:p>
            <a:r>
              <a:rPr lang="en-US" dirty="0"/>
              <a:t>- Acts 26:1</a:t>
            </a:r>
          </a:p>
        </p:txBody>
      </p:sp>
    </p:spTree>
    <p:extLst>
      <p:ext uri="{BB962C8B-B14F-4D97-AF65-F5344CB8AC3E}">
        <p14:creationId xmlns:p14="http://schemas.microsoft.com/office/powerpoint/2010/main" val="30569306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81E6B9C-D7FE-428F-A2C9-484024C2F8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558265"/>
            <a:ext cx="12192001" cy="5736657"/>
          </a:xfrm>
          <a:prstGeom prst="rect">
            <a:avLst/>
          </a:prstGeom>
        </p:spPr>
      </p:pic>
      <p:sp>
        <p:nvSpPr>
          <p:cNvPr id="6" name="WordArt 5" descr="Paper bag">
            <a:extLst>
              <a:ext uri="{FF2B5EF4-FFF2-40B4-BE49-F238E27FC236}">
                <a16:creationId xmlns:a16="http://schemas.microsoft.com/office/drawing/2014/main" id="{6647CB46-F98D-4156-863D-8CF069AD8E61}"/>
              </a:ext>
            </a:extLst>
          </p:cNvPr>
          <p:cNvSpPr>
            <a:spLocks noChangeArrowheads="1" noChangeShapeType="1" noTextEdit="1"/>
          </p:cNvSpPr>
          <p:nvPr/>
        </p:nvSpPr>
        <p:spPr bwMode="auto">
          <a:xfrm>
            <a:off x="-1150376" y="835742"/>
            <a:ext cx="16803331" cy="3913239"/>
          </a:xfrm>
          <a:prstGeom prst="rect">
            <a:avLst/>
          </a:prstGeom>
        </p:spPr>
        <p:txBody>
          <a:bodyPr wrap="none" fromWordArt="1">
            <a:prstTxWarp prst="textCascadeUp">
              <a:avLst>
                <a:gd name="adj" fmla="val 42578"/>
              </a:avLst>
            </a:prstTxWarp>
            <a:scene3d>
              <a:camera prst="legacyPerspectiveTopLeft">
                <a:rot lat="0" lon="20519999" rev="0"/>
              </a:camera>
              <a:lightRig rig="legacyHarsh3" dir="r"/>
            </a:scene3d>
            <a:sp3d extrusionH="430200" prstMaterial="legacyMatte">
              <a:extrusionClr>
                <a:srgbClr val="00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30000" noProof="0" dirty="0">
                <a:ln w="9525">
                  <a:round/>
                  <a:headEnd/>
                  <a:tailEnd/>
                </a:ln>
                <a:blipFill dpi="0" rotWithShape="0">
                  <a:blip r:embed="rId4"/>
                  <a:srcRect/>
                  <a:tile tx="0" ty="0" sx="100000" sy="100000" flip="none" algn="tl"/>
                </a:blipFill>
                <a:effectLst>
                  <a:outerShdw blurRad="38100" dist="38100" dir="2700000" algn="tl">
                    <a:srgbClr val="000000">
                      <a:alpha val="43137"/>
                    </a:srgbClr>
                  </a:outerShdw>
                </a:effectLst>
                <a:uLnTx/>
                <a:uFillTx/>
                <a:latin typeface="Arial Black"/>
                <a:ea typeface="+mn-ea"/>
                <a:cs typeface="+mn-cs"/>
              </a:rPr>
              <a:t> </a:t>
            </a:r>
            <a:r>
              <a:rPr kumimoji="0" lang="en-US" sz="3600" b="0" i="0" u="none" strike="noStrike" kern="10" cap="none" spc="0" normalizeH="0" baseline="0" noProof="0" dirty="0">
                <a:ln w="9525">
                  <a:round/>
                  <a:headEnd/>
                  <a:tailEnd/>
                </a:ln>
                <a:blipFill dpi="0" rotWithShape="0">
                  <a:blip r:embed="rId4"/>
                  <a:srcRect/>
                  <a:tile tx="0" ty="0" sx="100000" sy="100000" flip="none" algn="tl"/>
                </a:blipFill>
                <a:effectLst/>
                <a:uLnTx/>
                <a:uFillTx/>
                <a:latin typeface="Arial Black"/>
                <a:ea typeface="+mn-ea"/>
                <a:cs typeface="+mn-cs"/>
              </a:rPr>
              <a:t>  </a:t>
            </a:r>
            <a:r>
              <a:rPr kumimoji="0" lang="en-US" sz="3600" b="0" i="0" u="none" strike="noStrike" kern="10" cap="none" spc="0" normalizeH="0" baseline="0" noProof="0" dirty="0">
                <a:ln w="9525">
                  <a:round/>
                  <a:headEnd/>
                  <a:tailEnd/>
                </a:ln>
                <a:solidFill>
                  <a:srgbClr val="C00000"/>
                </a:solidFill>
                <a:effectLst/>
                <a:uLnTx/>
                <a:uFillTx/>
                <a:latin typeface="Arial Black"/>
                <a:ea typeface="+mn-ea"/>
                <a:cs typeface="+mn-cs"/>
              </a:rPr>
              <a:t>Son of The Agrippa Who “Stretched Forth His Hand” To Vex The Church </a:t>
            </a:r>
          </a:p>
        </p:txBody>
      </p:sp>
    </p:spTree>
    <p:extLst>
      <p:ext uri="{BB962C8B-B14F-4D97-AF65-F5344CB8AC3E}">
        <p14:creationId xmlns:p14="http://schemas.microsoft.com/office/powerpoint/2010/main" val="1262623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96A7A1-844E-9956-B380-E8414E3455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48640"/>
            <a:ext cx="12192000" cy="5755907"/>
          </a:xfrm>
          <a:prstGeom prst="rect">
            <a:avLst/>
          </a:prstGeom>
        </p:spPr>
      </p:pic>
    </p:spTree>
    <p:extLst>
      <p:ext uri="{BB962C8B-B14F-4D97-AF65-F5344CB8AC3E}">
        <p14:creationId xmlns:p14="http://schemas.microsoft.com/office/powerpoint/2010/main" val="199502146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12800" y="889001"/>
            <a:ext cx="5689600" cy="476970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prstClr val="black"/>
                </a:solidFill>
                <a:effectLst/>
                <a:uLnTx/>
                <a:uFillTx/>
                <a:latin typeface="Candara"/>
                <a:ea typeface="+mn-ea"/>
                <a:cs typeface="+mn-cs"/>
              </a:rPr>
              <a:t>Acts 26:</a:t>
            </a:r>
            <a:endParaRPr kumimoji="0" lang="en-US" sz="2133" b="0" i="0" u="none" strike="noStrike" kern="1200" cap="none" spc="0" normalizeH="0" baseline="0" noProof="0" dirty="0">
              <a:ln>
                <a:noFill/>
              </a:ln>
              <a:solidFill>
                <a:prstClr val="black"/>
              </a:solidFill>
              <a:effectLst/>
              <a:uLnTx/>
              <a:uFillTx/>
              <a:latin typeface="Candara"/>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a:t>
            </a:r>
            <a:r>
              <a:rPr kumimoji="0" lang="en-US" sz="2133" b="0" i="0" u="none" strike="noStrike" kern="1200" cap="none" spc="0" normalizeH="0" baseline="0" noProof="0" dirty="0">
                <a:ln>
                  <a:noFill/>
                </a:ln>
                <a:solidFill>
                  <a:prstClr val="black"/>
                </a:solidFill>
                <a:effectLst/>
                <a:uLnTx/>
                <a:uFillTx/>
                <a:latin typeface="Candara"/>
                <a:ea typeface="+mn-ea"/>
                <a:cs typeface="+mn-cs"/>
              </a:rPr>
              <a:t> Then Agrippa said unto Paul, </a:t>
            </a:r>
            <a:br>
              <a:rPr kumimoji="0" lang="en-US" sz="2133" b="0" i="0" u="none" strike="noStrike" kern="1200" cap="none" spc="0" normalizeH="0" baseline="0" noProof="0" dirty="0">
                <a:ln>
                  <a:noFill/>
                </a:ln>
                <a:solidFill>
                  <a:prstClr val="black"/>
                </a:solidFill>
                <a:effectLst/>
                <a:uLnTx/>
                <a:uFillTx/>
                <a:latin typeface="Candara"/>
                <a:ea typeface="+mn-ea"/>
                <a:cs typeface="+mn-cs"/>
              </a:rPr>
            </a:b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Thou art permitted to speak for thyself. </a:t>
            </a:r>
          </a:p>
          <a:p>
            <a:pPr marL="0" marR="0" lvl="0" indent="0" algn="l" defTabSz="1219170" rtl="0" eaLnBrk="1" fontAlgn="auto" latinLnBrk="0" hangingPunct="1">
              <a:lnSpc>
                <a:spcPct val="100000"/>
              </a:lnSpc>
              <a:spcBef>
                <a:spcPts val="2400"/>
              </a:spcBef>
              <a:spcAft>
                <a:spcPts val="0"/>
              </a:spcAft>
              <a:buClrTx/>
              <a:buSzTx/>
              <a:buFontTx/>
              <a:buNone/>
              <a:tabLst/>
              <a:defRPr/>
            </a:pPr>
            <a:r>
              <a:rPr kumimoji="0" lang="en-US" sz="2133" b="0" i="0" u="none" strike="noStrike" kern="1200" cap="none" spc="0" normalizeH="0" baseline="0" noProof="0" dirty="0">
                <a:ln>
                  <a:noFill/>
                </a:ln>
                <a:solidFill>
                  <a:prstClr val="black"/>
                </a:solidFill>
                <a:effectLst/>
                <a:uLnTx/>
                <a:uFillTx/>
                <a:latin typeface="Candara"/>
                <a:ea typeface="+mn-ea"/>
                <a:cs typeface="+mn-cs"/>
              </a:rPr>
              <a:t>Then Paul stretched forth the hand, and answered for himself:  </a:t>
            </a:r>
          </a:p>
          <a:p>
            <a:pPr marL="0" marR="0" lvl="0" indent="0" algn="l" defTabSz="1219170" rtl="0" eaLnBrk="1" fontAlgn="auto" latinLnBrk="0" hangingPunct="1">
              <a:lnSpc>
                <a:spcPct val="100000"/>
              </a:lnSpc>
              <a:spcBef>
                <a:spcPts val="80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I think myself happy, king Agrippa, </a:t>
            </a:r>
            <a:b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b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because I shall answer for myself this day before thee touching all the things </a:t>
            </a:r>
            <a:b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b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whereof I am accused of the Jews: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3</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Especially </a:t>
            </a:r>
            <a:r>
              <a:rPr kumimoji="0" lang="en-US" sz="2133" b="0" i="1" u="none" strike="noStrike" kern="1200" cap="none" spc="0" normalizeH="0" baseline="0" noProof="0" dirty="0">
                <a:ln>
                  <a:noFill/>
                </a:ln>
                <a:solidFill>
                  <a:srgbClr val="073E87">
                    <a:lumMod val="50000"/>
                  </a:srgbClr>
                </a:solidFill>
                <a:effectLst/>
                <a:uLnTx/>
                <a:uFillTx/>
                <a:latin typeface="Candara"/>
                <a:ea typeface="+mn-ea"/>
                <a:cs typeface="+mn-cs"/>
              </a:rPr>
              <a:t>because I know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thee to be expert in all customs and questions which are among the Jews: </a:t>
            </a:r>
            <a:b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b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wherefore I beseech thee to hear me patiently.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2400" y="842009"/>
            <a:ext cx="4267200" cy="5173980"/>
          </a:xfrm>
          <a:prstGeom prst="rect">
            <a:avLst/>
          </a:prstGeom>
        </p:spPr>
      </p:pic>
    </p:spTree>
    <p:extLst>
      <p:ext uri="{BB962C8B-B14F-4D97-AF65-F5344CB8AC3E}">
        <p14:creationId xmlns:p14="http://schemas.microsoft.com/office/powerpoint/2010/main" val="93662282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fade">
                                      <p:cBhvr>
                                        <p:cTn id="12" dur="500"/>
                                        <p:tgtEl>
                                          <p:spTgt spid="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12800" y="1950720"/>
            <a:ext cx="5588000" cy="2061718"/>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4</a:t>
            </a:r>
            <a:r>
              <a:rPr kumimoji="0" lang="en-US" sz="2133" b="0" i="0" u="none" strike="noStrike" kern="1200" cap="none" spc="0" normalizeH="0" baseline="0" noProof="0" dirty="0">
                <a:ln>
                  <a:noFill/>
                </a:ln>
                <a:solidFill>
                  <a:prstClr val="black"/>
                </a:solidFill>
                <a:effectLst/>
                <a:uLnTx/>
                <a:uFillTx/>
                <a:latin typeface="Candara"/>
                <a:ea typeface="+mn-ea"/>
                <a:cs typeface="+mn-cs"/>
              </a:rPr>
              <a:t> My manner of life from my youth, which was at the first among mine own nation at Jerusalem, know all the Jews;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5</a:t>
            </a:r>
            <a:r>
              <a:rPr kumimoji="0" lang="en-US" sz="2133" b="0" i="0" u="none" strike="noStrike" kern="1200" cap="none" spc="0" normalizeH="0" baseline="0" noProof="0" dirty="0">
                <a:ln>
                  <a:noFill/>
                </a:ln>
                <a:solidFill>
                  <a:prstClr val="black"/>
                </a:solidFill>
                <a:effectLst/>
                <a:uLnTx/>
                <a:uFillTx/>
                <a:latin typeface="Candara"/>
                <a:ea typeface="+mn-ea"/>
                <a:cs typeface="+mn-cs"/>
              </a:rPr>
              <a:t> Which knew me from the beginning, if they would testify, that after the most </a:t>
            </a:r>
            <a:r>
              <a:rPr kumimoji="0" lang="en-US" sz="2133" b="0" i="0" u="none" strike="noStrike" kern="1200" cap="none" spc="0" normalizeH="0" baseline="0" noProof="0" dirty="0" err="1">
                <a:ln>
                  <a:noFill/>
                </a:ln>
                <a:solidFill>
                  <a:prstClr val="black"/>
                </a:solidFill>
                <a:effectLst/>
                <a:uLnTx/>
                <a:uFillTx/>
                <a:latin typeface="Candara"/>
                <a:ea typeface="+mn-ea"/>
                <a:cs typeface="+mn-cs"/>
              </a:rPr>
              <a:t>straitest</a:t>
            </a:r>
            <a:r>
              <a:rPr kumimoji="0" lang="en-US" sz="2133" b="0" i="0" u="none" strike="noStrike" kern="1200" cap="none" spc="0" normalizeH="0" baseline="0" noProof="0" dirty="0">
                <a:ln>
                  <a:noFill/>
                </a:ln>
                <a:solidFill>
                  <a:prstClr val="black"/>
                </a:solidFill>
                <a:effectLst/>
                <a:uLnTx/>
                <a:uFillTx/>
                <a:latin typeface="Candara"/>
                <a:ea typeface="+mn-ea"/>
                <a:cs typeface="+mn-cs"/>
              </a:rPr>
              <a:t> sect of our religion I lived a Pharisee.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2400" y="842009"/>
            <a:ext cx="4267200" cy="5173980"/>
          </a:xfrm>
          <a:prstGeom prst="rect">
            <a:avLst/>
          </a:prstGeom>
        </p:spPr>
      </p:pic>
    </p:spTree>
    <p:extLst>
      <p:ext uri="{BB962C8B-B14F-4D97-AF65-F5344CB8AC3E}">
        <p14:creationId xmlns:p14="http://schemas.microsoft.com/office/powerpoint/2010/main" val="328694549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12800" y="1950720"/>
            <a:ext cx="5588000" cy="2061718"/>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4</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My manner of life from my youth, which was at the first among mine own nation at Jerusalem, know all the Jews;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5</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Which knew me from the beginning, if they would testify, that after the most </a:t>
            </a:r>
            <a:r>
              <a:rPr kumimoji="0" lang="en-US" sz="2133" b="0" i="0" u="none" strike="noStrike" kern="1200" cap="none" spc="0" normalizeH="0" baseline="0" noProof="0" dirty="0" err="1">
                <a:ln>
                  <a:noFill/>
                </a:ln>
                <a:solidFill>
                  <a:srgbClr val="073E87">
                    <a:lumMod val="50000"/>
                  </a:srgbClr>
                </a:solidFill>
                <a:effectLst/>
                <a:uLnTx/>
                <a:uFillTx/>
                <a:latin typeface="Candara"/>
                <a:ea typeface="+mn-ea"/>
                <a:cs typeface="+mn-cs"/>
              </a:rPr>
              <a:t>straitest</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 sect of our religion I lived a Pharisee. </a:t>
            </a:r>
          </a:p>
        </p:txBody>
      </p:sp>
      <p:sp>
        <p:nvSpPr>
          <p:cNvPr id="6" name="TextBox 5"/>
          <p:cNvSpPr txBox="1"/>
          <p:nvPr/>
        </p:nvSpPr>
        <p:spPr>
          <a:xfrm>
            <a:off x="6853381" y="1490007"/>
            <a:ext cx="4064000" cy="384797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ndara"/>
                <a:ea typeface="+mn-ea"/>
                <a:cs typeface="+mn-cs"/>
              </a:rPr>
              <a:t>the most </a:t>
            </a:r>
            <a:r>
              <a:rPr kumimoji="0" lang="en-US" sz="1867"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ndara"/>
                <a:ea typeface="+mn-ea"/>
                <a:cs typeface="+mn-cs"/>
              </a:rPr>
              <a:t>straitest</a:t>
            </a:r>
            <a:r>
              <a:rPr kumimoji="0" lang="en-US" sz="1867"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ndara"/>
                <a:ea typeface="+mn-ea"/>
                <a:cs typeface="+mn-cs"/>
              </a:rPr>
              <a:t> </a:t>
            </a:r>
          </a:p>
          <a:p>
            <a:pPr marL="457189" marR="0" lvl="0" indent="-457189" algn="l" defTabSz="1219170" rtl="0" eaLnBrk="1" fontAlgn="auto" latinLnBrk="0" hangingPunct="1">
              <a:lnSpc>
                <a:spcPct val="100000"/>
              </a:lnSpc>
              <a:spcBef>
                <a:spcPts val="0"/>
              </a:spcBef>
              <a:spcAft>
                <a:spcPts val="0"/>
              </a:spcAft>
              <a:buClrTx/>
              <a:buSzTx/>
              <a:buFontTx/>
              <a:buAutoNum type="arabicParenR"/>
              <a:tabLst/>
              <a:defRPr/>
            </a:pPr>
            <a:r>
              <a:rPr kumimoji="0" lang="en-US" sz="1867" b="0" i="0"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Candara"/>
                <a:ea typeface="+mn-ea"/>
                <a:cs typeface="+mn-cs"/>
              </a:rPr>
              <a:t>exceedingly exact </a:t>
            </a:r>
          </a:p>
          <a:p>
            <a:pPr marL="457189" marR="0" lvl="0" indent="-457189" algn="l" defTabSz="1219170" rtl="0" eaLnBrk="1" fontAlgn="auto" latinLnBrk="0" hangingPunct="1">
              <a:lnSpc>
                <a:spcPct val="100000"/>
              </a:lnSpc>
              <a:spcBef>
                <a:spcPts val="0"/>
              </a:spcBef>
              <a:spcAft>
                <a:spcPts val="0"/>
              </a:spcAft>
              <a:buClrTx/>
              <a:buSzTx/>
              <a:buFontTx/>
              <a:buAutoNum type="arabicParenR"/>
              <a:tabLst/>
              <a:defRPr/>
            </a:pPr>
            <a:r>
              <a:rPr kumimoji="0" lang="en-US" sz="1867" b="0" i="0"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Candara"/>
                <a:ea typeface="+mn-ea"/>
                <a:cs typeface="+mn-cs"/>
              </a:rPr>
              <a:t>careful </a:t>
            </a:r>
            <a:endParaRPr kumimoji="0" lang="en-US" sz="1867" b="1" i="0"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Candara"/>
              <a:ea typeface="+mn-ea"/>
              <a:cs typeface="+mn-cs"/>
            </a:endParaRPr>
          </a:p>
          <a:p>
            <a:pPr marL="0" marR="0" lvl="0" indent="0" algn="l" defTabSz="1219170" rtl="0" eaLnBrk="1" fontAlgn="auto" latinLnBrk="0" hangingPunct="1">
              <a:lnSpc>
                <a:spcPct val="100000"/>
              </a:lnSpc>
              <a:spcBef>
                <a:spcPts val="800"/>
              </a:spcBef>
              <a:spcAft>
                <a:spcPts val="0"/>
              </a:spcAft>
              <a:buClrTx/>
              <a:buSzTx/>
              <a:buFontTx/>
              <a:buNone/>
              <a:tabLst/>
              <a:defRPr/>
            </a:pPr>
            <a:r>
              <a:rPr kumimoji="0" lang="en-US" sz="1867"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ndara"/>
                <a:ea typeface="+mn-ea"/>
                <a:cs typeface="+mn-cs"/>
              </a:rPr>
              <a:t>sect </a:t>
            </a:r>
          </a:p>
          <a:p>
            <a:pPr marL="457189" marR="0" lvl="0" indent="-457189" algn="l" defTabSz="1219170" rtl="0" eaLnBrk="1" fontAlgn="auto" latinLnBrk="0" hangingPunct="1">
              <a:lnSpc>
                <a:spcPct val="100000"/>
              </a:lnSpc>
              <a:spcBef>
                <a:spcPts val="0"/>
              </a:spcBef>
              <a:spcAft>
                <a:spcPts val="0"/>
              </a:spcAft>
              <a:buClrTx/>
              <a:buSzTx/>
              <a:buFont typeface="+mj-lt"/>
              <a:buAutoNum type="arabicParenR"/>
              <a:tabLst/>
              <a:defRPr/>
            </a:pPr>
            <a:r>
              <a:rPr kumimoji="0" lang="en-US" sz="1867" b="0" i="0"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Candara"/>
                <a:ea typeface="+mn-ea"/>
                <a:cs typeface="+mn-cs"/>
              </a:rPr>
              <a:t>the same word as “heresy” </a:t>
            </a:r>
          </a:p>
          <a:p>
            <a:pPr marL="457189" marR="0" lvl="0" indent="-457189" algn="l" defTabSz="1219170" rtl="0" eaLnBrk="1" fontAlgn="auto" latinLnBrk="0" hangingPunct="1">
              <a:lnSpc>
                <a:spcPct val="100000"/>
              </a:lnSpc>
              <a:spcBef>
                <a:spcPts val="0"/>
              </a:spcBef>
              <a:spcAft>
                <a:spcPts val="0"/>
              </a:spcAft>
              <a:buClrTx/>
              <a:buSzTx/>
              <a:buFont typeface="+mj-lt"/>
              <a:buAutoNum type="arabicParenR"/>
              <a:tabLst/>
              <a:defRPr/>
            </a:pPr>
            <a:r>
              <a:rPr kumimoji="0" lang="en-US" sz="1867" b="0" i="0"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Candara"/>
                <a:ea typeface="+mn-ea"/>
                <a:cs typeface="+mn-cs"/>
              </a:rPr>
              <a:t>a body of men following their own tenets.</a:t>
            </a:r>
          </a:p>
          <a:p>
            <a:pPr marL="0" marR="0" lvl="0" indent="0" algn="l" defTabSz="1219170" rtl="0" eaLnBrk="1" fontAlgn="auto" latinLnBrk="0" hangingPunct="1">
              <a:lnSpc>
                <a:spcPct val="100000"/>
              </a:lnSpc>
              <a:spcBef>
                <a:spcPts val="1600"/>
              </a:spcBef>
              <a:spcAft>
                <a:spcPts val="0"/>
              </a:spcAft>
              <a:buClrTx/>
              <a:buSzTx/>
              <a:buFontTx/>
              <a:buNone/>
              <a:tabLst/>
              <a:defRPr/>
            </a:pPr>
            <a:r>
              <a:rPr kumimoji="0" lang="en-US" sz="1867" b="0"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ndara"/>
                <a:ea typeface="+mn-ea"/>
                <a:cs typeface="+mn-cs"/>
              </a:rPr>
              <a:t>The Pharisees were the most precise and rigorous in interpreting the Mosaic law, and in observing even the more minute precepts of the law and tradition</a:t>
            </a:r>
            <a:r>
              <a:rPr kumimoji="0" lang="en-US" sz="1867"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ndara"/>
                <a:ea typeface="+mn-ea"/>
                <a:cs typeface="+mn-cs"/>
              </a:rPr>
              <a:t>. </a:t>
            </a:r>
            <a:r>
              <a:rPr kumimoji="0" lang="en-US" sz="1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ndara"/>
                <a:ea typeface="+mn-ea"/>
                <a:cs typeface="+mn-cs"/>
              </a:rPr>
              <a:t>(Thayer’s Greek Lexicon)</a:t>
            </a:r>
          </a:p>
        </p:txBody>
      </p:sp>
    </p:spTree>
    <p:extLst>
      <p:ext uri="{BB962C8B-B14F-4D97-AF65-F5344CB8AC3E}">
        <p14:creationId xmlns:p14="http://schemas.microsoft.com/office/powerpoint/2010/main" val="249471973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2" end="2"/>
                                            </p:txEl>
                                          </p:spTgt>
                                        </p:tgtEl>
                                        <p:attrNameLst>
                                          <p:attrName>style.visibility</p:attrName>
                                        </p:attrNameLst>
                                      </p:cBhvr>
                                      <p:to>
                                        <p:strVal val="visible"/>
                                      </p:to>
                                    </p:set>
                                    <p:animEffect transition="in" filter="fade">
                                      <p:cBhvr>
                                        <p:cTn id="10" dur="500"/>
                                        <p:tgtEl>
                                          <p:spTgt spid="6">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animEffect transition="in" filter="fade">
                                      <p:cBhvr>
                                        <p:cTn id="15" dur="500"/>
                                        <p:tgtEl>
                                          <p:spTgt spid="6">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xEl>
                                              <p:pRg st="4" end="4"/>
                                            </p:txEl>
                                          </p:spTgt>
                                        </p:tgtEl>
                                        <p:attrNameLst>
                                          <p:attrName>style.visibility</p:attrName>
                                        </p:attrNameLst>
                                      </p:cBhvr>
                                      <p:to>
                                        <p:strVal val="visible"/>
                                      </p:to>
                                    </p:set>
                                    <p:animEffect transition="in" filter="fade">
                                      <p:cBhvr>
                                        <p:cTn id="20" dur="500"/>
                                        <p:tgtEl>
                                          <p:spTgt spid="6">
                                            <p:txEl>
                                              <p:pRg st="4" end="4"/>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animEffect transition="in" filter="fade">
                                      <p:cBhvr>
                                        <p:cTn id="23" dur="500"/>
                                        <p:tgtEl>
                                          <p:spTgt spid="6">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
                                            <p:txEl>
                                              <p:pRg st="6" end="6"/>
                                            </p:txEl>
                                          </p:spTgt>
                                        </p:tgtEl>
                                        <p:attrNameLst>
                                          <p:attrName>style.visibility</p:attrName>
                                        </p:attrNameLst>
                                      </p:cBhvr>
                                      <p:to>
                                        <p:strVal val="visible"/>
                                      </p:to>
                                    </p:set>
                                    <p:animEffect transition="in" filter="fade">
                                      <p:cBhvr>
                                        <p:cTn id="28"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974080" y="731520"/>
            <a:ext cx="5364480" cy="1405256"/>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white">
                    <a:lumMod val="65000"/>
                  </a:prstClr>
                </a:solidFill>
                <a:effectLst/>
                <a:uLnTx/>
                <a:uFillTx/>
                <a:latin typeface="Candara"/>
                <a:ea typeface="+mn-ea"/>
                <a:cs typeface="+mn-cs"/>
              </a:rPr>
              <a:t>5</a:t>
            </a:r>
            <a:r>
              <a:rPr kumimoji="0" lang="en-US" sz="2133" b="0" i="0" u="none" strike="noStrike" kern="1200" cap="none" spc="0" normalizeH="0" baseline="0" noProof="0" dirty="0">
                <a:ln>
                  <a:noFill/>
                </a:ln>
                <a:solidFill>
                  <a:prstClr val="white">
                    <a:lumMod val="65000"/>
                  </a:prstClr>
                </a:solidFill>
                <a:effectLst/>
                <a:uLnTx/>
                <a:uFillTx/>
                <a:latin typeface="Candara"/>
                <a:ea typeface="+mn-ea"/>
                <a:cs typeface="+mn-cs"/>
              </a:rPr>
              <a:t> For we have found this man </a:t>
            </a:r>
            <a:r>
              <a:rPr kumimoji="0" lang="en-US" sz="2133" b="0" i="1" u="none" strike="noStrike" kern="1200" cap="none" spc="0" normalizeH="0" baseline="0" noProof="0" dirty="0">
                <a:ln>
                  <a:noFill/>
                </a:ln>
                <a:solidFill>
                  <a:prstClr val="white">
                    <a:lumMod val="65000"/>
                  </a:prstClr>
                </a:solidFill>
                <a:effectLst/>
                <a:uLnTx/>
                <a:uFillTx/>
                <a:latin typeface="Candara"/>
                <a:ea typeface="+mn-ea"/>
                <a:cs typeface="+mn-cs"/>
              </a:rPr>
              <a:t>a </a:t>
            </a:r>
            <a:r>
              <a:rPr kumimoji="0" lang="en-US" sz="2133" b="0" i="0" u="none" strike="noStrike" kern="1200" cap="none" spc="0" normalizeH="0" baseline="0" noProof="0" dirty="0">
                <a:ln>
                  <a:noFill/>
                </a:ln>
                <a:solidFill>
                  <a:prstClr val="white">
                    <a:lumMod val="65000"/>
                  </a:prstClr>
                </a:solidFill>
                <a:effectLst/>
                <a:uLnTx/>
                <a:uFillTx/>
                <a:latin typeface="Candara"/>
                <a:ea typeface="+mn-ea"/>
                <a:cs typeface="+mn-cs"/>
              </a:rPr>
              <a:t>pestilent </a:t>
            </a:r>
            <a:r>
              <a:rPr kumimoji="0" lang="en-US" sz="2133" b="0" i="1" u="none" strike="noStrike" kern="1200" cap="none" spc="0" normalizeH="0" baseline="0" noProof="0" dirty="0">
                <a:ln>
                  <a:noFill/>
                </a:ln>
                <a:solidFill>
                  <a:prstClr val="white">
                    <a:lumMod val="65000"/>
                  </a:prstClr>
                </a:solidFill>
                <a:effectLst/>
                <a:uLnTx/>
                <a:uFillTx/>
                <a:latin typeface="Candara"/>
                <a:ea typeface="+mn-ea"/>
                <a:cs typeface="+mn-cs"/>
              </a:rPr>
              <a:t>fellow</a:t>
            </a:r>
            <a:r>
              <a:rPr kumimoji="0" lang="en-US" sz="2133" b="0" i="0" u="none" strike="noStrike" kern="1200" cap="none" spc="0" normalizeH="0" baseline="0" noProof="0" dirty="0">
                <a:ln>
                  <a:noFill/>
                </a:ln>
                <a:solidFill>
                  <a:prstClr val="white">
                    <a:lumMod val="65000"/>
                  </a:prstClr>
                </a:solidFill>
                <a:effectLst/>
                <a:uLnTx/>
                <a:uFillTx/>
                <a:latin typeface="Candara"/>
                <a:ea typeface="+mn-ea"/>
                <a:cs typeface="+mn-cs"/>
              </a:rPr>
              <a:t>, and a mover of sedition among all the Jews throughout the world, and a ringleader of </a:t>
            </a:r>
            <a:r>
              <a:rPr kumimoji="0" lang="en-US" sz="2133" b="0" i="0" u="none" strike="noStrike" kern="1200" cap="none" spc="0" normalizeH="0" baseline="0" noProof="0" dirty="0">
                <a:ln>
                  <a:noFill/>
                </a:ln>
                <a:solidFill>
                  <a:srgbClr val="002060"/>
                </a:solidFill>
                <a:effectLst/>
                <a:uLnTx/>
                <a:uFillTx/>
                <a:latin typeface="Candara"/>
                <a:ea typeface="+mn-ea"/>
                <a:cs typeface="+mn-cs"/>
              </a:rPr>
              <a:t>the sect of the Nazarenes: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655320"/>
            <a:ext cx="4267200" cy="5547360"/>
          </a:xfrm>
          <a:prstGeom prst="rect">
            <a:avLst/>
          </a:prstGeom>
        </p:spPr>
      </p:pic>
      <p:sp>
        <p:nvSpPr>
          <p:cNvPr id="8" name="TextBox 7"/>
          <p:cNvSpPr txBox="1"/>
          <p:nvPr/>
        </p:nvSpPr>
        <p:spPr>
          <a:xfrm>
            <a:off x="6400800" y="2649299"/>
            <a:ext cx="4267200" cy="152894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prstClr val="black"/>
                </a:solidFill>
                <a:effectLst/>
                <a:uLnTx/>
                <a:uFillTx/>
                <a:latin typeface="Candara"/>
                <a:ea typeface="+mn-ea"/>
                <a:cs typeface="+mn-cs"/>
              </a:rPr>
              <a:t>The Jews would not call them </a:t>
            </a:r>
            <a:r>
              <a:rPr kumimoji="0" lang="en-US" sz="1867" b="0" i="1" u="none" strike="noStrike" kern="1200" cap="none" spc="0" normalizeH="0" baseline="0" noProof="0" dirty="0">
                <a:ln>
                  <a:noFill/>
                </a:ln>
                <a:solidFill>
                  <a:prstClr val="black"/>
                </a:solidFill>
                <a:effectLst/>
                <a:uLnTx/>
                <a:uFillTx/>
                <a:latin typeface="Candara"/>
                <a:ea typeface="+mn-ea"/>
                <a:cs typeface="+mn-cs"/>
              </a:rPr>
              <a:t>Christians</a:t>
            </a:r>
            <a:r>
              <a:rPr kumimoji="0" lang="en-US" sz="1867" b="0" i="0" u="none" strike="noStrike" kern="1200" cap="none" spc="0" normalizeH="0" baseline="0" noProof="0" dirty="0">
                <a:ln>
                  <a:noFill/>
                </a:ln>
                <a:solidFill>
                  <a:prstClr val="black"/>
                </a:solidFill>
                <a:effectLst/>
                <a:uLnTx/>
                <a:uFillTx/>
                <a:latin typeface="Candara"/>
                <a:ea typeface="+mn-ea"/>
                <a:cs typeface="+mn-cs"/>
              </a:rPr>
              <a:t> as that was derived from the word for Messiah; so </a:t>
            </a:r>
            <a:r>
              <a:rPr kumimoji="0" lang="en-US" sz="1867" b="0" i="0" u="none" strike="noStrike" kern="1200" cap="none" spc="0" normalizeH="0" baseline="0" noProof="0" dirty="0" err="1">
                <a:ln>
                  <a:noFill/>
                </a:ln>
                <a:solidFill>
                  <a:prstClr val="black"/>
                </a:solidFill>
                <a:effectLst/>
                <a:uLnTx/>
                <a:uFillTx/>
                <a:latin typeface="Candara"/>
                <a:ea typeface="+mn-ea"/>
                <a:cs typeface="+mn-cs"/>
              </a:rPr>
              <a:t>Tertullus</a:t>
            </a:r>
            <a:r>
              <a:rPr kumimoji="0" lang="en-US" sz="1867" b="0" i="0" u="none" strike="noStrike" kern="1200" cap="none" spc="0" normalizeH="0" baseline="0" noProof="0" dirty="0">
                <a:ln>
                  <a:noFill/>
                </a:ln>
                <a:solidFill>
                  <a:prstClr val="black"/>
                </a:solidFill>
                <a:effectLst/>
                <a:uLnTx/>
                <a:uFillTx/>
                <a:latin typeface="Candara"/>
                <a:ea typeface="+mn-ea"/>
                <a:cs typeface="+mn-cs"/>
              </a:rPr>
              <a:t> was instructed to call them </a:t>
            </a:r>
            <a:r>
              <a:rPr kumimoji="0" lang="en-US" sz="1867" b="0" i="1" u="none" strike="noStrike" kern="1200" cap="none" spc="0" normalizeH="0" baseline="0" noProof="0" dirty="0">
                <a:ln>
                  <a:noFill/>
                </a:ln>
                <a:solidFill>
                  <a:prstClr val="black"/>
                </a:solidFill>
                <a:effectLst/>
                <a:uLnTx/>
                <a:uFillTx/>
                <a:latin typeface="Candara"/>
                <a:ea typeface="+mn-ea"/>
                <a:cs typeface="+mn-cs"/>
              </a:rPr>
              <a:t>Nazarenes</a:t>
            </a:r>
            <a:r>
              <a:rPr kumimoji="0" lang="en-US" sz="1867" b="0" i="0" u="none" strike="noStrike" kern="1200" cap="none" spc="0" normalizeH="0" baseline="0" noProof="0" dirty="0">
                <a:ln>
                  <a:noFill/>
                </a:ln>
                <a:solidFill>
                  <a:prstClr val="black"/>
                </a:solidFill>
                <a:effectLst/>
                <a:uLnTx/>
                <a:uFillTx/>
                <a:latin typeface="Candara"/>
                <a:ea typeface="+mn-ea"/>
                <a:cs typeface="+mn-cs"/>
              </a:rPr>
              <a:t>. </a:t>
            </a:r>
          </a:p>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1867" b="0" i="1" u="none" strike="noStrike" kern="1200" cap="none" spc="0" normalizeH="0" baseline="0" noProof="0" dirty="0">
                <a:ln>
                  <a:noFill/>
                </a:ln>
                <a:solidFill>
                  <a:prstClr val="black"/>
                </a:solidFill>
                <a:effectLst/>
                <a:uLnTx/>
                <a:uFillTx/>
                <a:latin typeface="Candara"/>
                <a:ea typeface="+mn-ea"/>
                <a:cs typeface="+mn-cs"/>
              </a:rPr>
              <a:t>(Companion Bible)</a:t>
            </a:r>
          </a:p>
        </p:txBody>
      </p:sp>
    </p:spTree>
    <p:extLst>
      <p:ext uri="{BB962C8B-B14F-4D97-AF65-F5344CB8AC3E}">
        <p14:creationId xmlns:p14="http://schemas.microsoft.com/office/powerpoint/2010/main" val="425462707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12800" y="1875235"/>
            <a:ext cx="5588000" cy="304641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6</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And now I stand and am judged for the hope of the promise made of God unto our fathers: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7</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Unto which </a:t>
            </a:r>
            <a:r>
              <a:rPr kumimoji="0" lang="en-US" sz="2133" b="0" i="1" u="none" strike="noStrike" kern="1200" cap="none" spc="0" normalizeH="0" baseline="0" noProof="0" dirty="0">
                <a:ln>
                  <a:noFill/>
                </a:ln>
                <a:solidFill>
                  <a:srgbClr val="073E87">
                    <a:lumMod val="50000"/>
                  </a:srgbClr>
                </a:solidFill>
                <a:effectLst/>
                <a:uLnTx/>
                <a:uFillTx/>
                <a:latin typeface="Candara"/>
                <a:ea typeface="+mn-ea"/>
                <a:cs typeface="+mn-cs"/>
              </a:rPr>
              <a:t>promise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our twelve tribes, instantly serving </a:t>
            </a:r>
            <a:r>
              <a:rPr kumimoji="0" lang="en-US" sz="2133" b="0" i="1" u="none" strike="noStrike" kern="1200" cap="none" spc="0" normalizeH="0" baseline="0" noProof="0" dirty="0">
                <a:ln>
                  <a:noFill/>
                </a:ln>
                <a:solidFill>
                  <a:srgbClr val="073E87">
                    <a:lumMod val="50000"/>
                  </a:srgbClr>
                </a:solidFill>
                <a:effectLst/>
                <a:uLnTx/>
                <a:uFillTx/>
                <a:latin typeface="Candara"/>
                <a:ea typeface="+mn-ea"/>
                <a:cs typeface="+mn-cs"/>
              </a:rPr>
              <a:t>God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day and night,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hope to come.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For which hope's sake, king Agrippa, I am accused of the Jews.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8</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Why should it be thought a thing incredible with you, that God should raise the dead?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2400" y="842009"/>
            <a:ext cx="4267200" cy="5173980"/>
          </a:xfrm>
          <a:prstGeom prst="rect">
            <a:avLst/>
          </a:prstGeom>
        </p:spPr>
      </p:pic>
    </p:spTree>
    <p:extLst>
      <p:ext uri="{BB962C8B-B14F-4D97-AF65-F5344CB8AC3E}">
        <p14:creationId xmlns:p14="http://schemas.microsoft.com/office/powerpoint/2010/main" val="427974414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fade">
                                      <p:cBhvr>
                                        <p:cTn id="10" dur="500"/>
                                        <p:tgtEl>
                                          <p:spTgt spid="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animEffect transition="in" filter="fade">
                                      <p:cBhvr>
                                        <p:cTn id="15" dur="500"/>
                                        <p:tgtEl>
                                          <p:spTgt spid="2">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xEl>
                                              <p:pRg st="4" end="4"/>
                                            </p:txEl>
                                          </p:spTgt>
                                        </p:tgtEl>
                                        <p:attrNameLst>
                                          <p:attrName>style.visibility</p:attrName>
                                        </p:attrNameLst>
                                      </p:cBhvr>
                                      <p:to>
                                        <p:strVal val="visible"/>
                                      </p:to>
                                    </p:set>
                                    <p:animEffect transition="in" filter="fade">
                                      <p:cBhvr>
                                        <p:cTn id="20"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625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VERSES 4 - 8</a:t>
            </a:r>
          </a:p>
          <a:p>
            <a:r>
              <a:rPr lang="en-US" dirty="0"/>
              <a:t>The Pharisees were the least likely of all the Jewish sects to be unfaithful to Jewish institutions. It was, therefore, much in Paul’s favor that he was able to call even his enemies to witness that from his youth he had lived in the strict discipline of that sect. It was yet more so, to say that he was still a firm believer in the leading doctrine of the party, and to reiterate the assertion made on two former occasions, that it was on account of the hope of a resurrection he was accused. This wasn’t the avowed cause, but it was the real cause of their false accusations; for the assumptions that </a:t>
            </a:r>
            <a:r>
              <a:rPr lang="en-US" i="1" dirty="0"/>
              <a:t>Christ had risen from the dead was the ground-work of all Jewish opposition and persecution. He interprets the promise made by God to the fathers, by which he doubtless means the promise, “In thee and in thy seed shall all the families of the earth be blessed,” as referring to the resurrection, because that’s the consummation of all the blessings of the gospel. He exposes the inconsistency of his enemies by observing, that it was even Jews who were accusing him of crime in demonstrating this great hope so cherished by the twelve tribes. Then, turning from Agrippa to the whole multitude. he asks, with an air of astonishment, if they really deem it an incredible thing that God should raise the dead. If not, why should he be accused of crime for declaring that it had been done?</a:t>
            </a:r>
          </a:p>
          <a:p>
            <a:pPr lvl="1"/>
            <a:r>
              <a:rPr lang="en-US" b="0" dirty="0"/>
              <a:t>McGarvey, J. W. (1872). </a:t>
            </a:r>
            <a:r>
              <a:rPr lang="en-US" b="0" i="1" u="sng" dirty="0">
                <a:hlinkClick r:id="rId2"/>
              </a:rPr>
              <a:t>A commentary on Acts of Apostles</a:t>
            </a:r>
            <a:r>
              <a:rPr lang="en-US" b="0" dirty="0">
                <a:hlinkClick r:id="rId2"/>
              </a:rPr>
              <a:t> (p. 278). Lexington, KY: Transylvania Printing and Publishing Co.</a:t>
            </a:r>
          </a:p>
          <a:p>
            <a:endParaRPr lang="en-US" dirty="0"/>
          </a:p>
          <a:p>
            <a:pPr marL="457200" lvl="1" indent="0">
              <a:buNone/>
            </a:pPr>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26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1098296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354619" y="1187211"/>
            <a:ext cx="5126181" cy="4359335"/>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9</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I verily thought with myself, that I ought to do many things contrary to the name of Jesus of Nazareth.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10</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Which thing I also did in Jerusalem: and many of the saints did I shut up in prison, having received authority from the chief priests; and when they were put to death,  I gave my voice against </a:t>
            </a:r>
            <a:r>
              <a:rPr kumimoji="0" lang="en-US" sz="2133" b="0" i="1" u="none" strike="noStrike" kern="1200" cap="none" spc="0" normalizeH="0" baseline="0" noProof="0" dirty="0">
                <a:ln>
                  <a:noFill/>
                </a:ln>
                <a:solidFill>
                  <a:srgbClr val="073E87">
                    <a:lumMod val="50000"/>
                  </a:srgbClr>
                </a:solidFill>
                <a:effectLst/>
                <a:uLnTx/>
                <a:uFillTx/>
                <a:latin typeface="Candara"/>
                <a:ea typeface="+mn-ea"/>
                <a:cs typeface="+mn-cs"/>
              </a:rPr>
              <a:t>them</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11</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And I punished them oft in every synagogue, and compelled </a:t>
            </a:r>
            <a:r>
              <a:rPr kumimoji="0" lang="en-US" sz="2133" b="0" i="1" u="none" strike="noStrike" kern="1200" cap="none" spc="0" normalizeH="0" baseline="0" noProof="0" dirty="0">
                <a:ln>
                  <a:noFill/>
                </a:ln>
                <a:solidFill>
                  <a:srgbClr val="073E87">
                    <a:lumMod val="50000"/>
                  </a:srgbClr>
                </a:solidFill>
                <a:effectLst/>
                <a:uLnTx/>
                <a:uFillTx/>
                <a:latin typeface="Candara"/>
                <a:ea typeface="+mn-ea"/>
                <a:cs typeface="+mn-cs"/>
              </a:rPr>
              <a:t>them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to blaspheme; and being exceedingly mad against them, I persecuted </a:t>
            </a:r>
            <a:r>
              <a:rPr kumimoji="0" lang="en-US" sz="2133" b="0" i="1" u="none" strike="noStrike" kern="1200" cap="none" spc="0" normalizeH="0" baseline="0" noProof="0" dirty="0">
                <a:ln>
                  <a:noFill/>
                </a:ln>
                <a:solidFill>
                  <a:srgbClr val="073E87">
                    <a:lumMod val="50000"/>
                  </a:srgbClr>
                </a:solidFill>
                <a:effectLst/>
                <a:uLnTx/>
                <a:uFillTx/>
                <a:latin typeface="Candara"/>
                <a:ea typeface="+mn-ea"/>
                <a:cs typeface="+mn-cs"/>
              </a:rPr>
              <a:t>them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even unto strange cities.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6941" y="1732085"/>
            <a:ext cx="5242259" cy="3393831"/>
          </a:xfrm>
          <a:prstGeom prst="rect">
            <a:avLst/>
          </a:prstGeom>
        </p:spPr>
      </p:pic>
    </p:spTree>
    <p:extLst>
      <p:ext uri="{BB962C8B-B14F-4D97-AF65-F5344CB8AC3E}">
        <p14:creationId xmlns:p14="http://schemas.microsoft.com/office/powerpoint/2010/main" val="238859301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lnSpcReduction="10000"/>
          </a:bodyPr>
          <a:lstStyle/>
          <a:p>
            <a:r>
              <a:rPr lang="en-US" sz="3800" dirty="0">
                <a:solidFill>
                  <a:schemeClr val="accent6">
                    <a:lumMod val="75000"/>
                  </a:schemeClr>
                </a:solidFill>
                <a:effectLst>
                  <a:outerShdw blurRad="38100" dist="38100" dir="2700000" algn="tl">
                    <a:srgbClr val="000000">
                      <a:alpha val="43137"/>
                    </a:srgbClr>
                  </a:outerShdw>
                </a:effectLst>
              </a:rPr>
              <a:t>VERSES 9 - 11</a:t>
            </a:r>
          </a:p>
          <a:p>
            <a:r>
              <a:rPr lang="en-US" dirty="0"/>
              <a:t>With such a record as this, there was no room to suspect him of any such bias as would render him an easy or a willing convert to Christ. On the contrary, it must have appeared to Agrippa, and the whole audience, most astonishing that such a change could take place. Their curiosity to know what produced the change must have been intense, and he proceeds to gratify it.</a:t>
            </a:r>
          </a:p>
          <a:p>
            <a:pPr lvl="1"/>
            <a:r>
              <a:rPr lang="en-US" b="0" dirty="0"/>
              <a:t>McGarvey, J. W. (1872). </a:t>
            </a:r>
            <a:r>
              <a:rPr lang="en-US" b="0" i="1" u="sng" dirty="0">
                <a:hlinkClick r:id="rId2"/>
              </a:rPr>
              <a:t>A commentary on Acts of Apostles</a:t>
            </a:r>
            <a:r>
              <a:rPr lang="en-US" b="0" dirty="0">
                <a:hlinkClick r:id="rId2"/>
              </a:rPr>
              <a:t> (p. 278). Lexington, KY: Transylvania Printing and Publishing Co.</a:t>
            </a:r>
          </a:p>
          <a:p>
            <a:endParaRPr lang="en-US" dirty="0"/>
          </a:p>
          <a:p>
            <a:pPr marL="457200" lvl="1" indent="0">
              <a:buNone/>
            </a:pPr>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26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2391476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1200" y="1069380"/>
            <a:ext cx="5283200" cy="46875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12</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Whereupon as I went to Damascus with authority and commission from the chief priests,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13</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At midday, O king, I saw in the way a light from heaven, above the brightness of the sun, shining round about me and them which journeyed with me.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14</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And when we were all fallen to the earth,  I heard a voice speaking unto me, and saying in the Hebrew tongue, Saul, Saul, why </a:t>
            </a:r>
            <a:r>
              <a:rPr kumimoji="0" lang="en-US" sz="2133" b="0" i="0" u="none" strike="noStrike" kern="1200" cap="none" spc="0" normalizeH="0" baseline="0" noProof="0" dirty="0" err="1">
                <a:ln>
                  <a:noFill/>
                </a:ln>
                <a:solidFill>
                  <a:srgbClr val="073E87">
                    <a:lumMod val="50000"/>
                  </a:srgbClr>
                </a:solidFill>
                <a:effectLst/>
                <a:uLnTx/>
                <a:uFillTx/>
                <a:latin typeface="Candara"/>
                <a:ea typeface="+mn-ea"/>
                <a:cs typeface="+mn-cs"/>
              </a:rPr>
              <a:t>persecutest</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 thou me? </a:t>
            </a:r>
            <a:r>
              <a:rPr kumimoji="0" lang="en-US" sz="2133" b="0" i="1" u="none" strike="noStrike" kern="1200" cap="none" spc="0" normalizeH="0" baseline="0" noProof="0" dirty="0">
                <a:ln>
                  <a:noFill/>
                </a:ln>
                <a:solidFill>
                  <a:srgbClr val="073E87">
                    <a:lumMod val="50000"/>
                  </a:srgbClr>
                </a:solidFill>
                <a:effectLst/>
                <a:uLnTx/>
                <a:uFillTx/>
                <a:latin typeface="Candara"/>
                <a:ea typeface="+mn-ea"/>
                <a:cs typeface="+mn-cs"/>
              </a:rPr>
              <a:t>it is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hard for thee to kick against the pricks.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15</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And I said, Who art thou, Lord? And he said, I am Jesus whom thou </a:t>
            </a:r>
            <a:r>
              <a:rPr kumimoji="0" lang="en-US" sz="2133" b="0" i="0" u="none" strike="noStrike" kern="1200" cap="none" spc="0" normalizeH="0" baseline="0" noProof="0" dirty="0" err="1">
                <a:ln>
                  <a:noFill/>
                </a:ln>
                <a:solidFill>
                  <a:srgbClr val="073E87">
                    <a:lumMod val="50000"/>
                  </a:srgbClr>
                </a:solidFill>
                <a:effectLst/>
                <a:uLnTx/>
                <a:uFillTx/>
                <a:latin typeface="Candara"/>
                <a:ea typeface="+mn-ea"/>
                <a:cs typeface="+mn-cs"/>
              </a:rPr>
              <a:t>persecutest</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  </a:t>
            </a:r>
          </a:p>
        </p:txBody>
      </p:sp>
      <p:pic>
        <p:nvPicPr>
          <p:cNvPr id="4" name="Picture 2" descr="D:\_PowerPoint- Book of Acts\Bible People\Paul's 4th\Caesarea\Almost-Thou-Persuadest-M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5888" y="888702"/>
            <a:ext cx="5108512" cy="5080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278699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84800" y="1369904"/>
            <a:ext cx="5791200" cy="403110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16</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But rise, and stand upon thy feet: for I have appeared unto thee for this purpose, to make thee a minister and a witness both of these things which thou hast seen, and of those things in the which I will appear unto thee;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17</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Delivering thee from the people, and </a:t>
            </a:r>
            <a:r>
              <a:rPr kumimoji="0" lang="en-US" sz="2133" b="0" i="1" u="none" strike="noStrike" kern="1200" cap="none" spc="0" normalizeH="0" baseline="0" noProof="0" dirty="0">
                <a:ln>
                  <a:noFill/>
                </a:ln>
                <a:solidFill>
                  <a:srgbClr val="073E87">
                    <a:lumMod val="50000"/>
                  </a:srgbClr>
                </a:solidFill>
                <a:effectLst/>
                <a:uLnTx/>
                <a:uFillTx/>
                <a:latin typeface="Candara"/>
                <a:ea typeface="+mn-ea"/>
                <a:cs typeface="+mn-cs"/>
              </a:rPr>
              <a:t>from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the Gentiles, unto whom now I send thee,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18</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To open their eyes, </a:t>
            </a:r>
            <a:r>
              <a:rPr kumimoji="0" lang="en-US" sz="2133" b="0" i="1" u="none" strike="noStrike" kern="1200" cap="none" spc="0" normalizeH="0" baseline="0" noProof="0" dirty="0">
                <a:ln>
                  <a:noFill/>
                </a:ln>
                <a:solidFill>
                  <a:srgbClr val="073E87">
                    <a:lumMod val="50000"/>
                  </a:srgbClr>
                </a:solidFill>
                <a:effectLst/>
                <a:uLnTx/>
                <a:uFillTx/>
                <a:latin typeface="Candara"/>
                <a:ea typeface="+mn-ea"/>
                <a:cs typeface="+mn-cs"/>
              </a:rPr>
              <a:t>and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to turn </a:t>
            </a:r>
            <a:r>
              <a:rPr kumimoji="0" lang="en-US" sz="2133" b="0" i="1" u="none" strike="noStrike" kern="1200" cap="none" spc="0" normalizeH="0" baseline="0" noProof="0" dirty="0">
                <a:ln>
                  <a:noFill/>
                </a:ln>
                <a:solidFill>
                  <a:srgbClr val="073E87">
                    <a:lumMod val="50000"/>
                  </a:srgbClr>
                </a:solidFill>
                <a:effectLst/>
                <a:uLnTx/>
                <a:uFillTx/>
                <a:latin typeface="Candara"/>
                <a:ea typeface="+mn-ea"/>
                <a:cs typeface="+mn-cs"/>
              </a:rPr>
              <a:t>them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from darkness to light, and </a:t>
            </a:r>
            <a:r>
              <a:rPr kumimoji="0" lang="en-US" sz="2133" b="0" i="1" u="none" strike="noStrike" kern="1200" cap="none" spc="0" normalizeH="0" baseline="0" noProof="0" dirty="0">
                <a:ln>
                  <a:noFill/>
                </a:ln>
                <a:solidFill>
                  <a:srgbClr val="073E87">
                    <a:lumMod val="50000"/>
                  </a:srgbClr>
                </a:solidFill>
                <a:effectLst/>
                <a:uLnTx/>
                <a:uFillTx/>
                <a:latin typeface="Candara"/>
                <a:ea typeface="+mn-ea"/>
                <a:cs typeface="+mn-cs"/>
              </a:rPr>
              <a:t>from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the power of Satan unto God, that they may receive forgiveness of sins, and inheritance among them which are sanctified by faith that is in me.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7600" y="741084"/>
            <a:ext cx="4064000" cy="5283200"/>
          </a:xfrm>
          <a:prstGeom prst="rect">
            <a:avLst/>
          </a:prstGeom>
        </p:spPr>
      </p:pic>
    </p:spTree>
    <p:extLst>
      <p:ext uri="{BB962C8B-B14F-4D97-AF65-F5344CB8AC3E}">
        <p14:creationId xmlns:p14="http://schemas.microsoft.com/office/powerpoint/2010/main" val="363523202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22037" y="1862347"/>
            <a:ext cx="5781964" cy="304641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19</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Whereupon, O king Agrippa, </a:t>
            </a:r>
            <a:b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b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I was not disobedient unto the heavenly vision:</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20</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But shewed first unto them of Damascus, and at Jerusalem, and throughout all the coasts of Judaea, and </a:t>
            </a:r>
            <a:r>
              <a:rPr kumimoji="0" lang="en-US" sz="2133" b="0" i="1" u="none" strike="noStrike" kern="1200" cap="none" spc="0" normalizeH="0" baseline="0" noProof="0" dirty="0">
                <a:ln>
                  <a:noFill/>
                </a:ln>
                <a:solidFill>
                  <a:srgbClr val="073E87">
                    <a:lumMod val="50000"/>
                  </a:srgbClr>
                </a:solidFill>
                <a:effectLst/>
                <a:uLnTx/>
                <a:uFillTx/>
                <a:latin typeface="Candara"/>
                <a:ea typeface="+mn-ea"/>
                <a:cs typeface="+mn-cs"/>
              </a:rPr>
              <a:t>then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to the Gentiles,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that they should repent and turn to God, </a:t>
            </a:r>
            <a:b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b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and do works meet for repentance.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21</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For these causes the Jews caught me in the temple, and went about to kill </a:t>
            </a:r>
            <a:r>
              <a:rPr kumimoji="0" lang="en-US" sz="2133" b="0" i="1" u="none" strike="noStrike" kern="1200" cap="none" spc="0" normalizeH="0" baseline="0" noProof="0" dirty="0">
                <a:ln>
                  <a:noFill/>
                </a:ln>
                <a:solidFill>
                  <a:srgbClr val="073E87">
                    <a:lumMod val="50000"/>
                  </a:srgbClr>
                </a:solidFill>
                <a:effectLst/>
                <a:uLnTx/>
                <a:uFillTx/>
                <a:latin typeface="Candara"/>
                <a:ea typeface="+mn-ea"/>
                <a:cs typeface="+mn-cs"/>
              </a:rPr>
              <a:t>me</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08800" y="685800"/>
            <a:ext cx="3860800" cy="5430859"/>
          </a:xfrm>
          <a:prstGeom prst="rect">
            <a:avLst/>
          </a:prstGeom>
        </p:spPr>
      </p:pic>
    </p:spTree>
    <p:extLst>
      <p:ext uri="{BB962C8B-B14F-4D97-AF65-F5344CB8AC3E}">
        <p14:creationId xmlns:p14="http://schemas.microsoft.com/office/powerpoint/2010/main" val="93383413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12800" y="1749147"/>
            <a:ext cx="5689600" cy="347723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22</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Having therefore obtained help of God, </a:t>
            </a:r>
            <a:b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b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I continue unto this day,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witnessing both to small and great,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saying none other things than those which the prophets and Moses did say should come:  </a:t>
            </a:r>
          </a:p>
          <a:p>
            <a:pPr marL="0" marR="0" lvl="0" indent="0" algn="l" defTabSz="1219170" rtl="0" eaLnBrk="1" fontAlgn="auto" latinLnBrk="0" hangingPunct="1">
              <a:lnSpc>
                <a:spcPct val="100000"/>
              </a:lnSpc>
              <a:spcBef>
                <a:spcPts val="80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23</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That Christ should suffer, </a:t>
            </a:r>
            <a:b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br>
            <a:r>
              <a:rPr kumimoji="0" lang="en-US" sz="2133" b="0" i="1" u="none" strike="noStrike" kern="1200" cap="none" spc="0" normalizeH="0" baseline="0" noProof="0" dirty="0">
                <a:ln>
                  <a:noFill/>
                </a:ln>
                <a:solidFill>
                  <a:srgbClr val="073E87">
                    <a:lumMod val="50000"/>
                  </a:srgbClr>
                </a:solidFill>
                <a:effectLst/>
                <a:uLnTx/>
                <a:uFillTx/>
                <a:latin typeface="Candara"/>
                <a:ea typeface="+mn-ea"/>
                <a:cs typeface="+mn-cs"/>
              </a:rPr>
              <a:t>and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that he should be the first that should rise from the dead,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and should shew light unto the people, and to the Gentiles.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08800" y="685800"/>
            <a:ext cx="3860800" cy="5430859"/>
          </a:xfrm>
          <a:prstGeom prst="rect">
            <a:avLst/>
          </a:prstGeom>
        </p:spPr>
      </p:pic>
    </p:spTree>
    <p:extLst>
      <p:ext uri="{BB962C8B-B14F-4D97-AF65-F5344CB8AC3E}">
        <p14:creationId xmlns:p14="http://schemas.microsoft.com/office/powerpoint/2010/main" val="274592651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fade">
                                      <p:cBhvr>
                                        <p:cTn id="12" dur="500"/>
                                        <p:tgtEl>
                                          <p:spTgt spid="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92500" lnSpcReduction="10000"/>
          </a:bodyPr>
          <a:lstStyle/>
          <a:p>
            <a:r>
              <a:rPr lang="en-US" sz="3800" dirty="0">
                <a:solidFill>
                  <a:schemeClr val="accent6">
                    <a:lumMod val="75000"/>
                  </a:schemeClr>
                </a:solidFill>
                <a:effectLst>
                  <a:outerShdw blurRad="38100" dist="38100" dir="2700000" algn="tl">
                    <a:srgbClr val="000000">
                      <a:alpha val="43137"/>
                    </a:srgbClr>
                  </a:outerShdw>
                </a:effectLst>
              </a:rPr>
              <a:t>VERSES 22 &amp; 23</a:t>
            </a:r>
          </a:p>
          <a:p>
            <a:r>
              <a:rPr lang="en-US" dirty="0"/>
              <a:t>That the Jews had not succeeded, with all their mobs, and conspiracies, and corruption of rulers, in destroying his life, was a matter of astonishment, and Agrippa might well admit that it was owing to the protecting providence of God. </a:t>
            </a:r>
          </a:p>
          <a:p>
            <a:r>
              <a:rPr lang="en-US" dirty="0"/>
              <a:t>Here he assumes that, instead of dishonoring Moses, he and his brethren alone were teaching the things which both Moses and prophets had foretold; that it was required, by their writings, that the Messiah should suffer and rise from the dead.</a:t>
            </a:r>
          </a:p>
          <a:p>
            <a:pPr lvl="1"/>
            <a:r>
              <a:rPr lang="en-US" b="0" dirty="0"/>
              <a:t>McGarvey, J. W. (1872). </a:t>
            </a:r>
            <a:r>
              <a:rPr lang="en-US" b="0" i="1" u="sng" dirty="0">
                <a:hlinkClick r:id="rId2"/>
              </a:rPr>
              <a:t>A commentary on Acts of Apostles</a:t>
            </a:r>
            <a:r>
              <a:rPr lang="en-US" b="0" dirty="0">
                <a:hlinkClick r:id="rId2"/>
              </a:rPr>
              <a:t> (p. 279). Lexington, KY: Transylvania Printing and Publishing Co.</a:t>
            </a:r>
          </a:p>
          <a:p>
            <a:endParaRPr lang="en-US" dirty="0"/>
          </a:p>
          <a:p>
            <a:pPr marL="457200" lvl="1" indent="0">
              <a:buNone/>
            </a:pPr>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26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2589748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Effect transition="in" filter="fade">
                                      <p:cBhvr>
                                        <p:cTn id="30" dur="500"/>
                                        <p:tgtEl>
                                          <p:spTgt spid="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childTnLst>
                                </p:cTn>
                              </p:par>
                            </p:childTnLst>
                          </p:cTn>
                        </p:par>
                        <p:par>
                          <p:cTn id="35" fill="hold">
                            <p:stCondLst>
                              <p:cond delay="0"/>
                            </p:stCondLst>
                            <p:childTnLst>
                              <p:par>
                                <p:cTn id="36" presetID="17" presetClass="entr" presetSubtype="2"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ppt_x</p:attrName>
                                        </p:attrNameLst>
                                      </p:cBhvr>
                                      <p:tavLst>
                                        <p:tav tm="0">
                                          <p:val>
                                            <p:strVal val="#ppt_x+#ppt_w/2"/>
                                          </p:val>
                                        </p:tav>
                                        <p:tav tm="100000">
                                          <p:val>
                                            <p:strVal val="#ppt_x"/>
                                          </p:val>
                                        </p:tav>
                                      </p:tavLst>
                                    </p:anim>
                                    <p:anim calcmode="lin" valueType="num">
                                      <p:cBhvr>
                                        <p:cTn id="39" dur="500" fill="hold"/>
                                        <p:tgtEl>
                                          <p:spTgt spid="7"/>
                                        </p:tgtEl>
                                        <p:attrNameLst>
                                          <p:attrName>ppt_y</p:attrName>
                                        </p:attrNameLst>
                                      </p:cBhvr>
                                      <p:tavLst>
                                        <p:tav tm="0">
                                          <p:val>
                                            <p:strVal val="#ppt_y"/>
                                          </p:val>
                                        </p:tav>
                                        <p:tav tm="100000">
                                          <p:val>
                                            <p:strVal val="#ppt_y"/>
                                          </p:val>
                                        </p:tav>
                                      </p:tavLst>
                                    </p:anim>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202131"/>
            <a:ext cx="10770670" cy="5284269"/>
          </a:xfrm>
        </p:spPr>
        <p:txBody>
          <a:bodyPr>
            <a:normAutofit lnSpcReduction="10000"/>
          </a:bodyPr>
          <a:lstStyle/>
          <a:p>
            <a:r>
              <a:rPr lang="en-US" sz="3800" dirty="0">
                <a:solidFill>
                  <a:schemeClr val="accent6">
                    <a:lumMod val="75000"/>
                  </a:schemeClr>
                </a:solidFill>
                <a:effectLst>
                  <a:outerShdw blurRad="38100" dist="38100" dir="2700000" algn="tl">
                    <a:srgbClr val="000000">
                      <a:alpha val="43137"/>
                    </a:srgbClr>
                  </a:outerShdw>
                </a:effectLst>
              </a:rPr>
              <a:t>VERSES 22 &amp; 23</a:t>
            </a:r>
          </a:p>
          <a:p>
            <a:r>
              <a:rPr lang="en-US" dirty="0"/>
              <a:t>By the statement that Christ </a:t>
            </a:r>
            <a:r>
              <a:rPr lang="en-US" i="1" dirty="0"/>
              <a:t>first showed light to the people and the Gentiles by his resurrection, he must mean that he was the first to bring the subject into clear light, by an actual resurrection to glory; for there had already been some light upon it, as is proved by the Apostle’s previous statement in reference to the hope to which the twelve tribes had been, in all their worship, seeking to attain.</a:t>
            </a:r>
          </a:p>
          <a:p>
            <a:pPr lvl="1"/>
            <a:r>
              <a:rPr lang="en-US" b="0" dirty="0"/>
              <a:t>McGarvey, J. W. (1872). </a:t>
            </a:r>
            <a:r>
              <a:rPr lang="en-US" b="0" i="1" u="sng" dirty="0">
                <a:hlinkClick r:id="rId2"/>
              </a:rPr>
              <a:t>A commentary on Acts of Apostles</a:t>
            </a:r>
            <a:r>
              <a:rPr lang="en-US" b="0" dirty="0">
                <a:hlinkClick r:id="rId2"/>
              </a:rPr>
              <a:t> (p. 279). Lexington, KY: Transylvania Printing and Publishing Co.</a:t>
            </a:r>
          </a:p>
          <a:p>
            <a:endParaRPr lang="en-US" dirty="0"/>
          </a:p>
          <a:p>
            <a:pPr marL="457200" lvl="1" indent="0">
              <a:buNone/>
            </a:pPr>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26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2053988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974080" y="731520"/>
            <a:ext cx="5364480" cy="5446619"/>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srgbClr val="073E87">
                    <a:lumMod val="50000"/>
                  </a:srgbClr>
                </a:solidFill>
                <a:effectLst/>
                <a:uLnTx/>
                <a:uFillTx/>
                <a:latin typeface="Candara"/>
                <a:ea typeface="+mn-ea"/>
                <a:cs typeface="+mn-cs"/>
              </a:rPr>
              <a:t>5</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 For we have found this man </a:t>
            </a:r>
            <a:r>
              <a:rPr kumimoji="0" lang="en-US" sz="2133" b="0" i="1" u="none" strike="noStrike" kern="1200" cap="none" spc="0" normalizeH="0" baseline="0" noProof="0" dirty="0">
                <a:ln>
                  <a:noFill/>
                </a:ln>
                <a:solidFill>
                  <a:srgbClr val="073E87">
                    <a:lumMod val="50000"/>
                  </a:srgbClr>
                </a:solidFill>
                <a:effectLst/>
                <a:uLnTx/>
                <a:uFillTx/>
                <a:latin typeface="Candara"/>
                <a:ea typeface="+mn-ea"/>
                <a:cs typeface="+mn-cs"/>
              </a:rPr>
              <a:t>a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pestilent </a:t>
            </a:r>
            <a:r>
              <a:rPr kumimoji="0" lang="en-US" sz="2133" b="0" i="1" u="none" strike="noStrike" kern="1200" cap="none" spc="0" normalizeH="0" baseline="0" noProof="0" dirty="0">
                <a:ln>
                  <a:noFill/>
                </a:ln>
                <a:solidFill>
                  <a:srgbClr val="073E87">
                    <a:lumMod val="50000"/>
                  </a:srgbClr>
                </a:solidFill>
                <a:effectLst/>
                <a:uLnTx/>
                <a:uFillTx/>
                <a:latin typeface="Candara"/>
                <a:ea typeface="+mn-ea"/>
                <a:cs typeface="+mn-cs"/>
              </a:rPr>
              <a:t>fellow</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 and a mover of sedition among all the Jews throughout the world, and a ringleader of the sect of the Nazarenes:</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6</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r>
              <a:rPr kumimoji="0" lang="en-US" sz="2133" b="0" i="0" u="none" strike="noStrike" kern="1200" cap="none" spc="0" normalizeH="0" baseline="0" noProof="0" dirty="0">
                <a:ln>
                  <a:noFill/>
                </a:ln>
                <a:solidFill>
                  <a:srgbClr val="002060"/>
                </a:solidFill>
                <a:effectLst/>
                <a:uLnTx/>
                <a:uFillTx/>
                <a:latin typeface="Candara"/>
                <a:ea typeface="+mn-ea"/>
                <a:cs typeface="+mn-cs"/>
              </a:rPr>
              <a:t>Who also hath gone about to profane the temple: whom we took, and would have judged according to our law.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7</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r>
              <a:rPr kumimoji="0" lang="en-US" sz="2133" b="0" i="0" u="none" strike="noStrike" kern="1200" cap="none" spc="0" normalizeH="0" baseline="0" noProof="0" dirty="0">
                <a:ln>
                  <a:noFill/>
                </a:ln>
                <a:solidFill>
                  <a:srgbClr val="002060"/>
                </a:solidFill>
                <a:effectLst/>
                <a:uLnTx/>
                <a:uFillTx/>
                <a:latin typeface="Candara"/>
                <a:ea typeface="+mn-ea"/>
                <a:cs typeface="+mn-cs"/>
              </a:rPr>
              <a:t>But the chief captain </a:t>
            </a:r>
            <a:r>
              <a:rPr kumimoji="0" lang="en-US" sz="2133" b="0" i="0" u="none" strike="noStrike" kern="1200" cap="none" spc="0" normalizeH="0" baseline="0" noProof="0" dirty="0" err="1">
                <a:ln>
                  <a:noFill/>
                </a:ln>
                <a:solidFill>
                  <a:srgbClr val="002060"/>
                </a:solidFill>
                <a:effectLst/>
                <a:uLnTx/>
                <a:uFillTx/>
                <a:latin typeface="Candara"/>
                <a:ea typeface="+mn-ea"/>
                <a:cs typeface="+mn-cs"/>
              </a:rPr>
              <a:t>Lysias</a:t>
            </a:r>
            <a:r>
              <a:rPr kumimoji="0" lang="en-US" sz="2133" b="0" i="0" u="none" strike="noStrike" kern="1200" cap="none" spc="0" normalizeH="0" baseline="0" noProof="0" dirty="0">
                <a:ln>
                  <a:noFill/>
                </a:ln>
                <a:solidFill>
                  <a:srgbClr val="002060"/>
                </a:solidFill>
                <a:effectLst/>
                <a:uLnTx/>
                <a:uFillTx/>
                <a:latin typeface="Candara"/>
                <a:ea typeface="+mn-ea"/>
                <a:cs typeface="+mn-cs"/>
              </a:rPr>
              <a:t> came </a:t>
            </a:r>
            <a:r>
              <a:rPr kumimoji="0" lang="en-US" sz="2133" b="0" i="1" u="none" strike="noStrike" kern="1200" cap="none" spc="0" normalizeH="0" baseline="0" noProof="0" dirty="0">
                <a:ln>
                  <a:noFill/>
                </a:ln>
                <a:solidFill>
                  <a:srgbClr val="002060"/>
                </a:solidFill>
                <a:effectLst/>
                <a:uLnTx/>
                <a:uFillTx/>
                <a:latin typeface="Candara"/>
                <a:ea typeface="+mn-ea"/>
                <a:cs typeface="+mn-cs"/>
              </a:rPr>
              <a:t>upon us</a:t>
            </a:r>
            <a:r>
              <a:rPr kumimoji="0" lang="en-US" sz="2133" b="0" i="0" u="none" strike="noStrike" kern="1200" cap="none" spc="0" normalizeH="0" baseline="0" noProof="0" dirty="0">
                <a:ln>
                  <a:noFill/>
                </a:ln>
                <a:solidFill>
                  <a:srgbClr val="002060"/>
                </a:solidFill>
                <a:effectLst/>
                <a:uLnTx/>
                <a:uFillTx/>
                <a:latin typeface="Candara"/>
                <a:ea typeface="+mn-ea"/>
                <a:cs typeface="+mn-cs"/>
              </a:rPr>
              <a:t>, and with great violence took </a:t>
            </a:r>
            <a:r>
              <a:rPr kumimoji="0" lang="en-US" sz="2133" b="0" i="1" u="none" strike="noStrike" kern="1200" cap="none" spc="0" normalizeH="0" baseline="0" noProof="0" dirty="0">
                <a:ln>
                  <a:noFill/>
                </a:ln>
                <a:solidFill>
                  <a:srgbClr val="002060"/>
                </a:solidFill>
                <a:effectLst/>
                <a:uLnTx/>
                <a:uFillTx/>
                <a:latin typeface="Candara"/>
                <a:ea typeface="+mn-ea"/>
                <a:cs typeface="+mn-cs"/>
              </a:rPr>
              <a:t>him </a:t>
            </a:r>
            <a:r>
              <a:rPr kumimoji="0" lang="en-US" sz="2133" b="0" i="0" u="none" strike="noStrike" kern="1200" cap="none" spc="0" normalizeH="0" baseline="0" noProof="0" dirty="0">
                <a:ln>
                  <a:noFill/>
                </a:ln>
                <a:solidFill>
                  <a:srgbClr val="002060"/>
                </a:solidFill>
                <a:effectLst/>
                <a:uLnTx/>
                <a:uFillTx/>
                <a:latin typeface="Candara"/>
                <a:ea typeface="+mn-ea"/>
                <a:cs typeface="+mn-cs"/>
              </a:rPr>
              <a:t>away out of our hands,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8</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Commanding his accusers to come unto thee: by examining of whom thyself </a:t>
            </a:r>
            <a:r>
              <a:rPr kumimoji="0" lang="en-US" sz="2133" b="0" i="0" u="none" strike="noStrike" kern="1200" cap="none" spc="0" normalizeH="0" baseline="0" noProof="0" dirty="0" err="1">
                <a:ln>
                  <a:noFill/>
                </a:ln>
                <a:solidFill>
                  <a:srgbClr val="073E87">
                    <a:lumMod val="50000"/>
                  </a:srgbClr>
                </a:solidFill>
                <a:effectLst/>
                <a:uLnTx/>
                <a:uFillTx/>
                <a:latin typeface="Candara"/>
                <a:ea typeface="+mn-ea"/>
                <a:cs typeface="+mn-cs"/>
              </a:rPr>
              <a:t>mayest</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 take knowledge of all these things, whereof we accuse him. </a:t>
            </a:r>
          </a:p>
          <a:p>
            <a:pPr marL="0" marR="0" lvl="0" indent="0" algn="l" defTabSz="1219170" rtl="0" eaLnBrk="1" fontAlgn="auto" latinLnBrk="0" hangingPunct="1">
              <a:lnSpc>
                <a:spcPct val="100000"/>
              </a:lnSpc>
              <a:spcBef>
                <a:spcPts val="80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9</a:t>
            </a:r>
            <a:r>
              <a:rPr kumimoji="0" lang="en-US" sz="2133" b="0" i="0" u="none" strike="noStrike" kern="1200" cap="none" spc="0" normalizeH="0" baseline="0" noProof="0" dirty="0">
                <a:ln>
                  <a:noFill/>
                </a:ln>
                <a:solidFill>
                  <a:prstClr val="black"/>
                </a:solidFill>
                <a:effectLst/>
                <a:uLnTx/>
                <a:uFillTx/>
                <a:latin typeface="Candara"/>
                <a:ea typeface="+mn-ea"/>
                <a:cs typeface="+mn-cs"/>
              </a:rPr>
              <a:t> And the Jews also assented, saying that these things were so.  </a:t>
            </a:r>
            <a:r>
              <a:rPr kumimoji="0" lang="en-US" sz="2133" b="0" i="0" u="none" strike="noStrike" kern="1200" cap="none" spc="0" normalizeH="0" baseline="0" noProof="0" dirty="0">
                <a:ln>
                  <a:noFill/>
                </a:ln>
                <a:solidFill>
                  <a:srgbClr val="002060"/>
                </a:solidFill>
                <a:effectLst/>
                <a:uLnTx/>
                <a:uFillTx/>
                <a:latin typeface="Candara"/>
                <a:ea typeface="+mn-ea"/>
                <a:cs typeface="+mn-cs"/>
              </a:rPr>
              <a:t> </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655320"/>
            <a:ext cx="4267200" cy="5547360"/>
          </a:xfrm>
          <a:prstGeom prst="rect">
            <a:avLst/>
          </a:prstGeom>
        </p:spPr>
      </p:pic>
    </p:spTree>
    <p:extLst>
      <p:ext uri="{BB962C8B-B14F-4D97-AF65-F5344CB8AC3E}">
        <p14:creationId xmlns:p14="http://schemas.microsoft.com/office/powerpoint/2010/main" val="273317510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43280" y="1270000"/>
            <a:ext cx="5976234" cy="4677708"/>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24</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r>
              <a:rPr kumimoji="0" lang="en-US" sz="3200" b="1" i="0" u="none" strike="noStrike" kern="1200" cap="none" spc="0" normalizeH="0" baseline="0" noProof="0" dirty="0">
                <a:ln>
                  <a:noFill/>
                </a:ln>
                <a:solidFill>
                  <a:prstClr val="black"/>
                </a:solidFill>
                <a:effectLst/>
                <a:uLnTx/>
                <a:uFillTx/>
                <a:latin typeface="Candara"/>
                <a:ea typeface="+mn-ea"/>
                <a:cs typeface="+mn-cs"/>
              </a:rPr>
              <a:t>And as he thus </a:t>
            </a:r>
            <a:r>
              <a:rPr kumimoji="0" lang="en-US" sz="3200" b="1" i="0" u="none" strike="noStrike" kern="1200" cap="none" spc="0" normalizeH="0" baseline="0" noProof="0" dirty="0" err="1">
                <a:ln>
                  <a:noFill/>
                </a:ln>
                <a:solidFill>
                  <a:prstClr val="black"/>
                </a:solidFill>
                <a:effectLst/>
                <a:uLnTx/>
                <a:uFillTx/>
                <a:latin typeface="Candara"/>
                <a:ea typeface="+mn-ea"/>
                <a:cs typeface="+mn-cs"/>
              </a:rPr>
              <a:t>spake</a:t>
            </a:r>
            <a:r>
              <a:rPr kumimoji="0" lang="en-US" sz="3200" b="1" i="0" u="none" strike="noStrike" kern="1200" cap="none" spc="0" normalizeH="0" baseline="0" noProof="0" dirty="0">
                <a:ln>
                  <a:noFill/>
                </a:ln>
                <a:solidFill>
                  <a:prstClr val="black"/>
                </a:solidFill>
                <a:effectLst/>
                <a:uLnTx/>
                <a:uFillTx/>
                <a:latin typeface="Candara"/>
                <a:ea typeface="+mn-ea"/>
                <a:cs typeface="+mn-cs"/>
              </a:rPr>
              <a:t> for himself, Festus said with a loud voice, </a:t>
            </a:r>
            <a:r>
              <a:rPr kumimoji="0" lang="en-US" sz="3200" b="1" i="0" u="none" strike="noStrike" kern="1200" cap="none" spc="0" normalizeH="0" baseline="0" noProof="0" dirty="0">
                <a:ln>
                  <a:noFill/>
                </a:ln>
                <a:solidFill>
                  <a:srgbClr val="073E87">
                    <a:lumMod val="50000"/>
                  </a:srgbClr>
                </a:solidFill>
                <a:effectLst/>
                <a:uLnTx/>
                <a:uFillTx/>
                <a:latin typeface="Candara"/>
                <a:ea typeface="+mn-ea"/>
                <a:cs typeface="+mn-cs"/>
              </a:rPr>
              <a:t>Paul, thou art beside thyself; </a:t>
            </a:r>
            <a:r>
              <a:rPr kumimoji="0" lang="en-US" sz="3200" b="1" i="0" u="none" strike="noStrike" kern="1200" cap="none" spc="0" normalizeH="0" baseline="0" noProof="0" dirty="0">
                <a:ln>
                  <a:noFill/>
                </a:ln>
                <a:solidFill>
                  <a:srgbClr val="C00000"/>
                </a:solidFill>
                <a:effectLst/>
                <a:uLnTx/>
                <a:uFillTx/>
                <a:latin typeface="Candara"/>
                <a:ea typeface="+mn-ea"/>
                <a:cs typeface="+mn-cs"/>
              </a:rPr>
              <a:t>much learning doth make thee mad.  </a:t>
            </a:r>
          </a:p>
          <a:p>
            <a:pPr marL="0" marR="0" lvl="0" indent="0" algn="l" defTabSz="1219170" rtl="0" eaLnBrk="1" fontAlgn="auto" latinLnBrk="0" hangingPunct="1">
              <a:lnSpc>
                <a:spcPct val="100000"/>
              </a:lnSpc>
              <a:spcBef>
                <a:spcPts val="800"/>
              </a:spcBef>
              <a:spcAft>
                <a:spcPts val="0"/>
              </a:spcAft>
              <a:buClrTx/>
              <a:buSzTx/>
              <a:buFontTx/>
              <a:buNone/>
              <a:tabLst/>
              <a:defRPr/>
            </a:pPr>
            <a:r>
              <a:rPr kumimoji="0" lang="en-US" sz="3200" b="1" i="0" u="none" strike="noStrike" kern="1200" cap="none" spc="0" normalizeH="0" baseline="30000" noProof="0" dirty="0">
                <a:ln>
                  <a:noFill/>
                </a:ln>
                <a:solidFill>
                  <a:prstClr val="black"/>
                </a:solidFill>
                <a:effectLst/>
                <a:uLnTx/>
                <a:uFillTx/>
                <a:latin typeface="Candara"/>
                <a:ea typeface="+mn-ea"/>
                <a:cs typeface="+mn-cs"/>
              </a:rPr>
              <a:t>25</a:t>
            </a:r>
            <a:r>
              <a:rPr kumimoji="0" lang="en-US" sz="3200" b="1" i="0" u="none" strike="noStrike" kern="1200" cap="none" spc="0" normalizeH="0" baseline="0" noProof="0" dirty="0">
                <a:ln>
                  <a:noFill/>
                </a:ln>
                <a:solidFill>
                  <a:prstClr val="black"/>
                </a:solidFill>
                <a:effectLst/>
                <a:uLnTx/>
                <a:uFillTx/>
                <a:latin typeface="Candara"/>
                <a:ea typeface="+mn-ea"/>
                <a:cs typeface="+mn-cs"/>
              </a:rPr>
              <a:t> But he said, </a:t>
            </a:r>
            <a:r>
              <a:rPr kumimoji="0" lang="en-US" sz="3200" b="1" i="0" u="none" strike="noStrike" kern="1200" cap="none" spc="0" normalizeH="0" baseline="0" noProof="0" dirty="0">
                <a:ln>
                  <a:noFill/>
                </a:ln>
                <a:solidFill>
                  <a:srgbClr val="073E87">
                    <a:lumMod val="50000"/>
                  </a:srgbClr>
                </a:solidFill>
                <a:effectLst/>
                <a:uLnTx/>
                <a:uFillTx/>
                <a:latin typeface="Candara"/>
                <a:ea typeface="+mn-ea"/>
                <a:cs typeface="+mn-cs"/>
              </a:rPr>
              <a:t>I am not mad, most noble Festus; but speak forth the words of truth and soberness.  </a:t>
            </a:r>
          </a:p>
        </p:txBody>
      </p:sp>
      <p:pic>
        <p:nvPicPr>
          <p:cNvPr id="3075" name="Picture 3" descr="D:\_PowerPoint- Book of Acts\Bible People\Paul's 4th\Caesarea\p-109-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4219" y="1149350"/>
            <a:ext cx="4013200" cy="4559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526574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700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 24</a:t>
            </a:r>
          </a:p>
          <a:p>
            <a:r>
              <a:rPr lang="en-US" dirty="0"/>
              <a:t>It presented to him a man who from his youth had lived in strict devotion to a religion whose chief characteristic was the hope of a resurrection from the dead; who had once persecuted to death his present friends, but had been induced to change his course by a vision from heaven; and who, from that moment, had been enduring stripes, and  imprisonment, and constant exposure to death, in his efforts to inspire men with his own hope of a resurrection. Such a career he could not reconcile with those maxims of ease or of ambition which he regarded as the highest rule of life. Moreover, he saw this strange man, when called to answer to accusations of crime, appear to forget himself &amp; attempt to convert his judges rather than to defend himself. There was a magnanimity of soul displayed in both the past and the present of his career, which was above the comprehension of the sensuous politician, and which he could not reconcile with sound reason. He seems to have forgotten where he was, and the decorum of the occasion, so deeply was he absorbed in listening to and thinking of Paul. </a:t>
            </a:r>
          </a:p>
          <a:p>
            <a:r>
              <a:rPr lang="en-US" b="0" dirty="0"/>
              <a:t> McGarvey, J. W. (1872). </a:t>
            </a:r>
            <a:r>
              <a:rPr lang="en-US" b="0" i="1" u="sng" dirty="0">
                <a:hlinkClick r:id="rId2"/>
              </a:rPr>
              <a:t>A commentary on Acts of Apostles</a:t>
            </a:r>
            <a:r>
              <a:rPr lang="en-US" b="0" dirty="0">
                <a:hlinkClick r:id="rId2"/>
              </a:rPr>
              <a:t> (pp. 279–280). Lexington, KY: Transylvania Printing and Publishing Co.</a:t>
            </a:r>
          </a:p>
          <a:p>
            <a:endParaRPr lang="en-US" dirty="0"/>
          </a:p>
          <a:p>
            <a:pPr marL="457200" lvl="1" indent="0">
              <a:buNone/>
            </a:pPr>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26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818411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850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 25</a:t>
            </a:r>
          </a:p>
          <a:p>
            <a:r>
              <a:rPr lang="en-US" dirty="0"/>
              <a:t>Paul saw at once, from the tone and manner of Festus, as well as from the admission of his great learning, that the charge of insanity wasn’t intended as an insult; but it was the sudden outburst of a conviction which had just seized the mind of the perplexed and the astonished governor. His answer, therefore, was most respectful. (25) “</a:t>
            </a:r>
            <a:r>
              <a:rPr lang="en-US" i="1" dirty="0"/>
              <a:t>But he said, I am not mad, most noble Festus, but speak forth words of truth and soberness.” He saw, however, that Festus was beyond the reach of conviction; for a man who could see in the foregoing portion of this speech only the ravings of a madman, could not easily be reached by the argument, or touched by the pathos of the gospel.</a:t>
            </a:r>
          </a:p>
          <a:p>
            <a:pPr lvl="1"/>
            <a:r>
              <a:rPr lang="en-US" b="0" dirty="0"/>
              <a:t>McGarvey, J. W. (1872). </a:t>
            </a:r>
            <a:r>
              <a:rPr lang="en-US" b="0" i="1" u="sng" dirty="0">
                <a:hlinkClick r:id="rId2"/>
              </a:rPr>
              <a:t>A commentary on Acts of Apostles</a:t>
            </a:r>
            <a:r>
              <a:rPr lang="en-US" b="0" dirty="0">
                <a:hlinkClick r:id="rId2"/>
              </a:rPr>
              <a:t> (p. 280). Lexington, KY: Transylvania Printing and Publishing Co.</a:t>
            </a:r>
          </a:p>
          <a:p>
            <a:endParaRPr lang="en-US" dirty="0"/>
          </a:p>
          <a:p>
            <a:pPr marL="457200" lvl="1" indent="0">
              <a:buNone/>
            </a:pPr>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26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3763221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83920" y="1249680"/>
            <a:ext cx="5935595" cy="416514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prstClr val="black"/>
                </a:solidFill>
                <a:effectLst/>
                <a:uLnTx/>
                <a:uFillTx/>
                <a:latin typeface="Candara"/>
                <a:ea typeface="+mn-ea"/>
                <a:cs typeface="+mn-cs"/>
              </a:rPr>
              <a:t>26</a:t>
            </a:r>
            <a:r>
              <a:rPr kumimoji="0" lang="en-US" sz="2800" b="1" i="0" u="none" strike="noStrike" kern="1200" cap="none" spc="0" normalizeH="0" baseline="0" noProof="0" dirty="0">
                <a:ln>
                  <a:noFill/>
                </a:ln>
                <a:solidFill>
                  <a:prstClr val="black"/>
                </a:solidFill>
                <a:effectLst/>
                <a:uLnTx/>
                <a:uFillTx/>
                <a:latin typeface="Candara"/>
                <a:ea typeface="+mn-ea"/>
                <a:cs typeface="+mn-cs"/>
              </a:rPr>
              <a:t> </a:t>
            </a:r>
            <a:r>
              <a:rPr kumimoji="0" lang="en-US" sz="2800" b="1" i="0" u="none" strike="noStrike" kern="1200" cap="none" spc="0" normalizeH="0" baseline="0" noProof="0" dirty="0">
                <a:ln>
                  <a:noFill/>
                </a:ln>
                <a:solidFill>
                  <a:srgbClr val="073E87">
                    <a:lumMod val="50000"/>
                  </a:srgbClr>
                </a:solidFill>
                <a:effectLst/>
                <a:uLnTx/>
                <a:uFillTx/>
                <a:latin typeface="Candara"/>
                <a:ea typeface="+mn-ea"/>
                <a:cs typeface="+mn-cs"/>
              </a:rPr>
              <a:t>For the king knoweth of these things, before whom also I speak freely: for I am persuaded that none of these things are hidden from him; </a:t>
            </a:r>
            <a:br>
              <a:rPr kumimoji="0" lang="en-US" sz="2800" b="1" i="0" u="none" strike="noStrike" kern="1200" cap="none" spc="0" normalizeH="0" baseline="0" noProof="0" dirty="0">
                <a:ln>
                  <a:noFill/>
                </a:ln>
                <a:solidFill>
                  <a:srgbClr val="073E87">
                    <a:lumMod val="50000"/>
                  </a:srgbClr>
                </a:solidFill>
                <a:effectLst/>
                <a:uLnTx/>
                <a:uFillTx/>
                <a:latin typeface="Candara"/>
                <a:ea typeface="+mn-ea"/>
                <a:cs typeface="+mn-cs"/>
              </a:rPr>
            </a:br>
            <a:r>
              <a:rPr kumimoji="0" lang="en-US" sz="2800" b="1" i="0" u="none" strike="noStrike" kern="1200" cap="none" spc="0" normalizeH="0" baseline="0" noProof="0" dirty="0">
                <a:ln>
                  <a:noFill/>
                </a:ln>
                <a:solidFill>
                  <a:srgbClr val="073E87">
                    <a:lumMod val="50000"/>
                  </a:srgbClr>
                </a:solidFill>
                <a:effectLst/>
                <a:uLnTx/>
                <a:uFillTx/>
                <a:latin typeface="Candara"/>
                <a:ea typeface="+mn-ea"/>
                <a:cs typeface="+mn-cs"/>
              </a:rPr>
              <a:t>for this thing was not done in a corner.</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prstClr val="black"/>
                </a:solidFill>
                <a:effectLst/>
                <a:uLnTx/>
                <a:uFillTx/>
                <a:latin typeface="Candara"/>
                <a:ea typeface="+mn-ea"/>
                <a:cs typeface="+mn-cs"/>
              </a:rPr>
              <a:t>27</a:t>
            </a:r>
            <a:r>
              <a:rPr kumimoji="0" lang="en-US" sz="2800" b="1" i="0" u="none" strike="noStrike" kern="1200" cap="none" spc="0" normalizeH="0" baseline="0" noProof="0" dirty="0">
                <a:ln>
                  <a:noFill/>
                </a:ln>
                <a:solidFill>
                  <a:prstClr val="black"/>
                </a:solidFill>
                <a:effectLst/>
                <a:uLnTx/>
                <a:uFillTx/>
                <a:latin typeface="Candara"/>
                <a:ea typeface="+mn-ea"/>
                <a:cs typeface="+mn-cs"/>
              </a:rPr>
              <a:t> </a:t>
            </a:r>
            <a:r>
              <a:rPr kumimoji="0" lang="en-US" sz="3200" b="1" i="0" u="none" strike="noStrike" kern="1200" cap="none" spc="0" normalizeH="0" baseline="0" noProof="0" dirty="0">
                <a:ln>
                  <a:noFill/>
                </a:ln>
                <a:solidFill>
                  <a:srgbClr val="073E87">
                    <a:lumMod val="50000"/>
                  </a:srgbClr>
                </a:solidFill>
                <a:effectLst/>
                <a:uLnTx/>
                <a:uFillTx/>
                <a:latin typeface="Candara"/>
                <a:ea typeface="+mn-ea"/>
                <a:cs typeface="+mn-cs"/>
              </a:rPr>
              <a:t>King Agrippa, </a:t>
            </a:r>
            <a:r>
              <a:rPr kumimoji="0" lang="en-US" sz="3200" b="1" i="0" u="none" strike="noStrike" kern="1200" cap="none" spc="0" normalizeH="0" baseline="0" noProof="0" dirty="0" err="1">
                <a:ln>
                  <a:noFill/>
                </a:ln>
                <a:solidFill>
                  <a:srgbClr val="073E87">
                    <a:lumMod val="50000"/>
                  </a:srgbClr>
                </a:solidFill>
                <a:effectLst/>
                <a:uLnTx/>
                <a:uFillTx/>
                <a:latin typeface="Candara"/>
                <a:ea typeface="+mn-ea"/>
                <a:cs typeface="+mn-cs"/>
              </a:rPr>
              <a:t>believest</a:t>
            </a:r>
            <a:r>
              <a:rPr kumimoji="0" lang="en-US" sz="3200" b="1" i="0" u="none" strike="noStrike" kern="1200" cap="none" spc="0" normalizeH="0" baseline="0" noProof="0" dirty="0">
                <a:ln>
                  <a:noFill/>
                </a:ln>
                <a:solidFill>
                  <a:srgbClr val="073E87">
                    <a:lumMod val="50000"/>
                  </a:srgbClr>
                </a:solidFill>
                <a:effectLst/>
                <a:uLnTx/>
                <a:uFillTx/>
                <a:latin typeface="Candara"/>
                <a:ea typeface="+mn-ea"/>
                <a:cs typeface="+mn-cs"/>
              </a:rPr>
              <a:t> thou the prophets? I know that thou </a:t>
            </a:r>
            <a:r>
              <a:rPr kumimoji="0" lang="en-US" sz="3200" b="1" i="0" u="none" strike="noStrike" kern="1200" cap="none" spc="0" normalizeH="0" baseline="0" noProof="0" dirty="0" err="1">
                <a:ln>
                  <a:noFill/>
                </a:ln>
                <a:solidFill>
                  <a:srgbClr val="073E87">
                    <a:lumMod val="50000"/>
                  </a:srgbClr>
                </a:solidFill>
                <a:effectLst/>
                <a:uLnTx/>
                <a:uFillTx/>
                <a:latin typeface="Candara"/>
                <a:ea typeface="+mn-ea"/>
                <a:cs typeface="+mn-cs"/>
              </a:rPr>
              <a:t>believest</a:t>
            </a:r>
            <a:r>
              <a:rPr kumimoji="0" lang="en-US" sz="3200" b="1" i="0" u="none" strike="noStrike" kern="1200" cap="none" spc="0" normalizeH="0" baseline="0" noProof="0" dirty="0">
                <a:ln>
                  <a:noFill/>
                </a:ln>
                <a:solidFill>
                  <a:srgbClr val="073E87">
                    <a:lumMod val="50000"/>
                  </a:srgbClr>
                </a:solidFill>
                <a:effectLst/>
                <a:uLnTx/>
                <a:uFillTx/>
                <a:latin typeface="Candara"/>
                <a:ea typeface="+mn-ea"/>
                <a:cs typeface="+mn-cs"/>
              </a:rPr>
              <a:t>.   </a:t>
            </a:r>
          </a:p>
        </p:txBody>
      </p:sp>
      <p:pic>
        <p:nvPicPr>
          <p:cNvPr id="3075" name="Picture 3" descr="D:\_PowerPoint- Book of Acts\Bible People\Paul's 4th\Caesarea\p-109-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4219" y="1149350"/>
            <a:ext cx="4013200" cy="4559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175876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955040"/>
            <a:ext cx="6096001" cy="5078313"/>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30000" noProof="0" dirty="0">
                <a:ln>
                  <a:noFill/>
                </a:ln>
                <a:solidFill>
                  <a:prstClr val="black"/>
                </a:solidFill>
                <a:effectLst/>
                <a:uLnTx/>
                <a:uFillTx/>
                <a:latin typeface="Candara"/>
                <a:ea typeface="+mn-ea"/>
                <a:cs typeface="+mn-cs"/>
              </a:rPr>
              <a:t>28</a:t>
            </a:r>
            <a:r>
              <a:rPr kumimoji="0" lang="en-US" sz="3600" b="1" i="0" u="none" strike="noStrike" kern="1200" cap="none" spc="0" normalizeH="0" baseline="0" noProof="0" dirty="0">
                <a:ln>
                  <a:noFill/>
                </a:ln>
                <a:solidFill>
                  <a:prstClr val="black"/>
                </a:solidFill>
                <a:effectLst/>
                <a:uLnTx/>
                <a:uFillTx/>
                <a:latin typeface="Candara"/>
                <a:ea typeface="+mn-ea"/>
                <a:cs typeface="+mn-cs"/>
              </a:rPr>
              <a:t> Then Agrippa said unto Paul, </a:t>
            </a:r>
            <a:r>
              <a:rPr kumimoji="0" lang="en-US" sz="3600" b="1" i="0" u="none" strike="noStrike" kern="1200" cap="none" spc="0" normalizeH="0" baseline="0" noProof="0" dirty="0">
                <a:ln>
                  <a:noFill/>
                </a:ln>
                <a:solidFill>
                  <a:srgbClr val="C00000"/>
                </a:solidFill>
                <a:effectLst/>
                <a:uLnTx/>
                <a:uFillTx/>
                <a:latin typeface="Candara"/>
                <a:ea typeface="+mn-ea"/>
                <a:cs typeface="+mn-cs"/>
              </a:rPr>
              <a:t>Almost thou </a:t>
            </a:r>
            <a:r>
              <a:rPr kumimoji="0" lang="en-US" sz="3600" b="1" i="0" u="none" strike="noStrike" kern="1200" cap="none" spc="0" normalizeH="0" baseline="0" noProof="0" dirty="0" err="1">
                <a:ln>
                  <a:noFill/>
                </a:ln>
                <a:solidFill>
                  <a:srgbClr val="C00000"/>
                </a:solidFill>
                <a:effectLst/>
                <a:uLnTx/>
                <a:uFillTx/>
                <a:latin typeface="Candara"/>
                <a:ea typeface="+mn-ea"/>
                <a:cs typeface="+mn-cs"/>
              </a:rPr>
              <a:t>persuadest</a:t>
            </a:r>
            <a:r>
              <a:rPr kumimoji="0" lang="en-US" sz="3600" b="1" i="0" u="none" strike="noStrike" kern="1200" cap="none" spc="0" normalizeH="0" baseline="0" noProof="0" dirty="0">
                <a:ln>
                  <a:noFill/>
                </a:ln>
                <a:solidFill>
                  <a:srgbClr val="C00000"/>
                </a:solidFill>
                <a:effectLst/>
                <a:uLnTx/>
                <a:uFillTx/>
                <a:latin typeface="Candara"/>
                <a:ea typeface="+mn-ea"/>
                <a:cs typeface="+mn-cs"/>
              </a:rPr>
              <a:t> me to be a Christian.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30000" noProof="0" dirty="0">
                <a:ln>
                  <a:noFill/>
                </a:ln>
                <a:solidFill>
                  <a:prstClr val="black"/>
                </a:solidFill>
                <a:effectLst/>
                <a:uLnTx/>
                <a:uFillTx/>
                <a:latin typeface="Candara"/>
                <a:ea typeface="+mn-ea"/>
                <a:cs typeface="+mn-cs"/>
              </a:rPr>
              <a:t>29</a:t>
            </a:r>
            <a:r>
              <a:rPr kumimoji="0" lang="en-US" sz="3600" b="1" i="0" u="none" strike="noStrike" kern="1200" cap="none" spc="0" normalizeH="0" baseline="0" noProof="0" dirty="0">
                <a:ln>
                  <a:noFill/>
                </a:ln>
                <a:solidFill>
                  <a:prstClr val="black"/>
                </a:solidFill>
                <a:effectLst/>
                <a:uLnTx/>
                <a:uFillTx/>
                <a:latin typeface="Candara"/>
                <a:ea typeface="+mn-ea"/>
                <a:cs typeface="+mn-cs"/>
              </a:rPr>
              <a:t> And Paul said, </a:t>
            </a:r>
            <a:r>
              <a:rPr kumimoji="0" lang="en-US" sz="3600" b="1" i="0" u="none" strike="noStrike" kern="1200" cap="none" spc="0" normalizeH="0" baseline="0" noProof="0" dirty="0">
                <a:ln>
                  <a:noFill/>
                </a:ln>
                <a:solidFill>
                  <a:srgbClr val="073E87">
                    <a:lumMod val="50000"/>
                  </a:srgbClr>
                </a:solidFill>
                <a:effectLst/>
                <a:uLnTx/>
                <a:uFillTx/>
                <a:latin typeface="Candara"/>
                <a:ea typeface="+mn-ea"/>
                <a:cs typeface="+mn-cs"/>
              </a:rPr>
              <a:t>I would to God, that not only thou, but also all that hear me this day,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73E87">
                    <a:lumMod val="50000"/>
                  </a:srgbClr>
                </a:solidFill>
                <a:effectLst/>
                <a:uLnTx/>
                <a:uFillTx/>
                <a:latin typeface="Candara"/>
                <a:ea typeface="+mn-ea"/>
                <a:cs typeface="+mn-cs"/>
              </a:rPr>
              <a:t>were both almost, and altogether such as I am, except these bonds.  </a:t>
            </a:r>
          </a:p>
        </p:txBody>
      </p:sp>
      <p:pic>
        <p:nvPicPr>
          <p:cNvPr id="6" name="Picture 3" descr="D:\_PowerPoint- Book of Acts\Bible People\Paul's 4th\Caesarea\p-109-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4219" y="1149350"/>
            <a:ext cx="4013200" cy="4559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816168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fade">
                                      <p:cBhvr>
                                        <p:cTn id="10"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1D49D49-8FBC-4AD3-A56D-56CA0BAF2027}"/>
              </a:ext>
            </a:extLst>
          </p:cNvPr>
          <p:cNvSpPr txBox="1"/>
          <p:nvPr/>
        </p:nvSpPr>
        <p:spPr>
          <a:xfrm>
            <a:off x="596767" y="654518"/>
            <a:ext cx="11020926" cy="5492979"/>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750"/>
              </a:spcAft>
              <a:buClrTx/>
              <a:buSzTx/>
              <a:buFontTx/>
              <a:buNone/>
              <a:tabLst/>
              <a:defRPr/>
            </a:pPr>
            <a:r>
              <a:rPr kumimoji="0" lang="en-US" sz="3600" b="1" i="0" u="sng" strike="noStrike" kern="1200" cap="none" spc="0" normalizeH="0" baseline="0" noProof="0" dirty="0">
                <a:ln>
                  <a:noFill/>
                </a:ln>
                <a:solidFill>
                  <a:srgbClr val="008AE6"/>
                </a:solidFill>
                <a:effectLst>
                  <a:outerShdw blurRad="38100" dist="38100" dir="2700000" algn="tl">
                    <a:srgbClr val="000000">
                      <a:alpha val="43137"/>
                    </a:srgbClr>
                  </a:outerShdw>
                </a:effectLst>
                <a:uLnTx/>
                <a:uFillTx/>
                <a:latin typeface="Verdana" panose="020B0604030504040204" pitchFamily="34" charset="0"/>
                <a:ea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Cambridge Bible for Schools and Colleges</a:t>
            </a:r>
            <a:endParaRPr kumimoji="0" lang="en-US" sz="3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75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anose="020B0604030504040204" pitchFamily="34" charset="0"/>
                <a:ea typeface="Times New Roman" panose="02020603050405020304" pitchFamily="18" charset="0"/>
                <a:cs typeface="Times New Roman" panose="02020603050405020304" pitchFamily="18" charset="0"/>
              </a:rPr>
              <a:t> </a:t>
            </a:r>
            <a:endParaRPr kumimoji="0" lang="en-US" sz="11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750"/>
              </a:spcAft>
              <a:buClrTx/>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Roboto" panose="02000000000000000000" pitchFamily="2" charset="0"/>
                <a:ea typeface="Times New Roman" panose="02020603050405020304" pitchFamily="18" charset="0"/>
                <a:cs typeface="Times New Roman" panose="02020603050405020304" pitchFamily="18" charset="0"/>
              </a:rPr>
              <a:t>Acts 11:26</a:t>
            </a:r>
            <a:r>
              <a:rPr kumimoji="0" lang="en-US"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Roboto" panose="02000000000000000000" pitchFamily="2" charset="0"/>
                <a:ea typeface="Times New Roman" panose="02020603050405020304" pitchFamily="18" charset="0"/>
                <a:cs typeface="Times New Roman" panose="02020603050405020304" pitchFamily="18" charset="0"/>
              </a:rPr>
              <a:t>.  </a:t>
            </a:r>
            <a:r>
              <a:rPr kumimoji="0" lang="en-US" sz="2000" b="0"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Roboto" panose="02000000000000000000" pitchFamily="2" charset="0"/>
                <a:ea typeface="Times New Roman" panose="02020603050405020304" pitchFamily="18" charset="0"/>
                <a:cs typeface="Times New Roman" panose="02020603050405020304" pitchFamily="18" charset="0"/>
              </a:rPr>
              <a:t>and the disciples were called Christians first in Antioch</a:t>
            </a:r>
            <a:r>
              <a:rPr kumimoji="0" lang="en-US"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Roboto" panose="02000000000000000000" pitchFamily="2" charset="0"/>
                <a:ea typeface="Times New Roman" panose="02020603050405020304" pitchFamily="18" charset="0"/>
                <a:cs typeface="Times New Roman" panose="02020603050405020304" pitchFamily="18" charset="0"/>
              </a:rPr>
              <a:t>] It is most probable that    </a:t>
            </a: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Roboto" panose="02000000000000000000" pitchFamily="2" charset="0"/>
                <a:ea typeface="Times New Roman" panose="02020603050405020304" pitchFamily="18" charset="0"/>
                <a:cs typeface="Times New Roman" panose="02020603050405020304" pitchFamily="18" charset="0"/>
              </a:rPr>
              <a:t>this name was given them by the heathen in ridicule</a:t>
            </a:r>
            <a:r>
              <a:rPr kumimoji="0" lang="en-US"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Roboto" panose="02000000000000000000" pitchFamily="2" charset="0"/>
                <a:ea typeface="Times New Roman" panose="02020603050405020304" pitchFamily="18" charset="0"/>
                <a:cs typeface="Times New Roman" panose="02020603050405020304" pitchFamily="18" charset="0"/>
              </a:rPr>
              <a:t>. The disciples of Jesus never give it to themselves, and as the use of it would imply that those who bore it were the followers of the Messiah, the Christ, it is certain it would not be given to them by the Jews.</a:t>
            </a:r>
            <a:endParaRPr kumimoji="0" lang="en-US"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750"/>
              </a:spcAft>
              <a:buClrTx/>
              <a:buSzTx/>
              <a:buFontTx/>
              <a:buNone/>
              <a:tabLst/>
              <a:defRPr/>
            </a:pPr>
            <a:r>
              <a:rPr kumimoji="0" lang="en-US"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Roboto" panose="02000000000000000000" pitchFamily="2" charset="0"/>
                <a:ea typeface="Times New Roman" panose="02020603050405020304" pitchFamily="18" charset="0"/>
                <a:cs typeface="Times New Roman" panose="02020603050405020304" pitchFamily="18" charset="0"/>
              </a:rPr>
              <a:t>The reason for a new distinctive term is apparent. When these new Gentile converts were joined to the Church of Antioch, none of the former distinctive appellations would embrace the whole body. They were no longer only of the  Nazarenes or the </a:t>
            </a:r>
            <a:r>
              <a:rPr kumimoji="0" lang="en-US" sz="2000" b="0"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Roboto" panose="02000000000000000000" pitchFamily="2" charset="0"/>
                <a:ea typeface="Times New Roman" panose="02020603050405020304" pitchFamily="18" charset="0"/>
                <a:cs typeface="Times New Roman" panose="02020603050405020304" pitchFamily="18" charset="0"/>
              </a:rPr>
              <a:t>Galilæans</a:t>
            </a:r>
            <a:r>
              <a:rPr kumimoji="0" lang="en-US"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Roboto" panose="02000000000000000000" pitchFamily="2" charset="0"/>
                <a:ea typeface="Times New Roman" panose="02020603050405020304" pitchFamily="18" charset="0"/>
                <a:cs typeface="Times New Roman" panose="02020603050405020304" pitchFamily="18" charset="0"/>
              </a:rPr>
              <a:t> or Greek-Jews, and as to the people of Antioch they probably seemed a strange medley, they would not be unlikely to apply  to them such a hybrid form as “Christian,” a Greek word with a Latin termination.</a:t>
            </a:r>
            <a:endParaRPr kumimoji="0" lang="en-US"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750"/>
              </a:spcAft>
              <a:buClrTx/>
              <a:buSzTx/>
              <a:buFontTx/>
              <a:buNone/>
              <a:tabLst/>
              <a:defRPr/>
            </a:pPr>
            <a:r>
              <a:rPr kumimoji="0" lang="en-US"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Roboto" panose="02000000000000000000" pitchFamily="2" charset="0"/>
                <a:ea typeface="Times New Roman" panose="02020603050405020304" pitchFamily="18" charset="0"/>
                <a:cs typeface="Times New Roman" panose="02020603050405020304" pitchFamily="18" charset="0"/>
              </a:rPr>
              <a:t>The name is probably used in mockery by Agrippa </a:t>
            </a:r>
            <a:r>
              <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Roboto" panose="02000000000000000000" pitchFamily="2" charset="0"/>
                <a:ea typeface="Times New Roman" panose="02020603050405020304" pitchFamily="18" charset="0"/>
                <a:cs typeface="Times New Roman" panose="02020603050405020304" pitchFamily="18" charset="0"/>
              </a:rPr>
              <a:t>(</a:t>
            </a:r>
            <a:r>
              <a:rPr kumimoji="0" lang="en-US" sz="20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Roboto" panose="02000000000000000000" pitchFamily="2" charset="0"/>
                <a:ea typeface="Times New Roman" panose="02020603050405020304" pitchFamily="18" charset="0"/>
                <a:cs typeface="Times New Roman" panose="02020603050405020304" pitchFamily="18" charset="0"/>
                <a:hlinkClick r:id="rId3" tooltip="Then Agrippa said to Paul, Almost you persuade me to be a Christian.">
                  <a:extLst>
                    <a:ext uri="{A12FA001-AC4F-418D-AE19-62706E023703}">
                      <ahyp:hlinkClr xmlns:ahyp="http://schemas.microsoft.com/office/drawing/2018/hyperlinkcolor" val="tx"/>
                    </a:ext>
                  </a:extLst>
                </a:hlinkClick>
              </a:rPr>
              <a:t>Acts 26:28</a:t>
            </a:r>
            <a:r>
              <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Roboto" panose="02000000000000000000" pitchFamily="2"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Roboto" panose="02000000000000000000" pitchFamily="2" charset="0"/>
                <a:ea typeface="Times New Roman" panose="02020603050405020304" pitchFamily="18" charset="0"/>
                <a:cs typeface="Times New Roman" panose="02020603050405020304" pitchFamily="18" charset="0"/>
              </a:rPr>
              <a:t>“With but little persuasion thou </a:t>
            </a:r>
            <a:r>
              <a:rPr kumimoji="0" lang="en-US" sz="2000" b="0"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Roboto" panose="02000000000000000000" pitchFamily="2" charset="0"/>
                <a:ea typeface="Times New Roman" panose="02020603050405020304" pitchFamily="18" charset="0"/>
                <a:cs typeface="Times New Roman" panose="02020603050405020304" pitchFamily="18" charset="0"/>
              </a:rPr>
              <a:t>wouldest</a:t>
            </a:r>
            <a:r>
              <a:rPr kumimoji="0" lang="en-US"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Roboto" panose="02000000000000000000" pitchFamily="2" charset="0"/>
                <a:ea typeface="Times New Roman" panose="02020603050405020304" pitchFamily="18" charset="0"/>
                <a:cs typeface="Times New Roman" panose="02020603050405020304" pitchFamily="18" charset="0"/>
              </a:rPr>
              <a:t> fain make me a Christian,” but in the only other and later instance of the use of the name in the N. T. (</a:t>
            </a:r>
            <a:r>
              <a:rPr kumimoji="0" lang="en-US" sz="2000" b="0" i="0" u="sng"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Roboto" panose="02000000000000000000" pitchFamily="2" charset="0"/>
                <a:ea typeface="Times New Roman" panose="02020603050405020304" pitchFamily="18" charset="0"/>
                <a:cs typeface="Times New Roman" panose="02020603050405020304" pitchFamily="18" charset="0"/>
                <a:hlinkClick r:id="rId4" tooltip="Yet if any man suffer as a Christian, let him not be ashamed; but let him glorify God on this behalf.">
                  <a:extLst>
                    <a:ext uri="{A12FA001-AC4F-418D-AE19-62706E023703}">
                      <ahyp:hlinkClr xmlns:ahyp="http://schemas.microsoft.com/office/drawing/2018/hyperlinkcolor" val="tx"/>
                    </a:ext>
                  </a:extLst>
                </a:hlinkClick>
              </a:rPr>
              <a:t>1 Peter 4:16</a:t>
            </a:r>
            <a:r>
              <a:rPr kumimoji="0" lang="en-US"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Roboto" panose="02000000000000000000" pitchFamily="2" charset="0"/>
                <a:ea typeface="Times New Roman" panose="02020603050405020304" pitchFamily="18" charset="0"/>
                <a:cs typeface="Times New Roman" panose="02020603050405020304" pitchFamily="18" charset="0"/>
              </a:rPr>
              <a:t>) we can see that what had been at first a taunt had soon come  to be a name in which to glory, “If any man suffer as a Christian, let him not be ashamed.”</a:t>
            </a:r>
            <a:endParaRPr kumimoji="0" lang="en-US"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54346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5">
                                            <p:txEl>
                                              <p:pRg st="0" end="0"/>
                                            </p:txEl>
                                          </p:spTgt>
                                        </p:tgtEl>
                                        <p:attrNameLst>
                                          <p:attrName>r</p:attrName>
                                        </p:attrNameLst>
                                      </p:cBhvr>
                                    </p:animRot>
                                  </p:childTnLst>
                                </p:cTn>
                              </p:par>
                              <p:par>
                                <p:cTn id="7" presetID="8" presetClass="emph" presetSubtype="0" fill="hold" nodeType="withEffect">
                                  <p:stCondLst>
                                    <p:cond delay="0"/>
                                  </p:stCondLst>
                                  <p:childTnLst>
                                    <p:animRot by="21600000">
                                      <p:cBhvr>
                                        <p:cTn id="8" dur="2000" fill="hold"/>
                                        <p:tgtEl>
                                          <p:spTgt spid="5">
                                            <p:txEl>
                                              <p:pRg st="1" end="1"/>
                                            </p:txEl>
                                          </p:spTgt>
                                        </p:tgtEl>
                                        <p:attrNameLst>
                                          <p:attrName>r</p:attrName>
                                        </p:attrNameLst>
                                      </p:cBhvr>
                                    </p:animRot>
                                  </p:childTnLst>
                                </p:cTn>
                              </p:par>
                              <p:par>
                                <p:cTn id="9" presetID="8" presetClass="emph" presetSubtype="0" fill="hold" nodeType="withEffect">
                                  <p:stCondLst>
                                    <p:cond delay="0"/>
                                  </p:stCondLst>
                                  <p:childTnLst>
                                    <p:animRot by="21600000">
                                      <p:cBhvr>
                                        <p:cTn id="10" dur="2000" fill="hold"/>
                                        <p:tgtEl>
                                          <p:spTgt spid="5">
                                            <p:txEl>
                                              <p:pRg st="2" end="2"/>
                                            </p:txEl>
                                          </p:spTgt>
                                        </p:tgtEl>
                                        <p:attrNameLst>
                                          <p:attrName>r</p:attrName>
                                        </p:attrNameLst>
                                      </p:cBhvr>
                                    </p:animRot>
                                  </p:childTnLst>
                                </p:cTn>
                              </p:par>
                              <p:par>
                                <p:cTn id="11" presetID="8" presetClass="emph" presetSubtype="0" fill="hold" nodeType="withEffect">
                                  <p:stCondLst>
                                    <p:cond delay="0"/>
                                  </p:stCondLst>
                                  <p:childTnLst>
                                    <p:animRot by="21600000">
                                      <p:cBhvr>
                                        <p:cTn id="12" dur="2000" fill="hold"/>
                                        <p:tgtEl>
                                          <p:spTgt spid="5">
                                            <p:txEl>
                                              <p:pRg st="3" end="3"/>
                                            </p:txEl>
                                          </p:spTgt>
                                        </p:tgtEl>
                                        <p:attrNameLst>
                                          <p:attrName>r</p:attrName>
                                        </p:attrNameLst>
                                      </p:cBhvr>
                                    </p:animRot>
                                  </p:childTnLst>
                                </p:cTn>
                              </p:par>
                              <p:par>
                                <p:cTn id="13" presetID="8" presetClass="emph" presetSubtype="0" fill="hold" nodeType="withEffect">
                                  <p:stCondLst>
                                    <p:cond delay="0"/>
                                  </p:stCondLst>
                                  <p:childTnLst>
                                    <p:animRot by="21600000">
                                      <p:cBhvr>
                                        <p:cTn id="14" dur="2000" fill="hold"/>
                                        <p:tgtEl>
                                          <p:spTgt spid="5">
                                            <p:txEl>
                                              <p:pRg st="4" end="4"/>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72160" y="1016001"/>
            <a:ext cx="4307842" cy="489364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30000" noProof="0" dirty="0">
                <a:ln>
                  <a:noFill/>
                </a:ln>
                <a:solidFill>
                  <a:prstClr val="black"/>
                </a:solidFill>
                <a:effectLst/>
                <a:uLnTx/>
                <a:uFillTx/>
                <a:latin typeface="Candara"/>
                <a:ea typeface="+mn-ea"/>
                <a:cs typeface="+mn-cs"/>
              </a:rPr>
              <a:t>30</a:t>
            </a:r>
            <a:r>
              <a:rPr kumimoji="0" lang="en-US" sz="2133" b="1" i="0" u="none" strike="noStrike" kern="1200" cap="none" spc="0" normalizeH="0" baseline="0" noProof="0" dirty="0">
                <a:ln>
                  <a:noFill/>
                </a:ln>
                <a:solidFill>
                  <a:prstClr val="black"/>
                </a:solidFill>
                <a:effectLst/>
                <a:uLnTx/>
                <a:uFillTx/>
                <a:latin typeface="Candara"/>
                <a:ea typeface="+mn-ea"/>
                <a:cs typeface="+mn-cs"/>
              </a:rPr>
              <a:t> </a:t>
            </a:r>
            <a:r>
              <a:rPr kumimoji="0" lang="en-US" sz="2400" b="1" i="0" u="none" strike="noStrike" kern="1200" cap="none" spc="0" normalizeH="0" baseline="0" noProof="0" dirty="0">
                <a:ln>
                  <a:noFill/>
                </a:ln>
                <a:solidFill>
                  <a:prstClr val="black"/>
                </a:solidFill>
                <a:effectLst/>
                <a:uLnTx/>
                <a:uFillTx/>
                <a:latin typeface="Candara"/>
                <a:ea typeface="+mn-ea"/>
                <a:cs typeface="+mn-cs"/>
              </a:rPr>
              <a:t>And when he had thus spoken, the king rose up, and the governor, and Bernice, and they that sat with them: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30000" noProof="0" dirty="0">
                <a:ln>
                  <a:noFill/>
                </a:ln>
                <a:solidFill>
                  <a:prstClr val="black"/>
                </a:solidFill>
                <a:effectLst/>
                <a:uLnTx/>
                <a:uFillTx/>
                <a:latin typeface="Candara"/>
                <a:ea typeface="+mn-ea"/>
                <a:cs typeface="+mn-cs"/>
              </a:rPr>
              <a:t>31</a:t>
            </a:r>
            <a:r>
              <a:rPr kumimoji="0" lang="en-US" sz="2400" b="1" i="0" u="none" strike="noStrike" kern="1200" cap="none" spc="0" normalizeH="0" baseline="0" noProof="0" dirty="0">
                <a:ln>
                  <a:noFill/>
                </a:ln>
                <a:solidFill>
                  <a:prstClr val="black"/>
                </a:solidFill>
                <a:effectLst/>
                <a:uLnTx/>
                <a:uFillTx/>
                <a:latin typeface="Candara"/>
                <a:ea typeface="+mn-ea"/>
                <a:cs typeface="+mn-cs"/>
              </a:rPr>
              <a:t> And when they were gone aside, they talked between themselves, saying, </a:t>
            </a:r>
            <a:r>
              <a:rPr kumimoji="0" lang="en-US" sz="2400" b="1" i="0" u="none" strike="noStrike" kern="1200" cap="none" spc="0" normalizeH="0" baseline="0" noProof="0" dirty="0">
                <a:ln>
                  <a:noFill/>
                </a:ln>
                <a:solidFill>
                  <a:srgbClr val="073E87">
                    <a:lumMod val="50000"/>
                  </a:srgbClr>
                </a:solidFill>
                <a:effectLst/>
                <a:uLnTx/>
                <a:uFillTx/>
                <a:latin typeface="Candara"/>
                <a:ea typeface="+mn-ea"/>
                <a:cs typeface="+mn-cs"/>
              </a:rPr>
              <a:t>This man doeth nothing worthy of death or of bonds.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30000" noProof="0" dirty="0">
                <a:ln>
                  <a:noFill/>
                </a:ln>
                <a:solidFill>
                  <a:prstClr val="black"/>
                </a:solidFill>
                <a:effectLst/>
                <a:uLnTx/>
                <a:uFillTx/>
                <a:latin typeface="Candara"/>
                <a:ea typeface="+mn-ea"/>
                <a:cs typeface="+mn-cs"/>
              </a:rPr>
              <a:t>32</a:t>
            </a:r>
            <a:r>
              <a:rPr kumimoji="0" lang="en-US" sz="2400" b="1" i="0" u="none" strike="noStrike" kern="1200" cap="none" spc="0" normalizeH="0" baseline="0" noProof="0" dirty="0">
                <a:ln>
                  <a:noFill/>
                </a:ln>
                <a:solidFill>
                  <a:prstClr val="black"/>
                </a:solidFill>
                <a:effectLst/>
                <a:uLnTx/>
                <a:uFillTx/>
                <a:latin typeface="Candara"/>
                <a:ea typeface="+mn-ea"/>
                <a:cs typeface="+mn-cs"/>
              </a:rPr>
              <a:t> Then said Agrippa unto Festus, </a:t>
            </a:r>
            <a:r>
              <a:rPr kumimoji="0" lang="en-US" sz="2400" b="1" i="0" u="none" strike="noStrike" kern="1200" cap="none" spc="0" normalizeH="0" baseline="0" noProof="0" dirty="0">
                <a:ln>
                  <a:noFill/>
                </a:ln>
                <a:solidFill>
                  <a:srgbClr val="073E87">
                    <a:lumMod val="50000"/>
                  </a:srgbClr>
                </a:solidFill>
                <a:effectLst/>
                <a:uLnTx/>
                <a:uFillTx/>
                <a:latin typeface="Candara"/>
                <a:ea typeface="+mn-ea"/>
                <a:cs typeface="+mn-cs"/>
              </a:rPr>
              <a:t>This man might have been set at liberty, if he had not appealed unto Caesar. </a:t>
            </a:r>
          </a:p>
        </p:txBody>
      </p:sp>
      <p:pic>
        <p:nvPicPr>
          <p:cNvPr id="1026" name="Picture 2" descr="D:\_PowerPoint- Book of Acts\Bible People\Paul's 4th\Caesarea\5. Almost persuaded Agripp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1152929"/>
            <a:ext cx="6124067" cy="4495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253396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1DBF163-3947-A802-60E5-F65355EA122B}"/>
              </a:ext>
            </a:extLst>
          </p:cNvPr>
          <p:cNvSpPr>
            <a:spLocks noGrp="1"/>
          </p:cNvSpPr>
          <p:nvPr>
            <p:ph type="sldNum" sz="quarter" idx="12"/>
          </p:nvPr>
        </p:nvSpPr>
        <p:spPr/>
        <p:txBody>
          <a:bodyPr/>
          <a:lstStyle/>
          <a:p>
            <a:pPr fontAlgn="base">
              <a:spcBef>
                <a:spcPct val="0"/>
              </a:spcBef>
              <a:spcAft>
                <a:spcPct val="0"/>
              </a:spcAft>
            </a:pPr>
            <a:fld id="{E4715E6A-6EC2-48A5-A1F8-5C771EBBE0E0}" type="slidenum">
              <a:rPr lang="en-US" altLang="en-US">
                <a:solidFill>
                  <a:srgbClr val="000000"/>
                </a:solidFill>
                <a:latin typeface="Arial" panose="020B0604020202020204" pitchFamily="34" charset="0"/>
              </a:rPr>
              <a:pPr fontAlgn="base">
                <a:spcBef>
                  <a:spcPct val="0"/>
                </a:spcBef>
                <a:spcAft>
                  <a:spcPct val="0"/>
                </a:spcAft>
              </a:pPr>
              <a:t>137</a:t>
            </a:fld>
            <a:endParaRPr lang="en-US" altLang="en-US">
              <a:solidFill>
                <a:srgbClr val="000000"/>
              </a:solidFill>
              <a:latin typeface="Arial" panose="020B0604020202020204" pitchFamily="34" charset="0"/>
            </a:endParaRPr>
          </a:p>
        </p:txBody>
      </p:sp>
      <p:sp>
        <p:nvSpPr>
          <p:cNvPr id="19458" name="Rectangle 2">
            <a:extLst>
              <a:ext uri="{FF2B5EF4-FFF2-40B4-BE49-F238E27FC236}">
                <a16:creationId xmlns:a16="http://schemas.microsoft.com/office/drawing/2014/main" id="{11AC9FF8-1C0C-4D85-2A57-4934F0CD3E8B}"/>
              </a:ext>
            </a:extLst>
          </p:cNvPr>
          <p:cNvSpPr>
            <a:spLocks noGrp="1" noChangeArrowheads="1"/>
          </p:cNvSpPr>
          <p:nvPr>
            <p:ph type="title"/>
          </p:nvPr>
        </p:nvSpPr>
        <p:spPr>
          <a:xfrm>
            <a:off x="2473692" y="277813"/>
            <a:ext cx="9108707" cy="1143000"/>
          </a:xfrm>
        </p:spPr>
        <p:txBody>
          <a:bodyPr/>
          <a:lstStyle/>
          <a:p>
            <a:r>
              <a:rPr lang="en-US" altLang="en-US" sz="6600" dirty="0"/>
              <a:t>Review of Chapter 26</a:t>
            </a:r>
          </a:p>
        </p:txBody>
      </p:sp>
      <p:sp>
        <p:nvSpPr>
          <p:cNvPr id="19459" name="Rectangle 3">
            <a:extLst>
              <a:ext uri="{FF2B5EF4-FFF2-40B4-BE49-F238E27FC236}">
                <a16:creationId xmlns:a16="http://schemas.microsoft.com/office/drawing/2014/main" id="{4B00527A-5EF8-93CA-32DF-AF5D11D2A6A3}"/>
              </a:ext>
            </a:extLst>
          </p:cNvPr>
          <p:cNvSpPr>
            <a:spLocks noGrp="1" noChangeArrowheads="1"/>
          </p:cNvSpPr>
          <p:nvPr>
            <p:ph type="body" idx="1"/>
          </p:nvPr>
        </p:nvSpPr>
        <p:spPr>
          <a:xfrm>
            <a:off x="2127182" y="1600200"/>
            <a:ext cx="8540817" cy="5257800"/>
          </a:xfrm>
        </p:spPr>
        <p:txBody>
          <a:bodyPr/>
          <a:lstStyle/>
          <a:p>
            <a:r>
              <a:rPr lang="en-US" altLang="en-US" sz="2400" dirty="0"/>
              <a:t>Acts 26:1 Then Agrippa said unto Paul, Thou art permitted to speak for thyself. Then Paul stretched forth the hand, and answered for himself:</a:t>
            </a:r>
          </a:p>
          <a:p>
            <a:r>
              <a:rPr lang="en-US" altLang="en-US" sz="2400" dirty="0"/>
              <a:t> Paul explains his meeting with Jesus and all the details to King Agrippa II son of Agrippa I, he is the seventh and last of the Herod Kingship line.</a:t>
            </a:r>
          </a:p>
          <a:p>
            <a:r>
              <a:rPr lang="en-US" altLang="en-US" sz="2400" dirty="0"/>
              <a:t> Festus then says Paul is mad</a:t>
            </a:r>
          </a:p>
          <a:p>
            <a:r>
              <a:rPr lang="en-US" altLang="en-US" sz="2400" dirty="0"/>
              <a:t> Acts 26:26 For the king </a:t>
            </a:r>
            <a:r>
              <a:rPr lang="en-US" altLang="en-US" sz="2400" dirty="0" err="1"/>
              <a:t>knoweth</a:t>
            </a:r>
            <a:r>
              <a:rPr lang="en-US" altLang="en-US" sz="2400" dirty="0"/>
              <a:t> of these things, before whom also I speak freely: for I am persuaded that none of these things are hidden from him; for this thing was not done in a corner.</a:t>
            </a:r>
          </a:p>
          <a:p>
            <a:endParaRPr lang="en-US" altLang="en-US" sz="2400" dirty="0"/>
          </a:p>
          <a:p>
            <a:endParaRPr lang="en-US" altLang="en-US" sz="24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anim to="" calcmode="lin" valueType="num">
                                      <p:cBhvr>
                                        <p:cTn id="7" dur="1" fill="hold"/>
                                        <p:tgtEl>
                                          <p:spTgt spid="19459">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19459">
                                            <p:txEl>
                                              <p:pRg st="1" end="1"/>
                                            </p:txEl>
                                          </p:spTgt>
                                        </p:tgtEl>
                                        <p:attrNameLst>
                                          <p:attrName>style.visibility</p:attrName>
                                        </p:attrNameLst>
                                      </p:cBhvr>
                                      <p:to>
                                        <p:strVal val="visible"/>
                                      </p:to>
                                    </p:set>
                                    <p:anim to="" calcmode="lin" valueType="num">
                                      <p:cBhvr>
                                        <p:cTn id="12" dur="1" fill="hold"/>
                                        <p:tgtEl>
                                          <p:spTgt spid="19459">
                                            <p:txEl>
                                              <p:pRg st="1" end="1"/>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nodeType="clickEffect">
                                  <p:stCondLst>
                                    <p:cond delay="0"/>
                                  </p:stCondLst>
                                  <p:childTnLst>
                                    <p:set>
                                      <p:cBhvr>
                                        <p:cTn id="16" dur="1" fill="hold">
                                          <p:stCondLst>
                                            <p:cond delay="0"/>
                                          </p:stCondLst>
                                        </p:cTn>
                                        <p:tgtEl>
                                          <p:spTgt spid="19459">
                                            <p:txEl>
                                              <p:pRg st="2" end="2"/>
                                            </p:txEl>
                                          </p:spTgt>
                                        </p:tgtEl>
                                        <p:attrNameLst>
                                          <p:attrName>style.visibility</p:attrName>
                                        </p:attrNameLst>
                                      </p:cBhvr>
                                      <p:to>
                                        <p:strVal val="visible"/>
                                      </p:to>
                                    </p:set>
                                    <p:anim to="" calcmode="lin" valueType="num">
                                      <p:cBhvr>
                                        <p:cTn id="17" dur="1" fill="hold"/>
                                        <p:tgtEl>
                                          <p:spTgt spid="19459">
                                            <p:txEl>
                                              <p:pRg st="2" end="2"/>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nodeType="clickEffect">
                                  <p:stCondLst>
                                    <p:cond delay="0"/>
                                  </p:stCondLst>
                                  <p:childTnLst>
                                    <p:set>
                                      <p:cBhvr>
                                        <p:cTn id="21" dur="1" fill="hold">
                                          <p:stCondLst>
                                            <p:cond delay="0"/>
                                          </p:stCondLst>
                                        </p:cTn>
                                        <p:tgtEl>
                                          <p:spTgt spid="19459">
                                            <p:txEl>
                                              <p:pRg st="3" end="3"/>
                                            </p:txEl>
                                          </p:spTgt>
                                        </p:tgtEl>
                                        <p:attrNameLst>
                                          <p:attrName>style.visibility</p:attrName>
                                        </p:attrNameLst>
                                      </p:cBhvr>
                                      <p:to>
                                        <p:strVal val="visible"/>
                                      </p:to>
                                    </p:set>
                                    <p:anim to="" calcmode="lin" valueType="num">
                                      <p:cBhvr>
                                        <p:cTn id="22" dur="1" fill="hold"/>
                                        <p:tgtEl>
                                          <p:spTgt spid="19459">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5">
            <a:extLst>
              <a:ext uri="{FF2B5EF4-FFF2-40B4-BE49-F238E27FC236}">
                <a16:creationId xmlns:a16="http://schemas.microsoft.com/office/drawing/2014/main" id="{9EA2D6BF-C5B9-0F89-6F1F-0B50A41D28D9}"/>
              </a:ext>
            </a:extLst>
          </p:cNvPr>
          <p:cNvSpPr>
            <a:spLocks noGrp="1" noChangeArrowheads="1"/>
          </p:cNvSpPr>
          <p:nvPr>
            <p:ph type="sldNum" sz="quarter" idx="4"/>
          </p:nvPr>
        </p:nvSpPr>
        <p:spPr/>
        <p:txBody>
          <a:bodyPr/>
          <a:lstStyle/>
          <a:p>
            <a:pPr fontAlgn="base">
              <a:spcBef>
                <a:spcPct val="0"/>
              </a:spcBef>
              <a:spcAft>
                <a:spcPct val="0"/>
              </a:spcAft>
            </a:pPr>
            <a:fld id="{A4CC84C1-9918-4FB5-9105-CD172D498795}" type="slidenum">
              <a:rPr lang="en-US" altLang="en-US">
                <a:solidFill>
                  <a:srgbClr val="000000"/>
                </a:solidFill>
                <a:latin typeface="Arial" panose="020B0604020202020204" pitchFamily="34" charset="0"/>
              </a:rPr>
              <a:pPr fontAlgn="base">
                <a:spcBef>
                  <a:spcPct val="0"/>
                </a:spcBef>
                <a:spcAft>
                  <a:spcPct val="0"/>
                </a:spcAft>
              </a:pPr>
              <a:t>138</a:t>
            </a:fld>
            <a:endParaRPr lang="en-US" altLang="en-US">
              <a:solidFill>
                <a:srgbClr val="000000"/>
              </a:solidFill>
              <a:latin typeface="Arial" panose="020B0604020202020204" pitchFamily="34" charset="0"/>
            </a:endParaRPr>
          </a:p>
        </p:txBody>
      </p:sp>
      <p:sp>
        <p:nvSpPr>
          <p:cNvPr id="21508" name="Rectangle 4">
            <a:extLst>
              <a:ext uri="{FF2B5EF4-FFF2-40B4-BE49-F238E27FC236}">
                <a16:creationId xmlns:a16="http://schemas.microsoft.com/office/drawing/2014/main" id="{D001157A-DE01-8C43-3622-F93DF1C254E7}"/>
              </a:ext>
            </a:extLst>
          </p:cNvPr>
          <p:cNvSpPr>
            <a:spLocks noGrp="1" noChangeArrowheads="1"/>
          </p:cNvSpPr>
          <p:nvPr>
            <p:ph type="ctrTitle"/>
          </p:nvPr>
        </p:nvSpPr>
        <p:spPr>
          <a:xfrm>
            <a:off x="3276600" y="762000"/>
            <a:ext cx="6934200" cy="2590800"/>
          </a:xfrm>
        </p:spPr>
        <p:txBody>
          <a:bodyPr/>
          <a:lstStyle/>
          <a:p>
            <a:r>
              <a:rPr lang="en-US" altLang="en-US" sz="5200" dirty="0"/>
              <a:t>Agrippa was a really bad, self serving &amp; brutal man but</a:t>
            </a:r>
            <a:r>
              <a:rPr lang="en-US" altLang="en-US" sz="5900" dirty="0"/>
              <a:t> ….</a:t>
            </a:r>
          </a:p>
        </p:txBody>
      </p:sp>
      <p:sp>
        <p:nvSpPr>
          <p:cNvPr id="21509" name="Rectangle 5">
            <a:extLst>
              <a:ext uri="{FF2B5EF4-FFF2-40B4-BE49-F238E27FC236}">
                <a16:creationId xmlns:a16="http://schemas.microsoft.com/office/drawing/2014/main" id="{C05BD085-57F9-0F03-31F0-3D5925A41DE1}"/>
              </a:ext>
            </a:extLst>
          </p:cNvPr>
          <p:cNvSpPr>
            <a:spLocks noGrp="1" noChangeArrowheads="1"/>
          </p:cNvSpPr>
          <p:nvPr>
            <p:ph type="subTitle" idx="1"/>
          </p:nvPr>
        </p:nvSpPr>
        <p:spPr/>
        <p:txBody>
          <a:bodyPr/>
          <a:lstStyle/>
          <a:p>
            <a:r>
              <a:rPr lang="en-US" altLang="en-US" sz="5400" dirty="0"/>
              <a:t>Could the New Testament gospel touch even him?</a:t>
            </a:r>
          </a:p>
        </p:txBody>
      </p:sp>
    </p:spTree>
    <p:extLst>
      <p:ext uri="{BB962C8B-B14F-4D97-AF65-F5344CB8AC3E}">
        <p14:creationId xmlns:p14="http://schemas.microsoft.com/office/powerpoint/2010/main" val="30144860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 to="" calcmode="lin" valueType="num">
                                      <p:cBhvr>
                                        <p:cTn id="7" dur="1" fill="hold"/>
                                        <p:tgtEl>
                                          <p:spTgt spid="21508"/>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21509">
                                            <p:txEl>
                                              <p:pRg st="0" end="0"/>
                                            </p:txEl>
                                          </p:spTgt>
                                        </p:tgtEl>
                                        <p:attrNameLst>
                                          <p:attrName>style.visibility</p:attrName>
                                        </p:attrNameLst>
                                      </p:cBhvr>
                                      <p:to>
                                        <p:strVal val="visible"/>
                                      </p:to>
                                    </p:set>
                                    <p:anim to="" calcmode="lin" valueType="num">
                                      <p:cBhvr>
                                        <p:cTn id="12" dur="1" fill="hold"/>
                                        <p:tgtEl>
                                          <p:spTgt spid="21509">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8"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2CE10D2-2B16-99EF-20FB-DCA4DE644199}"/>
              </a:ext>
            </a:extLst>
          </p:cNvPr>
          <p:cNvSpPr>
            <a:spLocks noGrp="1"/>
          </p:cNvSpPr>
          <p:nvPr>
            <p:ph type="sldNum" sz="quarter" idx="12"/>
          </p:nvPr>
        </p:nvSpPr>
        <p:spPr/>
        <p:txBody>
          <a:bodyPr/>
          <a:lstStyle/>
          <a:p>
            <a:pPr fontAlgn="base">
              <a:spcBef>
                <a:spcPct val="0"/>
              </a:spcBef>
              <a:spcAft>
                <a:spcPct val="0"/>
              </a:spcAft>
            </a:pPr>
            <a:fld id="{E21FB3C0-F48D-4A6C-9C47-44ECA35552D2}" type="slidenum">
              <a:rPr lang="en-US" altLang="en-US">
                <a:solidFill>
                  <a:srgbClr val="000000"/>
                </a:solidFill>
                <a:latin typeface="Arial" panose="020B0604020202020204" pitchFamily="34" charset="0"/>
              </a:rPr>
              <a:pPr fontAlgn="base">
                <a:spcBef>
                  <a:spcPct val="0"/>
                </a:spcBef>
                <a:spcAft>
                  <a:spcPct val="0"/>
                </a:spcAft>
              </a:pPr>
              <a:t>139</a:t>
            </a:fld>
            <a:endParaRPr lang="en-US" altLang="en-US">
              <a:solidFill>
                <a:srgbClr val="000000"/>
              </a:solidFill>
              <a:latin typeface="Arial" panose="020B0604020202020204" pitchFamily="34" charset="0"/>
            </a:endParaRPr>
          </a:p>
        </p:txBody>
      </p:sp>
      <p:sp>
        <p:nvSpPr>
          <p:cNvPr id="20482" name="Rectangle 2">
            <a:extLst>
              <a:ext uri="{FF2B5EF4-FFF2-40B4-BE49-F238E27FC236}">
                <a16:creationId xmlns:a16="http://schemas.microsoft.com/office/drawing/2014/main" id="{5979E1FA-1FB2-BE25-770D-1AA08951BDD4}"/>
              </a:ext>
            </a:extLst>
          </p:cNvPr>
          <p:cNvSpPr>
            <a:spLocks noGrp="1" noChangeArrowheads="1"/>
          </p:cNvSpPr>
          <p:nvPr>
            <p:ph type="title"/>
          </p:nvPr>
        </p:nvSpPr>
        <p:spPr>
          <a:xfrm>
            <a:off x="2338939" y="277813"/>
            <a:ext cx="9243461" cy="1143000"/>
          </a:xfrm>
        </p:spPr>
        <p:txBody>
          <a:bodyPr/>
          <a:lstStyle/>
          <a:p>
            <a:r>
              <a:rPr lang="en-US" altLang="en-US" sz="6000" dirty="0" err="1"/>
              <a:t>Pauls</a:t>
            </a:r>
            <a:r>
              <a:rPr lang="en-US" altLang="en-US" sz="6000" dirty="0"/>
              <a:t> statement to Agrippa</a:t>
            </a:r>
          </a:p>
        </p:txBody>
      </p:sp>
      <p:sp>
        <p:nvSpPr>
          <p:cNvPr id="20483" name="Rectangle 3">
            <a:extLst>
              <a:ext uri="{FF2B5EF4-FFF2-40B4-BE49-F238E27FC236}">
                <a16:creationId xmlns:a16="http://schemas.microsoft.com/office/drawing/2014/main" id="{374A13F9-97B5-535B-3CD7-76C9C9FE5314}"/>
              </a:ext>
            </a:extLst>
          </p:cNvPr>
          <p:cNvSpPr>
            <a:spLocks noGrp="1" noChangeArrowheads="1"/>
          </p:cNvSpPr>
          <p:nvPr>
            <p:ph type="body" idx="1"/>
          </p:nvPr>
        </p:nvSpPr>
        <p:spPr>
          <a:xfrm>
            <a:off x="2338939" y="1524000"/>
            <a:ext cx="8329061" cy="5334000"/>
          </a:xfrm>
        </p:spPr>
        <p:txBody>
          <a:bodyPr/>
          <a:lstStyle/>
          <a:p>
            <a:pPr>
              <a:lnSpc>
                <a:spcPct val="90000"/>
              </a:lnSpc>
            </a:pPr>
            <a:r>
              <a:rPr lang="en-US" altLang="en-US" dirty="0"/>
              <a:t>Acts 26:27-28 King Agrippa, </a:t>
            </a:r>
            <a:r>
              <a:rPr lang="en-US" altLang="en-US" dirty="0" err="1"/>
              <a:t>believest</a:t>
            </a:r>
            <a:r>
              <a:rPr lang="en-US" altLang="en-US" dirty="0"/>
              <a:t> thou the prophets? I know that thou </a:t>
            </a:r>
            <a:r>
              <a:rPr lang="en-US" altLang="en-US" dirty="0" err="1"/>
              <a:t>believest</a:t>
            </a:r>
            <a:r>
              <a:rPr lang="en-US" altLang="en-US" dirty="0"/>
              <a:t>. 28 Then Agrippa said unto Paul, Almost thou </a:t>
            </a:r>
            <a:r>
              <a:rPr lang="en-US" altLang="en-US" dirty="0" err="1"/>
              <a:t>persuadest</a:t>
            </a:r>
            <a:r>
              <a:rPr lang="en-US" altLang="en-US" dirty="0"/>
              <a:t> me to be a Christian.</a:t>
            </a:r>
          </a:p>
          <a:p>
            <a:pPr>
              <a:lnSpc>
                <a:spcPct val="90000"/>
              </a:lnSpc>
            </a:pPr>
            <a:r>
              <a:rPr lang="en-US" altLang="en-US" dirty="0"/>
              <a:t>Acts 26:30-32 And when he had thus spoken, the king rose up, and the governor, and Bernice, and they that sat with them:  31 And when they were gone aside, they talked between themselves, saying, This man doeth nothing worthy of death or of bonds.  32 Then said Agrippa unto Festus, This man might have been set at liberty, if he had not appealed unto Caesar.</a:t>
            </a:r>
          </a:p>
          <a:p>
            <a:pPr>
              <a:lnSpc>
                <a:spcPct val="90000"/>
              </a:lnSpc>
            </a:pPr>
            <a:endParaRPr lang="en-US" altLang="en-US" dirty="0"/>
          </a:p>
          <a:p>
            <a:pPr>
              <a:lnSpc>
                <a:spcPct val="90000"/>
              </a:lnSpc>
            </a:pPr>
            <a:endParaRPr lang="en-US" alt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anim to="" calcmode="lin" valueType="num">
                                      <p:cBhvr>
                                        <p:cTn id="7" dur="1" fill="hold"/>
                                        <p:tgtEl>
                                          <p:spTgt spid="20483">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20483">
                                            <p:txEl>
                                              <p:pRg st="1" end="1"/>
                                            </p:txEl>
                                          </p:spTgt>
                                        </p:tgtEl>
                                        <p:attrNameLst>
                                          <p:attrName>style.visibility</p:attrName>
                                        </p:attrNameLst>
                                      </p:cBhvr>
                                      <p:to>
                                        <p:strVal val="visible"/>
                                      </p:to>
                                    </p:set>
                                    <p:anim to="" calcmode="lin" valueType="num">
                                      <p:cBhvr>
                                        <p:cTn id="12" dur="1" fill="hold"/>
                                        <p:tgtEl>
                                          <p:spTgt spid="2048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700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VERSES 2 - 9</a:t>
            </a:r>
          </a:p>
          <a:p>
            <a:r>
              <a:rPr lang="en-US" dirty="0"/>
              <a:t>The complimentary words with which this speech is introduced were not undeserved by Felix; for he had restored tranquility to the country, when it was disturbed, first by hordes of robbers; afterward by organized bands of Assassins, and more recently, by that Egyptian for whom Lysias at first mistook Paul. In suppressing all these disturbances, his administration had been prosperous.</a:t>
            </a:r>
          </a:p>
          <a:p>
            <a:r>
              <a:rPr lang="en-US" dirty="0"/>
              <a:t>The accusation against Paul, sustained by the testimony of the Jews, contained three specifications. It charged him, </a:t>
            </a:r>
            <a:r>
              <a:rPr lang="en-US" i="1" dirty="0"/>
              <a:t>first, with exciting the Jews to sedition; second, with being the ringleader of the sect of Nazarenes; third, with profaning of the temple. </a:t>
            </a:r>
            <a:r>
              <a:rPr lang="en-US" i="1" dirty="0" err="1"/>
              <a:t>Tertullus</a:t>
            </a:r>
            <a:r>
              <a:rPr lang="en-US" i="1" dirty="0"/>
              <a:t> also took occasion to vent his indignation against Lysias, for interfering by violence, as he falsely alleged against him, with the judicial proceedings of the Sanhedrin. Finally, he asserts that Felix would be able, if he would examine Lysias,        to gain from his lips a knowledge of all of which they were now informing him.</a:t>
            </a:r>
          </a:p>
          <a:p>
            <a:endParaRPr lang="en-US" dirty="0"/>
          </a:p>
          <a:p>
            <a:r>
              <a:rPr lang="en-US" b="0" dirty="0"/>
              <a:t> McGarvey, J. W. (1872). </a:t>
            </a:r>
            <a:r>
              <a:rPr lang="en-US" b="0" i="1" u="sng" dirty="0">
                <a:hlinkClick r:id="rId2"/>
              </a:rPr>
              <a:t>A commentary on Acts of Apostles</a:t>
            </a:r>
            <a:r>
              <a:rPr lang="en-US" b="0" dirty="0">
                <a:hlinkClick r:id="rId2"/>
              </a:rPr>
              <a:t> (Ac 24:9).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24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3168480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xEl>
                                              <p:pRg st="4" end="4"/>
                                            </p:txEl>
                                          </p:spTgt>
                                        </p:tgtEl>
                                        <p:attrNameLst>
                                          <p:attrName>style.visibility</p:attrName>
                                        </p:attrNameLst>
                                      </p:cBhvr>
                                      <p:to>
                                        <p:strVal val="visible"/>
                                      </p:to>
                                    </p:set>
                                    <p:animEffect transition="in" filter="fade">
                                      <p:cBhvr>
                                        <p:cTn id="30" dur="500"/>
                                        <p:tgtEl>
                                          <p:spTgt spid="2">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childTnLst>
                                </p:cTn>
                              </p:par>
                            </p:childTnLst>
                          </p:cTn>
                        </p:par>
                        <p:par>
                          <p:cTn id="35" fill="hold">
                            <p:stCondLst>
                              <p:cond delay="0"/>
                            </p:stCondLst>
                            <p:childTnLst>
                              <p:par>
                                <p:cTn id="36" presetID="17" presetClass="entr" presetSubtype="2"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ppt_x</p:attrName>
                                        </p:attrNameLst>
                                      </p:cBhvr>
                                      <p:tavLst>
                                        <p:tav tm="0">
                                          <p:val>
                                            <p:strVal val="#ppt_x+#ppt_w/2"/>
                                          </p:val>
                                        </p:tav>
                                        <p:tav tm="100000">
                                          <p:val>
                                            <p:strVal val="#ppt_x"/>
                                          </p:val>
                                        </p:tav>
                                      </p:tavLst>
                                    </p:anim>
                                    <p:anim calcmode="lin" valueType="num">
                                      <p:cBhvr>
                                        <p:cTn id="39" dur="500" fill="hold"/>
                                        <p:tgtEl>
                                          <p:spTgt spid="7"/>
                                        </p:tgtEl>
                                        <p:attrNameLst>
                                          <p:attrName>ppt_y</p:attrName>
                                        </p:attrNameLst>
                                      </p:cBhvr>
                                      <p:tavLst>
                                        <p:tav tm="0">
                                          <p:val>
                                            <p:strVal val="#ppt_y"/>
                                          </p:val>
                                        </p:tav>
                                        <p:tav tm="100000">
                                          <p:val>
                                            <p:strVal val="#ppt_y"/>
                                          </p:val>
                                        </p:tav>
                                      </p:tavLst>
                                    </p:anim>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92500" lnSpcReduction="10000"/>
          </a:bodyPr>
          <a:lstStyle/>
          <a:p>
            <a:r>
              <a:rPr lang="en-US" sz="3800" dirty="0">
                <a:solidFill>
                  <a:schemeClr val="accent6">
                    <a:lumMod val="75000"/>
                  </a:schemeClr>
                </a:solidFill>
                <a:effectLst>
                  <a:outerShdw blurRad="38100" dist="38100" dir="2700000" algn="tl">
                    <a:srgbClr val="000000">
                      <a:alpha val="43137"/>
                    </a:srgbClr>
                  </a:outerShdw>
                </a:effectLst>
              </a:rPr>
              <a:t>VERSES 30 - 32</a:t>
            </a:r>
          </a:p>
          <a:p>
            <a:r>
              <a:rPr lang="en-US" dirty="0"/>
              <a:t>The decision that he had done nothing worthy of death or of bonds was the judgment of the whole company, while Agrippa went further, and said that he ought, by right, to be set at liberty. If Festus had decided thus honestly before Paul had made his appeal, he would have been released; but as the appeal had now been made, to </a:t>
            </a:r>
            <a:r>
              <a:rPr lang="en-US" dirty="0" err="1"/>
              <a:t>Cæsar</a:t>
            </a:r>
            <a:r>
              <a:rPr lang="en-US" dirty="0"/>
              <a:t> he must go. Whether Festus now knew any better than before what to write to </a:t>
            </a:r>
            <a:r>
              <a:rPr lang="en-US" dirty="0" err="1"/>
              <a:t>Cæsar</a:t>
            </a:r>
            <a:r>
              <a:rPr lang="en-US" dirty="0"/>
              <a:t>, Luke leaves to the imagination of the reader.</a:t>
            </a:r>
          </a:p>
          <a:p>
            <a:pPr lvl="1"/>
            <a:r>
              <a:rPr lang="en-US" b="0" dirty="0"/>
              <a:t>McGarvey, J. W. (1872). </a:t>
            </a:r>
            <a:r>
              <a:rPr lang="en-US" b="0" i="1" u="sng" dirty="0">
                <a:hlinkClick r:id="rId2"/>
              </a:rPr>
              <a:t>A commentary on Acts of Apostles</a:t>
            </a:r>
            <a:r>
              <a:rPr lang="en-US" b="0" dirty="0">
                <a:hlinkClick r:id="rId2"/>
              </a:rPr>
              <a:t> (p. 281). Lexington, KY: Transylvania Printing and Publishing Co.</a:t>
            </a:r>
          </a:p>
          <a:p>
            <a:endParaRPr lang="en-US" dirty="0"/>
          </a:p>
          <a:p>
            <a:pPr marL="457200" lvl="1" indent="0">
              <a:buNone/>
            </a:pPr>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26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1972657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775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VERSES 30 - 32</a:t>
            </a:r>
          </a:p>
          <a:p>
            <a:r>
              <a:rPr lang="en-US" dirty="0"/>
              <a:t>The course of remark and the feeling of the audience had now reached that painful crisis in which it was necessary either to yield at once to the power  of persuasion, or to break up the interview. Unfortunately for the audience, and especially for Agrippa, the latter alternative was chosen. The heart that beats beneath a royal robe is too deeply encased in worldly cares to often or seriously entertain the claims of such a religion as that of Jesus. A spurious religion, which shifts its demands to suit the rank of its devotees, has been acceptable to the great men of the nations, because it helps to soothe an aching conscience, and is often useful in controlling the ignorant masses; but men of rank and power are seldom willing to become altogether such as the Apostle Paul. They turn away from too close a pressure of the truth, as did Paul’s royal auditory.</a:t>
            </a:r>
          </a:p>
          <a:p>
            <a:pPr lvl="1"/>
            <a:r>
              <a:rPr lang="en-US" b="0" dirty="0"/>
              <a:t>McGarvey, J. W. (1872). </a:t>
            </a:r>
            <a:r>
              <a:rPr lang="en-US" b="0" i="1" u="sng" dirty="0">
                <a:hlinkClick r:id="rId2"/>
              </a:rPr>
              <a:t>A commentary on Acts of Apostles</a:t>
            </a:r>
            <a:r>
              <a:rPr lang="en-US" b="0" dirty="0">
                <a:hlinkClick r:id="rId2"/>
              </a:rPr>
              <a:t> (p. 281). Lexington, KY: Transylvania Printing and Publishing Co.</a:t>
            </a:r>
          </a:p>
          <a:p>
            <a:endParaRPr lang="en-US" dirty="0"/>
          </a:p>
          <a:p>
            <a:pPr marL="457200" lvl="1" indent="0">
              <a:buNone/>
            </a:pPr>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26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4203824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42.xml><?xml version="1.0" encoding="utf-8"?>
<p:sld xmlns:a="http://schemas.openxmlformats.org/drawingml/2006/main" xmlns:r="http://schemas.openxmlformats.org/officeDocument/2006/relationships" xmlns:p="http://schemas.openxmlformats.org/presentationml/2006/main" showMasterSp="0">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108E1-90D5-44A4-86B8-AAB24A56680B}"/>
              </a:ext>
            </a:extLst>
          </p:cNvPr>
          <p:cNvSpPr>
            <a:spLocks noGrp="1"/>
          </p:cNvSpPr>
          <p:nvPr>
            <p:ph type="ctrTitle"/>
          </p:nvPr>
        </p:nvSpPr>
        <p:spPr/>
        <p:txBody>
          <a:bodyPr>
            <a:normAutofit fontScale="90000"/>
          </a:bodyPr>
          <a:lstStyle/>
          <a:p>
            <a:r>
              <a:rPr lang="en-US" dirty="0">
                <a:solidFill>
                  <a:srgbClr val="C00000"/>
                </a:solidFill>
                <a:latin typeface="Broadway" panose="04040905080B02020502" pitchFamily="82" charset="0"/>
                <a:cs typeface="Times New Roman" panose="02020603050405020304" pitchFamily="18" charset="0"/>
              </a:rPr>
              <a:t>God’s Plan Of Salvation</a:t>
            </a:r>
            <a:br>
              <a:rPr lang="en-US" dirty="0">
                <a:solidFill>
                  <a:srgbClr val="C00000"/>
                </a:solidFill>
                <a:latin typeface="Broadway" panose="04040905080B02020502" pitchFamily="82" charset="0"/>
                <a:cs typeface="Times New Roman" panose="02020603050405020304" pitchFamily="18" charset="0"/>
              </a:rPr>
            </a:br>
            <a:r>
              <a:rPr lang="en-US" dirty="0">
                <a:solidFill>
                  <a:srgbClr val="C00000"/>
                </a:solidFill>
                <a:latin typeface="Broadway" panose="04040905080B02020502" pitchFamily="82" charset="0"/>
                <a:cs typeface="Times New Roman" panose="02020603050405020304" pitchFamily="18" charset="0"/>
              </a:rPr>
              <a:t>In The Book Of Acts</a:t>
            </a:r>
          </a:p>
        </p:txBody>
      </p:sp>
    </p:spTree>
    <p:extLst>
      <p:ext uri="{BB962C8B-B14F-4D97-AF65-F5344CB8AC3E}">
        <p14:creationId xmlns:p14="http://schemas.microsoft.com/office/powerpoint/2010/main" val="118518113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DA2454C-242E-44A1-9B50-FBED2745DB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57462"/>
            <a:ext cx="12192000" cy="5747085"/>
          </a:xfrm>
          <a:prstGeom prst="rect">
            <a:avLst/>
          </a:prstGeom>
        </p:spPr>
      </p:pic>
    </p:spTree>
    <p:extLst>
      <p:ext uri="{BB962C8B-B14F-4D97-AF65-F5344CB8AC3E}">
        <p14:creationId xmlns:p14="http://schemas.microsoft.com/office/powerpoint/2010/main" val="2431398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D91EA04-3D80-4A6F-869A-0E971E7598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641" y="375384"/>
            <a:ext cx="11117178" cy="6131293"/>
          </a:xfrm>
          <a:prstGeom prst="rect">
            <a:avLst/>
          </a:prstGeom>
        </p:spPr>
      </p:pic>
    </p:spTree>
    <p:extLst>
      <p:ext uri="{BB962C8B-B14F-4D97-AF65-F5344CB8AC3E}">
        <p14:creationId xmlns:p14="http://schemas.microsoft.com/office/powerpoint/2010/main" val="158521837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4693963" y="61961"/>
            <a:ext cx="6468345" cy="2485194"/>
            <a:chOff x="3600449" y="128122"/>
            <a:chExt cx="6468345" cy="2485194"/>
          </a:xfrm>
        </p:grpSpPr>
        <p:sp>
          <p:nvSpPr>
            <p:cNvPr id="10" name="Arrow: Bent-Up 9"/>
            <p:cNvSpPr/>
            <p:nvPr/>
          </p:nvSpPr>
          <p:spPr>
            <a:xfrm flipV="1">
              <a:off x="8239993" y="654626"/>
              <a:ext cx="1828801" cy="1958690"/>
            </a:xfrm>
            <a:prstGeom prst="bentUpArrow">
              <a:avLst>
                <a:gd name="adj1" fmla="val 25000"/>
                <a:gd name="adj2" fmla="val 25758"/>
                <a:gd name="adj3" fmla="val 2500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1" name="Thought Bubble: Cloud 10"/>
            <p:cNvSpPr/>
            <p:nvPr/>
          </p:nvSpPr>
          <p:spPr>
            <a:xfrm>
              <a:off x="3600449" y="128122"/>
              <a:ext cx="4291445" cy="1468223"/>
            </a:xfrm>
            <a:prstGeom prst="cloudCallout">
              <a:avLst>
                <a:gd name="adj1" fmla="val 57588"/>
                <a:gd name="adj2" fmla="val -1301"/>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GIFT PROMISED BY THE HOLY SPIRIT</a:t>
              </a:r>
            </a:p>
          </p:txBody>
        </p:sp>
        <p:sp>
          <p:nvSpPr>
            <p:cNvPr id="12" name="TextBox 11"/>
            <p:cNvSpPr txBox="1"/>
            <p:nvPr/>
          </p:nvSpPr>
          <p:spPr>
            <a:xfrm>
              <a:off x="8239993" y="654626"/>
              <a:ext cx="1569025" cy="461665"/>
            </a:xfrm>
            <a:prstGeom prst="rect">
              <a:avLst/>
            </a:prstGeom>
            <a:noFill/>
            <a:ln w="38100">
              <a:no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2:21</a:t>
              </a:r>
            </a:p>
          </p:txBody>
        </p:sp>
      </p:grpSp>
      <p:sp>
        <p:nvSpPr>
          <p:cNvPr id="5" name="Rectangle: Rounded Corners 4"/>
          <p:cNvSpPr/>
          <p:nvPr/>
        </p:nvSpPr>
        <p:spPr>
          <a:xfrm>
            <a:off x="6230248" y="2538066"/>
            <a:ext cx="1991591" cy="1402772"/>
          </a:xfrm>
          <a:prstGeom prst="roundRect">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BE BAPTIZED</a:t>
            </a:r>
          </a:p>
        </p:txBody>
      </p:sp>
      <p:sp>
        <p:nvSpPr>
          <p:cNvPr id="4" name="Rectangle: Rounded Corners 3"/>
          <p:cNvSpPr/>
          <p:nvPr/>
        </p:nvSpPr>
        <p:spPr>
          <a:xfrm>
            <a:off x="3176820" y="2538065"/>
            <a:ext cx="1849582" cy="1402772"/>
          </a:xfrm>
          <a:prstGeom prst="roundRect">
            <a:avLst/>
          </a:prstGeom>
          <a:solidFill>
            <a:srgbClr val="EE12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REPENT</a:t>
            </a:r>
          </a:p>
        </p:txBody>
      </p:sp>
      <p:sp>
        <p:nvSpPr>
          <p:cNvPr id="2" name="Oval 1"/>
          <p:cNvSpPr/>
          <p:nvPr/>
        </p:nvSpPr>
        <p:spPr>
          <a:xfrm>
            <a:off x="9341833" y="2538065"/>
            <a:ext cx="2759699" cy="140277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SALVATION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REMISSION OF SINS</a:t>
            </a:r>
          </a:p>
        </p:txBody>
      </p:sp>
      <p:sp>
        <p:nvSpPr>
          <p:cNvPr id="9" name="Rectangle: Rounded Corners 8">
            <a:extLst>
              <a:ext uri="{FF2B5EF4-FFF2-40B4-BE49-F238E27FC236}">
                <a16:creationId xmlns:a16="http://schemas.microsoft.com/office/drawing/2014/main" id="{8900F90E-D2DB-49BD-A431-7A0A861E5263}"/>
              </a:ext>
            </a:extLst>
          </p:cNvPr>
          <p:cNvSpPr/>
          <p:nvPr/>
        </p:nvSpPr>
        <p:spPr>
          <a:xfrm>
            <a:off x="86150" y="2538063"/>
            <a:ext cx="2040790" cy="1402773"/>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BELIEVE</a:t>
            </a:r>
          </a:p>
        </p:txBody>
      </p:sp>
      <p:sp>
        <p:nvSpPr>
          <p:cNvPr id="6" name="Arrow: Right 5"/>
          <p:cNvSpPr/>
          <p:nvPr/>
        </p:nvSpPr>
        <p:spPr>
          <a:xfrm>
            <a:off x="5042751" y="2952737"/>
            <a:ext cx="1227687" cy="592282"/>
          </a:xfrm>
          <a:prstGeom prst="rightArrow">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AND</a:t>
            </a:r>
          </a:p>
        </p:txBody>
      </p:sp>
      <p:sp>
        <p:nvSpPr>
          <p:cNvPr id="7" name="Arrow: Right 6"/>
          <p:cNvSpPr/>
          <p:nvPr/>
        </p:nvSpPr>
        <p:spPr>
          <a:xfrm>
            <a:off x="8198835" y="2943310"/>
            <a:ext cx="1142998" cy="592282"/>
          </a:xfrm>
          <a:prstGeom prst="rightArrow">
            <a:avLst/>
          </a:prstGeom>
          <a:solidFill>
            <a:srgbClr val="FF000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FOR</a:t>
            </a:r>
          </a:p>
        </p:txBody>
      </p:sp>
      <p:sp>
        <p:nvSpPr>
          <p:cNvPr id="23" name="Arrow: Right 22">
            <a:extLst>
              <a:ext uri="{FF2B5EF4-FFF2-40B4-BE49-F238E27FC236}">
                <a16:creationId xmlns:a16="http://schemas.microsoft.com/office/drawing/2014/main" id="{D8132296-2B9E-4B1B-AC77-87BF9DAAFBD3}"/>
              </a:ext>
            </a:extLst>
          </p:cNvPr>
          <p:cNvSpPr/>
          <p:nvPr/>
        </p:nvSpPr>
        <p:spPr>
          <a:xfrm>
            <a:off x="2126940" y="2943310"/>
            <a:ext cx="1081742" cy="592282"/>
          </a:xfrm>
          <a:prstGeom prst="rightArrow">
            <a:avLst/>
          </a:prstGeom>
          <a:solidFill>
            <a:srgbClr val="EE12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AND</a:t>
            </a:r>
          </a:p>
        </p:txBody>
      </p:sp>
      <p:sp>
        <p:nvSpPr>
          <p:cNvPr id="20" name="TextBox 19"/>
          <p:cNvSpPr txBox="1"/>
          <p:nvPr/>
        </p:nvSpPr>
        <p:spPr>
          <a:xfrm>
            <a:off x="0" y="1299998"/>
            <a:ext cx="12192000" cy="1200329"/>
          </a:xfrm>
          <a:prstGeom prst="rect">
            <a:avLst/>
          </a:prstGeom>
          <a:solidFill>
            <a:schemeClr val="bg1"/>
          </a:solidFill>
          <a:ln w="38100">
            <a:solidFill>
              <a:srgbClr val="0000FF"/>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Luke 24:47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47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that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repentance for forgiveness of sins</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would be proclaimed in His name to all the nations, 	beginning from Jerusalem. </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p:cNvSpPr txBox="1"/>
          <p:nvPr/>
        </p:nvSpPr>
        <p:spPr>
          <a:xfrm>
            <a:off x="0" y="4014456"/>
            <a:ext cx="12192000" cy="2308324"/>
          </a:xfrm>
          <a:prstGeom prst="rect">
            <a:avLst/>
          </a:prstGeom>
          <a:solidFill>
            <a:schemeClr val="bg1"/>
          </a:solidFill>
          <a:ln w="38100">
            <a:solidFill>
              <a:srgbClr val="0000FF"/>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2:41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41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So then,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those who had received his word were baptized</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that day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there were added 	about three thousand souls</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2:47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47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praising God and having favor with all the people. And the Lord was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adding to their number 	day by day those who were being saved</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 name="TextBox 18"/>
          <p:cNvSpPr txBox="1"/>
          <p:nvPr/>
        </p:nvSpPr>
        <p:spPr>
          <a:xfrm>
            <a:off x="0" y="24253"/>
            <a:ext cx="12192000" cy="1200329"/>
          </a:xfrm>
          <a:prstGeom prst="rect">
            <a:avLst/>
          </a:prstGeom>
          <a:solidFill>
            <a:schemeClr val="bg1"/>
          </a:solidFill>
          <a:ln w="38100">
            <a:solidFill>
              <a:srgbClr val="0000FF"/>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Mark 16:16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16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"He who has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believed and has been baptized shall be saved</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but he who has disbelieved shall 	be condemned. </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1" name="TextBox 20"/>
          <p:cNvSpPr txBox="1"/>
          <p:nvPr/>
        </p:nvSpPr>
        <p:spPr>
          <a:xfrm>
            <a:off x="0" y="4001455"/>
            <a:ext cx="12192000" cy="1200329"/>
          </a:xfrm>
          <a:prstGeom prst="rect">
            <a:avLst/>
          </a:prstGeom>
          <a:solidFill>
            <a:schemeClr val="bg1"/>
          </a:solidFill>
          <a:ln w="38100">
            <a:solidFill>
              <a:srgbClr val="0000FF"/>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2:38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38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Peter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said</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to them,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Repent</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and each of you </a:t>
            </a:r>
            <a:r>
              <a:rPr kumimoji="0" 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be baptized</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in the name of Jesus Christ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for the 	forgiveness of your sins</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and </a:t>
            </a:r>
            <a:r>
              <a:rPr kumimoji="0" lang="en-US" sz="2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you will receive the gift of the Holy Spirit</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8" name="TextBox 17"/>
          <p:cNvSpPr txBox="1"/>
          <p:nvPr/>
        </p:nvSpPr>
        <p:spPr>
          <a:xfrm>
            <a:off x="0" y="5392998"/>
            <a:ext cx="12192000" cy="1200329"/>
          </a:xfrm>
          <a:prstGeom prst="rect">
            <a:avLst/>
          </a:prstGeom>
          <a:solidFill>
            <a:schemeClr val="bg1"/>
          </a:solidFill>
          <a:ln w="38100">
            <a:solidFill>
              <a:srgbClr val="0000FF"/>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3:19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19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"Therefore </a:t>
            </a: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repent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and </a:t>
            </a:r>
            <a:r>
              <a:rPr kumimoji="0" 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return</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so that your sins may be wiped away</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in order that </a:t>
            </a:r>
            <a:r>
              <a:rPr kumimoji="0" lang="en-US" sz="2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times of 	refreshing may come from the presence of the Lord; </a:t>
            </a:r>
          </a:p>
        </p:txBody>
      </p:sp>
      <p:sp>
        <p:nvSpPr>
          <p:cNvPr id="15" name="TextBox 14"/>
          <p:cNvSpPr txBox="1"/>
          <p:nvPr/>
        </p:nvSpPr>
        <p:spPr>
          <a:xfrm>
            <a:off x="0" y="2625552"/>
            <a:ext cx="12192000" cy="1200329"/>
          </a:xfrm>
          <a:prstGeom prst="rect">
            <a:avLst/>
          </a:prstGeom>
          <a:solidFill>
            <a:schemeClr val="bg1"/>
          </a:solidFill>
          <a:ln w="38100">
            <a:solidFill>
              <a:srgbClr val="0000FF"/>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2:21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21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24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AND IT SHALL BE THAT</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EVERYONE WHO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CALLS ON THE NAME OF THE</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LORD 	WILL BE SAVED</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3" name="TextBox 2"/>
          <p:cNvSpPr txBox="1"/>
          <p:nvPr/>
        </p:nvSpPr>
        <p:spPr>
          <a:xfrm>
            <a:off x="0" y="6027003"/>
            <a:ext cx="12192000" cy="830997"/>
          </a:xfrm>
          <a:prstGeom prst="rect">
            <a:avLst/>
          </a:prstGeom>
          <a:solidFill>
            <a:schemeClr val="bg1"/>
          </a:solidFill>
          <a:ln w="38100">
            <a:solidFill>
              <a:srgbClr val="0000FF"/>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John 2:25</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(NASB)</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25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This is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 promise</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which He Himself made to us: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eternal life</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p>
        </p:txBody>
      </p:sp>
      <p:sp>
        <p:nvSpPr>
          <p:cNvPr id="14" name="TextBox 13"/>
          <p:cNvSpPr txBox="1"/>
          <p:nvPr/>
        </p:nvSpPr>
        <p:spPr>
          <a:xfrm>
            <a:off x="0" y="3935260"/>
            <a:ext cx="12192000" cy="1938992"/>
          </a:xfrm>
          <a:prstGeom prst="rect">
            <a:avLst/>
          </a:prstGeom>
          <a:solidFill>
            <a:schemeClr val="bg1"/>
          </a:solidFill>
          <a:ln w="38100">
            <a:solidFill>
              <a:srgbClr val="0000FF"/>
            </a:solidFill>
          </a:ln>
        </p:spPr>
        <p:txBody>
          <a:bodyPr wrap="square" rtlCol="0">
            <a:spAutoFit/>
          </a:bodyPr>
          <a:lstStyle/>
          <a:p>
            <a:pPr marL="0" marR="0" lvl="0" indent="0" algn="l" defTabSz="36576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2:37-38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NASB</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37  Now when they heard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this</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they were pierced to the heart, and said to Peter and the rest of the 	apostles, </a:t>
            </a:r>
            <a:r>
              <a:rPr kumimoji="0" lang="en-US" sz="24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Brethren, what shall we do?" </a:t>
            </a:r>
            <a:br>
              <a:rPr kumimoji="0" lang="en-US" sz="24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38  And Peter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said</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to them, </a:t>
            </a:r>
            <a:r>
              <a:rPr kumimoji="0" lang="en-US" sz="24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Repent, and let each of you be baptized in the name of Jesus Christ 	for the forgiveness of your sins;</a:t>
            </a:r>
            <a:r>
              <a:rPr kumimoji="0" lang="en-US" sz="2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and you shall receive the gift of the Holy Spirit. </a:t>
            </a:r>
          </a:p>
        </p:txBody>
      </p:sp>
      <p:sp>
        <p:nvSpPr>
          <p:cNvPr id="16" name="TextBox 15"/>
          <p:cNvSpPr txBox="1"/>
          <p:nvPr/>
        </p:nvSpPr>
        <p:spPr>
          <a:xfrm>
            <a:off x="0" y="3885431"/>
            <a:ext cx="12192000" cy="1200329"/>
          </a:xfrm>
          <a:prstGeom prst="rect">
            <a:avLst/>
          </a:prstGeom>
          <a:solidFill>
            <a:schemeClr val="bg1"/>
          </a:solidFill>
          <a:ln w="38100">
            <a:solidFill>
              <a:srgbClr val="0000FF"/>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2:39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39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For the promise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is for you and your children and for all who are far off,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as many as the Lord 	our God will call to Himself.</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7" name="TextBox 16"/>
          <p:cNvSpPr txBox="1"/>
          <p:nvPr/>
        </p:nvSpPr>
        <p:spPr>
          <a:xfrm>
            <a:off x="0" y="5143224"/>
            <a:ext cx="12192000" cy="830997"/>
          </a:xfrm>
          <a:prstGeom prst="rect">
            <a:avLst/>
          </a:prstGeom>
          <a:solidFill>
            <a:schemeClr val="bg1"/>
          </a:solidFill>
          <a:ln w="38100">
            <a:solidFill>
              <a:srgbClr val="0000FF"/>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Romans 6:23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23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For the wages of sin is death, but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 free gift of God is eternal life</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 Christ Jesus our Lord. </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4" name="TextBox 23">
            <a:extLst>
              <a:ext uri="{FF2B5EF4-FFF2-40B4-BE49-F238E27FC236}">
                <a16:creationId xmlns:a16="http://schemas.microsoft.com/office/drawing/2014/main" id="{03730C37-B410-4E65-9184-5A93D1008FB5}"/>
              </a:ext>
            </a:extLst>
          </p:cNvPr>
          <p:cNvSpPr txBox="1"/>
          <p:nvPr/>
        </p:nvSpPr>
        <p:spPr>
          <a:xfrm>
            <a:off x="0" y="3892076"/>
            <a:ext cx="12192000" cy="1200329"/>
          </a:xfrm>
          <a:prstGeom prst="rect">
            <a:avLst/>
          </a:prstGeom>
          <a:solidFill>
            <a:schemeClr val="bg1"/>
          </a:solidFill>
          <a:ln w="57150">
            <a:solidFill>
              <a:srgbClr val="0000FF"/>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2:4</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NASB</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b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And they were all filled with the Holy Spirit and began to speak with other tongues,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as the 	Spirit was giving them utterance. </a:t>
            </a:r>
          </a:p>
        </p:txBody>
      </p:sp>
    </p:spTree>
    <p:extLst>
      <p:ext uri="{BB962C8B-B14F-4D97-AF65-F5344CB8AC3E}">
        <p14:creationId xmlns:p14="http://schemas.microsoft.com/office/powerpoint/2010/main" val="1826714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p:cTn id="31" dur="500" fill="hold"/>
                                        <p:tgtEl>
                                          <p:spTgt spid="19"/>
                                        </p:tgtEl>
                                        <p:attrNameLst>
                                          <p:attrName>ppt_w</p:attrName>
                                        </p:attrNameLst>
                                      </p:cBhvr>
                                      <p:tavLst>
                                        <p:tav tm="0">
                                          <p:val>
                                            <p:fltVal val="0"/>
                                          </p:val>
                                        </p:tav>
                                        <p:tav tm="100000">
                                          <p:val>
                                            <p:strVal val="#ppt_w"/>
                                          </p:val>
                                        </p:tav>
                                      </p:tavLst>
                                    </p:anim>
                                    <p:anim calcmode="lin" valueType="num">
                                      <p:cBhvr>
                                        <p:cTn id="32" dur="500" fill="hold"/>
                                        <p:tgtEl>
                                          <p:spTgt spid="19"/>
                                        </p:tgtEl>
                                        <p:attrNameLst>
                                          <p:attrName>ppt_h</p:attrName>
                                        </p:attrNameLst>
                                      </p:cBhvr>
                                      <p:tavLst>
                                        <p:tav tm="0">
                                          <p:val>
                                            <p:fltVal val="0"/>
                                          </p:val>
                                        </p:tav>
                                        <p:tav tm="100000">
                                          <p:val>
                                            <p:strVal val="#ppt_h"/>
                                          </p:val>
                                        </p:tav>
                                      </p:tavLst>
                                    </p:anim>
                                    <p:animEffect transition="in" filter="fade">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 calcmode="lin" valueType="num">
                                      <p:cBhvr>
                                        <p:cTn id="38" dur="500" fill="hold"/>
                                        <p:tgtEl>
                                          <p:spTgt spid="20"/>
                                        </p:tgtEl>
                                        <p:attrNameLst>
                                          <p:attrName>ppt_w</p:attrName>
                                        </p:attrNameLst>
                                      </p:cBhvr>
                                      <p:tavLst>
                                        <p:tav tm="0">
                                          <p:val>
                                            <p:fltVal val="0"/>
                                          </p:val>
                                        </p:tav>
                                        <p:tav tm="100000">
                                          <p:val>
                                            <p:strVal val="#ppt_w"/>
                                          </p:val>
                                        </p:tav>
                                      </p:tavLst>
                                    </p:anim>
                                    <p:anim calcmode="lin" valueType="num">
                                      <p:cBhvr>
                                        <p:cTn id="39" dur="500" fill="hold"/>
                                        <p:tgtEl>
                                          <p:spTgt spid="20"/>
                                        </p:tgtEl>
                                        <p:attrNameLst>
                                          <p:attrName>ppt_h</p:attrName>
                                        </p:attrNameLst>
                                      </p:cBhvr>
                                      <p:tavLst>
                                        <p:tav tm="0">
                                          <p:val>
                                            <p:fltVal val="0"/>
                                          </p:val>
                                        </p:tav>
                                        <p:tav tm="100000">
                                          <p:val>
                                            <p:strVal val="#ppt_h"/>
                                          </p:val>
                                        </p:tav>
                                      </p:tavLst>
                                    </p:anim>
                                    <p:animEffect transition="in" filter="fade">
                                      <p:cBhvr>
                                        <p:cTn id="40" dur="5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cBhvr>
                                        <p:cTn id="45" dur="500" fill="hold"/>
                                        <p:tgtEl>
                                          <p:spTgt spid="21"/>
                                        </p:tgtEl>
                                        <p:attrNameLst>
                                          <p:attrName>ppt_w</p:attrName>
                                        </p:attrNameLst>
                                      </p:cBhvr>
                                      <p:tavLst>
                                        <p:tav tm="0">
                                          <p:val>
                                            <p:fltVal val="0"/>
                                          </p:val>
                                        </p:tav>
                                        <p:tav tm="100000">
                                          <p:val>
                                            <p:strVal val="#ppt_w"/>
                                          </p:val>
                                        </p:tav>
                                      </p:tavLst>
                                    </p:anim>
                                    <p:anim calcmode="lin" valueType="num">
                                      <p:cBhvr>
                                        <p:cTn id="46" dur="500" fill="hold"/>
                                        <p:tgtEl>
                                          <p:spTgt spid="21"/>
                                        </p:tgtEl>
                                        <p:attrNameLst>
                                          <p:attrName>ppt_h</p:attrName>
                                        </p:attrNameLst>
                                      </p:cBhvr>
                                      <p:tavLst>
                                        <p:tav tm="0">
                                          <p:val>
                                            <p:fltVal val="0"/>
                                          </p:val>
                                        </p:tav>
                                        <p:tav tm="100000">
                                          <p:val>
                                            <p:strVal val="#ppt_h"/>
                                          </p:val>
                                        </p:tav>
                                      </p:tavLst>
                                    </p:anim>
                                    <p:animEffect transition="in" filter="fade">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1" nodeType="clickEffect">
                                  <p:stCondLst>
                                    <p:cond delay="0"/>
                                  </p:stCondLst>
                                  <p:childTnLst>
                                    <p:set>
                                      <p:cBhvr>
                                        <p:cTn id="51" dur="1" fill="hold">
                                          <p:stCondLst>
                                            <p:cond delay="0"/>
                                          </p:stCondLst>
                                        </p:cTn>
                                        <p:tgtEl>
                                          <p:spTgt spid="18"/>
                                        </p:tgtEl>
                                        <p:attrNameLst>
                                          <p:attrName>style.visibility</p:attrName>
                                        </p:attrNameLst>
                                      </p:cBhvr>
                                      <p:to>
                                        <p:strVal val="visible"/>
                                      </p:to>
                                    </p:set>
                                    <p:anim calcmode="lin" valueType="num">
                                      <p:cBhvr>
                                        <p:cTn id="52" dur="500" fill="hold"/>
                                        <p:tgtEl>
                                          <p:spTgt spid="18"/>
                                        </p:tgtEl>
                                        <p:attrNameLst>
                                          <p:attrName>ppt_w</p:attrName>
                                        </p:attrNameLst>
                                      </p:cBhvr>
                                      <p:tavLst>
                                        <p:tav tm="0">
                                          <p:val>
                                            <p:fltVal val="0"/>
                                          </p:val>
                                        </p:tav>
                                        <p:tav tm="100000">
                                          <p:val>
                                            <p:strVal val="#ppt_w"/>
                                          </p:val>
                                        </p:tav>
                                      </p:tavLst>
                                    </p:anim>
                                    <p:anim calcmode="lin" valueType="num">
                                      <p:cBhvr>
                                        <p:cTn id="53" dur="500" fill="hold"/>
                                        <p:tgtEl>
                                          <p:spTgt spid="18"/>
                                        </p:tgtEl>
                                        <p:attrNameLst>
                                          <p:attrName>ppt_h</p:attrName>
                                        </p:attrNameLst>
                                      </p:cBhvr>
                                      <p:tavLst>
                                        <p:tav tm="0">
                                          <p:val>
                                            <p:fltVal val="0"/>
                                          </p:val>
                                        </p:tav>
                                        <p:tav tm="100000">
                                          <p:val>
                                            <p:strVal val="#ppt_h"/>
                                          </p:val>
                                        </p:tav>
                                      </p:tavLst>
                                    </p:anim>
                                    <p:animEffect transition="in" filter="fade">
                                      <p:cBhvr>
                                        <p:cTn id="54" dur="500"/>
                                        <p:tgtEl>
                                          <p:spTgt spid="18"/>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xit" presetSubtype="32" fill="hold" grpId="0" nodeType="clickEffect">
                                  <p:stCondLst>
                                    <p:cond delay="0"/>
                                  </p:stCondLst>
                                  <p:childTnLst>
                                    <p:anim calcmode="lin" valueType="num">
                                      <p:cBhvr>
                                        <p:cTn id="58" dur="500"/>
                                        <p:tgtEl>
                                          <p:spTgt spid="18"/>
                                        </p:tgtEl>
                                        <p:attrNameLst>
                                          <p:attrName>ppt_w</p:attrName>
                                        </p:attrNameLst>
                                      </p:cBhvr>
                                      <p:tavLst>
                                        <p:tav tm="0">
                                          <p:val>
                                            <p:strVal val="ppt_w"/>
                                          </p:val>
                                        </p:tav>
                                        <p:tav tm="100000">
                                          <p:val>
                                            <p:fltVal val="0"/>
                                          </p:val>
                                        </p:tav>
                                      </p:tavLst>
                                    </p:anim>
                                    <p:anim calcmode="lin" valueType="num">
                                      <p:cBhvr>
                                        <p:cTn id="59" dur="500"/>
                                        <p:tgtEl>
                                          <p:spTgt spid="18"/>
                                        </p:tgtEl>
                                        <p:attrNameLst>
                                          <p:attrName>ppt_h</p:attrName>
                                        </p:attrNameLst>
                                      </p:cBhvr>
                                      <p:tavLst>
                                        <p:tav tm="0">
                                          <p:val>
                                            <p:strVal val="ppt_h"/>
                                          </p:val>
                                        </p:tav>
                                        <p:tav tm="100000">
                                          <p:val>
                                            <p:fltVal val="0"/>
                                          </p:val>
                                        </p:tav>
                                      </p:tavLst>
                                    </p:anim>
                                    <p:animEffect transition="out" filter="fade">
                                      <p:cBhvr>
                                        <p:cTn id="60" dur="500"/>
                                        <p:tgtEl>
                                          <p:spTgt spid="18"/>
                                        </p:tgtEl>
                                      </p:cBhvr>
                                    </p:animEffect>
                                    <p:set>
                                      <p:cBhvr>
                                        <p:cTn id="61" dur="1" fill="hold">
                                          <p:stCondLst>
                                            <p:cond delay="499"/>
                                          </p:stCondLst>
                                        </p:cTn>
                                        <p:tgtEl>
                                          <p:spTgt spid="18"/>
                                        </p:tgtEl>
                                        <p:attrNameLst>
                                          <p:attrName>style.visibility</p:attrName>
                                        </p:attrNameLst>
                                      </p:cBhvr>
                                      <p:to>
                                        <p:strVal val="hidden"/>
                                      </p:to>
                                    </p:set>
                                  </p:childTnLst>
                                </p:cTn>
                              </p:par>
                              <p:par>
                                <p:cTn id="62" presetID="53" presetClass="exit" presetSubtype="32" fill="hold" grpId="1" nodeType="withEffect">
                                  <p:stCondLst>
                                    <p:cond delay="0"/>
                                  </p:stCondLst>
                                  <p:childTnLst>
                                    <p:anim calcmode="lin" valueType="num">
                                      <p:cBhvr>
                                        <p:cTn id="63" dur="500"/>
                                        <p:tgtEl>
                                          <p:spTgt spid="21"/>
                                        </p:tgtEl>
                                        <p:attrNameLst>
                                          <p:attrName>ppt_w</p:attrName>
                                        </p:attrNameLst>
                                      </p:cBhvr>
                                      <p:tavLst>
                                        <p:tav tm="0">
                                          <p:val>
                                            <p:strVal val="ppt_w"/>
                                          </p:val>
                                        </p:tav>
                                        <p:tav tm="100000">
                                          <p:val>
                                            <p:fltVal val="0"/>
                                          </p:val>
                                        </p:tav>
                                      </p:tavLst>
                                    </p:anim>
                                    <p:anim calcmode="lin" valueType="num">
                                      <p:cBhvr>
                                        <p:cTn id="64" dur="500"/>
                                        <p:tgtEl>
                                          <p:spTgt spid="21"/>
                                        </p:tgtEl>
                                        <p:attrNameLst>
                                          <p:attrName>ppt_h</p:attrName>
                                        </p:attrNameLst>
                                      </p:cBhvr>
                                      <p:tavLst>
                                        <p:tav tm="0">
                                          <p:val>
                                            <p:strVal val="ppt_h"/>
                                          </p:val>
                                        </p:tav>
                                        <p:tav tm="100000">
                                          <p:val>
                                            <p:fltVal val="0"/>
                                          </p:val>
                                        </p:tav>
                                      </p:tavLst>
                                    </p:anim>
                                    <p:animEffect transition="out" filter="fade">
                                      <p:cBhvr>
                                        <p:cTn id="65" dur="500"/>
                                        <p:tgtEl>
                                          <p:spTgt spid="21"/>
                                        </p:tgtEl>
                                      </p:cBhvr>
                                    </p:animEffect>
                                    <p:set>
                                      <p:cBhvr>
                                        <p:cTn id="66" dur="1" fill="hold">
                                          <p:stCondLst>
                                            <p:cond delay="499"/>
                                          </p:stCondLst>
                                        </p:cTn>
                                        <p:tgtEl>
                                          <p:spTgt spid="21"/>
                                        </p:tgtEl>
                                        <p:attrNameLst>
                                          <p:attrName>style.visibility</p:attrName>
                                        </p:attrNameLst>
                                      </p:cBhvr>
                                      <p:to>
                                        <p:strVal val="hidden"/>
                                      </p:to>
                                    </p:set>
                                  </p:childTnLst>
                                </p:cTn>
                              </p:par>
                              <p:par>
                                <p:cTn id="67" presetID="53" presetClass="exit" presetSubtype="32" fill="hold" grpId="1" nodeType="withEffect">
                                  <p:stCondLst>
                                    <p:cond delay="0"/>
                                  </p:stCondLst>
                                  <p:childTnLst>
                                    <p:anim calcmode="lin" valueType="num">
                                      <p:cBhvr>
                                        <p:cTn id="68" dur="500"/>
                                        <p:tgtEl>
                                          <p:spTgt spid="20"/>
                                        </p:tgtEl>
                                        <p:attrNameLst>
                                          <p:attrName>ppt_w</p:attrName>
                                        </p:attrNameLst>
                                      </p:cBhvr>
                                      <p:tavLst>
                                        <p:tav tm="0">
                                          <p:val>
                                            <p:strVal val="ppt_w"/>
                                          </p:val>
                                        </p:tav>
                                        <p:tav tm="100000">
                                          <p:val>
                                            <p:fltVal val="0"/>
                                          </p:val>
                                        </p:tav>
                                      </p:tavLst>
                                    </p:anim>
                                    <p:anim calcmode="lin" valueType="num">
                                      <p:cBhvr>
                                        <p:cTn id="69" dur="500"/>
                                        <p:tgtEl>
                                          <p:spTgt spid="20"/>
                                        </p:tgtEl>
                                        <p:attrNameLst>
                                          <p:attrName>ppt_h</p:attrName>
                                        </p:attrNameLst>
                                      </p:cBhvr>
                                      <p:tavLst>
                                        <p:tav tm="0">
                                          <p:val>
                                            <p:strVal val="ppt_h"/>
                                          </p:val>
                                        </p:tav>
                                        <p:tav tm="100000">
                                          <p:val>
                                            <p:fltVal val="0"/>
                                          </p:val>
                                        </p:tav>
                                      </p:tavLst>
                                    </p:anim>
                                    <p:animEffect transition="out" filter="fade">
                                      <p:cBhvr>
                                        <p:cTn id="70" dur="500"/>
                                        <p:tgtEl>
                                          <p:spTgt spid="20"/>
                                        </p:tgtEl>
                                      </p:cBhvr>
                                    </p:animEffect>
                                    <p:set>
                                      <p:cBhvr>
                                        <p:cTn id="71" dur="1" fill="hold">
                                          <p:stCondLst>
                                            <p:cond delay="499"/>
                                          </p:stCondLst>
                                        </p:cTn>
                                        <p:tgtEl>
                                          <p:spTgt spid="20"/>
                                        </p:tgtEl>
                                        <p:attrNameLst>
                                          <p:attrName>style.visibility</p:attrName>
                                        </p:attrNameLst>
                                      </p:cBhvr>
                                      <p:to>
                                        <p:strVal val="hidden"/>
                                      </p:to>
                                    </p:set>
                                  </p:childTnLst>
                                </p:cTn>
                              </p:par>
                              <p:par>
                                <p:cTn id="72" presetID="53" presetClass="exit" presetSubtype="32" fill="hold" grpId="1" nodeType="withEffect">
                                  <p:stCondLst>
                                    <p:cond delay="0"/>
                                  </p:stCondLst>
                                  <p:childTnLst>
                                    <p:anim calcmode="lin" valueType="num">
                                      <p:cBhvr>
                                        <p:cTn id="73" dur="500"/>
                                        <p:tgtEl>
                                          <p:spTgt spid="19"/>
                                        </p:tgtEl>
                                        <p:attrNameLst>
                                          <p:attrName>ppt_w</p:attrName>
                                        </p:attrNameLst>
                                      </p:cBhvr>
                                      <p:tavLst>
                                        <p:tav tm="0">
                                          <p:val>
                                            <p:strVal val="ppt_w"/>
                                          </p:val>
                                        </p:tav>
                                        <p:tav tm="100000">
                                          <p:val>
                                            <p:fltVal val="0"/>
                                          </p:val>
                                        </p:tav>
                                      </p:tavLst>
                                    </p:anim>
                                    <p:anim calcmode="lin" valueType="num">
                                      <p:cBhvr>
                                        <p:cTn id="74" dur="500"/>
                                        <p:tgtEl>
                                          <p:spTgt spid="19"/>
                                        </p:tgtEl>
                                        <p:attrNameLst>
                                          <p:attrName>ppt_h</p:attrName>
                                        </p:attrNameLst>
                                      </p:cBhvr>
                                      <p:tavLst>
                                        <p:tav tm="0">
                                          <p:val>
                                            <p:strVal val="ppt_h"/>
                                          </p:val>
                                        </p:tav>
                                        <p:tav tm="100000">
                                          <p:val>
                                            <p:fltVal val="0"/>
                                          </p:val>
                                        </p:tav>
                                      </p:tavLst>
                                    </p:anim>
                                    <p:animEffect transition="out" filter="fade">
                                      <p:cBhvr>
                                        <p:cTn id="75" dur="500"/>
                                        <p:tgtEl>
                                          <p:spTgt spid="19"/>
                                        </p:tgtEl>
                                      </p:cBhvr>
                                    </p:animEffect>
                                    <p:set>
                                      <p:cBhvr>
                                        <p:cTn id="76" dur="1" fill="hold">
                                          <p:stCondLst>
                                            <p:cond delay="499"/>
                                          </p:stCondLst>
                                        </p:cTn>
                                        <p:tgtEl>
                                          <p:spTgt spid="19"/>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13"/>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2">
                                            <p:txEl>
                                              <p:pRg st="0" end="0"/>
                                            </p:txEl>
                                          </p:spTgt>
                                        </p:tgtEl>
                                        <p:attrNameLst>
                                          <p:attrName>style.visibility</p:attrName>
                                        </p:attrNameLst>
                                      </p:cBhvr>
                                      <p:to>
                                        <p:strVal val="visible"/>
                                      </p:to>
                                    </p:set>
                                  </p:childTnLst>
                                </p:cTn>
                              </p:par>
                              <p:par>
                                <p:cTn id="83" presetID="53" presetClass="entr" presetSubtype="16" fill="hold" grpId="0" nodeType="withEffect">
                                  <p:stCondLst>
                                    <p:cond delay="0"/>
                                  </p:stCondLst>
                                  <p:childTnLst>
                                    <p:set>
                                      <p:cBhvr>
                                        <p:cTn id="84" dur="1" fill="hold">
                                          <p:stCondLst>
                                            <p:cond delay="0"/>
                                          </p:stCondLst>
                                        </p:cTn>
                                        <p:tgtEl>
                                          <p:spTgt spid="15"/>
                                        </p:tgtEl>
                                        <p:attrNameLst>
                                          <p:attrName>style.visibility</p:attrName>
                                        </p:attrNameLst>
                                      </p:cBhvr>
                                      <p:to>
                                        <p:strVal val="visible"/>
                                      </p:to>
                                    </p:set>
                                    <p:anim calcmode="lin" valueType="num">
                                      <p:cBhvr>
                                        <p:cTn id="85" dur="500" fill="hold"/>
                                        <p:tgtEl>
                                          <p:spTgt spid="15"/>
                                        </p:tgtEl>
                                        <p:attrNameLst>
                                          <p:attrName>ppt_w</p:attrName>
                                        </p:attrNameLst>
                                      </p:cBhvr>
                                      <p:tavLst>
                                        <p:tav tm="0">
                                          <p:val>
                                            <p:fltVal val="0"/>
                                          </p:val>
                                        </p:tav>
                                        <p:tav tm="100000">
                                          <p:val>
                                            <p:strVal val="#ppt_w"/>
                                          </p:val>
                                        </p:tav>
                                      </p:tavLst>
                                    </p:anim>
                                    <p:anim calcmode="lin" valueType="num">
                                      <p:cBhvr>
                                        <p:cTn id="86" dur="500" fill="hold"/>
                                        <p:tgtEl>
                                          <p:spTgt spid="15"/>
                                        </p:tgtEl>
                                        <p:attrNameLst>
                                          <p:attrName>ppt_h</p:attrName>
                                        </p:attrNameLst>
                                      </p:cBhvr>
                                      <p:tavLst>
                                        <p:tav tm="0">
                                          <p:val>
                                            <p:fltVal val="0"/>
                                          </p:val>
                                        </p:tav>
                                        <p:tav tm="100000">
                                          <p:val>
                                            <p:strVal val="#ppt_h"/>
                                          </p:val>
                                        </p:tav>
                                      </p:tavLst>
                                    </p:anim>
                                    <p:animEffect transition="in" filter="fade">
                                      <p:cBhvr>
                                        <p:cTn id="87" dur="500"/>
                                        <p:tgtEl>
                                          <p:spTgt spid="15"/>
                                        </p:tgtEl>
                                      </p:cBhvr>
                                    </p:animEffec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grpId="0" nodeType="clickEffect">
                                  <p:stCondLst>
                                    <p:cond delay="0"/>
                                  </p:stCondLst>
                                  <p:childTnLst>
                                    <p:set>
                                      <p:cBhvr>
                                        <p:cTn id="91" dur="1" fill="hold">
                                          <p:stCondLst>
                                            <p:cond delay="0"/>
                                          </p:stCondLst>
                                        </p:cTn>
                                        <p:tgtEl>
                                          <p:spTgt spid="24"/>
                                        </p:tgtEl>
                                        <p:attrNameLst>
                                          <p:attrName>style.visibility</p:attrName>
                                        </p:attrNameLst>
                                      </p:cBhvr>
                                      <p:to>
                                        <p:strVal val="visible"/>
                                      </p:to>
                                    </p:set>
                                  </p:childTnLst>
                                </p:cTn>
                              </p:par>
                            </p:childTnLst>
                          </p:cTn>
                        </p:par>
                      </p:childTnLst>
                    </p:cTn>
                  </p:par>
                  <p:par>
                    <p:cTn id="92" fill="hold">
                      <p:stCondLst>
                        <p:cond delay="indefinite"/>
                      </p:stCondLst>
                      <p:childTnLst>
                        <p:par>
                          <p:cTn id="93" fill="hold">
                            <p:stCondLst>
                              <p:cond delay="0"/>
                            </p:stCondLst>
                            <p:childTnLst>
                              <p:par>
                                <p:cTn id="94" presetID="1" presetClass="exit" presetSubtype="0" fill="hold" grpId="1" nodeType="clickEffect">
                                  <p:stCondLst>
                                    <p:cond delay="0"/>
                                  </p:stCondLst>
                                  <p:childTnLst>
                                    <p:set>
                                      <p:cBhvr>
                                        <p:cTn id="95" dur="1" fill="hold">
                                          <p:stCondLst>
                                            <p:cond delay="0"/>
                                          </p:stCondLst>
                                        </p:cTn>
                                        <p:tgtEl>
                                          <p:spTgt spid="24"/>
                                        </p:tgtEl>
                                        <p:attrNameLst>
                                          <p:attrName>style.visibility</p:attrName>
                                        </p:attrNameLst>
                                      </p:cBhvr>
                                      <p:to>
                                        <p:strVal val="hidden"/>
                                      </p:to>
                                    </p:set>
                                  </p:childTnLst>
                                </p:cTn>
                              </p:par>
                              <p:par>
                                <p:cTn id="96" presetID="53" presetClass="entr" presetSubtype="16" fill="hold" grpId="0" nodeType="withEffect">
                                  <p:stCondLst>
                                    <p:cond delay="0"/>
                                  </p:stCondLst>
                                  <p:childTnLst>
                                    <p:set>
                                      <p:cBhvr>
                                        <p:cTn id="97" dur="1" fill="hold">
                                          <p:stCondLst>
                                            <p:cond delay="0"/>
                                          </p:stCondLst>
                                        </p:cTn>
                                        <p:tgtEl>
                                          <p:spTgt spid="14"/>
                                        </p:tgtEl>
                                        <p:attrNameLst>
                                          <p:attrName>style.visibility</p:attrName>
                                        </p:attrNameLst>
                                      </p:cBhvr>
                                      <p:to>
                                        <p:strVal val="visible"/>
                                      </p:to>
                                    </p:set>
                                    <p:anim calcmode="lin" valueType="num">
                                      <p:cBhvr>
                                        <p:cTn id="98" dur="500" fill="hold"/>
                                        <p:tgtEl>
                                          <p:spTgt spid="14"/>
                                        </p:tgtEl>
                                        <p:attrNameLst>
                                          <p:attrName>ppt_w</p:attrName>
                                        </p:attrNameLst>
                                      </p:cBhvr>
                                      <p:tavLst>
                                        <p:tav tm="0">
                                          <p:val>
                                            <p:fltVal val="0"/>
                                          </p:val>
                                        </p:tav>
                                        <p:tav tm="100000">
                                          <p:val>
                                            <p:strVal val="#ppt_w"/>
                                          </p:val>
                                        </p:tav>
                                      </p:tavLst>
                                    </p:anim>
                                    <p:anim calcmode="lin" valueType="num">
                                      <p:cBhvr>
                                        <p:cTn id="99" dur="500" fill="hold"/>
                                        <p:tgtEl>
                                          <p:spTgt spid="14"/>
                                        </p:tgtEl>
                                        <p:attrNameLst>
                                          <p:attrName>ppt_h</p:attrName>
                                        </p:attrNameLst>
                                      </p:cBhvr>
                                      <p:tavLst>
                                        <p:tav tm="0">
                                          <p:val>
                                            <p:fltVal val="0"/>
                                          </p:val>
                                        </p:tav>
                                        <p:tav tm="100000">
                                          <p:val>
                                            <p:strVal val="#ppt_h"/>
                                          </p:val>
                                        </p:tav>
                                      </p:tavLst>
                                    </p:anim>
                                    <p:animEffect transition="in" filter="fade">
                                      <p:cBhvr>
                                        <p:cTn id="100" dur="500"/>
                                        <p:tgtEl>
                                          <p:spTgt spid="14"/>
                                        </p:tgtEl>
                                      </p:cBhvr>
                                    </p:animEffect>
                                  </p:childTnLst>
                                </p:cTn>
                              </p:par>
                            </p:childTnLst>
                          </p:cTn>
                        </p:par>
                      </p:childTnLst>
                    </p:cTn>
                  </p:par>
                  <p:par>
                    <p:cTn id="101" fill="hold">
                      <p:stCondLst>
                        <p:cond delay="indefinite"/>
                      </p:stCondLst>
                      <p:childTnLst>
                        <p:par>
                          <p:cTn id="102" fill="hold">
                            <p:stCondLst>
                              <p:cond delay="0"/>
                            </p:stCondLst>
                            <p:childTnLst>
                              <p:par>
                                <p:cTn id="103" presetID="53" presetClass="entr" presetSubtype="16" fill="hold" grpId="0" nodeType="clickEffect">
                                  <p:stCondLst>
                                    <p:cond delay="0"/>
                                  </p:stCondLst>
                                  <p:childTnLst>
                                    <p:set>
                                      <p:cBhvr>
                                        <p:cTn id="104" dur="1" fill="hold">
                                          <p:stCondLst>
                                            <p:cond delay="0"/>
                                          </p:stCondLst>
                                        </p:cTn>
                                        <p:tgtEl>
                                          <p:spTgt spid="16"/>
                                        </p:tgtEl>
                                        <p:attrNameLst>
                                          <p:attrName>style.visibility</p:attrName>
                                        </p:attrNameLst>
                                      </p:cBhvr>
                                      <p:to>
                                        <p:strVal val="visible"/>
                                      </p:to>
                                    </p:set>
                                    <p:anim calcmode="lin" valueType="num">
                                      <p:cBhvr>
                                        <p:cTn id="105" dur="500" fill="hold"/>
                                        <p:tgtEl>
                                          <p:spTgt spid="16"/>
                                        </p:tgtEl>
                                        <p:attrNameLst>
                                          <p:attrName>ppt_w</p:attrName>
                                        </p:attrNameLst>
                                      </p:cBhvr>
                                      <p:tavLst>
                                        <p:tav tm="0">
                                          <p:val>
                                            <p:fltVal val="0"/>
                                          </p:val>
                                        </p:tav>
                                        <p:tav tm="100000">
                                          <p:val>
                                            <p:strVal val="#ppt_w"/>
                                          </p:val>
                                        </p:tav>
                                      </p:tavLst>
                                    </p:anim>
                                    <p:anim calcmode="lin" valueType="num">
                                      <p:cBhvr>
                                        <p:cTn id="106" dur="500" fill="hold"/>
                                        <p:tgtEl>
                                          <p:spTgt spid="16"/>
                                        </p:tgtEl>
                                        <p:attrNameLst>
                                          <p:attrName>ppt_h</p:attrName>
                                        </p:attrNameLst>
                                      </p:cBhvr>
                                      <p:tavLst>
                                        <p:tav tm="0">
                                          <p:val>
                                            <p:fltVal val="0"/>
                                          </p:val>
                                        </p:tav>
                                        <p:tav tm="100000">
                                          <p:val>
                                            <p:strVal val="#ppt_h"/>
                                          </p:val>
                                        </p:tav>
                                      </p:tavLst>
                                    </p:anim>
                                    <p:animEffect transition="in" filter="fade">
                                      <p:cBhvr>
                                        <p:cTn id="107" dur="500"/>
                                        <p:tgtEl>
                                          <p:spTgt spid="16"/>
                                        </p:tgtEl>
                                      </p:cBhvr>
                                    </p:animEffect>
                                  </p:childTnLst>
                                </p:cTn>
                              </p:par>
                              <p:par>
                                <p:cTn id="108" presetID="53" presetClass="exit" presetSubtype="32" fill="hold" grpId="1" nodeType="withEffect">
                                  <p:stCondLst>
                                    <p:cond delay="0"/>
                                  </p:stCondLst>
                                  <p:childTnLst>
                                    <p:anim calcmode="lin" valueType="num">
                                      <p:cBhvr>
                                        <p:cTn id="109" dur="500"/>
                                        <p:tgtEl>
                                          <p:spTgt spid="14"/>
                                        </p:tgtEl>
                                        <p:attrNameLst>
                                          <p:attrName>ppt_w</p:attrName>
                                        </p:attrNameLst>
                                      </p:cBhvr>
                                      <p:tavLst>
                                        <p:tav tm="0">
                                          <p:val>
                                            <p:strVal val="ppt_w"/>
                                          </p:val>
                                        </p:tav>
                                        <p:tav tm="100000">
                                          <p:val>
                                            <p:fltVal val="0"/>
                                          </p:val>
                                        </p:tav>
                                      </p:tavLst>
                                    </p:anim>
                                    <p:anim calcmode="lin" valueType="num">
                                      <p:cBhvr>
                                        <p:cTn id="110" dur="500"/>
                                        <p:tgtEl>
                                          <p:spTgt spid="14"/>
                                        </p:tgtEl>
                                        <p:attrNameLst>
                                          <p:attrName>ppt_h</p:attrName>
                                        </p:attrNameLst>
                                      </p:cBhvr>
                                      <p:tavLst>
                                        <p:tav tm="0">
                                          <p:val>
                                            <p:strVal val="ppt_h"/>
                                          </p:val>
                                        </p:tav>
                                        <p:tav tm="100000">
                                          <p:val>
                                            <p:fltVal val="0"/>
                                          </p:val>
                                        </p:tav>
                                      </p:tavLst>
                                    </p:anim>
                                    <p:animEffect transition="out" filter="fade">
                                      <p:cBhvr>
                                        <p:cTn id="111" dur="500"/>
                                        <p:tgtEl>
                                          <p:spTgt spid="14"/>
                                        </p:tgtEl>
                                      </p:cBhvr>
                                    </p:animEffect>
                                    <p:set>
                                      <p:cBhvr>
                                        <p:cTn id="112" dur="1" fill="hold">
                                          <p:stCondLst>
                                            <p:cond delay="499"/>
                                          </p:stCondLst>
                                        </p:cTn>
                                        <p:tgtEl>
                                          <p:spTgt spid="14"/>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53" presetClass="entr" presetSubtype="16" fill="hold" grpId="0" nodeType="clickEffect">
                                  <p:stCondLst>
                                    <p:cond delay="0"/>
                                  </p:stCondLst>
                                  <p:childTnLst>
                                    <p:set>
                                      <p:cBhvr>
                                        <p:cTn id="116" dur="1" fill="hold">
                                          <p:stCondLst>
                                            <p:cond delay="0"/>
                                          </p:stCondLst>
                                        </p:cTn>
                                        <p:tgtEl>
                                          <p:spTgt spid="17"/>
                                        </p:tgtEl>
                                        <p:attrNameLst>
                                          <p:attrName>style.visibility</p:attrName>
                                        </p:attrNameLst>
                                      </p:cBhvr>
                                      <p:to>
                                        <p:strVal val="visible"/>
                                      </p:to>
                                    </p:set>
                                    <p:anim calcmode="lin" valueType="num">
                                      <p:cBhvr>
                                        <p:cTn id="117" dur="500" fill="hold"/>
                                        <p:tgtEl>
                                          <p:spTgt spid="17"/>
                                        </p:tgtEl>
                                        <p:attrNameLst>
                                          <p:attrName>ppt_w</p:attrName>
                                        </p:attrNameLst>
                                      </p:cBhvr>
                                      <p:tavLst>
                                        <p:tav tm="0">
                                          <p:val>
                                            <p:fltVal val="0"/>
                                          </p:val>
                                        </p:tav>
                                        <p:tav tm="100000">
                                          <p:val>
                                            <p:strVal val="#ppt_w"/>
                                          </p:val>
                                        </p:tav>
                                      </p:tavLst>
                                    </p:anim>
                                    <p:anim calcmode="lin" valueType="num">
                                      <p:cBhvr>
                                        <p:cTn id="118" dur="500" fill="hold"/>
                                        <p:tgtEl>
                                          <p:spTgt spid="17"/>
                                        </p:tgtEl>
                                        <p:attrNameLst>
                                          <p:attrName>ppt_h</p:attrName>
                                        </p:attrNameLst>
                                      </p:cBhvr>
                                      <p:tavLst>
                                        <p:tav tm="0">
                                          <p:val>
                                            <p:fltVal val="0"/>
                                          </p:val>
                                        </p:tav>
                                        <p:tav tm="100000">
                                          <p:val>
                                            <p:strVal val="#ppt_h"/>
                                          </p:val>
                                        </p:tav>
                                      </p:tavLst>
                                    </p:anim>
                                    <p:animEffect transition="in" filter="fade">
                                      <p:cBhvr>
                                        <p:cTn id="119" dur="500"/>
                                        <p:tgtEl>
                                          <p:spTgt spid="17"/>
                                        </p:tgtEl>
                                      </p:cBhvr>
                                    </p:animEffect>
                                  </p:childTnLst>
                                </p:cTn>
                              </p:par>
                            </p:childTnLst>
                          </p:cTn>
                        </p:par>
                      </p:childTnLst>
                    </p:cTn>
                  </p:par>
                  <p:par>
                    <p:cTn id="120" fill="hold">
                      <p:stCondLst>
                        <p:cond delay="indefinite"/>
                      </p:stCondLst>
                      <p:childTnLst>
                        <p:par>
                          <p:cTn id="121" fill="hold">
                            <p:stCondLst>
                              <p:cond delay="0"/>
                            </p:stCondLst>
                            <p:childTnLst>
                              <p:par>
                                <p:cTn id="122" presetID="1" presetClass="entr" presetSubtype="0" fill="hold" grpId="0" nodeType="clickEffect">
                                  <p:stCondLst>
                                    <p:cond delay="0"/>
                                  </p:stCondLst>
                                  <p:childTnLst>
                                    <p:set>
                                      <p:cBhvr>
                                        <p:cTn id="123" dur="1" fill="hold">
                                          <p:stCondLst>
                                            <p:cond delay="0"/>
                                          </p:stCondLst>
                                        </p:cTn>
                                        <p:tgtEl>
                                          <p:spTgt spid="3"/>
                                        </p:tgtEl>
                                        <p:attrNameLst>
                                          <p:attrName>style.visibility</p:attrName>
                                        </p:attrNameLst>
                                      </p:cBhvr>
                                      <p:to>
                                        <p:strVal val="visible"/>
                                      </p:to>
                                    </p:set>
                                  </p:childTnLst>
                                </p:cTn>
                              </p:par>
                            </p:childTnLst>
                          </p:cTn>
                        </p:par>
                      </p:childTnLst>
                    </p:cTn>
                  </p:par>
                  <p:par>
                    <p:cTn id="124" fill="hold">
                      <p:stCondLst>
                        <p:cond delay="indefinite"/>
                      </p:stCondLst>
                      <p:childTnLst>
                        <p:par>
                          <p:cTn id="125" fill="hold">
                            <p:stCondLst>
                              <p:cond delay="0"/>
                            </p:stCondLst>
                            <p:childTnLst>
                              <p:par>
                                <p:cTn id="126" presetID="53" presetClass="exit" presetSubtype="32" fill="hold" grpId="1" nodeType="clickEffect">
                                  <p:stCondLst>
                                    <p:cond delay="0"/>
                                  </p:stCondLst>
                                  <p:childTnLst>
                                    <p:anim calcmode="lin" valueType="num">
                                      <p:cBhvr>
                                        <p:cTn id="127" dur="500"/>
                                        <p:tgtEl>
                                          <p:spTgt spid="16"/>
                                        </p:tgtEl>
                                        <p:attrNameLst>
                                          <p:attrName>ppt_w</p:attrName>
                                        </p:attrNameLst>
                                      </p:cBhvr>
                                      <p:tavLst>
                                        <p:tav tm="0">
                                          <p:val>
                                            <p:strVal val="ppt_w"/>
                                          </p:val>
                                        </p:tav>
                                        <p:tav tm="100000">
                                          <p:val>
                                            <p:fltVal val="0"/>
                                          </p:val>
                                        </p:tav>
                                      </p:tavLst>
                                    </p:anim>
                                    <p:anim calcmode="lin" valueType="num">
                                      <p:cBhvr>
                                        <p:cTn id="128" dur="500"/>
                                        <p:tgtEl>
                                          <p:spTgt spid="16"/>
                                        </p:tgtEl>
                                        <p:attrNameLst>
                                          <p:attrName>ppt_h</p:attrName>
                                        </p:attrNameLst>
                                      </p:cBhvr>
                                      <p:tavLst>
                                        <p:tav tm="0">
                                          <p:val>
                                            <p:strVal val="ppt_h"/>
                                          </p:val>
                                        </p:tav>
                                        <p:tav tm="100000">
                                          <p:val>
                                            <p:fltVal val="0"/>
                                          </p:val>
                                        </p:tav>
                                      </p:tavLst>
                                    </p:anim>
                                    <p:animEffect transition="out" filter="fade">
                                      <p:cBhvr>
                                        <p:cTn id="129" dur="500"/>
                                        <p:tgtEl>
                                          <p:spTgt spid="16"/>
                                        </p:tgtEl>
                                      </p:cBhvr>
                                    </p:animEffect>
                                    <p:set>
                                      <p:cBhvr>
                                        <p:cTn id="130" dur="1" fill="hold">
                                          <p:stCondLst>
                                            <p:cond delay="499"/>
                                          </p:stCondLst>
                                        </p:cTn>
                                        <p:tgtEl>
                                          <p:spTgt spid="16"/>
                                        </p:tgtEl>
                                        <p:attrNameLst>
                                          <p:attrName>style.visibility</p:attrName>
                                        </p:attrNameLst>
                                      </p:cBhvr>
                                      <p:to>
                                        <p:strVal val="hidden"/>
                                      </p:to>
                                    </p:set>
                                  </p:childTnLst>
                                </p:cTn>
                              </p:par>
                              <p:par>
                                <p:cTn id="131" presetID="53" presetClass="exit" presetSubtype="32" fill="hold" grpId="1" nodeType="withEffect">
                                  <p:stCondLst>
                                    <p:cond delay="0"/>
                                  </p:stCondLst>
                                  <p:childTnLst>
                                    <p:anim calcmode="lin" valueType="num">
                                      <p:cBhvr>
                                        <p:cTn id="132" dur="500"/>
                                        <p:tgtEl>
                                          <p:spTgt spid="17"/>
                                        </p:tgtEl>
                                        <p:attrNameLst>
                                          <p:attrName>ppt_w</p:attrName>
                                        </p:attrNameLst>
                                      </p:cBhvr>
                                      <p:tavLst>
                                        <p:tav tm="0">
                                          <p:val>
                                            <p:strVal val="ppt_w"/>
                                          </p:val>
                                        </p:tav>
                                        <p:tav tm="100000">
                                          <p:val>
                                            <p:fltVal val="0"/>
                                          </p:val>
                                        </p:tav>
                                      </p:tavLst>
                                    </p:anim>
                                    <p:anim calcmode="lin" valueType="num">
                                      <p:cBhvr>
                                        <p:cTn id="133" dur="500"/>
                                        <p:tgtEl>
                                          <p:spTgt spid="17"/>
                                        </p:tgtEl>
                                        <p:attrNameLst>
                                          <p:attrName>ppt_h</p:attrName>
                                        </p:attrNameLst>
                                      </p:cBhvr>
                                      <p:tavLst>
                                        <p:tav tm="0">
                                          <p:val>
                                            <p:strVal val="ppt_h"/>
                                          </p:val>
                                        </p:tav>
                                        <p:tav tm="100000">
                                          <p:val>
                                            <p:fltVal val="0"/>
                                          </p:val>
                                        </p:tav>
                                      </p:tavLst>
                                    </p:anim>
                                    <p:animEffect transition="out" filter="fade">
                                      <p:cBhvr>
                                        <p:cTn id="134" dur="500"/>
                                        <p:tgtEl>
                                          <p:spTgt spid="17"/>
                                        </p:tgtEl>
                                      </p:cBhvr>
                                    </p:animEffect>
                                    <p:set>
                                      <p:cBhvr>
                                        <p:cTn id="135" dur="1" fill="hold">
                                          <p:stCondLst>
                                            <p:cond delay="499"/>
                                          </p:stCondLst>
                                        </p:cTn>
                                        <p:tgtEl>
                                          <p:spTgt spid="17"/>
                                        </p:tgtEl>
                                        <p:attrNameLst>
                                          <p:attrName>style.visibility</p:attrName>
                                        </p:attrNameLst>
                                      </p:cBhvr>
                                      <p:to>
                                        <p:strVal val="hidden"/>
                                      </p:to>
                                    </p:set>
                                  </p:childTnLst>
                                </p:cTn>
                              </p:par>
                              <p:par>
                                <p:cTn id="136" presetID="53" presetClass="exit" presetSubtype="32" fill="hold" grpId="1" nodeType="withEffect">
                                  <p:stCondLst>
                                    <p:cond delay="0"/>
                                  </p:stCondLst>
                                  <p:childTnLst>
                                    <p:anim calcmode="lin" valueType="num">
                                      <p:cBhvr>
                                        <p:cTn id="137" dur="500"/>
                                        <p:tgtEl>
                                          <p:spTgt spid="3"/>
                                        </p:tgtEl>
                                        <p:attrNameLst>
                                          <p:attrName>ppt_w</p:attrName>
                                        </p:attrNameLst>
                                      </p:cBhvr>
                                      <p:tavLst>
                                        <p:tav tm="0">
                                          <p:val>
                                            <p:strVal val="ppt_w"/>
                                          </p:val>
                                        </p:tav>
                                        <p:tav tm="100000">
                                          <p:val>
                                            <p:fltVal val="0"/>
                                          </p:val>
                                        </p:tav>
                                      </p:tavLst>
                                    </p:anim>
                                    <p:anim calcmode="lin" valueType="num">
                                      <p:cBhvr>
                                        <p:cTn id="138" dur="500"/>
                                        <p:tgtEl>
                                          <p:spTgt spid="3"/>
                                        </p:tgtEl>
                                        <p:attrNameLst>
                                          <p:attrName>ppt_h</p:attrName>
                                        </p:attrNameLst>
                                      </p:cBhvr>
                                      <p:tavLst>
                                        <p:tav tm="0">
                                          <p:val>
                                            <p:strVal val="ppt_h"/>
                                          </p:val>
                                        </p:tav>
                                        <p:tav tm="100000">
                                          <p:val>
                                            <p:fltVal val="0"/>
                                          </p:val>
                                        </p:tav>
                                      </p:tavLst>
                                    </p:anim>
                                    <p:animEffect transition="out" filter="fade">
                                      <p:cBhvr>
                                        <p:cTn id="139" dur="500"/>
                                        <p:tgtEl>
                                          <p:spTgt spid="3"/>
                                        </p:tgtEl>
                                      </p:cBhvr>
                                    </p:animEffect>
                                    <p:set>
                                      <p:cBhvr>
                                        <p:cTn id="140" dur="1" fill="hold">
                                          <p:stCondLst>
                                            <p:cond delay="499"/>
                                          </p:stCondLst>
                                        </p:cTn>
                                        <p:tgtEl>
                                          <p:spTgt spid="3"/>
                                        </p:tgtEl>
                                        <p:attrNameLst>
                                          <p:attrName>style.visibility</p:attrName>
                                        </p:attrNameLst>
                                      </p:cBhvr>
                                      <p:to>
                                        <p:strVal val="hidden"/>
                                      </p:to>
                                    </p:set>
                                  </p:childTnLst>
                                </p:cTn>
                              </p:par>
                            </p:childTnLst>
                          </p:cTn>
                        </p:par>
                      </p:childTnLst>
                    </p:cTn>
                  </p:par>
                  <p:par>
                    <p:cTn id="141" fill="hold">
                      <p:stCondLst>
                        <p:cond delay="indefinite"/>
                      </p:stCondLst>
                      <p:childTnLst>
                        <p:par>
                          <p:cTn id="142" fill="hold">
                            <p:stCondLst>
                              <p:cond delay="0"/>
                            </p:stCondLst>
                            <p:childTnLst>
                              <p:par>
                                <p:cTn id="143" presetID="53" presetClass="exit" presetSubtype="32" fill="hold" grpId="1" nodeType="clickEffect">
                                  <p:stCondLst>
                                    <p:cond delay="0"/>
                                  </p:stCondLst>
                                  <p:childTnLst>
                                    <p:anim calcmode="lin" valueType="num">
                                      <p:cBhvr>
                                        <p:cTn id="144" dur="500"/>
                                        <p:tgtEl>
                                          <p:spTgt spid="15"/>
                                        </p:tgtEl>
                                        <p:attrNameLst>
                                          <p:attrName>ppt_w</p:attrName>
                                        </p:attrNameLst>
                                      </p:cBhvr>
                                      <p:tavLst>
                                        <p:tav tm="0">
                                          <p:val>
                                            <p:strVal val="ppt_w"/>
                                          </p:val>
                                        </p:tav>
                                        <p:tav tm="100000">
                                          <p:val>
                                            <p:fltVal val="0"/>
                                          </p:val>
                                        </p:tav>
                                      </p:tavLst>
                                    </p:anim>
                                    <p:anim calcmode="lin" valueType="num">
                                      <p:cBhvr>
                                        <p:cTn id="145" dur="500"/>
                                        <p:tgtEl>
                                          <p:spTgt spid="15"/>
                                        </p:tgtEl>
                                        <p:attrNameLst>
                                          <p:attrName>ppt_h</p:attrName>
                                        </p:attrNameLst>
                                      </p:cBhvr>
                                      <p:tavLst>
                                        <p:tav tm="0">
                                          <p:val>
                                            <p:strVal val="ppt_h"/>
                                          </p:val>
                                        </p:tav>
                                        <p:tav tm="100000">
                                          <p:val>
                                            <p:fltVal val="0"/>
                                          </p:val>
                                        </p:tav>
                                      </p:tavLst>
                                    </p:anim>
                                    <p:animEffect transition="out" filter="fade">
                                      <p:cBhvr>
                                        <p:cTn id="146" dur="500"/>
                                        <p:tgtEl>
                                          <p:spTgt spid="15"/>
                                        </p:tgtEl>
                                      </p:cBhvr>
                                    </p:animEffect>
                                    <p:set>
                                      <p:cBhvr>
                                        <p:cTn id="147" dur="1" fill="hold">
                                          <p:stCondLst>
                                            <p:cond delay="499"/>
                                          </p:stCondLst>
                                        </p:cTn>
                                        <p:tgtEl>
                                          <p:spTgt spid="15"/>
                                        </p:tgtEl>
                                        <p:attrNameLst>
                                          <p:attrName>style.visibility</p:attrName>
                                        </p:attrNameLst>
                                      </p:cBhvr>
                                      <p:to>
                                        <p:strVal val="hidden"/>
                                      </p:to>
                                    </p:set>
                                  </p:childTnLst>
                                </p:cTn>
                              </p:par>
                            </p:childTnLst>
                          </p:cTn>
                        </p:par>
                      </p:childTnLst>
                    </p:cTn>
                  </p:par>
                  <p:par>
                    <p:cTn id="148" fill="hold">
                      <p:stCondLst>
                        <p:cond delay="indefinite"/>
                      </p:stCondLst>
                      <p:childTnLst>
                        <p:par>
                          <p:cTn id="149" fill="hold">
                            <p:stCondLst>
                              <p:cond delay="0"/>
                            </p:stCondLst>
                            <p:childTnLst>
                              <p:par>
                                <p:cTn id="150" presetID="53" presetClass="entr" presetSubtype="16" fill="hold" grpId="0" nodeType="clickEffect">
                                  <p:stCondLst>
                                    <p:cond delay="0"/>
                                  </p:stCondLst>
                                  <p:childTnLst>
                                    <p:set>
                                      <p:cBhvr>
                                        <p:cTn id="151" dur="1" fill="hold">
                                          <p:stCondLst>
                                            <p:cond delay="0"/>
                                          </p:stCondLst>
                                        </p:cTn>
                                        <p:tgtEl>
                                          <p:spTgt spid="8"/>
                                        </p:tgtEl>
                                        <p:attrNameLst>
                                          <p:attrName>style.visibility</p:attrName>
                                        </p:attrNameLst>
                                      </p:cBhvr>
                                      <p:to>
                                        <p:strVal val="visible"/>
                                      </p:to>
                                    </p:set>
                                    <p:anim calcmode="lin" valueType="num">
                                      <p:cBhvr>
                                        <p:cTn id="152" dur="500" fill="hold"/>
                                        <p:tgtEl>
                                          <p:spTgt spid="8"/>
                                        </p:tgtEl>
                                        <p:attrNameLst>
                                          <p:attrName>ppt_w</p:attrName>
                                        </p:attrNameLst>
                                      </p:cBhvr>
                                      <p:tavLst>
                                        <p:tav tm="0">
                                          <p:val>
                                            <p:fltVal val="0"/>
                                          </p:val>
                                        </p:tav>
                                        <p:tav tm="100000">
                                          <p:val>
                                            <p:strVal val="#ppt_w"/>
                                          </p:val>
                                        </p:tav>
                                      </p:tavLst>
                                    </p:anim>
                                    <p:anim calcmode="lin" valueType="num">
                                      <p:cBhvr>
                                        <p:cTn id="153" dur="500" fill="hold"/>
                                        <p:tgtEl>
                                          <p:spTgt spid="8"/>
                                        </p:tgtEl>
                                        <p:attrNameLst>
                                          <p:attrName>ppt_h</p:attrName>
                                        </p:attrNameLst>
                                      </p:cBhvr>
                                      <p:tavLst>
                                        <p:tav tm="0">
                                          <p:val>
                                            <p:fltVal val="0"/>
                                          </p:val>
                                        </p:tav>
                                        <p:tav tm="100000">
                                          <p:val>
                                            <p:strVal val="#ppt_h"/>
                                          </p:val>
                                        </p:tav>
                                      </p:tavLst>
                                    </p:anim>
                                    <p:animEffect transition="in" filter="fade">
                                      <p:cBhvr>
                                        <p:cTn id="154" dur="500"/>
                                        <p:tgtEl>
                                          <p:spTgt spid="8"/>
                                        </p:tgtEl>
                                      </p:cBhvr>
                                    </p:animEffect>
                                  </p:childTnLst>
                                </p:cTn>
                              </p:par>
                            </p:childTnLst>
                          </p:cTn>
                        </p:par>
                      </p:childTnLst>
                    </p:cTn>
                  </p:par>
                  <p:par>
                    <p:cTn id="155" fill="hold">
                      <p:stCondLst>
                        <p:cond delay="indefinite"/>
                      </p:stCondLst>
                      <p:childTnLst>
                        <p:par>
                          <p:cTn id="156" fill="hold">
                            <p:stCondLst>
                              <p:cond delay="0"/>
                            </p:stCondLst>
                            <p:childTnLst>
                              <p:par>
                                <p:cTn id="157" presetID="53" presetClass="exit" presetSubtype="32" fill="hold" grpId="1" nodeType="clickEffect">
                                  <p:stCondLst>
                                    <p:cond delay="0"/>
                                  </p:stCondLst>
                                  <p:childTnLst>
                                    <p:anim calcmode="lin" valueType="num">
                                      <p:cBhvr>
                                        <p:cTn id="158" dur="500"/>
                                        <p:tgtEl>
                                          <p:spTgt spid="8"/>
                                        </p:tgtEl>
                                        <p:attrNameLst>
                                          <p:attrName>ppt_w</p:attrName>
                                        </p:attrNameLst>
                                      </p:cBhvr>
                                      <p:tavLst>
                                        <p:tav tm="0">
                                          <p:val>
                                            <p:strVal val="ppt_w"/>
                                          </p:val>
                                        </p:tav>
                                        <p:tav tm="100000">
                                          <p:val>
                                            <p:fltVal val="0"/>
                                          </p:val>
                                        </p:tav>
                                      </p:tavLst>
                                    </p:anim>
                                    <p:anim calcmode="lin" valueType="num">
                                      <p:cBhvr>
                                        <p:cTn id="159" dur="500"/>
                                        <p:tgtEl>
                                          <p:spTgt spid="8"/>
                                        </p:tgtEl>
                                        <p:attrNameLst>
                                          <p:attrName>ppt_h</p:attrName>
                                        </p:attrNameLst>
                                      </p:cBhvr>
                                      <p:tavLst>
                                        <p:tav tm="0">
                                          <p:val>
                                            <p:strVal val="ppt_h"/>
                                          </p:val>
                                        </p:tav>
                                        <p:tav tm="100000">
                                          <p:val>
                                            <p:fltVal val="0"/>
                                          </p:val>
                                        </p:tav>
                                      </p:tavLst>
                                    </p:anim>
                                    <p:animEffect transition="out" filter="fade">
                                      <p:cBhvr>
                                        <p:cTn id="160" dur="500"/>
                                        <p:tgtEl>
                                          <p:spTgt spid="8"/>
                                        </p:tgtEl>
                                      </p:cBhvr>
                                    </p:animEffect>
                                    <p:set>
                                      <p:cBhvr>
                                        <p:cTn id="161"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2" grpId="0" animBg="1"/>
      <p:bldP spid="9" grpId="0" animBg="1"/>
      <p:bldP spid="6" grpId="0" animBg="1"/>
      <p:bldP spid="7" grpId="0" animBg="1"/>
      <p:bldP spid="23" grpId="0" animBg="1"/>
      <p:bldP spid="20" grpId="0" animBg="1"/>
      <p:bldP spid="20" grpId="1" animBg="1"/>
      <p:bldP spid="8" grpId="0" animBg="1"/>
      <p:bldP spid="8" grpId="1" animBg="1"/>
      <p:bldP spid="19" grpId="0" animBg="1"/>
      <p:bldP spid="19" grpId="1" animBg="1"/>
      <p:bldP spid="21" grpId="0" animBg="1"/>
      <p:bldP spid="21" grpId="1" animBg="1"/>
      <p:bldP spid="18" grpId="0" animBg="1"/>
      <p:bldP spid="18" grpId="1" animBg="1"/>
      <p:bldP spid="15" grpId="0" animBg="1"/>
      <p:bldP spid="15" grpId="1" animBg="1"/>
      <p:bldP spid="3" grpId="0" animBg="1"/>
      <p:bldP spid="3" grpId="1" animBg="1"/>
      <p:bldP spid="14" grpId="0" animBg="1"/>
      <p:bldP spid="14" grpId="1" animBg="1"/>
      <p:bldP spid="16" grpId="0" animBg="1"/>
      <p:bldP spid="16" grpId="1" animBg="1"/>
      <p:bldP spid="17" grpId="0" animBg="1"/>
      <p:bldP spid="17" grpId="1" animBg="1"/>
      <p:bldP spid="24" grpId="0" animBg="1"/>
      <p:bldP spid="24" grpId="1" animBg="1"/>
    </p:bldLst>
  </p:timing>
</p:sld>
</file>

<file path=ppt/slides/slide14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grpSp>
        <p:nvGrpSpPr>
          <p:cNvPr id="38" name="Group 37"/>
          <p:cNvGrpSpPr/>
          <p:nvPr/>
        </p:nvGrpSpPr>
        <p:grpSpPr>
          <a:xfrm>
            <a:off x="0" y="0"/>
            <a:ext cx="5017837" cy="6858000"/>
            <a:chOff x="0" y="0"/>
            <a:chExt cx="5017837" cy="6858000"/>
          </a:xfrm>
        </p:grpSpPr>
        <p:pic>
          <p:nvPicPr>
            <p:cNvPr id="2" name="Picture 1"/>
            <p:cNvPicPr>
              <a:picLocks noChangeAspect="1"/>
            </p:cNvPicPr>
            <p:nvPr/>
          </p:nvPicPr>
          <p:blipFill rotWithShape="1">
            <a:blip r:embed="rId3">
              <a:duotone>
                <a:prstClr val="black"/>
                <a:schemeClr val="accent2">
                  <a:tint val="45000"/>
                  <a:satMod val="400000"/>
                </a:schemeClr>
              </a:duotone>
              <a:extLst>
                <a:ext uri="{BEBA8EAE-BF5A-486C-A8C5-ECC9F3942E4B}">
                  <a14:imgProps xmlns:a14="http://schemas.microsoft.com/office/drawing/2010/main">
                    <a14:imgLayer r:embed="rId4">
                      <a14:imgEffect>
                        <a14:backgroundRemoval t="0" b="99832" l="0" r="100000">
                          <a14:foregroundMark x1="2015" y1="548" x2="99194" y2="927"/>
                          <a14:foregroundMark x1="98215" y1="1474" x2="97927" y2="99452"/>
                          <a14:foregroundMark x1="97467" y1="98905" x2="0" y2="99073"/>
                          <a14:foregroundMark x1="230" y1="98526" x2="518" y2="758"/>
                        </a14:backgroundRemoval>
                      </a14:imgEffect>
                    </a14:imgLayer>
                  </a14:imgProps>
                </a:ext>
              </a:extLst>
            </a:blip>
            <a:srcRect t="3304" b="2530"/>
            <a:stretch/>
          </p:blipFill>
          <p:spPr>
            <a:xfrm>
              <a:off x="0" y="400110"/>
              <a:ext cx="5017837" cy="6457890"/>
            </a:xfrm>
            <a:prstGeom prst="rect">
              <a:avLst/>
            </a:prstGeom>
          </p:spPr>
        </p:pic>
        <p:sp>
          <p:nvSpPr>
            <p:cNvPr id="37" name="TextBox 36"/>
            <p:cNvSpPr txBox="1"/>
            <p:nvPr/>
          </p:nvSpPr>
          <p:spPr>
            <a:xfrm>
              <a:off x="12448" y="0"/>
              <a:ext cx="5005389" cy="400110"/>
            </a:xfrm>
            <a:prstGeom prst="rect">
              <a:avLst/>
            </a:prstGeom>
            <a:solidFill>
              <a:srgbClr val="FFFF00"/>
            </a:solidFill>
            <a:ln w="38100">
              <a:solidFill>
                <a:schemeClr val="tx1"/>
              </a:solid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Greek Prepositions Chart 1</a:t>
              </a:r>
            </a:p>
          </p:txBody>
        </p:sp>
      </p:grpSp>
      <p:sp>
        <p:nvSpPr>
          <p:cNvPr id="8" name="Oval 7"/>
          <p:cNvSpPr/>
          <p:nvPr/>
        </p:nvSpPr>
        <p:spPr>
          <a:xfrm>
            <a:off x="9368382" y="2305593"/>
            <a:ext cx="2754756" cy="376210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forgiveness of your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sins</a:t>
            </a:r>
          </a:p>
        </p:txBody>
      </p:sp>
      <p:sp>
        <p:nvSpPr>
          <p:cNvPr id="12" name="TextBox 11"/>
          <p:cNvSpPr txBox="1"/>
          <p:nvPr/>
        </p:nvSpPr>
        <p:spPr>
          <a:xfrm>
            <a:off x="5017837" y="0"/>
            <a:ext cx="7174163" cy="2246769"/>
          </a:xfrm>
          <a:prstGeom prst="rect">
            <a:avLst/>
          </a:prstGeom>
          <a:solidFill>
            <a:schemeClr val="bg1"/>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2:38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(NASB77)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38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Peter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said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to them, </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Repent, and let each 	of you be baptized in the name of Jesus Christ 	</a:t>
            </a:r>
            <a:r>
              <a:rPr kumimoji="0" lang="en-US" sz="28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for</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the forgiveness of your sins; and you shall 	receive the gift of the Holy Spirit. </a:t>
            </a:r>
            <a:endPar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17" name="Oval 16"/>
          <p:cNvSpPr/>
          <p:nvPr/>
        </p:nvSpPr>
        <p:spPr>
          <a:xfrm>
            <a:off x="406400" y="3142596"/>
            <a:ext cx="1689100" cy="60119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cxnSp>
        <p:nvCxnSpPr>
          <p:cNvPr id="19" name="Straight Arrow Connector 18"/>
          <p:cNvCxnSpPr>
            <a:cxnSpLocks/>
          </p:cNvCxnSpPr>
          <p:nvPr/>
        </p:nvCxnSpPr>
        <p:spPr>
          <a:xfrm flipH="1" flipV="1">
            <a:off x="2095500" y="3492580"/>
            <a:ext cx="4190638" cy="68753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29" name="Group 28"/>
          <p:cNvGrpSpPr/>
          <p:nvPr/>
        </p:nvGrpSpPr>
        <p:grpSpPr>
          <a:xfrm>
            <a:off x="-754" y="366399"/>
            <a:ext cx="5020100" cy="5761351"/>
            <a:chOff x="-754" y="366399"/>
            <a:chExt cx="5020100" cy="5761351"/>
          </a:xfrm>
        </p:grpSpPr>
        <p:pic>
          <p:nvPicPr>
            <p:cNvPr id="16" name="Picture 15"/>
            <p:cNvPicPr>
              <a:picLocks noChangeAspect="1"/>
            </p:cNvPicPr>
            <p:nvPr/>
          </p:nvPicPr>
          <p:blipFill>
            <a:blip r:embed="rId5"/>
            <a:stretch>
              <a:fillRect/>
            </a:stretch>
          </p:blipFill>
          <p:spPr>
            <a:xfrm>
              <a:off x="0" y="730251"/>
              <a:ext cx="5019346" cy="5397499"/>
            </a:xfrm>
            <a:prstGeom prst="rect">
              <a:avLst/>
            </a:prstGeom>
          </p:spPr>
        </p:pic>
        <p:sp>
          <p:nvSpPr>
            <p:cNvPr id="28" name="TextBox 27"/>
            <p:cNvSpPr txBox="1"/>
            <p:nvPr/>
          </p:nvSpPr>
          <p:spPr>
            <a:xfrm>
              <a:off x="-754" y="366399"/>
              <a:ext cx="5018591" cy="461665"/>
            </a:xfrm>
            <a:prstGeom prst="rect">
              <a:avLst/>
            </a:prstGeom>
            <a:solidFill>
              <a:schemeClr val="accent1">
                <a:lumMod val="40000"/>
                <a:lumOff val="60000"/>
              </a:schemeClr>
            </a:solidFill>
            <a:ln w="38100">
              <a:solidFill>
                <a:schemeClr val="tx1"/>
              </a:solid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Greek Prepositions Chart 2</a:t>
              </a:r>
            </a:p>
          </p:txBody>
        </p:sp>
      </p:grpSp>
      <p:grpSp>
        <p:nvGrpSpPr>
          <p:cNvPr id="15" name="Group 14"/>
          <p:cNvGrpSpPr/>
          <p:nvPr/>
        </p:nvGrpSpPr>
        <p:grpSpPr>
          <a:xfrm>
            <a:off x="6286137" y="3649196"/>
            <a:ext cx="3801292" cy="1074895"/>
            <a:chOff x="6387737" y="3644535"/>
            <a:chExt cx="3801292" cy="1074895"/>
          </a:xfrm>
        </p:grpSpPr>
        <p:cxnSp>
          <p:nvCxnSpPr>
            <p:cNvPr id="10" name="Straight Arrow Connector 9"/>
            <p:cNvCxnSpPr>
              <a:cxnSpLocks/>
            </p:cNvCxnSpPr>
            <p:nvPr/>
          </p:nvCxnSpPr>
          <p:spPr>
            <a:xfrm>
              <a:off x="6387737" y="4186643"/>
              <a:ext cx="3801292" cy="1"/>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596743" y="3644535"/>
              <a:ext cx="1123406" cy="1061829"/>
            </a:xfrm>
            <a:prstGeom prst="rect">
              <a:avLst/>
            </a:prstGeom>
            <a:noFill/>
            <a:ln w="38100">
              <a:no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PCSB Greek" panose="020B0500000000000000" pitchFamily="34" charset="0"/>
                  <a:ea typeface="+mn-ea"/>
                  <a:cs typeface="QVGreekHebrew" panose="02000500000000020004" pitchFamily="2" charset="-79"/>
                </a:rPr>
                <a:t>Eis</a:t>
              </a:r>
              <a:endParaRPr kumimoji="0" lang="en-US" sz="2400" b="1" i="0" u="none" strike="noStrike" kern="1200" cap="none" spc="0" normalizeH="0" baseline="0" noProof="0" dirty="0">
                <a:ln>
                  <a:noFill/>
                </a:ln>
                <a:solidFill>
                  <a:prstClr val="black"/>
                </a:solidFill>
                <a:effectLst/>
                <a:uLnTx/>
                <a:uFillTx/>
                <a:latin typeface="PCSB Greek" panose="020B0500000000000000" pitchFamily="34" charset="0"/>
                <a:ea typeface="+mn-ea"/>
                <a:cs typeface="QVGreekHebrew" panose="02000500000000020004" pitchFamily="2" charset="-79"/>
              </a:endParaRPr>
            </a:p>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(into)</a:t>
              </a:r>
            </a:p>
          </p:txBody>
        </p:sp>
        <p:sp>
          <p:nvSpPr>
            <p:cNvPr id="14" name="TextBox 13"/>
            <p:cNvSpPr txBox="1"/>
            <p:nvPr/>
          </p:nvSpPr>
          <p:spPr>
            <a:xfrm>
              <a:off x="8064501" y="3657601"/>
              <a:ext cx="1234554" cy="1061829"/>
            </a:xfrm>
            <a:prstGeom prst="rect">
              <a:avLst/>
            </a:prstGeom>
            <a:noFill/>
            <a:ln w="38100">
              <a:no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For</a:t>
              </a:r>
            </a:p>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a:t>
              </a:r>
            </a:p>
          </p:txBody>
        </p:sp>
      </p:grpSp>
      <p:grpSp>
        <p:nvGrpSpPr>
          <p:cNvPr id="36" name="Group 35"/>
          <p:cNvGrpSpPr/>
          <p:nvPr/>
        </p:nvGrpSpPr>
        <p:grpSpPr>
          <a:xfrm>
            <a:off x="5017837" y="3317057"/>
            <a:ext cx="5069592" cy="1800493"/>
            <a:chOff x="5017837" y="4641374"/>
            <a:chExt cx="5069592" cy="1800493"/>
          </a:xfrm>
        </p:grpSpPr>
        <p:grpSp>
          <p:nvGrpSpPr>
            <p:cNvPr id="30" name="Group 29"/>
            <p:cNvGrpSpPr/>
            <p:nvPr/>
          </p:nvGrpSpPr>
          <p:grpSpPr>
            <a:xfrm>
              <a:off x="5017837" y="4990926"/>
              <a:ext cx="5069592" cy="1074895"/>
              <a:chOff x="5119437" y="3644535"/>
              <a:chExt cx="5069592" cy="1074895"/>
            </a:xfrm>
          </p:grpSpPr>
          <p:cxnSp>
            <p:nvCxnSpPr>
              <p:cNvPr id="31" name="Straight Arrow Connector 30"/>
              <p:cNvCxnSpPr>
                <a:cxnSpLocks/>
              </p:cNvCxnSpPr>
              <p:nvPr/>
            </p:nvCxnSpPr>
            <p:spPr>
              <a:xfrm flipV="1">
                <a:off x="5119437" y="4186644"/>
                <a:ext cx="5069592" cy="1871"/>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6770169" y="3644535"/>
                <a:ext cx="1123406" cy="1061829"/>
              </a:xfrm>
              <a:prstGeom prst="rect">
                <a:avLst/>
              </a:prstGeom>
              <a:noFill/>
              <a:ln w="38100">
                <a:no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PCSB Greek" panose="020B0500000000000000" pitchFamily="34" charset="0"/>
                    <a:ea typeface="+mn-ea"/>
                    <a:cs typeface="QVGreekHebrew" panose="02000500000000020004" pitchFamily="2" charset="-79"/>
                  </a:rPr>
                  <a:t>Eis</a:t>
                </a:r>
                <a:endParaRPr kumimoji="0" lang="en-US" sz="2400" b="1" i="0" u="none" strike="noStrike" kern="1200" cap="none" spc="0" normalizeH="0" baseline="0" noProof="0" dirty="0">
                  <a:ln>
                    <a:noFill/>
                  </a:ln>
                  <a:solidFill>
                    <a:prstClr val="black"/>
                  </a:solidFill>
                  <a:effectLst/>
                  <a:uLnTx/>
                  <a:uFillTx/>
                  <a:latin typeface="PCSB Greek" panose="020B0500000000000000" pitchFamily="34" charset="0"/>
                  <a:ea typeface="+mn-ea"/>
                  <a:cs typeface="QVGreekHebrew" panose="02000500000000020004" pitchFamily="2" charset="-79"/>
                </a:endParaRPr>
              </a:p>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(into)</a:t>
                </a:r>
              </a:p>
            </p:txBody>
          </p:sp>
          <p:sp>
            <p:nvSpPr>
              <p:cNvPr id="33" name="TextBox 32"/>
              <p:cNvSpPr txBox="1"/>
              <p:nvPr/>
            </p:nvSpPr>
            <p:spPr>
              <a:xfrm>
                <a:off x="8064501" y="3657601"/>
                <a:ext cx="1234554" cy="1061829"/>
              </a:xfrm>
              <a:prstGeom prst="rect">
                <a:avLst/>
              </a:prstGeom>
              <a:noFill/>
              <a:ln w="38100">
                <a:no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For</a:t>
                </a:r>
              </a:p>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a:t>
                </a:r>
              </a:p>
            </p:txBody>
          </p:sp>
        </p:grpSp>
        <p:sp>
          <p:nvSpPr>
            <p:cNvPr id="35" name="TextBox 34"/>
            <p:cNvSpPr txBox="1"/>
            <p:nvPr/>
          </p:nvSpPr>
          <p:spPr>
            <a:xfrm>
              <a:off x="5017837" y="4641374"/>
              <a:ext cx="1650977" cy="1800493"/>
            </a:xfrm>
            <a:prstGeom prst="rect">
              <a:avLst/>
            </a:prstGeom>
            <a:noFill/>
            <a:ln w="38100">
              <a:no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Repent</a:t>
              </a:r>
              <a:b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b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and</a:t>
              </a:r>
            </a:p>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be Baptized</a:t>
              </a:r>
            </a:p>
          </p:txBody>
        </p:sp>
      </p:grpSp>
      <p:grpSp>
        <p:nvGrpSpPr>
          <p:cNvPr id="22" name="Group 21"/>
          <p:cNvGrpSpPr/>
          <p:nvPr/>
        </p:nvGrpSpPr>
        <p:grpSpPr>
          <a:xfrm>
            <a:off x="149246" y="3216877"/>
            <a:ext cx="5990298" cy="989364"/>
            <a:chOff x="406400" y="3048000"/>
            <a:chExt cx="5990298" cy="989364"/>
          </a:xfrm>
        </p:grpSpPr>
        <p:sp>
          <p:nvSpPr>
            <p:cNvPr id="23" name="Oval 22"/>
            <p:cNvSpPr/>
            <p:nvPr/>
          </p:nvSpPr>
          <p:spPr>
            <a:xfrm>
              <a:off x="406400" y="3048000"/>
              <a:ext cx="1689100" cy="60119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cxnSp>
          <p:nvCxnSpPr>
            <p:cNvPr id="24" name="Straight Arrow Connector 23"/>
            <p:cNvCxnSpPr>
              <a:cxnSpLocks/>
              <a:endCxn id="23" idx="6"/>
            </p:cNvCxnSpPr>
            <p:nvPr/>
          </p:nvCxnSpPr>
          <p:spPr>
            <a:xfrm flipH="1" flipV="1">
              <a:off x="2095500" y="3348598"/>
              <a:ext cx="4301198" cy="68876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0055455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fltVal val="0"/>
                                              </p:val>
                                            </p:tav>
                                            <p:tav tm="100000">
                                              <p:val>
                                                <p:strVal val="#ppt_w"/>
                                              </p:val>
                                            </p:tav>
                                          </p:tavLst>
                                        </p:anim>
                                        <p:anim calcmode="lin" valueType="num">
                                          <p:cBhvr>
                                            <p:cTn id="15" dur="500" fill="hold"/>
                                            <p:tgtEl>
                                              <p:spTgt spid="17"/>
                                            </p:tgtEl>
                                            <p:attrNameLst>
                                              <p:attrName>ppt_h</p:attrName>
                                            </p:attrNameLst>
                                          </p:cBhvr>
                                          <p:tavLst>
                                            <p:tav tm="0">
                                              <p:val>
                                                <p:fltVal val="0"/>
                                              </p:val>
                                            </p:tav>
                                            <p:tav tm="100000">
                                              <p:val>
                                                <p:strVal val="#ppt_h"/>
                                              </p:val>
                                            </p:tav>
                                          </p:tavLst>
                                        </p:anim>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nodeType="clickEffect" p14:presetBounceEnd="20000">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14:bounceEnd="20000">
                                          <p:cBhvr additive="base">
                                            <p:cTn id="28" dur="2000" fill="hold"/>
                                            <p:tgtEl>
                                              <p:spTgt spid="15"/>
                                            </p:tgtEl>
                                            <p:attrNameLst>
                                              <p:attrName>ppt_x</p:attrName>
                                            </p:attrNameLst>
                                          </p:cBhvr>
                                          <p:tavLst>
                                            <p:tav tm="0">
                                              <p:val>
                                                <p:strVal val="0-#ppt_w/2"/>
                                              </p:val>
                                            </p:tav>
                                            <p:tav tm="100000">
                                              <p:val>
                                                <p:strVal val="#ppt_x"/>
                                              </p:val>
                                            </p:tav>
                                          </p:tavLst>
                                        </p:anim>
                                        <p:anim calcmode="lin" valueType="num" p14:bounceEnd="20000">
                                          <p:cBhvr additive="base">
                                            <p:cTn id="29" dur="20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p:cTn id="34" dur="500" fill="hold"/>
                                            <p:tgtEl>
                                              <p:spTgt spid="19"/>
                                            </p:tgtEl>
                                            <p:attrNameLst>
                                              <p:attrName>ppt_w</p:attrName>
                                            </p:attrNameLst>
                                          </p:cBhvr>
                                          <p:tavLst>
                                            <p:tav tm="0">
                                              <p:val>
                                                <p:fltVal val="0"/>
                                              </p:val>
                                            </p:tav>
                                            <p:tav tm="100000">
                                              <p:val>
                                                <p:strVal val="#ppt_w"/>
                                              </p:val>
                                            </p:tav>
                                          </p:tavLst>
                                        </p:anim>
                                        <p:anim calcmode="lin" valueType="num">
                                          <p:cBhvr>
                                            <p:cTn id="35" dur="500" fill="hold"/>
                                            <p:tgtEl>
                                              <p:spTgt spid="19"/>
                                            </p:tgtEl>
                                            <p:attrNameLst>
                                              <p:attrName>ppt_h</p:attrName>
                                            </p:attrNameLst>
                                          </p:cBhvr>
                                          <p:tavLst>
                                            <p:tav tm="0">
                                              <p:val>
                                                <p:fltVal val="0"/>
                                              </p:val>
                                            </p:tav>
                                            <p:tav tm="100000">
                                              <p:val>
                                                <p:strVal val="#ppt_h"/>
                                              </p:val>
                                            </p:tav>
                                          </p:tavLst>
                                        </p:anim>
                                        <p:animEffect transition="in" filter="fade">
                                          <p:cBhvr>
                                            <p:cTn id="36" dur="5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29"/>
                                            </p:tgtEl>
                                            <p:attrNameLst>
                                              <p:attrName>style.visibility</p:attrName>
                                            </p:attrNameLst>
                                          </p:cBhvr>
                                          <p:to>
                                            <p:strVal val="visible"/>
                                          </p:to>
                                        </p:set>
                                        <p:anim calcmode="lin" valueType="num">
                                          <p:cBhvr>
                                            <p:cTn id="41" dur="500" fill="hold"/>
                                            <p:tgtEl>
                                              <p:spTgt spid="29"/>
                                            </p:tgtEl>
                                            <p:attrNameLst>
                                              <p:attrName>ppt_w</p:attrName>
                                            </p:attrNameLst>
                                          </p:cBhvr>
                                          <p:tavLst>
                                            <p:tav tm="0">
                                              <p:val>
                                                <p:fltVal val="0"/>
                                              </p:val>
                                            </p:tav>
                                            <p:tav tm="100000">
                                              <p:val>
                                                <p:strVal val="#ppt_w"/>
                                              </p:val>
                                            </p:tav>
                                          </p:tavLst>
                                        </p:anim>
                                        <p:anim calcmode="lin" valueType="num">
                                          <p:cBhvr>
                                            <p:cTn id="42" dur="500" fill="hold"/>
                                            <p:tgtEl>
                                              <p:spTgt spid="29"/>
                                            </p:tgtEl>
                                            <p:attrNameLst>
                                              <p:attrName>ppt_h</p:attrName>
                                            </p:attrNameLst>
                                          </p:cBhvr>
                                          <p:tavLst>
                                            <p:tav tm="0">
                                              <p:val>
                                                <p:fltVal val="0"/>
                                              </p:val>
                                            </p:tav>
                                            <p:tav tm="100000">
                                              <p:val>
                                                <p:strVal val="#ppt_h"/>
                                              </p:val>
                                            </p:tav>
                                          </p:tavLst>
                                        </p:anim>
                                        <p:animEffect transition="in" filter="fade">
                                          <p:cBhvr>
                                            <p:cTn id="43" dur="500"/>
                                            <p:tgtEl>
                                              <p:spTgt spid="29"/>
                                            </p:tgtEl>
                                          </p:cBhvr>
                                        </p:animEffect>
                                      </p:childTnLst>
                                    </p:cTn>
                                  </p:par>
                                  <p:par>
                                    <p:cTn id="44" presetID="1" presetClass="exit" presetSubtype="0" fill="hold" nodeType="withEffect">
                                      <p:stCondLst>
                                        <p:cond delay="0"/>
                                      </p:stCondLst>
                                      <p:childTnLst>
                                        <p:set>
                                          <p:cBhvr>
                                            <p:cTn id="45" dur="1" fill="hold">
                                              <p:stCondLst>
                                                <p:cond delay="0"/>
                                              </p:stCondLst>
                                            </p:cTn>
                                            <p:tgtEl>
                                              <p:spTgt spid="38"/>
                                            </p:tgtEl>
                                            <p:attrNameLst>
                                              <p:attrName>style.visibility</p:attrName>
                                            </p:attrNameLst>
                                          </p:cBhvr>
                                          <p:to>
                                            <p:strVal val="hidden"/>
                                          </p:to>
                                        </p:set>
                                      </p:childTnLst>
                                    </p:cTn>
                                  </p:par>
                                  <p:par>
                                    <p:cTn id="46" presetID="1" presetClass="exit" presetSubtype="0" fill="hold" grpId="1" nodeType="withEffect">
                                      <p:stCondLst>
                                        <p:cond delay="0"/>
                                      </p:stCondLst>
                                      <p:childTnLst>
                                        <p:set>
                                          <p:cBhvr>
                                            <p:cTn id="47" dur="1" fill="hold">
                                              <p:stCondLst>
                                                <p:cond delay="0"/>
                                              </p:stCondLst>
                                            </p:cTn>
                                            <p:tgtEl>
                                              <p:spTgt spid="17"/>
                                            </p:tgtEl>
                                            <p:attrNameLst>
                                              <p:attrName>style.visibility</p:attrName>
                                            </p:attrNameLst>
                                          </p:cBhvr>
                                          <p:to>
                                            <p:strVal val="hidden"/>
                                          </p:to>
                                        </p:set>
                                      </p:childTnLst>
                                    </p:cTn>
                                  </p:par>
                                  <p:par>
                                    <p:cTn id="48" presetID="1" presetClass="exit" presetSubtype="0" fill="hold" nodeType="withEffect">
                                      <p:stCondLst>
                                        <p:cond delay="0"/>
                                      </p:stCondLst>
                                      <p:childTnLst>
                                        <p:set>
                                          <p:cBhvr>
                                            <p:cTn id="49" dur="1" fill="hold">
                                              <p:stCondLst>
                                                <p:cond delay="0"/>
                                              </p:stCondLst>
                                            </p:cTn>
                                            <p:tgtEl>
                                              <p:spTgt spid="19"/>
                                            </p:tgtEl>
                                            <p:attrNameLst>
                                              <p:attrName>style.visibility</p:attrName>
                                            </p:attrNameLst>
                                          </p:cBhvr>
                                          <p:to>
                                            <p:strVal val="hidden"/>
                                          </p:to>
                                        </p:set>
                                      </p:childTnLst>
                                    </p:cTn>
                                  </p:par>
                                  <p:par>
                                    <p:cTn id="50" presetID="1" presetClass="exit" presetSubtype="0" fill="hold" nodeType="withEffect">
                                      <p:stCondLst>
                                        <p:cond delay="0"/>
                                      </p:stCondLst>
                                      <p:childTnLst>
                                        <p:set>
                                          <p:cBhvr>
                                            <p:cTn id="51" dur="1" fill="hold">
                                              <p:stCondLst>
                                                <p:cond delay="0"/>
                                              </p:stCondLst>
                                            </p:cTn>
                                            <p:tgtEl>
                                              <p:spTgt spid="15"/>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2" presetClass="entr" presetSubtype="8" fill="hold" nodeType="clickEffect" p14:presetBounceEnd="20000">
                                      <p:stCondLst>
                                        <p:cond delay="0"/>
                                      </p:stCondLst>
                                      <p:childTnLst>
                                        <p:set>
                                          <p:cBhvr>
                                            <p:cTn id="55" dur="1" fill="hold">
                                              <p:stCondLst>
                                                <p:cond delay="0"/>
                                              </p:stCondLst>
                                            </p:cTn>
                                            <p:tgtEl>
                                              <p:spTgt spid="36"/>
                                            </p:tgtEl>
                                            <p:attrNameLst>
                                              <p:attrName>style.visibility</p:attrName>
                                            </p:attrNameLst>
                                          </p:cBhvr>
                                          <p:to>
                                            <p:strVal val="visible"/>
                                          </p:to>
                                        </p:set>
                                        <p:anim calcmode="lin" valueType="num" p14:bounceEnd="20000">
                                          <p:cBhvr additive="base">
                                            <p:cTn id="56" dur="2000" fill="hold"/>
                                            <p:tgtEl>
                                              <p:spTgt spid="36"/>
                                            </p:tgtEl>
                                            <p:attrNameLst>
                                              <p:attrName>ppt_x</p:attrName>
                                            </p:attrNameLst>
                                          </p:cBhvr>
                                          <p:tavLst>
                                            <p:tav tm="0">
                                              <p:val>
                                                <p:strVal val="0-#ppt_w/2"/>
                                              </p:val>
                                            </p:tav>
                                            <p:tav tm="100000">
                                              <p:val>
                                                <p:strVal val="#ppt_x"/>
                                              </p:val>
                                            </p:tav>
                                          </p:tavLst>
                                        </p:anim>
                                        <p:anim calcmode="lin" valueType="num" p14:bounceEnd="20000">
                                          <p:cBhvr additive="base">
                                            <p:cTn id="57" dur="20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7" grpId="0" animBg="1"/>
          <p:bldP spid="17"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fltVal val="0"/>
                                              </p:val>
                                            </p:tav>
                                            <p:tav tm="100000">
                                              <p:val>
                                                <p:strVal val="#ppt_w"/>
                                              </p:val>
                                            </p:tav>
                                          </p:tavLst>
                                        </p:anim>
                                        <p:anim calcmode="lin" valueType="num">
                                          <p:cBhvr>
                                            <p:cTn id="15" dur="500" fill="hold"/>
                                            <p:tgtEl>
                                              <p:spTgt spid="17"/>
                                            </p:tgtEl>
                                            <p:attrNameLst>
                                              <p:attrName>ppt_h</p:attrName>
                                            </p:attrNameLst>
                                          </p:cBhvr>
                                          <p:tavLst>
                                            <p:tav tm="0">
                                              <p:val>
                                                <p:fltVal val="0"/>
                                              </p:val>
                                            </p:tav>
                                            <p:tav tm="100000">
                                              <p:val>
                                                <p:strVal val="#ppt_h"/>
                                              </p:val>
                                            </p:tav>
                                          </p:tavLst>
                                        </p:anim>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additive="base">
                                            <p:cTn id="28" dur="2000" fill="hold"/>
                                            <p:tgtEl>
                                              <p:spTgt spid="15"/>
                                            </p:tgtEl>
                                            <p:attrNameLst>
                                              <p:attrName>ppt_x</p:attrName>
                                            </p:attrNameLst>
                                          </p:cBhvr>
                                          <p:tavLst>
                                            <p:tav tm="0">
                                              <p:val>
                                                <p:strVal val="0-#ppt_w/2"/>
                                              </p:val>
                                            </p:tav>
                                            <p:tav tm="100000">
                                              <p:val>
                                                <p:strVal val="#ppt_x"/>
                                              </p:val>
                                            </p:tav>
                                          </p:tavLst>
                                        </p:anim>
                                        <p:anim calcmode="lin" valueType="num">
                                          <p:cBhvr additive="base">
                                            <p:cTn id="29" dur="20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p:cTn id="34" dur="500" fill="hold"/>
                                            <p:tgtEl>
                                              <p:spTgt spid="19"/>
                                            </p:tgtEl>
                                            <p:attrNameLst>
                                              <p:attrName>ppt_w</p:attrName>
                                            </p:attrNameLst>
                                          </p:cBhvr>
                                          <p:tavLst>
                                            <p:tav tm="0">
                                              <p:val>
                                                <p:fltVal val="0"/>
                                              </p:val>
                                            </p:tav>
                                            <p:tav tm="100000">
                                              <p:val>
                                                <p:strVal val="#ppt_w"/>
                                              </p:val>
                                            </p:tav>
                                          </p:tavLst>
                                        </p:anim>
                                        <p:anim calcmode="lin" valueType="num">
                                          <p:cBhvr>
                                            <p:cTn id="35" dur="500" fill="hold"/>
                                            <p:tgtEl>
                                              <p:spTgt spid="19"/>
                                            </p:tgtEl>
                                            <p:attrNameLst>
                                              <p:attrName>ppt_h</p:attrName>
                                            </p:attrNameLst>
                                          </p:cBhvr>
                                          <p:tavLst>
                                            <p:tav tm="0">
                                              <p:val>
                                                <p:fltVal val="0"/>
                                              </p:val>
                                            </p:tav>
                                            <p:tav tm="100000">
                                              <p:val>
                                                <p:strVal val="#ppt_h"/>
                                              </p:val>
                                            </p:tav>
                                          </p:tavLst>
                                        </p:anim>
                                        <p:animEffect transition="in" filter="fade">
                                          <p:cBhvr>
                                            <p:cTn id="36" dur="5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29"/>
                                            </p:tgtEl>
                                            <p:attrNameLst>
                                              <p:attrName>style.visibility</p:attrName>
                                            </p:attrNameLst>
                                          </p:cBhvr>
                                          <p:to>
                                            <p:strVal val="visible"/>
                                          </p:to>
                                        </p:set>
                                        <p:anim calcmode="lin" valueType="num">
                                          <p:cBhvr>
                                            <p:cTn id="41" dur="500" fill="hold"/>
                                            <p:tgtEl>
                                              <p:spTgt spid="29"/>
                                            </p:tgtEl>
                                            <p:attrNameLst>
                                              <p:attrName>ppt_w</p:attrName>
                                            </p:attrNameLst>
                                          </p:cBhvr>
                                          <p:tavLst>
                                            <p:tav tm="0">
                                              <p:val>
                                                <p:fltVal val="0"/>
                                              </p:val>
                                            </p:tav>
                                            <p:tav tm="100000">
                                              <p:val>
                                                <p:strVal val="#ppt_w"/>
                                              </p:val>
                                            </p:tav>
                                          </p:tavLst>
                                        </p:anim>
                                        <p:anim calcmode="lin" valueType="num">
                                          <p:cBhvr>
                                            <p:cTn id="42" dur="500" fill="hold"/>
                                            <p:tgtEl>
                                              <p:spTgt spid="29"/>
                                            </p:tgtEl>
                                            <p:attrNameLst>
                                              <p:attrName>ppt_h</p:attrName>
                                            </p:attrNameLst>
                                          </p:cBhvr>
                                          <p:tavLst>
                                            <p:tav tm="0">
                                              <p:val>
                                                <p:fltVal val="0"/>
                                              </p:val>
                                            </p:tav>
                                            <p:tav tm="100000">
                                              <p:val>
                                                <p:strVal val="#ppt_h"/>
                                              </p:val>
                                            </p:tav>
                                          </p:tavLst>
                                        </p:anim>
                                        <p:animEffect transition="in" filter="fade">
                                          <p:cBhvr>
                                            <p:cTn id="43" dur="500"/>
                                            <p:tgtEl>
                                              <p:spTgt spid="29"/>
                                            </p:tgtEl>
                                          </p:cBhvr>
                                        </p:animEffect>
                                      </p:childTnLst>
                                    </p:cTn>
                                  </p:par>
                                  <p:par>
                                    <p:cTn id="44" presetID="1" presetClass="exit" presetSubtype="0" fill="hold" nodeType="withEffect">
                                      <p:stCondLst>
                                        <p:cond delay="0"/>
                                      </p:stCondLst>
                                      <p:childTnLst>
                                        <p:set>
                                          <p:cBhvr>
                                            <p:cTn id="45" dur="1" fill="hold">
                                              <p:stCondLst>
                                                <p:cond delay="0"/>
                                              </p:stCondLst>
                                            </p:cTn>
                                            <p:tgtEl>
                                              <p:spTgt spid="38"/>
                                            </p:tgtEl>
                                            <p:attrNameLst>
                                              <p:attrName>style.visibility</p:attrName>
                                            </p:attrNameLst>
                                          </p:cBhvr>
                                          <p:to>
                                            <p:strVal val="hidden"/>
                                          </p:to>
                                        </p:set>
                                      </p:childTnLst>
                                    </p:cTn>
                                  </p:par>
                                  <p:par>
                                    <p:cTn id="46" presetID="1" presetClass="exit" presetSubtype="0" fill="hold" grpId="1" nodeType="withEffect">
                                      <p:stCondLst>
                                        <p:cond delay="0"/>
                                      </p:stCondLst>
                                      <p:childTnLst>
                                        <p:set>
                                          <p:cBhvr>
                                            <p:cTn id="47" dur="1" fill="hold">
                                              <p:stCondLst>
                                                <p:cond delay="0"/>
                                              </p:stCondLst>
                                            </p:cTn>
                                            <p:tgtEl>
                                              <p:spTgt spid="17"/>
                                            </p:tgtEl>
                                            <p:attrNameLst>
                                              <p:attrName>style.visibility</p:attrName>
                                            </p:attrNameLst>
                                          </p:cBhvr>
                                          <p:to>
                                            <p:strVal val="hidden"/>
                                          </p:to>
                                        </p:set>
                                      </p:childTnLst>
                                    </p:cTn>
                                  </p:par>
                                  <p:par>
                                    <p:cTn id="48" presetID="1" presetClass="exit" presetSubtype="0" fill="hold" nodeType="withEffect">
                                      <p:stCondLst>
                                        <p:cond delay="0"/>
                                      </p:stCondLst>
                                      <p:childTnLst>
                                        <p:set>
                                          <p:cBhvr>
                                            <p:cTn id="49" dur="1" fill="hold">
                                              <p:stCondLst>
                                                <p:cond delay="0"/>
                                              </p:stCondLst>
                                            </p:cTn>
                                            <p:tgtEl>
                                              <p:spTgt spid="19"/>
                                            </p:tgtEl>
                                            <p:attrNameLst>
                                              <p:attrName>style.visibility</p:attrName>
                                            </p:attrNameLst>
                                          </p:cBhvr>
                                          <p:to>
                                            <p:strVal val="hidden"/>
                                          </p:to>
                                        </p:set>
                                      </p:childTnLst>
                                    </p:cTn>
                                  </p:par>
                                  <p:par>
                                    <p:cTn id="50" presetID="1" presetClass="exit" presetSubtype="0" fill="hold" nodeType="withEffect">
                                      <p:stCondLst>
                                        <p:cond delay="0"/>
                                      </p:stCondLst>
                                      <p:childTnLst>
                                        <p:set>
                                          <p:cBhvr>
                                            <p:cTn id="51" dur="1" fill="hold">
                                              <p:stCondLst>
                                                <p:cond delay="0"/>
                                              </p:stCondLst>
                                            </p:cTn>
                                            <p:tgtEl>
                                              <p:spTgt spid="15"/>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2" presetClass="entr" presetSubtype="8" fill="hold" nodeType="clickEffect">
                                      <p:stCondLst>
                                        <p:cond delay="0"/>
                                      </p:stCondLst>
                                      <p:childTnLst>
                                        <p:set>
                                          <p:cBhvr>
                                            <p:cTn id="55" dur="1" fill="hold">
                                              <p:stCondLst>
                                                <p:cond delay="0"/>
                                              </p:stCondLst>
                                            </p:cTn>
                                            <p:tgtEl>
                                              <p:spTgt spid="36"/>
                                            </p:tgtEl>
                                            <p:attrNameLst>
                                              <p:attrName>style.visibility</p:attrName>
                                            </p:attrNameLst>
                                          </p:cBhvr>
                                          <p:to>
                                            <p:strVal val="visible"/>
                                          </p:to>
                                        </p:set>
                                        <p:anim calcmode="lin" valueType="num">
                                          <p:cBhvr additive="base">
                                            <p:cTn id="56" dur="2000" fill="hold"/>
                                            <p:tgtEl>
                                              <p:spTgt spid="36"/>
                                            </p:tgtEl>
                                            <p:attrNameLst>
                                              <p:attrName>ppt_x</p:attrName>
                                            </p:attrNameLst>
                                          </p:cBhvr>
                                          <p:tavLst>
                                            <p:tav tm="0">
                                              <p:val>
                                                <p:strVal val="0-#ppt_w/2"/>
                                              </p:val>
                                            </p:tav>
                                            <p:tav tm="100000">
                                              <p:val>
                                                <p:strVal val="#ppt_x"/>
                                              </p:val>
                                            </p:tav>
                                          </p:tavLst>
                                        </p:anim>
                                        <p:anim calcmode="lin" valueType="num">
                                          <p:cBhvr additive="base">
                                            <p:cTn id="57" dur="20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7" grpId="0" animBg="1"/>
          <p:bldP spid="17" grpId="1" animBg="1"/>
        </p:bldLst>
      </p:timing>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grpSp>
        <p:nvGrpSpPr>
          <p:cNvPr id="7" name="Group 6"/>
          <p:cNvGrpSpPr/>
          <p:nvPr/>
        </p:nvGrpSpPr>
        <p:grpSpPr>
          <a:xfrm>
            <a:off x="30413" y="0"/>
            <a:ext cx="5017837" cy="6858000"/>
            <a:chOff x="0" y="0"/>
            <a:chExt cx="5017837" cy="6858000"/>
          </a:xfrm>
        </p:grpSpPr>
        <p:pic>
          <p:nvPicPr>
            <p:cNvPr id="8" name="Picture 7"/>
            <p:cNvPicPr>
              <a:picLocks noChangeAspect="1"/>
            </p:cNvPicPr>
            <p:nvPr/>
          </p:nvPicPr>
          <p:blipFill rotWithShape="1">
            <a:blip r:embed="rId3">
              <a:duotone>
                <a:prstClr val="black"/>
                <a:schemeClr val="accent2">
                  <a:tint val="45000"/>
                  <a:satMod val="400000"/>
                </a:schemeClr>
              </a:duotone>
              <a:extLst>
                <a:ext uri="{BEBA8EAE-BF5A-486C-A8C5-ECC9F3942E4B}">
                  <a14:imgProps xmlns:a14="http://schemas.microsoft.com/office/drawing/2010/main">
                    <a14:imgLayer r:embed="rId4">
                      <a14:imgEffect>
                        <a14:backgroundRemoval t="0" b="99832" l="0" r="100000">
                          <a14:foregroundMark x1="2015" y1="548" x2="99194" y2="927"/>
                          <a14:foregroundMark x1="98215" y1="1474" x2="97927" y2="99452"/>
                          <a14:foregroundMark x1="97467" y1="98905" x2="0" y2="99073"/>
                          <a14:foregroundMark x1="230" y1="98526" x2="518" y2="758"/>
                        </a14:backgroundRemoval>
                      </a14:imgEffect>
                    </a14:imgLayer>
                  </a14:imgProps>
                </a:ext>
              </a:extLst>
            </a:blip>
            <a:srcRect t="3304" b="2530"/>
            <a:stretch/>
          </p:blipFill>
          <p:spPr>
            <a:xfrm>
              <a:off x="0" y="400110"/>
              <a:ext cx="5017837" cy="6457890"/>
            </a:xfrm>
            <a:prstGeom prst="rect">
              <a:avLst/>
            </a:prstGeom>
          </p:spPr>
        </p:pic>
        <p:sp>
          <p:nvSpPr>
            <p:cNvPr id="9" name="TextBox 8"/>
            <p:cNvSpPr txBox="1"/>
            <p:nvPr/>
          </p:nvSpPr>
          <p:spPr>
            <a:xfrm>
              <a:off x="12448" y="0"/>
              <a:ext cx="5005389" cy="400110"/>
            </a:xfrm>
            <a:prstGeom prst="rect">
              <a:avLst/>
            </a:prstGeom>
            <a:solidFill>
              <a:srgbClr val="FFFF00"/>
            </a:solidFill>
            <a:ln w="38100">
              <a:solidFill>
                <a:schemeClr val="tx1"/>
              </a:solid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Greek Prepositions Chart 1</a:t>
              </a:r>
            </a:p>
          </p:txBody>
        </p:sp>
      </p:grpSp>
      <p:sp>
        <p:nvSpPr>
          <p:cNvPr id="2" name="TextBox 1"/>
          <p:cNvSpPr txBox="1"/>
          <p:nvPr/>
        </p:nvSpPr>
        <p:spPr>
          <a:xfrm>
            <a:off x="5092700" y="28575"/>
            <a:ext cx="7099299" cy="1384995"/>
          </a:xfrm>
          <a:prstGeom prst="rect">
            <a:avLst/>
          </a:prstGeom>
          <a:solidFill>
            <a:schemeClr val="bg1"/>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Matthew 26:28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(NASB77)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28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for this is My blood of the covenant, which is poured 	out for many </a:t>
            </a:r>
            <a:r>
              <a:rPr kumimoji="0" lang="en-US" sz="28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for</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forgiveness of sins.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Oval 2"/>
          <p:cNvSpPr/>
          <p:nvPr/>
        </p:nvSpPr>
        <p:spPr>
          <a:xfrm>
            <a:off x="9591675" y="1465869"/>
            <a:ext cx="2568575" cy="30607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forgiveness of sins</a:t>
            </a:r>
          </a:p>
        </p:txBody>
      </p:sp>
      <p:grpSp>
        <p:nvGrpSpPr>
          <p:cNvPr id="12" name="Group 11"/>
          <p:cNvGrpSpPr/>
          <p:nvPr/>
        </p:nvGrpSpPr>
        <p:grpSpPr>
          <a:xfrm>
            <a:off x="5355462" y="2073152"/>
            <a:ext cx="4851400" cy="1661993"/>
            <a:chOff x="5245100" y="2073152"/>
            <a:chExt cx="4851400" cy="1661993"/>
          </a:xfrm>
        </p:grpSpPr>
        <p:cxnSp>
          <p:nvCxnSpPr>
            <p:cNvPr id="5" name="Straight Arrow Connector 4"/>
            <p:cNvCxnSpPr>
              <a:cxnSpLocks/>
            </p:cNvCxnSpPr>
            <p:nvPr/>
          </p:nvCxnSpPr>
          <p:spPr>
            <a:xfrm>
              <a:off x="5245100" y="3047999"/>
              <a:ext cx="4851400" cy="1"/>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308600" y="2517085"/>
              <a:ext cx="1701800" cy="1061829"/>
            </a:xfrm>
            <a:prstGeom prst="rect">
              <a:avLst/>
            </a:prstGeom>
            <a:noFill/>
            <a:ln w="38100">
              <a:no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My blood</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Poured out</a:t>
              </a:r>
            </a:p>
          </p:txBody>
        </p:sp>
        <p:sp>
          <p:nvSpPr>
            <p:cNvPr id="11" name="TextBox 10"/>
            <p:cNvSpPr txBox="1"/>
            <p:nvPr/>
          </p:nvSpPr>
          <p:spPr>
            <a:xfrm>
              <a:off x="7814437" y="2073152"/>
              <a:ext cx="1413449" cy="1661993"/>
            </a:xfrm>
            <a:prstGeom prst="rect">
              <a:avLst/>
            </a:prstGeom>
            <a:noFill/>
            <a:ln w="38100">
              <a:no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PCSB Greek" panose="020B0500000000000000" pitchFamily="34" charset="0"/>
                  <a:ea typeface="+mn-ea"/>
                  <a:cs typeface="+mn-cs"/>
                </a:rPr>
                <a:t>Eis</a:t>
              </a:r>
              <a:endParaRPr kumimoji="0" lang="en-US" sz="2400" b="1" i="0" u="none" strike="noStrike" kern="1200" cap="none" spc="0" normalizeH="0" baseline="0" noProof="0" dirty="0">
                <a:ln>
                  <a:noFill/>
                </a:ln>
                <a:solidFill>
                  <a:prstClr val="black"/>
                </a:solidFill>
                <a:effectLst/>
                <a:uLnTx/>
                <a:uFillTx/>
                <a:latin typeface="PCSB Greek" panose="020B0500000000000000" pitchFamily="34" charset="0"/>
                <a:ea typeface="+mn-ea"/>
                <a:cs typeface="+mn-cs"/>
              </a:endParaRPr>
            </a:p>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For</a:t>
              </a:r>
            </a:p>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into</a:t>
              </a:r>
            </a:p>
          </p:txBody>
        </p:sp>
      </p:grpSp>
      <p:sp>
        <p:nvSpPr>
          <p:cNvPr id="13" name="Oval 12"/>
          <p:cNvSpPr/>
          <p:nvPr/>
        </p:nvSpPr>
        <p:spPr>
          <a:xfrm>
            <a:off x="457200" y="3276600"/>
            <a:ext cx="952500" cy="4826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18" name="Group 17"/>
          <p:cNvGrpSpPr/>
          <p:nvPr/>
        </p:nvGrpSpPr>
        <p:grpSpPr>
          <a:xfrm>
            <a:off x="1443862" y="2073152"/>
            <a:ext cx="7759700" cy="1686048"/>
            <a:chOff x="1443862" y="2073152"/>
            <a:chExt cx="7759700" cy="1686048"/>
          </a:xfrm>
        </p:grpSpPr>
        <p:cxnSp>
          <p:nvCxnSpPr>
            <p:cNvPr id="15" name="Straight Arrow Connector 14"/>
            <p:cNvCxnSpPr>
              <a:cxnSpLocks/>
              <a:stCxn id="16" idx="2"/>
            </p:cNvCxnSpPr>
            <p:nvPr/>
          </p:nvCxnSpPr>
          <p:spPr>
            <a:xfrm flipH="1">
              <a:off x="1443862" y="2916176"/>
              <a:ext cx="6591300" cy="47157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8035162" y="2073152"/>
              <a:ext cx="1168400" cy="168604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19" name="TextBox 18"/>
          <p:cNvSpPr txBox="1"/>
          <p:nvPr/>
        </p:nvSpPr>
        <p:spPr>
          <a:xfrm>
            <a:off x="5048250" y="4582509"/>
            <a:ext cx="7143749" cy="2246769"/>
          </a:xfrm>
          <a:prstGeom prst="rect">
            <a:avLst/>
          </a:prstGeom>
          <a:solidFill>
            <a:schemeClr val="bg1"/>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2:38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(NASB77)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38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Peter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said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to them, " Repent, and let each 	of you be baptized in the name of Jesus Christ 	</a:t>
            </a:r>
            <a:r>
              <a:rPr kumimoji="0" lang="en-US" sz="28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for</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 forgiveness of your sins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you shall 	receive the gift of the Holy Spirit.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21642332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53" presetClass="entr" presetSubtype="16"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nodeType="clickEffect" p14:presetBounceEnd="20000">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14:bounceEnd="20000">
                                          <p:cBhvr additive="base">
                                            <p:cTn id="28" dur="2000" fill="hold"/>
                                            <p:tgtEl>
                                              <p:spTgt spid="12"/>
                                            </p:tgtEl>
                                            <p:attrNameLst>
                                              <p:attrName>ppt_x</p:attrName>
                                            </p:attrNameLst>
                                          </p:cBhvr>
                                          <p:tavLst>
                                            <p:tav tm="0">
                                              <p:val>
                                                <p:strVal val="0-#ppt_w/2"/>
                                              </p:val>
                                            </p:tav>
                                            <p:tav tm="100000">
                                              <p:val>
                                                <p:strVal val="#ppt_x"/>
                                              </p:val>
                                            </p:tav>
                                          </p:tavLst>
                                        </p:anim>
                                        <p:anim calcmode="lin" valueType="num" p14:bounceEnd="20000">
                                          <p:cBhvr additive="base">
                                            <p:cTn id="29" dur="2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p:cTn id="34" dur="500" fill="hold"/>
                                            <p:tgtEl>
                                              <p:spTgt spid="18"/>
                                            </p:tgtEl>
                                            <p:attrNameLst>
                                              <p:attrName>ppt_w</p:attrName>
                                            </p:attrNameLst>
                                          </p:cBhvr>
                                          <p:tavLst>
                                            <p:tav tm="0">
                                              <p:val>
                                                <p:fltVal val="0"/>
                                              </p:val>
                                            </p:tav>
                                            <p:tav tm="100000">
                                              <p:val>
                                                <p:strVal val="#ppt_w"/>
                                              </p:val>
                                            </p:tav>
                                          </p:tavLst>
                                        </p:anim>
                                        <p:anim calcmode="lin" valueType="num">
                                          <p:cBhvr>
                                            <p:cTn id="35" dur="500" fill="hold"/>
                                            <p:tgtEl>
                                              <p:spTgt spid="18"/>
                                            </p:tgtEl>
                                            <p:attrNameLst>
                                              <p:attrName>ppt_h</p:attrName>
                                            </p:attrNameLst>
                                          </p:cBhvr>
                                          <p:tavLst>
                                            <p:tav tm="0">
                                              <p:val>
                                                <p:fltVal val="0"/>
                                              </p:val>
                                            </p:tav>
                                            <p:tav tm="100000">
                                              <p:val>
                                                <p:strVal val="#ppt_h"/>
                                              </p:val>
                                            </p:tav>
                                          </p:tavLst>
                                        </p:anim>
                                        <p:animEffect transition="in" filter="fade">
                                          <p:cBhvr>
                                            <p:cTn id="3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3" grpId="0" animBg="1"/>
          <p:bldP spid="19"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53" presetClass="entr" presetSubtype="16"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2000" fill="hold"/>
                                            <p:tgtEl>
                                              <p:spTgt spid="12"/>
                                            </p:tgtEl>
                                            <p:attrNameLst>
                                              <p:attrName>ppt_x</p:attrName>
                                            </p:attrNameLst>
                                          </p:cBhvr>
                                          <p:tavLst>
                                            <p:tav tm="0">
                                              <p:val>
                                                <p:strVal val="0-#ppt_w/2"/>
                                              </p:val>
                                            </p:tav>
                                            <p:tav tm="100000">
                                              <p:val>
                                                <p:strVal val="#ppt_x"/>
                                              </p:val>
                                            </p:tav>
                                          </p:tavLst>
                                        </p:anim>
                                        <p:anim calcmode="lin" valueType="num">
                                          <p:cBhvr additive="base">
                                            <p:cTn id="29" dur="2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p:cTn id="34" dur="500" fill="hold"/>
                                            <p:tgtEl>
                                              <p:spTgt spid="18"/>
                                            </p:tgtEl>
                                            <p:attrNameLst>
                                              <p:attrName>ppt_w</p:attrName>
                                            </p:attrNameLst>
                                          </p:cBhvr>
                                          <p:tavLst>
                                            <p:tav tm="0">
                                              <p:val>
                                                <p:fltVal val="0"/>
                                              </p:val>
                                            </p:tav>
                                            <p:tav tm="100000">
                                              <p:val>
                                                <p:strVal val="#ppt_w"/>
                                              </p:val>
                                            </p:tav>
                                          </p:tavLst>
                                        </p:anim>
                                        <p:anim calcmode="lin" valueType="num">
                                          <p:cBhvr>
                                            <p:cTn id="35" dur="500" fill="hold"/>
                                            <p:tgtEl>
                                              <p:spTgt spid="18"/>
                                            </p:tgtEl>
                                            <p:attrNameLst>
                                              <p:attrName>ppt_h</p:attrName>
                                            </p:attrNameLst>
                                          </p:cBhvr>
                                          <p:tavLst>
                                            <p:tav tm="0">
                                              <p:val>
                                                <p:fltVal val="0"/>
                                              </p:val>
                                            </p:tav>
                                            <p:tav tm="100000">
                                              <p:val>
                                                <p:strVal val="#ppt_h"/>
                                              </p:val>
                                            </p:tav>
                                          </p:tavLst>
                                        </p:anim>
                                        <p:animEffect transition="in" filter="fade">
                                          <p:cBhvr>
                                            <p:cTn id="3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3" grpId="0" animBg="1"/>
          <p:bldP spid="19" grpId="0" animBg="1"/>
        </p:bldLst>
      </p:timing>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98492A2A-DB8F-45F6-9DBB-897FA18824C3}"/>
              </a:ext>
            </a:extLst>
          </p:cNvPr>
          <p:cNvGrpSpPr/>
          <p:nvPr/>
        </p:nvGrpSpPr>
        <p:grpSpPr>
          <a:xfrm>
            <a:off x="0" y="-58148"/>
            <a:ext cx="12192000" cy="6793426"/>
            <a:chOff x="0" y="29253"/>
            <a:chExt cx="12192000" cy="6793426"/>
          </a:xfrm>
        </p:grpSpPr>
        <p:sp>
          <p:nvSpPr>
            <p:cNvPr id="8" name="TextBox 7"/>
            <p:cNvSpPr txBox="1"/>
            <p:nvPr/>
          </p:nvSpPr>
          <p:spPr>
            <a:xfrm>
              <a:off x="0" y="29253"/>
              <a:ext cx="12192000" cy="523220"/>
            </a:xfrm>
            <a:prstGeom prst="rect">
              <a:avLst/>
            </a:prstGeom>
            <a:solidFill>
              <a:srgbClr val="FFFF00"/>
            </a:solidFill>
            <a:ln w="38100">
              <a:solidFill>
                <a:schemeClr val="tx1"/>
              </a:solid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Literal (word for word) English Translations</a:t>
              </a:r>
            </a:p>
          </p:txBody>
        </p:sp>
        <p:pic>
          <p:nvPicPr>
            <p:cNvPr id="6" name="Picture 5">
              <a:extLst>
                <a:ext uri="{FF2B5EF4-FFF2-40B4-BE49-F238E27FC236}">
                  <a16:creationId xmlns:a16="http://schemas.microsoft.com/office/drawing/2014/main" id="{78731AFC-41B8-406E-8BDD-9FECF7CA8303}"/>
                </a:ext>
              </a:extLst>
            </p:cNvPr>
            <p:cNvPicPr>
              <a:picLocks noChangeAspect="1"/>
            </p:cNvPicPr>
            <p:nvPr/>
          </p:nvPicPr>
          <p:blipFill rotWithShape="1">
            <a:blip r:embed="rId2"/>
            <a:srcRect t="18270"/>
            <a:stretch/>
          </p:blipFill>
          <p:spPr>
            <a:xfrm>
              <a:off x="0" y="546695"/>
              <a:ext cx="12192000" cy="3057059"/>
            </a:xfrm>
            <a:prstGeom prst="rect">
              <a:avLst/>
            </a:prstGeom>
          </p:spPr>
        </p:pic>
        <p:pic>
          <p:nvPicPr>
            <p:cNvPr id="11" name="Picture 10">
              <a:extLst>
                <a:ext uri="{FF2B5EF4-FFF2-40B4-BE49-F238E27FC236}">
                  <a16:creationId xmlns:a16="http://schemas.microsoft.com/office/drawing/2014/main" id="{224C4D47-72B5-4976-84D7-E91F1F162B7F}"/>
                </a:ext>
              </a:extLst>
            </p:cNvPr>
            <p:cNvPicPr>
              <a:picLocks noChangeAspect="1"/>
            </p:cNvPicPr>
            <p:nvPr/>
          </p:nvPicPr>
          <p:blipFill>
            <a:blip r:embed="rId3"/>
            <a:stretch>
              <a:fillRect/>
            </a:stretch>
          </p:blipFill>
          <p:spPr>
            <a:xfrm>
              <a:off x="0" y="3723236"/>
              <a:ext cx="12192000" cy="3099443"/>
            </a:xfrm>
            <a:prstGeom prst="rect">
              <a:avLst/>
            </a:prstGeom>
          </p:spPr>
        </p:pic>
        <p:sp>
          <p:nvSpPr>
            <p:cNvPr id="12" name="TextBox 11">
              <a:extLst>
                <a:ext uri="{FF2B5EF4-FFF2-40B4-BE49-F238E27FC236}">
                  <a16:creationId xmlns:a16="http://schemas.microsoft.com/office/drawing/2014/main" id="{F71B6AD1-7EB7-431B-AA24-99A6C167881F}"/>
                </a:ext>
              </a:extLst>
            </p:cNvPr>
            <p:cNvSpPr txBox="1"/>
            <p:nvPr/>
          </p:nvSpPr>
          <p:spPr>
            <a:xfrm>
              <a:off x="4096869" y="528802"/>
              <a:ext cx="4020671" cy="369332"/>
            </a:xfrm>
            <a:prstGeom prst="rect">
              <a:avLst/>
            </a:prstGeom>
            <a:solidFill>
              <a:schemeClr val="bg1">
                <a:lumMod val="95000"/>
              </a:schemeClr>
            </a:solidFill>
            <a:ln w="57150">
              <a:solidFill>
                <a:schemeClr val="bg1">
                  <a:lumMod val="65000"/>
                </a:schemeClr>
              </a:solid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American Standard Version (1901)</a:t>
              </a:r>
            </a:p>
          </p:txBody>
        </p:sp>
        <p:sp>
          <p:nvSpPr>
            <p:cNvPr id="13" name="TextBox 12">
              <a:extLst>
                <a:ext uri="{FF2B5EF4-FFF2-40B4-BE49-F238E27FC236}">
                  <a16:creationId xmlns:a16="http://schemas.microsoft.com/office/drawing/2014/main" id="{DF0A5D1C-18D9-444A-9139-AA983B1E3A7F}"/>
                </a:ext>
              </a:extLst>
            </p:cNvPr>
            <p:cNvSpPr txBox="1"/>
            <p:nvPr/>
          </p:nvSpPr>
          <p:spPr>
            <a:xfrm>
              <a:off x="8173570" y="540638"/>
              <a:ext cx="3962400" cy="369332"/>
            </a:xfrm>
            <a:prstGeom prst="rect">
              <a:avLst/>
            </a:prstGeom>
            <a:solidFill>
              <a:schemeClr val="bg1">
                <a:lumMod val="95000"/>
              </a:schemeClr>
            </a:solidFill>
            <a:ln w="57150">
              <a:solidFill>
                <a:schemeClr val="bg1">
                  <a:lumMod val="65000"/>
                </a:schemeClr>
              </a:solid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Revised Standard Version (1952)</a:t>
              </a:r>
            </a:p>
          </p:txBody>
        </p:sp>
        <p:sp>
          <p:nvSpPr>
            <p:cNvPr id="14" name="TextBox 13">
              <a:extLst>
                <a:ext uri="{FF2B5EF4-FFF2-40B4-BE49-F238E27FC236}">
                  <a16:creationId xmlns:a16="http://schemas.microsoft.com/office/drawing/2014/main" id="{7034D36D-093C-4F53-A2C1-D673DF44EE98}"/>
                </a:ext>
              </a:extLst>
            </p:cNvPr>
            <p:cNvSpPr txBox="1"/>
            <p:nvPr/>
          </p:nvSpPr>
          <p:spPr>
            <a:xfrm>
              <a:off x="57895" y="528802"/>
              <a:ext cx="3981824" cy="369332"/>
            </a:xfrm>
            <a:prstGeom prst="rect">
              <a:avLst/>
            </a:prstGeom>
            <a:solidFill>
              <a:schemeClr val="bg1">
                <a:lumMod val="95000"/>
              </a:schemeClr>
            </a:solidFill>
            <a:ln w="57150">
              <a:solidFill>
                <a:schemeClr val="bg1">
                  <a:lumMod val="65000"/>
                </a:schemeClr>
              </a:solid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King James Version (1769 update)</a:t>
              </a:r>
            </a:p>
          </p:txBody>
        </p:sp>
        <p:sp>
          <p:nvSpPr>
            <p:cNvPr id="15" name="TextBox 14">
              <a:extLst>
                <a:ext uri="{FF2B5EF4-FFF2-40B4-BE49-F238E27FC236}">
                  <a16:creationId xmlns:a16="http://schemas.microsoft.com/office/drawing/2014/main" id="{BA1E43A4-3FBB-4195-8392-8BDEA0D371F6}"/>
                </a:ext>
              </a:extLst>
            </p:cNvPr>
            <p:cNvSpPr txBox="1"/>
            <p:nvPr/>
          </p:nvSpPr>
          <p:spPr>
            <a:xfrm>
              <a:off x="4096869" y="3767302"/>
              <a:ext cx="3951756" cy="369332"/>
            </a:xfrm>
            <a:prstGeom prst="rect">
              <a:avLst/>
            </a:prstGeom>
            <a:solidFill>
              <a:schemeClr val="bg1">
                <a:lumMod val="95000"/>
              </a:schemeClr>
            </a:solidFill>
            <a:ln w="57150">
              <a:solidFill>
                <a:schemeClr val="bg1">
                  <a:lumMod val="65000"/>
                </a:schemeClr>
              </a:solid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New American Standard Bible (1977)</a:t>
              </a:r>
            </a:p>
          </p:txBody>
        </p:sp>
        <p:sp>
          <p:nvSpPr>
            <p:cNvPr id="16" name="TextBox 15">
              <a:extLst>
                <a:ext uri="{FF2B5EF4-FFF2-40B4-BE49-F238E27FC236}">
                  <a16:creationId xmlns:a16="http://schemas.microsoft.com/office/drawing/2014/main" id="{29C044C9-CBA2-423C-9605-35C8FC7F469B}"/>
                </a:ext>
              </a:extLst>
            </p:cNvPr>
            <p:cNvSpPr txBox="1"/>
            <p:nvPr/>
          </p:nvSpPr>
          <p:spPr>
            <a:xfrm>
              <a:off x="27454" y="3767302"/>
              <a:ext cx="3962401" cy="369332"/>
            </a:xfrm>
            <a:prstGeom prst="rect">
              <a:avLst/>
            </a:prstGeom>
            <a:solidFill>
              <a:schemeClr val="bg1">
                <a:lumMod val="95000"/>
              </a:schemeClr>
            </a:solidFill>
            <a:ln w="57150">
              <a:solidFill>
                <a:schemeClr val="bg1">
                  <a:lumMod val="65000"/>
                </a:schemeClr>
              </a:solid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New King James Version (1982 )</a:t>
              </a:r>
            </a:p>
          </p:txBody>
        </p:sp>
        <p:sp>
          <p:nvSpPr>
            <p:cNvPr id="17" name="TextBox 16">
              <a:extLst>
                <a:ext uri="{FF2B5EF4-FFF2-40B4-BE49-F238E27FC236}">
                  <a16:creationId xmlns:a16="http://schemas.microsoft.com/office/drawing/2014/main" id="{0CF3D0BB-1417-42A5-B69A-BA94C09F47AC}"/>
                </a:ext>
              </a:extLst>
            </p:cNvPr>
            <p:cNvSpPr txBox="1"/>
            <p:nvPr/>
          </p:nvSpPr>
          <p:spPr>
            <a:xfrm>
              <a:off x="8155639" y="3757777"/>
              <a:ext cx="3951757" cy="369332"/>
            </a:xfrm>
            <a:prstGeom prst="rect">
              <a:avLst/>
            </a:prstGeom>
            <a:solidFill>
              <a:schemeClr val="bg1">
                <a:lumMod val="95000"/>
              </a:schemeClr>
            </a:solidFill>
            <a:ln w="57150">
              <a:solidFill>
                <a:schemeClr val="bg1">
                  <a:lumMod val="65000"/>
                </a:schemeClr>
              </a:solid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English Standard Version (2001)</a:t>
              </a:r>
            </a:p>
          </p:txBody>
        </p:sp>
        <p:cxnSp>
          <p:nvCxnSpPr>
            <p:cNvPr id="19" name="Straight Connector 18">
              <a:extLst>
                <a:ext uri="{FF2B5EF4-FFF2-40B4-BE49-F238E27FC236}">
                  <a16:creationId xmlns:a16="http://schemas.microsoft.com/office/drawing/2014/main" id="{17D3C779-8CA8-406C-9122-7709100A06A0}"/>
                </a:ext>
              </a:extLst>
            </p:cNvPr>
            <p:cNvCxnSpPr/>
            <p:nvPr/>
          </p:nvCxnSpPr>
          <p:spPr>
            <a:xfrm>
              <a:off x="12153900" y="531113"/>
              <a:ext cx="0" cy="3217139"/>
            </a:xfrm>
            <a:prstGeom prst="line">
              <a:avLst/>
            </a:pr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2" name="Rectangle 1">
            <a:extLst>
              <a:ext uri="{FF2B5EF4-FFF2-40B4-BE49-F238E27FC236}">
                <a16:creationId xmlns:a16="http://schemas.microsoft.com/office/drawing/2014/main" id="{E7967F1D-2C3C-468D-BEC4-10041D8A7C5E}"/>
              </a:ext>
            </a:extLst>
          </p:cNvPr>
          <p:cNvSpPr/>
          <p:nvPr/>
        </p:nvSpPr>
        <p:spPr>
          <a:xfrm>
            <a:off x="2029766" y="1999622"/>
            <a:ext cx="1960087" cy="331596"/>
          </a:xfrm>
          <a:prstGeom prst="rect">
            <a:avLst/>
          </a:prstGeom>
          <a:solidFill>
            <a:srgbClr val="EE12A5">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8" name="Rectangle 17">
            <a:extLst>
              <a:ext uri="{FF2B5EF4-FFF2-40B4-BE49-F238E27FC236}">
                <a16:creationId xmlns:a16="http://schemas.microsoft.com/office/drawing/2014/main" id="{9B8ABBF3-AFD3-4A08-8CAD-67664D696CA2}"/>
              </a:ext>
            </a:extLst>
          </p:cNvPr>
          <p:cNvSpPr/>
          <p:nvPr/>
        </p:nvSpPr>
        <p:spPr>
          <a:xfrm>
            <a:off x="57894" y="2357386"/>
            <a:ext cx="2256677" cy="331596"/>
          </a:xfrm>
          <a:prstGeom prst="rect">
            <a:avLst/>
          </a:prstGeom>
          <a:solidFill>
            <a:srgbClr val="EE12A5">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1" name="Rectangle 20">
            <a:extLst>
              <a:ext uri="{FF2B5EF4-FFF2-40B4-BE49-F238E27FC236}">
                <a16:creationId xmlns:a16="http://schemas.microsoft.com/office/drawing/2014/main" id="{B7AD10CB-DEFB-4742-ABFF-EF156DF97B95}"/>
              </a:ext>
            </a:extLst>
          </p:cNvPr>
          <p:cNvSpPr/>
          <p:nvPr/>
        </p:nvSpPr>
        <p:spPr>
          <a:xfrm>
            <a:off x="6096942" y="1980572"/>
            <a:ext cx="2020598" cy="331596"/>
          </a:xfrm>
          <a:prstGeom prst="rect">
            <a:avLst/>
          </a:prstGeom>
          <a:solidFill>
            <a:srgbClr val="EE12A5">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2" name="Rectangle 21">
            <a:extLst>
              <a:ext uri="{FF2B5EF4-FFF2-40B4-BE49-F238E27FC236}">
                <a16:creationId xmlns:a16="http://schemas.microsoft.com/office/drawing/2014/main" id="{4B0E22E6-7896-4BA4-ADC8-AF35F1D4CCA2}"/>
              </a:ext>
            </a:extLst>
          </p:cNvPr>
          <p:cNvSpPr/>
          <p:nvPr/>
        </p:nvSpPr>
        <p:spPr>
          <a:xfrm>
            <a:off x="4134791" y="2361572"/>
            <a:ext cx="3066107" cy="331596"/>
          </a:xfrm>
          <a:prstGeom prst="rect">
            <a:avLst/>
          </a:prstGeom>
          <a:solidFill>
            <a:srgbClr val="EE12A5">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3" name="Rectangle 22">
            <a:extLst>
              <a:ext uri="{FF2B5EF4-FFF2-40B4-BE49-F238E27FC236}">
                <a16:creationId xmlns:a16="http://schemas.microsoft.com/office/drawing/2014/main" id="{06C92BF5-F858-4CFF-AAF4-49D865F94FAE}"/>
              </a:ext>
            </a:extLst>
          </p:cNvPr>
          <p:cNvSpPr/>
          <p:nvPr/>
        </p:nvSpPr>
        <p:spPr>
          <a:xfrm>
            <a:off x="8221016" y="2380622"/>
            <a:ext cx="3258281" cy="331596"/>
          </a:xfrm>
          <a:prstGeom prst="rect">
            <a:avLst/>
          </a:prstGeom>
          <a:solidFill>
            <a:srgbClr val="EE12A5">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4" name="Rectangle 23">
            <a:extLst>
              <a:ext uri="{FF2B5EF4-FFF2-40B4-BE49-F238E27FC236}">
                <a16:creationId xmlns:a16="http://schemas.microsoft.com/office/drawing/2014/main" id="{36AB899B-DE58-4B3C-A6D9-591B1FED523F}"/>
              </a:ext>
            </a:extLst>
          </p:cNvPr>
          <p:cNvSpPr/>
          <p:nvPr/>
        </p:nvSpPr>
        <p:spPr>
          <a:xfrm>
            <a:off x="10191750" y="1980572"/>
            <a:ext cx="1915641" cy="331596"/>
          </a:xfrm>
          <a:prstGeom prst="rect">
            <a:avLst/>
          </a:prstGeom>
          <a:solidFill>
            <a:srgbClr val="EE12A5">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5" name="Rectangle 24">
            <a:extLst>
              <a:ext uri="{FF2B5EF4-FFF2-40B4-BE49-F238E27FC236}">
                <a16:creationId xmlns:a16="http://schemas.microsoft.com/office/drawing/2014/main" id="{41BC6001-C684-4BE6-8AE6-4588209AC616}"/>
              </a:ext>
            </a:extLst>
          </p:cNvPr>
          <p:cNvSpPr/>
          <p:nvPr/>
        </p:nvSpPr>
        <p:spPr>
          <a:xfrm>
            <a:off x="8173392" y="5571497"/>
            <a:ext cx="3161358" cy="331596"/>
          </a:xfrm>
          <a:prstGeom prst="rect">
            <a:avLst/>
          </a:prstGeom>
          <a:solidFill>
            <a:srgbClr val="EE12A5">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6" name="Rectangle 25">
            <a:extLst>
              <a:ext uri="{FF2B5EF4-FFF2-40B4-BE49-F238E27FC236}">
                <a16:creationId xmlns:a16="http://schemas.microsoft.com/office/drawing/2014/main" id="{B0AA2F3D-2A64-4767-8889-CEC2E093EF01}"/>
              </a:ext>
            </a:extLst>
          </p:cNvPr>
          <p:cNvSpPr/>
          <p:nvPr/>
        </p:nvSpPr>
        <p:spPr>
          <a:xfrm>
            <a:off x="4115741" y="5561972"/>
            <a:ext cx="3258281" cy="331596"/>
          </a:xfrm>
          <a:prstGeom prst="rect">
            <a:avLst/>
          </a:prstGeom>
          <a:solidFill>
            <a:srgbClr val="EE12A5">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7" name="Rectangle 26">
            <a:extLst>
              <a:ext uri="{FF2B5EF4-FFF2-40B4-BE49-F238E27FC236}">
                <a16:creationId xmlns:a16="http://schemas.microsoft.com/office/drawing/2014/main" id="{C2B40FBD-5166-48B0-9CB9-D63D40904B42}"/>
              </a:ext>
            </a:extLst>
          </p:cNvPr>
          <p:cNvSpPr/>
          <p:nvPr/>
        </p:nvSpPr>
        <p:spPr>
          <a:xfrm>
            <a:off x="58092" y="5552447"/>
            <a:ext cx="2256480" cy="331596"/>
          </a:xfrm>
          <a:prstGeom prst="rect">
            <a:avLst/>
          </a:prstGeom>
          <a:solidFill>
            <a:srgbClr val="EE12A5">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8" name="Rectangle 27">
            <a:extLst>
              <a:ext uri="{FF2B5EF4-FFF2-40B4-BE49-F238E27FC236}">
                <a16:creationId xmlns:a16="http://schemas.microsoft.com/office/drawing/2014/main" id="{58756E88-AA30-4DF0-B86F-CF49EBF5DAFF}"/>
              </a:ext>
            </a:extLst>
          </p:cNvPr>
          <p:cNvSpPr/>
          <p:nvPr/>
        </p:nvSpPr>
        <p:spPr>
          <a:xfrm>
            <a:off x="10125074" y="5190497"/>
            <a:ext cx="1982321" cy="331596"/>
          </a:xfrm>
          <a:prstGeom prst="rect">
            <a:avLst/>
          </a:prstGeom>
          <a:solidFill>
            <a:srgbClr val="EE12A5">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9" name="Rectangle 28">
            <a:extLst>
              <a:ext uri="{FF2B5EF4-FFF2-40B4-BE49-F238E27FC236}">
                <a16:creationId xmlns:a16="http://schemas.microsoft.com/office/drawing/2014/main" id="{CFE38D1B-61BD-4AAC-A7D1-462FE950158E}"/>
              </a:ext>
            </a:extLst>
          </p:cNvPr>
          <p:cNvSpPr/>
          <p:nvPr/>
        </p:nvSpPr>
        <p:spPr>
          <a:xfrm>
            <a:off x="5743574" y="5190497"/>
            <a:ext cx="2305051" cy="331596"/>
          </a:xfrm>
          <a:prstGeom prst="rect">
            <a:avLst/>
          </a:prstGeom>
          <a:solidFill>
            <a:srgbClr val="EE12A5">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0" name="Rectangle 29">
            <a:extLst>
              <a:ext uri="{FF2B5EF4-FFF2-40B4-BE49-F238E27FC236}">
                <a16:creationId xmlns:a16="http://schemas.microsoft.com/office/drawing/2014/main" id="{B8C53F62-C64E-49E6-82A4-39CF06EBF779}"/>
              </a:ext>
            </a:extLst>
          </p:cNvPr>
          <p:cNvSpPr/>
          <p:nvPr/>
        </p:nvSpPr>
        <p:spPr>
          <a:xfrm>
            <a:off x="2009774" y="5180972"/>
            <a:ext cx="1982321" cy="331596"/>
          </a:xfrm>
          <a:prstGeom prst="rect">
            <a:avLst/>
          </a:prstGeom>
          <a:solidFill>
            <a:srgbClr val="EE12A5">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66200692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DDF343BA-AB4A-49BB-8075-63C34C7599A0}"/>
              </a:ext>
            </a:extLst>
          </p:cNvPr>
          <p:cNvGrpSpPr/>
          <p:nvPr/>
        </p:nvGrpSpPr>
        <p:grpSpPr>
          <a:xfrm>
            <a:off x="-70338" y="512725"/>
            <a:ext cx="12262338" cy="5844686"/>
            <a:chOff x="-70338" y="512725"/>
            <a:chExt cx="12262338" cy="5844686"/>
          </a:xfrm>
        </p:grpSpPr>
        <p:grpSp>
          <p:nvGrpSpPr>
            <p:cNvPr id="12" name="Group 11">
              <a:extLst>
                <a:ext uri="{FF2B5EF4-FFF2-40B4-BE49-F238E27FC236}">
                  <a16:creationId xmlns:a16="http://schemas.microsoft.com/office/drawing/2014/main" id="{8FADC571-6C03-46BF-B3D6-7E50ED5A45F5}"/>
                </a:ext>
              </a:extLst>
            </p:cNvPr>
            <p:cNvGrpSpPr/>
            <p:nvPr/>
          </p:nvGrpSpPr>
          <p:grpSpPr>
            <a:xfrm>
              <a:off x="-70338" y="512725"/>
              <a:ext cx="12262338" cy="5832551"/>
              <a:chOff x="-70338" y="-120580"/>
              <a:chExt cx="12262338" cy="5832551"/>
            </a:xfrm>
          </p:grpSpPr>
          <p:sp>
            <p:nvSpPr>
              <p:cNvPr id="3" name="TextBox 2"/>
              <p:cNvSpPr txBox="1"/>
              <p:nvPr/>
            </p:nvSpPr>
            <p:spPr>
              <a:xfrm>
                <a:off x="0" y="-120580"/>
                <a:ext cx="12192000" cy="954107"/>
              </a:xfrm>
              <a:prstGeom prst="rect">
                <a:avLst/>
              </a:prstGeom>
              <a:solidFill>
                <a:srgbClr val="FFFF00"/>
              </a:solidFill>
              <a:ln w="38100">
                <a:solidFill>
                  <a:schemeClr val="tx1"/>
                </a:solid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Thought for Thought English Translations (Dynamic Equivalence)</a:t>
                </a: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2:38 </a:t>
                </a:r>
              </a:p>
            </p:txBody>
          </p:sp>
          <p:pic>
            <p:nvPicPr>
              <p:cNvPr id="8" name="Picture 7">
                <a:extLst>
                  <a:ext uri="{FF2B5EF4-FFF2-40B4-BE49-F238E27FC236}">
                    <a16:creationId xmlns:a16="http://schemas.microsoft.com/office/drawing/2014/main" id="{79FD2FD7-1E40-4502-A387-44333DB729A3}"/>
                  </a:ext>
                </a:extLst>
              </p:cNvPr>
              <p:cNvPicPr>
                <a:picLocks noChangeAspect="1"/>
              </p:cNvPicPr>
              <p:nvPr/>
            </p:nvPicPr>
            <p:blipFill>
              <a:blip r:embed="rId3"/>
              <a:stretch>
                <a:fillRect/>
              </a:stretch>
            </p:blipFill>
            <p:spPr>
              <a:xfrm>
                <a:off x="-70338" y="830992"/>
                <a:ext cx="12262338" cy="4880979"/>
              </a:xfrm>
              <a:prstGeom prst="rect">
                <a:avLst/>
              </a:prstGeom>
            </p:spPr>
          </p:pic>
          <p:sp>
            <p:nvSpPr>
              <p:cNvPr id="10" name="TextBox 9">
                <a:extLst>
                  <a:ext uri="{FF2B5EF4-FFF2-40B4-BE49-F238E27FC236}">
                    <a16:creationId xmlns:a16="http://schemas.microsoft.com/office/drawing/2014/main" id="{1C6F76E7-6837-4B53-AA45-2C246EE1271C}"/>
                  </a:ext>
                </a:extLst>
              </p:cNvPr>
              <p:cNvSpPr txBox="1"/>
              <p:nvPr/>
            </p:nvSpPr>
            <p:spPr>
              <a:xfrm>
                <a:off x="34731" y="862177"/>
                <a:ext cx="3956244" cy="369332"/>
              </a:xfrm>
              <a:prstGeom prst="rect">
                <a:avLst/>
              </a:prstGeom>
              <a:solidFill>
                <a:schemeClr val="bg1">
                  <a:lumMod val="95000"/>
                </a:schemeClr>
              </a:solidFill>
              <a:ln w="57150">
                <a:solidFill>
                  <a:schemeClr val="bg1">
                    <a:lumMod val="65000"/>
                  </a:schemeClr>
                </a:solid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New International Version (1984)</a:t>
                </a:r>
              </a:p>
            </p:txBody>
          </p:sp>
          <p:sp>
            <p:nvSpPr>
              <p:cNvPr id="11" name="TextBox 10">
                <a:extLst>
                  <a:ext uri="{FF2B5EF4-FFF2-40B4-BE49-F238E27FC236}">
                    <a16:creationId xmlns:a16="http://schemas.microsoft.com/office/drawing/2014/main" id="{865C9D22-773C-4484-80AC-6DD0FC4197C3}"/>
                  </a:ext>
                </a:extLst>
              </p:cNvPr>
              <p:cNvSpPr txBox="1"/>
              <p:nvPr/>
            </p:nvSpPr>
            <p:spPr>
              <a:xfrm>
                <a:off x="8229600" y="862177"/>
                <a:ext cx="3914775" cy="369332"/>
              </a:xfrm>
              <a:prstGeom prst="rect">
                <a:avLst/>
              </a:prstGeom>
              <a:solidFill>
                <a:schemeClr val="bg1">
                  <a:lumMod val="95000"/>
                </a:schemeClr>
              </a:solidFill>
              <a:ln w="57150">
                <a:solidFill>
                  <a:schemeClr val="bg1">
                    <a:lumMod val="65000"/>
                  </a:schemeClr>
                </a:solid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God’s Word (1995)</a:t>
                </a:r>
              </a:p>
            </p:txBody>
          </p:sp>
          <p:sp>
            <p:nvSpPr>
              <p:cNvPr id="9" name="TextBox 8">
                <a:extLst>
                  <a:ext uri="{FF2B5EF4-FFF2-40B4-BE49-F238E27FC236}">
                    <a16:creationId xmlns:a16="http://schemas.microsoft.com/office/drawing/2014/main" id="{F0253DD2-D590-4B14-A46F-EF997EF586AE}"/>
                  </a:ext>
                </a:extLst>
              </p:cNvPr>
              <p:cNvSpPr txBox="1"/>
              <p:nvPr/>
            </p:nvSpPr>
            <p:spPr>
              <a:xfrm>
                <a:off x="4010026" y="862177"/>
                <a:ext cx="4191000" cy="369332"/>
              </a:xfrm>
              <a:prstGeom prst="rect">
                <a:avLst/>
              </a:prstGeom>
              <a:solidFill>
                <a:schemeClr val="bg1">
                  <a:lumMod val="95000"/>
                </a:schemeClr>
              </a:solidFill>
              <a:ln w="57150">
                <a:solidFill>
                  <a:schemeClr val="bg1">
                    <a:lumMod val="65000"/>
                  </a:schemeClr>
                </a:solid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Holman Christian Standard Bible (2004)</a:t>
                </a:r>
              </a:p>
            </p:txBody>
          </p:sp>
        </p:grpSp>
        <p:cxnSp>
          <p:nvCxnSpPr>
            <p:cNvPr id="14" name="Straight Connector 13">
              <a:extLst>
                <a:ext uri="{FF2B5EF4-FFF2-40B4-BE49-F238E27FC236}">
                  <a16:creationId xmlns:a16="http://schemas.microsoft.com/office/drawing/2014/main" id="{6DE6C226-2241-46D3-9925-5CC2463EA7BF}"/>
                </a:ext>
              </a:extLst>
            </p:cNvPr>
            <p:cNvCxnSpPr/>
            <p:nvPr/>
          </p:nvCxnSpPr>
          <p:spPr>
            <a:xfrm>
              <a:off x="12157269" y="1476432"/>
              <a:ext cx="0" cy="4880979"/>
            </a:xfrm>
            <a:prstGeom prst="line">
              <a:avLst/>
            </a:pr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13" name="Rectangle 12">
            <a:extLst>
              <a:ext uri="{FF2B5EF4-FFF2-40B4-BE49-F238E27FC236}">
                <a16:creationId xmlns:a16="http://schemas.microsoft.com/office/drawing/2014/main" id="{E437F901-9046-4E17-B8AA-DB6FEB2F3389}"/>
              </a:ext>
            </a:extLst>
          </p:cNvPr>
          <p:cNvSpPr/>
          <p:nvPr/>
        </p:nvSpPr>
        <p:spPr>
          <a:xfrm>
            <a:off x="10115549" y="4552321"/>
            <a:ext cx="1982321" cy="421815"/>
          </a:xfrm>
          <a:prstGeom prst="rect">
            <a:avLst/>
          </a:prstGeom>
          <a:solidFill>
            <a:srgbClr val="EE12A5">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6" name="Rectangle 15">
            <a:extLst>
              <a:ext uri="{FF2B5EF4-FFF2-40B4-BE49-F238E27FC236}">
                <a16:creationId xmlns:a16="http://schemas.microsoft.com/office/drawing/2014/main" id="{44FBEEDA-2179-4FA7-8199-5DE8D6E59564}"/>
              </a:ext>
            </a:extLst>
          </p:cNvPr>
          <p:cNvSpPr/>
          <p:nvPr/>
        </p:nvSpPr>
        <p:spPr>
          <a:xfrm>
            <a:off x="6398562" y="3237871"/>
            <a:ext cx="1697685" cy="429253"/>
          </a:xfrm>
          <a:prstGeom prst="rect">
            <a:avLst/>
          </a:prstGeom>
          <a:solidFill>
            <a:srgbClr val="EE12A5">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7" name="Rectangle 16">
            <a:extLst>
              <a:ext uri="{FF2B5EF4-FFF2-40B4-BE49-F238E27FC236}">
                <a16:creationId xmlns:a16="http://schemas.microsoft.com/office/drawing/2014/main" id="{084D6D2B-F10B-45D7-997D-E766051E0487}"/>
              </a:ext>
            </a:extLst>
          </p:cNvPr>
          <p:cNvSpPr/>
          <p:nvPr/>
        </p:nvSpPr>
        <p:spPr>
          <a:xfrm>
            <a:off x="2337541" y="3199590"/>
            <a:ext cx="1653434" cy="458010"/>
          </a:xfrm>
          <a:prstGeom prst="rect">
            <a:avLst/>
          </a:prstGeom>
          <a:solidFill>
            <a:srgbClr val="EE12A5">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8" name="Rectangle 17">
            <a:extLst>
              <a:ext uri="{FF2B5EF4-FFF2-40B4-BE49-F238E27FC236}">
                <a16:creationId xmlns:a16="http://schemas.microsoft.com/office/drawing/2014/main" id="{B290FC27-871E-4EC8-A39F-43C166169C5B}"/>
              </a:ext>
            </a:extLst>
          </p:cNvPr>
          <p:cNvSpPr/>
          <p:nvPr/>
        </p:nvSpPr>
        <p:spPr>
          <a:xfrm>
            <a:off x="4112562" y="3695071"/>
            <a:ext cx="3726510" cy="429253"/>
          </a:xfrm>
          <a:prstGeom prst="rect">
            <a:avLst/>
          </a:prstGeom>
          <a:solidFill>
            <a:srgbClr val="EE12A5">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9" name="Rectangle 18">
            <a:extLst>
              <a:ext uri="{FF2B5EF4-FFF2-40B4-BE49-F238E27FC236}">
                <a16:creationId xmlns:a16="http://schemas.microsoft.com/office/drawing/2014/main" id="{D4CAE36E-F60D-4DDD-800B-EBFCCC794F4F}"/>
              </a:ext>
            </a:extLst>
          </p:cNvPr>
          <p:cNvSpPr/>
          <p:nvPr/>
        </p:nvSpPr>
        <p:spPr>
          <a:xfrm>
            <a:off x="8208312" y="4999996"/>
            <a:ext cx="3097862" cy="429253"/>
          </a:xfrm>
          <a:prstGeom prst="rect">
            <a:avLst/>
          </a:prstGeom>
          <a:solidFill>
            <a:srgbClr val="EE12A5">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0" name="Rectangle 19">
            <a:extLst>
              <a:ext uri="{FF2B5EF4-FFF2-40B4-BE49-F238E27FC236}">
                <a16:creationId xmlns:a16="http://schemas.microsoft.com/office/drawing/2014/main" id="{F517A75B-3173-47B9-86BF-C058AF502DDB}"/>
              </a:ext>
            </a:extLst>
          </p:cNvPr>
          <p:cNvSpPr/>
          <p:nvPr/>
        </p:nvSpPr>
        <p:spPr>
          <a:xfrm>
            <a:off x="35862" y="3685546"/>
            <a:ext cx="3726510" cy="429253"/>
          </a:xfrm>
          <a:prstGeom prst="rect">
            <a:avLst/>
          </a:prstGeom>
          <a:solidFill>
            <a:srgbClr val="EE12A5">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532610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00485" y="1112981"/>
            <a:ext cx="5283200" cy="479015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10</a:t>
            </a:r>
            <a:r>
              <a:rPr kumimoji="0" lang="en-US" sz="2133" b="0" i="0" u="none" strike="noStrike" kern="1200" cap="none" spc="0" normalizeH="0" baseline="0" noProof="0" dirty="0">
                <a:ln>
                  <a:noFill/>
                </a:ln>
                <a:solidFill>
                  <a:prstClr val="black"/>
                </a:solidFill>
                <a:effectLst/>
                <a:uLnTx/>
                <a:uFillTx/>
                <a:latin typeface="Candara"/>
                <a:ea typeface="+mn-ea"/>
                <a:cs typeface="+mn-cs"/>
              </a:rPr>
              <a:t> Then Paul, after that the governor had beckoned unto him to speak, answered,</a:t>
            </a:r>
          </a:p>
          <a:p>
            <a:pPr marL="0" marR="0" lvl="0" indent="0" algn="l" defTabSz="1219170" rtl="0" eaLnBrk="1" fontAlgn="auto" latinLnBrk="0" hangingPunct="1">
              <a:lnSpc>
                <a:spcPct val="100000"/>
              </a:lnSpc>
              <a:spcBef>
                <a:spcPts val="800"/>
              </a:spcBef>
              <a:spcAft>
                <a:spcPts val="0"/>
              </a:spcAft>
              <a:buClrTx/>
              <a:buSzTx/>
              <a:buFontTx/>
              <a:buNone/>
              <a:tabLst/>
              <a:defRPr/>
            </a:pP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Forasmuch as I know that thou hast been of many years a judge unto this nation, I do the more cheerfully answer for myself: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11</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Because that thou </a:t>
            </a:r>
            <a:r>
              <a:rPr kumimoji="0" lang="en-US" sz="2133" b="0" i="0" u="none" strike="noStrike" kern="1200" cap="none" spc="0" normalizeH="0" baseline="0" noProof="0" dirty="0" err="1">
                <a:ln>
                  <a:noFill/>
                </a:ln>
                <a:solidFill>
                  <a:srgbClr val="073E87">
                    <a:lumMod val="50000"/>
                  </a:srgbClr>
                </a:solidFill>
                <a:effectLst/>
                <a:uLnTx/>
                <a:uFillTx/>
                <a:latin typeface="Candara"/>
                <a:ea typeface="+mn-ea"/>
                <a:cs typeface="+mn-cs"/>
              </a:rPr>
              <a:t>mayest</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 understand, that there are yet but twelve days since I went up to Jerusalem for to worship.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12</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And they neither found me in the temple disputing with any man, neither raising up the people, neither in the synagogues, nor in the city: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13</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Neither can they prove the things whereof they now accuse me.  </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345381" y="661217"/>
            <a:ext cx="4673600" cy="5535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009181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DE645CC-4EC0-466F-860B-558684CA1529}"/>
              </a:ext>
            </a:extLst>
          </p:cNvPr>
          <p:cNvGrpSpPr/>
          <p:nvPr/>
        </p:nvGrpSpPr>
        <p:grpSpPr>
          <a:xfrm>
            <a:off x="0" y="646628"/>
            <a:ext cx="12192000" cy="5564745"/>
            <a:chOff x="0" y="-120580"/>
            <a:chExt cx="12192000" cy="5564745"/>
          </a:xfrm>
        </p:grpSpPr>
        <p:sp>
          <p:nvSpPr>
            <p:cNvPr id="3" name="TextBox 2"/>
            <p:cNvSpPr txBox="1"/>
            <p:nvPr/>
          </p:nvSpPr>
          <p:spPr>
            <a:xfrm>
              <a:off x="0" y="-120580"/>
              <a:ext cx="12192000" cy="954107"/>
            </a:xfrm>
            <a:prstGeom prst="rect">
              <a:avLst/>
            </a:prstGeom>
            <a:solidFill>
              <a:srgbClr val="FFFF00"/>
            </a:solidFill>
            <a:ln w="38100">
              <a:solidFill>
                <a:schemeClr val="tx1"/>
              </a:solid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Thought for Thought English Translations (Dynamic Equivalence)</a:t>
              </a: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2:38 </a:t>
              </a:r>
            </a:p>
          </p:txBody>
        </p:sp>
        <p:pic>
          <p:nvPicPr>
            <p:cNvPr id="4" name="Picture 3">
              <a:extLst>
                <a:ext uri="{FF2B5EF4-FFF2-40B4-BE49-F238E27FC236}">
                  <a16:creationId xmlns:a16="http://schemas.microsoft.com/office/drawing/2014/main" id="{AAF73A46-FC2F-4619-8CA5-3AA0565D26CB}"/>
                </a:ext>
              </a:extLst>
            </p:cNvPr>
            <p:cNvPicPr>
              <a:picLocks noChangeAspect="1"/>
            </p:cNvPicPr>
            <p:nvPr/>
          </p:nvPicPr>
          <p:blipFill>
            <a:blip r:embed="rId3"/>
            <a:stretch>
              <a:fillRect/>
            </a:stretch>
          </p:blipFill>
          <p:spPr>
            <a:xfrm>
              <a:off x="0" y="831377"/>
              <a:ext cx="12192000" cy="4612788"/>
            </a:xfrm>
            <a:prstGeom prst="rect">
              <a:avLst/>
            </a:prstGeom>
          </p:spPr>
        </p:pic>
        <p:sp>
          <p:nvSpPr>
            <p:cNvPr id="5" name="TextBox 4">
              <a:extLst>
                <a:ext uri="{FF2B5EF4-FFF2-40B4-BE49-F238E27FC236}">
                  <a16:creationId xmlns:a16="http://schemas.microsoft.com/office/drawing/2014/main" id="{A624D69B-A64D-4F1A-B56C-8863BA1871B9}"/>
                </a:ext>
              </a:extLst>
            </p:cNvPr>
            <p:cNvSpPr txBox="1"/>
            <p:nvPr/>
          </p:nvSpPr>
          <p:spPr>
            <a:xfrm>
              <a:off x="95249" y="881227"/>
              <a:ext cx="3952875" cy="369332"/>
            </a:xfrm>
            <a:prstGeom prst="rect">
              <a:avLst/>
            </a:prstGeom>
            <a:solidFill>
              <a:schemeClr val="bg1">
                <a:lumMod val="95000"/>
              </a:schemeClr>
            </a:solidFill>
            <a:ln w="57150">
              <a:solidFill>
                <a:schemeClr val="bg1">
                  <a:lumMod val="65000"/>
                </a:schemeClr>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Contemporary English Version (1995)</a:t>
              </a:r>
            </a:p>
          </p:txBody>
        </p:sp>
        <p:sp>
          <p:nvSpPr>
            <p:cNvPr id="7" name="TextBox 6">
              <a:extLst>
                <a:ext uri="{FF2B5EF4-FFF2-40B4-BE49-F238E27FC236}">
                  <a16:creationId xmlns:a16="http://schemas.microsoft.com/office/drawing/2014/main" id="{C380B308-75DB-48F8-BF42-D8AE647BC780}"/>
                </a:ext>
              </a:extLst>
            </p:cNvPr>
            <p:cNvSpPr txBox="1"/>
            <p:nvPr/>
          </p:nvSpPr>
          <p:spPr>
            <a:xfrm>
              <a:off x="4143375" y="881227"/>
              <a:ext cx="3952875" cy="369332"/>
            </a:xfrm>
            <a:prstGeom prst="rect">
              <a:avLst/>
            </a:prstGeom>
            <a:solidFill>
              <a:schemeClr val="bg1">
                <a:lumMod val="95000"/>
              </a:schemeClr>
            </a:solidFill>
            <a:ln w="57150">
              <a:solidFill>
                <a:schemeClr val="bg1">
                  <a:lumMod val="65000"/>
                </a:schemeClr>
              </a:solid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Living Bible (1971 paraphrase)</a:t>
              </a:r>
            </a:p>
          </p:txBody>
        </p:sp>
        <p:sp>
          <p:nvSpPr>
            <p:cNvPr id="9" name="TextBox 8">
              <a:extLst>
                <a:ext uri="{FF2B5EF4-FFF2-40B4-BE49-F238E27FC236}">
                  <a16:creationId xmlns:a16="http://schemas.microsoft.com/office/drawing/2014/main" id="{3D508420-1CB5-42B6-ABFD-1755C58E9A39}"/>
                </a:ext>
              </a:extLst>
            </p:cNvPr>
            <p:cNvSpPr txBox="1"/>
            <p:nvPr/>
          </p:nvSpPr>
          <p:spPr>
            <a:xfrm>
              <a:off x="8172451" y="881227"/>
              <a:ext cx="3924300" cy="369332"/>
            </a:xfrm>
            <a:prstGeom prst="rect">
              <a:avLst/>
            </a:prstGeom>
            <a:solidFill>
              <a:schemeClr val="bg1">
                <a:lumMod val="95000"/>
              </a:schemeClr>
            </a:solidFill>
            <a:ln w="57150">
              <a:solidFill>
                <a:schemeClr val="bg1">
                  <a:lumMod val="65000"/>
                </a:schemeClr>
              </a:solid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Today’s English Version (1976 ABS)</a:t>
              </a:r>
            </a:p>
          </p:txBody>
        </p:sp>
      </p:grpSp>
      <p:sp>
        <p:nvSpPr>
          <p:cNvPr id="8" name="Rectangle 7">
            <a:extLst>
              <a:ext uri="{FF2B5EF4-FFF2-40B4-BE49-F238E27FC236}">
                <a16:creationId xmlns:a16="http://schemas.microsoft.com/office/drawing/2014/main" id="{835067E8-0E12-40A8-AD39-95102CE8AAC7}"/>
              </a:ext>
            </a:extLst>
          </p:cNvPr>
          <p:cNvSpPr/>
          <p:nvPr/>
        </p:nvSpPr>
        <p:spPr>
          <a:xfrm>
            <a:off x="4143375" y="4257046"/>
            <a:ext cx="3952875" cy="429253"/>
          </a:xfrm>
          <a:prstGeom prst="rect">
            <a:avLst/>
          </a:prstGeom>
          <a:solidFill>
            <a:srgbClr val="EE12A5">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0" name="Rectangle 9">
            <a:extLst>
              <a:ext uri="{FF2B5EF4-FFF2-40B4-BE49-F238E27FC236}">
                <a16:creationId xmlns:a16="http://schemas.microsoft.com/office/drawing/2014/main" id="{4B5D1523-60EE-4F07-8B15-C04826C708B8}"/>
              </a:ext>
            </a:extLst>
          </p:cNvPr>
          <p:cNvSpPr/>
          <p:nvPr/>
        </p:nvSpPr>
        <p:spPr>
          <a:xfrm>
            <a:off x="4150663" y="4733296"/>
            <a:ext cx="1469088" cy="429253"/>
          </a:xfrm>
          <a:prstGeom prst="rect">
            <a:avLst/>
          </a:prstGeom>
          <a:solidFill>
            <a:srgbClr val="EE12A5">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1" name="Rectangle 10">
            <a:extLst>
              <a:ext uri="{FF2B5EF4-FFF2-40B4-BE49-F238E27FC236}">
                <a16:creationId xmlns:a16="http://schemas.microsoft.com/office/drawing/2014/main" id="{E8A11068-8450-4D92-931E-E4DE66AB074A}"/>
              </a:ext>
            </a:extLst>
          </p:cNvPr>
          <p:cNvSpPr/>
          <p:nvPr/>
        </p:nvSpPr>
        <p:spPr>
          <a:xfrm>
            <a:off x="8172451" y="4247521"/>
            <a:ext cx="3952875" cy="429253"/>
          </a:xfrm>
          <a:prstGeom prst="rect">
            <a:avLst/>
          </a:prstGeom>
          <a:solidFill>
            <a:srgbClr val="EE12A5">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2" name="Rectangle 11">
            <a:extLst>
              <a:ext uri="{FF2B5EF4-FFF2-40B4-BE49-F238E27FC236}">
                <a16:creationId xmlns:a16="http://schemas.microsoft.com/office/drawing/2014/main" id="{56E7F3E9-3605-4472-8F36-471915BCF21E}"/>
              </a:ext>
            </a:extLst>
          </p:cNvPr>
          <p:cNvSpPr/>
          <p:nvPr/>
        </p:nvSpPr>
        <p:spPr>
          <a:xfrm>
            <a:off x="11401425" y="3789693"/>
            <a:ext cx="742950" cy="429253"/>
          </a:xfrm>
          <a:prstGeom prst="rect">
            <a:avLst/>
          </a:prstGeom>
          <a:solidFill>
            <a:srgbClr val="EE12A5">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3" name="Rectangle 12">
            <a:extLst>
              <a:ext uri="{FF2B5EF4-FFF2-40B4-BE49-F238E27FC236}">
                <a16:creationId xmlns:a16="http://schemas.microsoft.com/office/drawing/2014/main" id="{09A58464-F236-4C2D-8E0B-F36525377759}"/>
              </a:ext>
            </a:extLst>
          </p:cNvPr>
          <p:cNvSpPr/>
          <p:nvPr/>
        </p:nvSpPr>
        <p:spPr>
          <a:xfrm>
            <a:off x="8179738" y="4723771"/>
            <a:ext cx="1354788" cy="429253"/>
          </a:xfrm>
          <a:prstGeom prst="rect">
            <a:avLst/>
          </a:prstGeom>
          <a:solidFill>
            <a:srgbClr val="EE12A5">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4" name="Rectangle 13">
            <a:extLst>
              <a:ext uri="{FF2B5EF4-FFF2-40B4-BE49-F238E27FC236}">
                <a16:creationId xmlns:a16="http://schemas.microsoft.com/office/drawing/2014/main" id="{9CA49AD7-0368-4423-BCCC-A0EE51B76380}"/>
              </a:ext>
            </a:extLst>
          </p:cNvPr>
          <p:cNvSpPr/>
          <p:nvPr/>
        </p:nvSpPr>
        <p:spPr>
          <a:xfrm>
            <a:off x="95250" y="3837318"/>
            <a:ext cx="1362076" cy="429253"/>
          </a:xfrm>
          <a:prstGeom prst="rect">
            <a:avLst/>
          </a:prstGeom>
          <a:solidFill>
            <a:srgbClr val="EE12A5">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5" name="Rectangle 14">
            <a:extLst>
              <a:ext uri="{FF2B5EF4-FFF2-40B4-BE49-F238E27FC236}">
                <a16:creationId xmlns:a16="http://schemas.microsoft.com/office/drawing/2014/main" id="{CA9AEE27-86BA-4EE5-AFAE-3CCE18D4F65F}"/>
              </a:ext>
            </a:extLst>
          </p:cNvPr>
          <p:cNvSpPr/>
          <p:nvPr/>
        </p:nvSpPr>
        <p:spPr>
          <a:xfrm>
            <a:off x="95249" y="3369965"/>
            <a:ext cx="3952875" cy="429253"/>
          </a:xfrm>
          <a:prstGeom prst="rect">
            <a:avLst/>
          </a:prstGeom>
          <a:solidFill>
            <a:srgbClr val="EE12A5">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982884298"/>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TextBox 2"/>
          <p:cNvSpPr txBox="1"/>
          <p:nvPr/>
        </p:nvSpPr>
        <p:spPr>
          <a:xfrm>
            <a:off x="0" y="46553"/>
            <a:ext cx="12192000" cy="1815882"/>
          </a:xfrm>
          <a:prstGeom prst="rect">
            <a:avLst/>
          </a:prstGeom>
          <a:solidFill>
            <a:srgbClr val="FFFF00"/>
          </a:solidFill>
          <a:ln w="38100">
            <a:solidFill>
              <a:schemeClr val="tx1"/>
            </a:solid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Thought for Thought English Translations (Dynamic Equivalence)</a:t>
            </a: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New Living Translation </a:t>
            </a: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(corrects error)</a:t>
            </a: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2:38 </a:t>
            </a:r>
          </a:p>
        </p:txBody>
      </p:sp>
      <p:grpSp>
        <p:nvGrpSpPr>
          <p:cNvPr id="30" name="Group 29">
            <a:extLst>
              <a:ext uri="{FF2B5EF4-FFF2-40B4-BE49-F238E27FC236}">
                <a16:creationId xmlns:a16="http://schemas.microsoft.com/office/drawing/2014/main" id="{5489F9BC-4A76-4919-9F47-CFC641F167DD}"/>
              </a:ext>
            </a:extLst>
          </p:cNvPr>
          <p:cNvGrpSpPr/>
          <p:nvPr/>
        </p:nvGrpSpPr>
        <p:grpSpPr>
          <a:xfrm>
            <a:off x="6991350" y="2120896"/>
            <a:ext cx="4514850" cy="4537080"/>
            <a:chOff x="6991350" y="1920871"/>
            <a:chExt cx="4514850" cy="4537080"/>
          </a:xfrm>
          <a:solidFill>
            <a:schemeClr val="bg1"/>
          </a:solidFill>
        </p:grpSpPr>
        <p:sp>
          <p:nvSpPr>
            <p:cNvPr id="17" name="TextBox 16">
              <a:extLst>
                <a:ext uri="{FF2B5EF4-FFF2-40B4-BE49-F238E27FC236}">
                  <a16:creationId xmlns:a16="http://schemas.microsoft.com/office/drawing/2014/main" id="{67D3FFA7-0B3A-4324-B7E5-53D575F3473D}"/>
                </a:ext>
              </a:extLst>
            </p:cNvPr>
            <p:cNvSpPr txBox="1"/>
            <p:nvPr/>
          </p:nvSpPr>
          <p:spPr>
            <a:xfrm>
              <a:off x="6991350" y="2901336"/>
              <a:ext cx="4514850" cy="3556615"/>
            </a:xfrm>
            <a:prstGeom prst="rect">
              <a:avLst/>
            </a:prstGeom>
            <a:grpFill/>
            <a:ln w="57150">
              <a:solidFill>
                <a:schemeClr val="bg1">
                  <a:lumMod val="65000"/>
                </a:schemeClr>
              </a:solidFill>
            </a:ln>
          </p:spPr>
          <p:txBody>
            <a:bodyPr wrap="square" rtlCol="0">
              <a:spAutoFit/>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38</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Peter replied, “Each of you must repent of your sins and turn to God, and be baptized in the name of Jesus Christ </a:t>
              </a:r>
              <a:r>
                <a:rPr kumimoji="0" lang="en-US" sz="2800" b="0" i="0" u="none" strike="noStrike" kern="1200" cap="none" spc="0" normalizeH="0" baseline="0" noProof="0" dirty="0">
                  <a:ln>
                    <a:noFill/>
                  </a:ln>
                  <a:solidFill>
                    <a:prstClr val="black"/>
                  </a:solidFill>
                  <a:effectLst/>
                  <a:highlight>
                    <a:srgbClr val="00FFFF"/>
                  </a:highlight>
                  <a:uLnTx/>
                  <a:uFillTx/>
                  <a:latin typeface="Times New Roman" panose="02020603050405020304" pitchFamily="18" charset="0"/>
                  <a:ea typeface="+mn-ea"/>
                  <a:cs typeface="Times New Roman" panose="02020603050405020304" pitchFamily="18" charset="0"/>
                </a:rPr>
                <a:t>for the forgiveness of your sins.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Then you will receive the gift of the Holy Spirit.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C380B308-75DB-48F8-BF42-D8AE647BC780}"/>
                </a:ext>
              </a:extLst>
            </p:cNvPr>
            <p:cNvSpPr txBox="1"/>
            <p:nvPr/>
          </p:nvSpPr>
          <p:spPr>
            <a:xfrm>
              <a:off x="6991350" y="1920871"/>
              <a:ext cx="4514850" cy="954107"/>
            </a:xfrm>
            <a:prstGeom prst="rect">
              <a:avLst/>
            </a:prstGeom>
            <a:grpFill/>
            <a:ln w="57150">
              <a:solidFill>
                <a:schemeClr val="bg1">
                  <a:lumMod val="65000"/>
                </a:schemeClr>
              </a:solid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New Living Translation </a:t>
              </a: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a:t>
              </a:r>
              <a:r>
                <a:rPr kumimoji="0" lang="en-US" sz="2800" b="1"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Edition (2015)</a:t>
              </a:r>
            </a:p>
          </p:txBody>
        </p:sp>
      </p:grpSp>
      <p:grpSp>
        <p:nvGrpSpPr>
          <p:cNvPr id="31" name="Group 30">
            <a:extLst>
              <a:ext uri="{FF2B5EF4-FFF2-40B4-BE49-F238E27FC236}">
                <a16:creationId xmlns:a16="http://schemas.microsoft.com/office/drawing/2014/main" id="{83B3B653-E948-4C4E-84E0-4A879C186AE7}"/>
              </a:ext>
            </a:extLst>
          </p:cNvPr>
          <p:cNvGrpSpPr/>
          <p:nvPr/>
        </p:nvGrpSpPr>
        <p:grpSpPr>
          <a:xfrm>
            <a:off x="752476" y="2130089"/>
            <a:ext cx="4448175" cy="4527887"/>
            <a:chOff x="714376" y="2397121"/>
            <a:chExt cx="4448175" cy="4527887"/>
          </a:xfrm>
          <a:solidFill>
            <a:schemeClr val="bg1"/>
          </a:solidFill>
        </p:grpSpPr>
        <p:sp>
          <p:nvSpPr>
            <p:cNvPr id="5" name="TextBox 4">
              <a:extLst>
                <a:ext uri="{FF2B5EF4-FFF2-40B4-BE49-F238E27FC236}">
                  <a16:creationId xmlns:a16="http://schemas.microsoft.com/office/drawing/2014/main" id="{A624D69B-A64D-4F1A-B56C-8863BA1871B9}"/>
                </a:ext>
              </a:extLst>
            </p:cNvPr>
            <p:cNvSpPr txBox="1"/>
            <p:nvPr/>
          </p:nvSpPr>
          <p:spPr>
            <a:xfrm>
              <a:off x="714376" y="2397121"/>
              <a:ext cx="4448175" cy="954107"/>
            </a:xfrm>
            <a:prstGeom prst="rect">
              <a:avLst/>
            </a:prstGeom>
            <a:grpFill/>
            <a:ln w="57150">
              <a:solidFill>
                <a:schemeClr val="bg1">
                  <a:lumMod val="65000"/>
                </a:schemeClr>
              </a:solid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New Living Translation </a:t>
              </a: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r>
                <a:rPr kumimoji="0" lang="en-US" sz="2800" b="1"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nd</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Edition (2004)</a:t>
              </a:r>
            </a:p>
          </p:txBody>
        </p:sp>
        <p:sp>
          <p:nvSpPr>
            <p:cNvPr id="29" name="TextBox 28">
              <a:extLst>
                <a:ext uri="{FF2B5EF4-FFF2-40B4-BE49-F238E27FC236}">
                  <a16:creationId xmlns:a16="http://schemas.microsoft.com/office/drawing/2014/main" id="{DC619A4D-4008-4B57-AD81-56531AF5D686}"/>
                </a:ext>
              </a:extLst>
            </p:cNvPr>
            <p:cNvSpPr txBox="1"/>
            <p:nvPr/>
          </p:nvSpPr>
          <p:spPr>
            <a:xfrm>
              <a:off x="714376" y="3385578"/>
              <a:ext cx="4448175" cy="3539430"/>
            </a:xfrm>
            <a:prstGeom prst="rect">
              <a:avLst/>
            </a:prstGeom>
            <a:grpFill/>
            <a:ln w="57150">
              <a:solidFill>
                <a:schemeClr val="bg1">
                  <a:lumMod val="65000"/>
                </a:schemeClr>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2:38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Peter replied, “Each of you must repent of your sins, turn to God, and be baptized in the name of Jesus Christ </a:t>
              </a:r>
              <a:r>
                <a:rPr kumimoji="0" lang="en-US" sz="2800" b="0" i="0" u="none" strike="noStrike" kern="1200" cap="none" spc="0" normalizeH="0" baseline="0" noProof="0" dirty="0">
                  <a:ln>
                    <a:noFill/>
                  </a:ln>
                  <a:solidFill>
                    <a:prstClr val="black"/>
                  </a:solidFill>
                  <a:effectLst/>
                  <a:highlight>
                    <a:srgbClr val="00FFFF"/>
                  </a:highlight>
                  <a:uLnTx/>
                  <a:uFillTx/>
                  <a:latin typeface="Times New Roman" panose="02020603050405020304" pitchFamily="18" charset="0"/>
                  <a:ea typeface="+mn-ea"/>
                  <a:cs typeface="Times New Roman" panose="02020603050405020304" pitchFamily="18" charset="0"/>
                </a:rPr>
                <a:t>to show that you have received forgiveness for your sins.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Then you will receive the gift of the Holy Spirit.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Tree>
    <p:extLst>
      <p:ext uri="{BB962C8B-B14F-4D97-AF65-F5344CB8AC3E}">
        <p14:creationId xmlns:p14="http://schemas.microsoft.com/office/powerpoint/2010/main" val="18070492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A705A5A-1372-4635-9B9E-E139643753DD}"/>
              </a:ext>
            </a:extLst>
          </p:cNvPr>
          <p:cNvSpPr txBox="1"/>
          <p:nvPr/>
        </p:nvSpPr>
        <p:spPr>
          <a:xfrm>
            <a:off x="0" y="0"/>
            <a:ext cx="12192000" cy="4693593"/>
          </a:xfrm>
          <a:prstGeom prst="rect">
            <a:avLst/>
          </a:prstGeom>
          <a:blipFill>
            <a:blip r:embed="rId2"/>
            <a:tile tx="0" ty="0" sx="100000" sy="100000" flip="none" algn="tl"/>
          </a:blipFill>
          <a:ln w="38100">
            <a:no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“WHAT MUST I DO TO BE SAVED?”</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answer to this question is critical: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2:37; Acts 16:30</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answer:</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16:31</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How can they believe?</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Ro 10:13-17; Ro 1:16; Acts 15:7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word was preached, is Common to all belief in the book Acts:</a:t>
            </a: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Acts 2:37; 8:5, 35; 10:33, 36; 16:13-14, 16:32</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Preaching the Gospel includes the command to be baptized: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2:37-38; Acts 8:5, 12, 35-36; Acts 16:14-15; 16:32-33</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CE2ECB3E-0298-44B7-BED1-B54601B02681}"/>
              </a:ext>
            </a:extLst>
          </p:cNvPr>
          <p:cNvSpPr txBox="1"/>
          <p:nvPr/>
        </p:nvSpPr>
        <p:spPr>
          <a:xfrm>
            <a:off x="4091229" y="1291469"/>
            <a:ext cx="7232445" cy="523220"/>
          </a:xfrm>
          <a:prstGeom prst="rect">
            <a:avLst/>
          </a:prstGeom>
          <a:solidFill>
            <a:schemeClr val="bg1"/>
          </a:solidFill>
          <a:ln w="38100">
            <a:no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Believe in the Lord Jesus, and you will be saved</a:t>
            </a:r>
            <a:endPar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14" name="TextBox 13">
            <a:extLst>
              <a:ext uri="{FF2B5EF4-FFF2-40B4-BE49-F238E27FC236}">
                <a16:creationId xmlns:a16="http://schemas.microsoft.com/office/drawing/2014/main" id="{FFC1A5CD-324B-4CCC-A273-0E2DCD8D876B}"/>
              </a:ext>
            </a:extLst>
          </p:cNvPr>
          <p:cNvSpPr txBox="1"/>
          <p:nvPr/>
        </p:nvSpPr>
        <p:spPr>
          <a:xfrm>
            <a:off x="9813855" y="4119876"/>
            <a:ext cx="2317898" cy="954107"/>
          </a:xfrm>
          <a:prstGeom prst="rect">
            <a:avLst/>
          </a:prstGeom>
          <a:solidFill>
            <a:srgbClr val="FFFFCC"/>
          </a:solidFill>
          <a:ln w="38100">
            <a:solidFill>
              <a:srgbClr val="FF0000"/>
            </a:solid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Believers Baptized</a:t>
            </a:r>
          </a:p>
        </p:txBody>
      </p:sp>
      <p:grpSp>
        <p:nvGrpSpPr>
          <p:cNvPr id="17" name="Group 16">
            <a:extLst>
              <a:ext uri="{FF2B5EF4-FFF2-40B4-BE49-F238E27FC236}">
                <a16:creationId xmlns:a16="http://schemas.microsoft.com/office/drawing/2014/main" id="{D49D9A28-A438-4D8B-9505-31E77696E56B}"/>
              </a:ext>
            </a:extLst>
          </p:cNvPr>
          <p:cNvGrpSpPr/>
          <p:nvPr/>
        </p:nvGrpSpPr>
        <p:grpSpPr>
          <a:xfrm>
            <a:off x="9813855" y="961411"/>
            <a:ext cx="2317898" cy="1539544"/>
            <a:chOff x="9813855" y="961411"/>
            <a:chExt cx="2317898" cy="1539544"/>
          </a:xfrm>
        </p:grpSpPr>
        <p:sp>
          <p:nvSpPr>
            <p:cNvPr id="12" name="TextBox 11">
              <a:extLst>
                <a:ext uri="{FF2B5EF4-FFF2-40B4-BE49-F238E27FC236}">
                  <a16:creationId xmlns:a16="http://schemas.microsoft.com/office/drawing/2014/main" id="{4A0ABF98-E76B-4D20-A0BB-A33062C60303}"/>
                </a:ext>
              </a:extLst>
            </p:cNvPr>
            <p:cNvSpPr txBox="1"/>
            <p:nvPr/>
          </p:nvSpPr>
          <p:spPr>
            <a:xfrm>
              <a:off x="9813855" y="961411"/>
              <a:ext cx="2317898" cy="954107"/>
            </a:xfrm>
            <a:prstGeom prst="rect">
              <a:avLst/>
            </a:prstGeom>
            <a:solidFill>
              <a:srgbClr val="FFFFCC"/>
            </a:solidFill>
            <a:ln w="38100">
              <a:solidFill>
                <a:srgbClr val="FF0000"/>
              </a:solid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Believe on the Lord Jesus</a:t>
              </a:r>
            </a:p>
          </p:txBody>
        </p:sp>
        <p:sp>
          <p:nvSpPr>
            <p:cNvPr id="15" name="Arrow: Down 14">
              <a:extLst>
                <a:ext uri="{FF2B5EF4-FFF2-40B4-BE49-F238E27FC236}">
                  <a16:creationId xmlns:a16="http://schemas.microsoft.com/office/drawing/2014/main" id="{B60E15A6-CAB3-465D-92D3-F328AAD634CD}"/>
                </a:ext>
              </a:extLst>
            </p:cNvPr>
            <p:cNvSpPr/>
            <p:nvPr/>
          </p:nvSpPr>
          <p:spPr>
            <a:xfrm>
              <a:off x="10643191" y="1912275"/>
              <a:ext cx="680483" cy="588680"/>
            </a:xfrm>
            <a:prstGeom prst="downArrow">
              <a:avLst/>
            </a:prstGeom>
            <a:solidFill>
              <a:srgbClr val="FFFFCC"/>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8" name="Group 17">
            <a:extLst>
              <a:ext uri="{FF2B5EF4-FFF2-40B4-BE49-F238E27FC236}">
                <a16:creationId xmlns:a16="http://schemas.microsoft.com/office/drawing/2014/main" id="{9B5FAB3B-B404-48FC-A68A-9CC2F0B69763}"/>
              </a:ext>
            </a:extLst>
          </p:cNvPr>
          <p:cNvGrpSpPr/>
          <p:nvPr/>
        </p:nvGrpSpPr>
        <p:grpSpPr>
          <a:xfrm>
            <a:off x="9813855" y="2530558"/>
            <a:ext cx="2317898" cy="1547567"/>
            <a:chOff x="9813855" y="2530558"/>
            <a:chExt cx="2317898" cy="1547567"/>
          </a:xfrm>
        </p:grpSpPr>
        <p:sp>
          <p:nvSpPr>
            <p:cNvPr id="13" name="TextBox 12">
              <a:extLst>
                <a:ext uri="{FF2B5EF4-FFF2-40B4-BE49-F238E27FC236}">
                  <a16:creationId xmlns:a16="http://schemas.microsoft.com/office/drawing/2014/main" id="{683132DE-E425-4790-81F1-AE1AEFFC076F}"/>
                </a:ext>
              </a:extLst>
            </p:cNvPr>
            <p:cNvSpPr txBox="1"/>
            <p:nvPr/>
          </p:nvSpPr>
          <p:spPr>
            <a:xfrm>
              <a:off x="9813855" y="2530558"/>
              <a:ext cx="2317898" cy="954107"/>
            </a:xfrm>
            <a:prstGeom prst="rect">
              <a:avLst/>
            </a:prstGeom>
            <a:solidFill>
              <a:srgbClr val="FFFFCC"/>
            </a:solidFill>
            <a:ln w="38100">
              <a:solidFill>
                <a:srgbClr val="FF0000"/>
              </a:solid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Gospel preached</a:t>
              </a:r>
            </a:p>
          </p:txBody>
        </p:sp>
        <p:sp>
          <p:nvSpPr>
            <p:cNvPr id="16" name="Arrow: Down 15">
              <a:extLst>
                <a:ext uri="{FF2B5EF4-FFF2-40B4-BE49-F238E27FC236}">
                  <a16:creationId xmlns:a16="http://schemas.microsoft.com/office/drawing/2014/main" id="{F9817689-BFC0-46E1-BABE-D770FFCE06A6}"/>
                </a:ext>
              </a:extLst>
            </p:cNvPr>
            <p:cNvSpPr/>
            <p:nvPr/>
          </p:nvSpPr>
          <p:spPr>
            <a:xfrm>
              <a:off x="10710527" y="3489445"/>
              <a:ext cx="680483" cy="588680"/>
            </a:xfrm>
            <a:prstGeom prst="downArrow">
              <a:avLst/>
            </a:prstGeom>
            <a:solidFill>
              <a:srgbClr val="FFFFCC"/>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 name="TextBox 7">
            <a:extLst>
              <a:ext uri="{FF2B5EF4-FFF2-40B4-BE49-F238E27FC236}">
                <a16:creationId xmlns:a16="http://schemas.microsoft.com/office/drawing/2014/main" id="{D931F1B8-5505-4BEC-849E-0C43DAE9C835}"/>
              </a:ext>
            </a:extLst>
          </p:cNvPr>
          <p:cNvSpPr txBox="1"/>
          <p:nvPr/>
        </p:nvSpPr>
        <p:spPr>
          <a:xfrm>
            <a:off x="0" y="2500955"/>
            <a:ext cx="12192000" cy="1815882"/>
          </a:xfrm>
          <a:prstGeom prst="rect">
            <a:avLst/>
          </a:prstGeom>
          <a:solidFill>
            <a:schemeClr val="bg1"/>
          </a:solidFill>
          <a:ln w="38100">
            <a:solidFill>
              <a:srgbClr val="FF000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15:7</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(NASB) </a:t>
            </a:r>
            <a:r>
              <a:rPr kumimoji="0" lang="en-US"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(THE GENTILES)</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After there had been much debate, Peter stood up and said to them, </a:t>
            </a:r>
            <a:r>
              <a:rPr kumimoji="0" lang="en-US" sz="28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"Brethren, you 	know that in the early days God made a choice among you, </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that by my mouth 	the Gentiles would hear the word of the gospel and believe. </a:t>
            </a:r>
          </a:p>
        </p:txBody>
      </p:sp>
      <p:sp>
        <p:nvSpPr>
          <p:cNvPr id="9" name="TextBox 8">
            <a:extLst>
              <a:ext uri="{FF2B5EF4-FFF2-40B4-BE49-F238E27FC236}">
                <a16:creationId xmlns:a16="http://schemas.microsoft.com/office/drawing/2014/main" id="{85037BB8-92FC-4DF4-979D-51AEF7914284}"/>
              </a:ext>
            </a:extLst>
          </p:cNvPr>
          <p:cNvSpPr txBox="1"/>
          <p:nvPr/>
        </p:nvSpPr>
        <p:spPr>
          <a:xfrm>
            <a:off x="0" y="2500955"/>
            <a:ext cx="12192000" cy="3108543"/>
          </a:xfrm>
          <a:prstGeom prst="rect">
            <a:avLst/>
          </a:prstGeom>
          <a:solidFill>
            <a:schemeClr val="bg1"/>
          </a:solidFill>
          <a:ln w="38100">
            <a:solidFill>
              <a:srgbClr val="FF000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Romans 10:13-17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13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for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WHOEVER WILL CALL ON THE NAME OF THE</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LORD WILL BE 	SAVED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Joel 2:32</a:t>
            </a:r>
            <a:br>
              <a:rPr kumimoji="0" lang="en-US"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14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How then will they call on Him in whom they have not believed? How will they 	believe in Him whom they have not heard? And how will they hear without a 	preacher?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1B8F8F3A-8A7B-422D-A2B7-2A14A4BB6138}"/>
              </a:ext>
            </a:extLst>
          </p:cNvPr>
          <p:cNvSpPr txBox="1"/>
          <p:nvPr/>
        </p:nvSpPr>
        <p:spPr>
          <a:xfrm>
            <a:off x="0" y="3009014"/>
            <a:ext cx="12192000" cy="2677656"/>
          </a:xfrm>
          <a:prstGeom prst="rect">
            <a:avLst/>
          </a:prstGeom>
          <a:solidFill>
            <a:schemeClr val="bg1"/>
          </a:solidFill>
          <a:ln w="38100">
            <a:solidFill>
              <a:srgbClr val="FF000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15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How will they preach unless they are sent? Just as it is written,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HOW 	BEAUTIFUL ARE THE FEET OF THOSE</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WHO</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BRING GOOD NEWS OF 	GOOD THINGS</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Isa 52:7</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16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However, they did not all heed the good news; for Isaiah says,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LORD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WHO 	HAS BELIEVED OUR</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REPORT</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Isa 53:1</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17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So faith </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comes</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from hearing, and hearing by the word of Christ.</a:t>
            </a:r>
          </a:p>
        </p:txBody>
      </p:sp>
      <p:sp>
        <p:nvSpPr>
          <p:cNvPr id="5" name="TextBox 4">
            <a:extLst>
              <a:ext uri="{FF2B5EF4-FFF2-40B4-BE49-F238E27FC236}">
                <a16:creationId xmlns:a16="http://schemas.microsoft.com/office/drawing/2014/main" id="{0E14FAFC-51CF-45D3-9323-F1E5B0D36FA5}"/>
              </a:ext>
            </a:extLst>
          </p:cNvPr>
          <p:cNvSpPr txBox="1"/>
          <p:nvPr/>
        </p:nvSpPr>
        <p:spPr>
          <a:xfrm>
            <a:off x="0" y="1190391"/>
            <a:ext cx="12192000" cy="1384995"/>
          </a:xfrm>
          <a:prstGeom prst="rect">
            <a:avLst/>
          </a:prstGeom>
          <a:solidFill>
            <a:schemeClr val="bg1"/>
          </a:solidFill>
          <a:ln w="38100">
            <a:solidFill>
              <a:srgbClr val="FF000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2:37</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(NASB) </a:t>
            </a:r>
            <a:r>
              <a:rPr kumimoji="0" lang="en-US"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(THE JEWS ON PENTECOST)</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37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Now when they heard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this,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they were pierced to the heart, and said to Peter and 	the rest of the apostles, </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"Brethren, what shall we do?" </a:t>
            </a:r>
          </a:p>
        </p:txBody>
      </p:sp>
      <p:sp>
        <p:nvSpPr>
          <p:cNvPr id="3" name="TextBox 2">
            <a:extLst>
              <a:ext uri="{FF2B5EF4-FFF2-40B4-BE49-F238E27FC236}">
                <a16:creationId xmlns:a16="http://schemas.microsoft.com/office/drawing/2014/main" id="{D1A1B982-31CD-4188-B94C-D8912DF19049}"/>
              </a:ext>
            </a:extLst>
          </p:cNvPr>
          <p:cNvSpPr txBox="1"/>
          <p:nvPr/>
        </p:nvSpPr>
        <p:spPr>
          <a:xfrm>
            <a:off x="0" y="5869168"/>
            <a:ext cx="12192000" cy="954107"/>
          </a:xfrm>
          <a:prstGeom prst="rect">
            <a:avLst/>
          </a:prstGeom>
          <a:solidFill>
            <a:schemeClr val="bg1"/>
          </a:solidFill>
          <a:ln w="38100">
            <a:solidFill>
              <a:srgbClr val="FF000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16:30</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(NASB) </a:t>
            </a:r>
            <a:r>
              <a:rPr kumimoji="0" lang="en-US"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(THE PHILIPPIAN JAILER - GENTILE)</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30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after he brought them out, he said, </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"Sirs, what must I do to be saved?" </a:t>
            </a:r>
          </a:p>
        </p:txBody>
      </p:sp>
      <p:sp>
        <p:nvSpPr>
          <p:cNvPr id="6" name="TextBox 5">
            <a:extLst>
              <a:ext uri="{FF2B5EF4-FFF2-40B4-BE49-F238E27FC236}">
                <a16:creationId xmlns:a16="http://schemas.microsoft.com/office/drawing/2014/main" id="{9DE39523-32CE-45BA-9D83-9D035BE316AF}"/>
              </a:ext>
            </a:extLst>
          </p:cNvPr>
          <p:cNvSpPr txBox="1"/>
          <p:nvPr/>
        </p:nvSpPr>
        <p:spPr>
          <a:xfrm>
            <a:off x="0" y="1828800"/>
            <a:ext cx="12192000" cy="1384995"/>
          </a:xfrm>
          <a:prstGeom prst="rect">
            <a:avLst/>
          </a:prstGeom>
          <a:solidFill>
            <a:schemeClr val="bg1"/>
          </a:solidFill>
          <a:ln w="38100">
            <a:solidFill>
              <a:srgbClr val="FF000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16:31</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(NASB) </a:t>
            </a:r>
            <a:r>
              <a:rPr kumimoji="0" lang="en-US"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(THE PHILIPPIAN JAILER - GENTILE)</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31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They said, </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"Believe in the Lord Jesus, and you will be saved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you and your 	household." </a:t>
            </a:r>
          </a:p>
        </p:txBody>
      </p:sp>
      <p:sp>
        <p:nvSpPr>
          <p:cNvPr id="19" name="TextBox 18">
            <a:extLst>
              <a:ext uri="{FF2B5EF4-FFF2-40B4-BE49-F238E27FC236}">
                <a16:creationId xmlns:a16="http://schemas.microsoft.com/office/drawing/2014/main" id="{C25920F5-A33A-400B-B942-87543A82CC89}"/>
              </a:ext>
            </a:extLst>
          </p:cNvPr>
          <p:cNvSpPr txBox="1"/>
          <p:nvPr/>
        </p:nvSpPr>
        <p:spPr>
          <a:xfrm>
            <a:off x="0" y="3548463"/>
            <a:ext cx="12192000" cy="1384995"/>
          </a:xfrm>
          <a:prstGeom prst="rect">
            <a:avLst/>
          </a:prstGeom>
          <a:solidFill>
            <a:schemeClr val="bg1"/>
          </a:solidFill>
          <a:ln w="38100">
            <a:solidFill>
              <a:srgbClr val="FF000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2:37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r>
              <a:rPr kumimoji="0" lang="en-US"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(THE JEWS ON PENTECOST)</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37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Now when they heard </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this</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they were pierced to the heart, and said to Peter and 	the rest of the apostles, "Brethren, what shall we do?" </a:t>
            </a:r>
          </a:p>
        </p:txBody>
      </p:sp>
      <p:sp>
        <p:nvSpPr>
          <p:cNvPr id="22" name="TextBox 21">
            <a:extLst>
              <a:ext uri="{FF2B5EF4-FFF2-40B4-BE49-F238E27FC236}">
                <a16:creationId xmlns:a16="http://schemas.microsoft.com/office/drawing/2014/main" id="{80E75527-7F4A-44ED-91DE-FC90F5A0CF59}"/>
              </a:ext>
            </a:extLst>
          </p:cNvPr>
          <p:cNvSpPr txBox="1"/>
          <p:nvPr/>
        </p:nvSpPr>
        <p:spPr>
          <a:xfrm>
            <a:off x="0" y="3548463"/>
            <a:ext cx="12192000" cy="2908489"/>
          </a:xfrm>
          <a:prstGeom prst="rect">
            <a:avLst/>
          </a:prstGeom>
          <a:solidFill>
            <a:schemeClr val="bg1"/>
          </a:solidFill>
          <a:ln w="38100">
            <a:solidFill>
              <a:srgbClr val="FF000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10:33, 36</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(NASB) </a:t>
            </a:r>
            <a:r>
              <a:rPr kumimoji="0" lang="en-US"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(CORNELIUS – FIRST GENTILES)</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33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"So I sent for you immediately, and you have been kind enough to come. Now 	then, </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we are all here present before God to hear all that you have been 	commanded by the Lord."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36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srgbClr val="008A3E"/>
                </a:solidFill>
                <a:effectLst/>
                <a:uLnTx/>
                <a:uFillTx/>
                <a:latin typeface="Times New Roman" panose="02020603050405020304" pitchFamily="18" charset="0"/>
                <a:ea typeface="+mn-ea"/>
                <a:cs typeface="Times New Roman" panose="02020603050405020304" pitchFamily="18" charset="0"/>
              </a:rPr>
              <a:t>"The word which He sent to the sons of Israel, preaching peace through 	Jesus Christ (He is Lord of all)— </a:t>
            </a:r>
          </a:p>
        </p:txBody>
      </p:sp>
      <p:sp>
        <p:nvSpPr>
          <p:cNvPr id="23" name="TextBox 22">
            <a:extLst>
              <a:ext uri="{FF2B5EF4-FFF2-40B4-BE49-F238E27FC236}">
                <a16:creationId xmlns:a16="http://schemas.microsoft.com/office/drawing/2014/main" id="{E73BE78E-89D3-4C93-BEE8-8AB9F71D976D}"/>
              </a:ext>
            </a:extLst>
          </p:cNvPr>
          <p:cNvSpPr txBox="1"/>
          <p:nvPr/>
        </p:nvSpPr>
        <p:spPr>
          <a:xfrm>
            <a:off x="0" y="3537049"/>
            <a:ext cx="12192000" cy="3108543"/>
          </a:xfrm>
          <a:prstGeom prst="rect">
            <a:avLst/>
          </a:prstGeom>
          <a:solidFill>
            <a:schemeClr val="bg1"/>
          </a:solidFill>
          <a:ln w="38100">
            <a:solidFill>
              <a:srgbClr val="FF000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16:13-14</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(NASB)</a:t>
            </a:r>
            <a:r>
              <a:rPr kumimoji="0" lang="en-US"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(JEWISH WOMEN AT RIVER - LYDIA)</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13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on the Sabbath day we went outside the gate to a riverside, where we were 	supposing that there would be a place of prayer; and we sat down and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began 	speaking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to the women who had assembled.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14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 woman named Lydia, from the city of Thyatira, a seller of purple fabrics, a 	worshiper of God, was listening; and the Lord opened her heart to respond to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things spoken by Paul. </a:t>
            </a:r>
          </a:p>
        </p:txBody>
      </p:sp>
      <p:sp>
        <p:nvSpPr>
          <p:cNvPr id="11" name="TextBox 10">
            <a:extLst>
              <a:ext uri="{FF2B5EF4-FFF2-40B4-BE49-F238E27FC236}">
                <a16:creationId xmlns:a16="http://schemas.microsoft.com/office/drawing/2014/main" id="{746FB12C-165B-4E50-9B53-6E0293784FB5}"/>
              </a:ext>
            </a:extLst>
          </p:cNvPr>
          <p:cNvSpPr txBox="1"/>
          <p:nvPr/>
        </p:nvSpPr>
        <p:spPr>
          <a:xfrm>
            <a:off x="0" y="514510"/>
            <a:ext cx="12192000" cy="1384995"/>
          </a:xfrm>
          <a:prstGeom prst="rect">
            <a:avLst/>
          </a:prstGeom>
          <a:solidFill>
            <a:schemeClr val="bg1"/>
          </a:solidFill>
          <a:ln w="38100">
            <a:solidFill>
              <a:srgbClr val="FF000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Romans 1:16</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16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For I am not ashamed of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gospel, for it is the power of God for salvation to 	everyone who believes,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to the Jew first and also to the Greek.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0" name="TextBox 19">
            <a:extLst>
              <a:ext uri="{FF2B5EF4-FFF2-40B4-BE49-F238E27FC236}">
                <a16:creationId xmlns:a16="http://schemas.microsoft.com/office/drawing/2014/main" id="{41999B1B-DF5E-4A34-9FB2-B5E45397C07B}"/>
              </a:ext>
            </a:extLst>
          </p:cNvPr>
          <p:cNvSpPr txBox="1"/>
          <p:nvPr/>
        </p:nvSpPr>
        <p:spPr>
          <a:xfrm>
            <a:off x="0" y="3537049"/>
            <a:ext cx="12192000" cy="954107"/>
          </a:xfrm>
          <a:prstGeom prst="rect">
            <a:avLst/>
          </a:prstGeom>
          <a:solidFill>
            <a:schemeClr val="bg1"/>
          </a:solidFill>
          <a:ln w="38100">
            <a:solidFill>
              <a:srgbClr val="FF000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8:5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a:t>
            </a:r>
            <a:r>
              <a:rPr kumimoji="0" lang="en-US"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(THE SAMARITANS – hated Jewish sect of northern tribes)</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Philip went down to the city of Samaria and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began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proclaiming Christ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to them.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1" name="TextBox 20">
            <a:extLst>
              <a:ext uri="{FF2B5EF4-FFF2-40B4-BE49-F238E27FC236}">
                <a16:creationId xmlns:a16="http://schemas.microsoft.com/office/drawing/2014/main" id="{5B1A9DED-5C49-4C43-BB6A-06154482598B}"/>
              </a:ext>
            </a:extLst>
          </p:cNvPr>
          <p:cNvSpPr txBox="1"/>
          <p:nvPr/>
        </p:nvSpPr>
        <p:spPr>
          <a:xfrm>
            <a:off x="0" y="4913362"/>
            <a:ext cx="12192000" cy="1384995"/>
          </a:xfrm>
          <a:prstGeom prst="rect">
            <a:avLst/>
          </a:prstGeom>
          <a:solidFill>
            <a:schemeClr val="bg1"/>
          </a:solidFill>
          <a:ln w="38100">
            <a:solidFill>
              <a:srgbClr val="FF000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8:35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r>
              <a:rPr kumimoji="0" lang="en-US"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(THE ETHIOPIAN EUNUCH – Jew or Proselyte)</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35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Then Philip opened his mouth, and beginning from this Scripture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he preached 	Jesus to him. </a:t>
            </a:r>
          </a:p>
        </p:txBody>
      </p:sp>
      <p:sp>
        <p:nvSpPr>
          <p:cNvPr id="24" name="TextBox 23">
            <a:extLst>
              <a:ext uri="{FF2B5EF4-FFF2-40B4-BE49-F238E27FC236}">
                <a16:creationId xmlns:a16="http://schemas.microsoft.com/office/drawing/2014/main" id="{94491126-47A4-434A-8182-96E2EB8A88BF}"/>
              </a:ext>
            </a:extLst>
          </p:cNvPr>
          <p:cNvSpPr txBox="1"/>
          <p:nvPr/>
        </p:nvSpPr>
        <p:spPr>
          <a:xfrm>
            <a:off x="0" y="3537049"/>
            <a:ext cx="12192000" cy="1384995"/>
          </a:xfrm>
          <a:prstGeom prst="rect">
            <a:avLst/>
          </a:prstGeom>
          <a:solidFill>
            <a:schemeClr val="bg1"/>
          </a:solidFill>
          <a:ln w="38100">
            <a:solidFill>
              <a:srgbClr val="FF000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16:32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(THE PHILIPPIAN JAILER - Gentile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32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they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spoke the word of the Lord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to him together with all who were in his 	house.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6" name="TextBox 25">
            <a:extLst>
              <a:ext uri="{FF2B5EF4-FFF2-40B4-BE49-F238E27FC236}">
                <a16:creationId xmlns:a16="http://schemas.microsoft.com/office/drawing/2014/main" id="{A42EC519-2EFC-424D-A9B9-CF8E0A2C6265}"/>
              </a:ext>
            </a:extLst>
          </p:cNvPr>
          <p:cNvSpPr txBox="1"/>
          <p:nvPr/>
        </p:nvSpPr>
        <p:spPr>
          <a:xfrm>
            <a:off x="0" y="622840"/>
            <a:ext cx="12192000" cy="3108543"/>
          </a:xfrm>
          <a:prstGeom prst="rect">
            <a:avLst/>
          </a:prstGeom>
          <a:solidFill>
            <a:schemeClr val="bg1"/>
          </a:solidFill>
          <a:ln w="38100">
            <a:solidFill>
              <a:srgbClr val="FF000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8:5</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(NASB)  </a:t>
            </a:r>
            <a:r>
              <a:rPr kumimoji="0" lang="en-US"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(THE SAMARITANS – Jews and Proselytes)</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Philip went down to the city of Samaria and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began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proclaiming Christ to them.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8:12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12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But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when they believed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Philip preaching the good news about the kingdom of 	God and the name of Jesus Christ,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they were being baptized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men and women 	alike.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7" name="TextBox 26">
            <a:extLst>
              <a:ext uri="{FF2B5EF4-FFF2-40B4-BE49-F238E27FC236}">
                <a16:creationId xmlns:a16="http://schemas.microsoft.com/office/drawing/2014/main" id="{4DF1C9AD-1E0F-4EA9-848E-3E5828992F44}"/>
              </a:ext>
            </a:extLst>
          </p:cNvPr>
          <p:cNvSpPr txBox="1"/>
          <p:nvPr/>
        </p:nvSpPr>
        <p:spPr>
          <a:xfrm>
            <a:off x="0" y="598776"/>
            <a:ext cx="12192000" cy="3108543"/>
          </a:xfrm>
          <a:prstGeom prst="rect">
            <a:avLst/>
          </a:prstGeom>
          <a:solidFill>
            <a:schemeClr val="bg1"/>
          </a:solidFill>
          <a:ln w="38100">
            <a:solidFill>
              <a:srgbClr val="FF000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8:35-36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r>
              <a:rPr kumimoji="0" lang="en-US"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(THE ETHIOPIAN EUNUCH)</a:t>
            </a:r>
            <a:b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35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Then Philip opened his mouth, and beginning from this Scripture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he preached 	Jesus to him.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36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As they went along the road they came to some water; and the eunuch *said,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"Look! Water! What prevents me from being baptized?"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9" name="TextBox 28">
            <a:extLst>
              <a:ext uri="{FF2B5EF4-FFF2-40B4-BE49-F238E27FC236}">
                <a16:creationId xmlns:a16="http://schemas.microsoft.com/office/drawing/2014/main" id="{D07F0BC3-D20B-409D-9DA5-88BBD87D0938}"/>
              </a:ext>
            </a:extLst>
          </p:cNvPr>
          <p:cNvSpPr txBox="1"/>
          <p:nvPr/>
        </p:nvSpPr>
        <p:spPr>
          <a:xfrm>
            <a:off x="30124" y="574712"/>
            <a:ext cx="12131752" cy="3108543"/>
          </a:xfrm>
          <a:prstGeom prst="rect">
            <a:avLst/>
          </a:prstGeom>
          <a:solidFill>
            <a:schemeClr val="bg1"/>
          </a:solidFill>
          <a:ln w="38100">
            <a:solidFill>
              <a:srgbClr val="FF000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16:32-33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(THE PHILIPPIAN JAILER - Gentile)</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32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they spoke the word of the Lord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to him together with all who were in his 	house.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33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he took them that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very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hour of the night and washed their wounds, and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immediately he was baptized, he and all his </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household.</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b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8" name="TextBox 27">
            <a:extLst>
              <a:ext uri="{FF2B5EF4-FFF2-40B4-BE49-F238E27FC236}">
                <a16:creationId xmlns:a16="http://schemas.microsoft.com/office/drawing/2014/main" id="{70ED1B66-3DD3-4916-8B40-29A916D612C6}"/>
              </a:ext>
            </a:extLst>
          </p:cNvPr>
          <p:cNvSpPr txBox="1"/>
          <p:nvPr/>
        </p:nvSpPr>
        <p:spPr>
          <a:xfrm>
            <a:off x="30124" y="574712"/>
            <a:ext cx="12131752" cy="3108543"/>
          </a:xfrm>
          <a:prstGeom prst="rect">
            <a:avLst/>
          </a:prstGeom>
          <a:solidFill>
            <a:schemeClr val="bg1"/>
          </a:solidFill>
          <a:ln w="38100">
            <a:solidFill>
              <a:srgbClr val="FF000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16:14-15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(LYDIA – Jewess and household)</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14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 woman named Lydia, from the city of Thyatira, a seller of purple fabrics, a 	worshiper of God, was listening; and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 Lord opened her heart to respond to 	the things spoken by Paul.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15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And when she and her household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had been baptized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she urged us, saying, </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"If 	you have judged me to be faithful to the Lord, come into my house and stay."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And 	she prevailed upon us. </a:t>
            </a:r>
          </a:p>
        </p:txBody>
      </p:sp>
      <p:sp>
        <p:nvSpPr>
          <p:cNvPr id="25" name="TextBox 24">
            <a:extLst>
              <a:ext uri="{FF2B5EF4-FFF2-40B4-BE49-F238E27FC236}">
                <a16:creationId xmlns:a16="http://schemas.microsoft.com/office/drawing/2014/main" id="{89A23035-0524-402B-8BA3-110BF52EF08A}"/>
              </a:ext>
            </a:extLst>
          </p:cNvPr>
          <p:cNvSpPr txBox="1"/>
          <p:nvPr/>
        </p:nvSpPr>
        <p:spPr>
          <a:xfrm>
            <a:off x="30124" y="622840"/>
            <a:ext cx="12131753" cy="3108543"/>
          </a:xfrm>
          <a:prstGeom prst="rect">
            <a:avLst/>
          </a:prstGeom>
          <a:solidFill>
            <a:schemeClr val="bg1"/>
          </a:solidFill>
          <a:ln w="38100">
            <a:solidFill>
              <a:srgbClr val="FF000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2:37-38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(THE JEWS ON PENTECOST)</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37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Now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when they heard </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this</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they were pierced to the heart, and said to Peter 	and the rest of the apostles,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"Brethren, what shall we do?"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38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Peter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said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to them,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"Repent, and each of you be baptized in the name of 	Jesus Christ for the forgiveness of your sins;</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and you will receive the gift of 	the Holy 	Spirit. </a:t>
            </a:r>
            <a:r>
              <a:rPr kumimoji="0" lang="en-US"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(see verse 41)</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41815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1" nodeType="clickEffect">
                                  <p:stCondLst>
                                    <p:cond delay="0"/>
                                  </p:stCondLst>
                                  <p:childTnLst>
                                    <p:set>
                                      <p:cBhvr>
                                        <p:cTn id="17" dur="1" fill="hold">
                                          <p:stCondLst>
                                            <p:cond delay="0"/>
                                          </p:stCondLst>
                                        </p:cTn>
                                        <p:tgtEl>
                                          <p:spTgt spid="3"/>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53" presetClass="exit" presetSubtype="32" fill="hold" grpId="1" nodeType="clickEffect">
                                  <p:stCondLst>
                                    <p:cond delay="0"/>
                                  </p:stCondLst>
                                  <p:childTnLst>
                                    <p:anim calcmode="lin" valueType="num">
                                      <p:cBhvr>
                                        <p:cTn id="21" dur="500"/>
                                        <p:tgtEl>
                                          <p:spTgt spid="5"/>
                                        </p:tgtEl>
                                        <p:attrNameLst>
                                          <p:attrName>ppt_w</p:attrName>
                                        </p:attrNameLst>
                                      </p:cBhvr>
                                      <p:tavLst>
                                        <p:tav tm="0">
                                          <p:val>
                                            <p:strVal val="ppt_w"/>
                                          </p:val>
                                        </p:tav>
                                        <p:tav tm="100000">
                                          <p:val>
                                            <p:fltVal val="0"/>
                                          </p:val>
                                        </p:tav>
                                      </p:tavLst>
                                    </p:anim>
                                    <p:anim calcmode="lin" valueType="num">
                                      <p:cBhvr>
                                        <p:cTn id="22" dur="500"/>
                                        <p:tgtEl>
                                          <p:spTgt spid="5"/>
                                        </p:tgtEl>
                                        <p:attrNameLst>
                                          <p:attrName>ppt_h</p:attrName>
                                        </p:attrNameLst>
                                      </p:cBhvr>
                                      <p:tavLst>
                                        <p:tav tm="0">
                                          <p:val>
                                            <p:strVal val="ppt_h"/>
                                          </p:val>
                                        </p:tav>
                                        <p:tav tm="100000">
                                          <p:val>
                                            <p:fltVal val="0"/>
                                          </p:val>
                                        </p:tav>
                                      </p:tavLst>
                                    </p:anim>
                                    <p:animEffect transition="out" filter="fade">
                                      <p:cBhvr>
                                        <p:cTn id="23" dur="500"/>
                                        <p:tgtEl>
                                          <p:spTgt spid="5"/>
                                        </p:tgtEl>
                                      </p:cBhvr>
                                    </p:animEffect>
                                    <p:set>
                                      <p:cBhvr>
                                        <p:cTn id="24" dur="1" fill="hold">
                                          <p:stCondLst>
                                            <p:cond delay="499"/>
                                          </p:stCondLst>
                                        </p:cTn>
                                        <p:tgtEl>
                                          <p:spTgt spid="5"/>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p:cTn id="35" dur="500" fill="hold"/>
                                        <p:tgtEl>
                                          <p:spTgt spid="6"/>
                                        </p:tgtEl>
                                        <p:attrNameLst>
                                          <p:attrName>ppt_w</p:attrName>
                                        </p:attrNameLst>
                                      </p:cBhvr>
                                      <p:tavLst>
                                        <p:tav tm="0">
                                          <p:val>
                                            <p:fltVal val="0"/>
                                          </p:val>
                                        </p:tav>
                                        <p:tav tm="100000">
                                          <p:val>
                                            <p:strVal val="#ppt_w"/>
                                          </p:val>
                                        </p:tav>
                                      </p:tavLst>
                                    </p:anim>
                                    <p:anim calcmode="lin" valueType="num">
                                      <p:cBhvr>
                                        <p:cTn id="36" dur="500" fill="hold"/>
                                        <p:tgtEl>
                                          <p:spTgt spid="6"/>
                                        </p:tgtEl>
                                        <p:attrNameLst>
                                          <p:attrName>ppt_h</p:attrName>
                                        </p:attrNameLst>
                                      </p:cBhvr>
                                      <p:tavLst>
                                        <p:tav tm="0">
                                          <p:val>
                                            <p:fltVal val="0"/>
                                          </p:val>
                                        </p:tav>
                                        <p:tav tm="100000">
                                          <p:val>
                                            <p:strVal val="#ppt_h"/>
                                          </p:val>
                                        </p:tav>
                                      </p:tavLst>
                                    </p:anim>
                                    <p:animEffect transition="in" filter="fade">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xit" presetSubtype="32" fill="hold" grpId="1" nodeType="clickEffect">
                                  <p:stCondLst>
                                    <p:cond delay="0"/>
                                  </p:stCondLst>
                                  <p:childTnLst>
                                    <p:anim calcmode="lin" valueType="num">
                                      <p:cBhvr>
                                        <p:cTn id="41" dur="500"/>
                                        <p:tgtEl>
                                          <p:spTgt spid="6"/>
                                        </p:tgtEl>
                                        <p:attrNameLst>
                                          <p:attrName>ppt_w</p:attrName>
                                        </p:attrNameLst>
                                      </p:cBhvr>
                                      <p:tavLst>
                                        <p:tav tm="0">
                                          <p:val>
                                            <p:strVal val="ppt_w"/>
                                          </p:val>
                                        </p:tav>
                                        <p:tav tm="100000">
                                          <p:val>
                                            <p:fltVal val="0"/>
                                          </p:val>
                                        </p:tav>
                                      </p:tavLst>
                                    </p:anim>
                                    <p:anim calcmode="lin" valueType="num">
                                      <p:cBhvr>
                                        <p:cTn id="42" dur="500"/>
                                        <p:tgtEl>
                                          <p:spTgt spid="6"/>
                                        </p:tgtEl>
                                        <p:attrNameLst>
                                          <p:attrName>ppt_h</p:attrName>
                                        </p:attrNameLst>
                                      </p:cBhvr>
                                      <p:tavLst>
                                        <p:tav tm="0">
                                          <p:val>
                                            <p:strVal val="ppt_h"/>
                                          </p:val>
                                        </p:tav>
                                        <p:tav tm="100000">
                                          <p:val>
                                            <p:fltVal val="0"/>
                                          </p:val>
                                        </p:tav>
                                      </p:tavLst>
                                    </p:anim>
                                    <p:animEffect transition="out" filter="fade">
                                      <p:cBhvr>
                                        <p:cTn id="43" dur="500"/>
                                        <p:tgtEl>
                                          <p:spTgt spid="6"/>
                                        </p:tgtEl>
                                      </p:cBhvr>
                                    </p:animEffect>
                                    <p:set>
                                      <p:cBhvr>
                                        <p:cTn id="44" dur="1" fill="hold">
                                          <p:stCondLst>
                                            <p:cond delay="499"/>
                                          </p:stCondLst>
                                        </p:cTn>
                                        <p:tgtEl>
                                          <p:spTgt spid="6"/>
                                        </p:tgtEl>
                                        <p:attrNameLst>
                                          <p:attrName>style.visibility</p:attrName>
                                        </p:attrNameLst>
                                      </p:cBhvr>
                                      <p:to>
                                        <p:strVal val="hidden"/>
                                      </p:to>
                                    </p:set>
                                  </p:childTnLst>
                                </p:cTn>
                              </p:par>
                              <p:par>
                                <p:cTn id="45" presetID="1" presetClass="entr" presetSubtype="0" fill="hold" grpId="0" nodeType="withEffect">
                                  <p:stCondLst>
                                    <p:cond delay="0"/>
                                  </p:stCondLst>
                                  <p:childTnLst>
                                    <p:set>
                                      <p:cBhvr>
                                        <p:cTn id="46" dur="1" fill="hold">
                                          <p:stCondLst>
                                            <p:cond delay="0"/>
                                          </p:stCondLst>
                                        </p:cTn>
                                        <p:tgtEl>
                                          <p:spTgt spid="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anim calcmode="lin" valueType="num">
                                      <p:cBhvr>
                                        <p:cTn id="55" dur="500" fill="hold"/>
                                        <p:tgtEl>
                                          <p:spTgt spid="9"/>
                                        </p:tgtEl>
                                        <p:attrNameLst>
                                          <p:attrName>ppt_w</p:attrName>
                                        </p:attrNameLst>
                                      </p:cBhvr>
                                      <p:tavLst>
                                        <p:tav tm="0">
                                          <p:val>
                                            <p:fltVal val="0"/>
                                          </p:val>
                                        </p:tav>
                                        <p:tav tm="100000">
                                          <p:val>
                                            <p:strVal val="#ppt_w"/>
                                          </p:val>
                                        </p:tav>
                                      </p:tavLst>
                                    </p:anim>
                                    <p:anim calcmode="lin" valueType="num">
                                      <p:cBhvr>
                                        <p:cTn id="56" dur="500" fill="hold"/>
                                        <p:tgtEl>
                                          <p:spTgt spid="9"/>
                                        </p:tgtEl>
                                        <p:attrNameLst>
                                          <p:attrName>ppt_h</p:attrName>
                                        </p:attrNameLst>
                                      </p:cBhvr>
                                      <p:tavLst>
                                        <p:tav tm="0">
                                          <p:val>
                                            <p:fltVal val="0"/>
                                          </p:val>
                                        </p:tav>
                                        <p:tav tm="100000">
                                          <p:val>
                                            <p:strVal val="#ppt_h"/>
                                          </p:val>
                                        </p:tav>
                                      </p:tavLst>
                                    </p:anim>
                                    <p:animEffect transition="in" filter="fade">
                                      <p:cBhvr>
                                        <p:cTn id="57" dur="500"/>
                                        <p:tgtEl>
                                          <p:spTgt spid="9"/>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10"/>
                                        </p:tgtEl>
                                        <p:attrNameLst>
                                          <p:attrName>style.visibility</p:attrName>
                                        </p:attrNameLst>
                                      </p:cBhvr>
                                      <p:to>
                                        <p:strVal val="visible"/>
                                      </p:to>
                                    </p:set>
                                    <p:anim calcmode="lin" valueType="num">
                                      <p:cBhvr>
                                        <p:cTn id="62" dur="500" fill="hold"/>
                                        <p:tgtEl>
                                          <p:spTgt spid="10"/>
                                        </p:tgtEl>
                                        <p:attrNameLst>
                                          <p:attrName>ppt_w</p:attrName>
                                        </p:attrNameLst>
                                      </p:cBhvr>
                                      <p:tavLst>
                                        <p:tav tm="0">
                                          <p:val>
                                            <p:fltVal val="0"/>
                                          </p:val>
                                        </p:tav>
                                        <p:tav tm="100000">
                                          <p:val>
                                            <p:strVal val="#ppt_w"/>
                                          </p:val>
                                        </p:tav>
                                      </p:tavLst>
                                    </p:anim>
                                    <p:anim calcmode="lin" valueType="num">
                                      <p:cBhvr>
                                        <p:cTn id="63" dur="500" fill="hold"/>
                                        <p:tgtEl>
                                          <p:spTgt spid="10"/>
                                        </p:tgtEl>
                                        <p:attrNameLst>
                                          <p:attrName>ppt_h</p:attrName>
                                        </p:attrNameLst>
                                      </p:cBhvr>
                                      <p:tavLst>
                                        <p:tav tm="0">
                                          <p:val>
                                            <p:fltVal val="0"/>
                                          </p:val>
                                        </p:tav>
                                        <p:tav tm="100000">
                                          <p:val>
                                            <p:strVal val="#ppt_h"/>
                                          </p:val>
                                        </p:tav>
                                      </p:tavLst>
                                    </p:anim>
                                    <p:animEffect transition="in" filter="fade">
                                      <p:cBhvr>
                                        <p:cTn id="64" dur="500"/>
                                        <p:tgtEl>
                                          <p:spTgt spid="10"/>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grpId="0" nodeType="clickEffect">
                                  <p:stCondLst>
                                    <p:cond delay="0"/>
                                  </p:stCondLst>
                                  <p:childTnLst>
                                    <p:set>
                                      <p:cBhvr>
                                        <p:cTn id="68" dur="1" fill="hold">
                                          <p:stCondLst>
                                            <p:cond delay="0"/>
                                          </p:stCondLst>
                                        </p:cTn>
                                        <p:tgtEl>
                                          <p:spTgt spid="11"/>
                                        </p:tgtEl>
                                        <p:attrNameLst>
                                          <p:attrName>style.visibility</p:attrName>
                                        </p:attrNameLst>
                                      </p:cBhvr>
                                      <p:to>
                                        <p:strVal val="visible"/>
                                      </p:to>
                                    </p:set>
                                    <p:anim calcmode="lin" valueType="num">
                                      <p:cBhvr>
                                        <p:cTn id="69" dur="500" fill="hold"/>
                                        <p:tgtEl>
                                          <p:spTgt spid="11"/>
                                        </p:tgtEl>
                                        <p:attrNameLst>
                                          <p:attrName>ppt_w</p:attrName>
                                        </p:attrNameLst>
                                      </p:cBhvr>
                                      <p:tavLst>
                                        <p:tav tm="0">
                                          <p:val>
                                            <p:fltVal val="0"/>
                                          </p:val>
                                        </p:tav>
                                        <p:tav tm="100000">
                                          <p:val>
                                            <p:strVal val="#ppt_w"/>
                                          </p:val>
                                        </p:tav>
                                      </p:tavLst>
                                    </p:anim>
                                    <p:anim calcmode="lin" valueType="num">
                                      <p:cBhvr>
                                        <p:cTn id="70" dur="500" fill="hold"/>
                                        <p:tgtEl>
                                          <p:spTgt spid="11"/>
                                        </p:tgtEl>
                                        <p:attrNameLst>
                                          <p:attrName>ppt_h</p:attrName>
                                        </p:attrNameLst>
                                      </p:cBhvr>
                                      <p:tavLst>
                                        <p:tav tm="0">
                                          <p:val>
                                            <p:fltVal val="0"/>
                                          </p:val>
                                        </p:tav>
                                        <p:tav tm="100000">
                                          <p:val>
                                            <p:strVal val="#ppt_h"/>
                                          </p:val>
                                        </p:tav>
                                      </p:tavLst>
                                    </p:anim>
                                    <p:animEffect transition="in" filter="fade">
                                      <p:cBhvr>
                                        <p:cTn id="71" dur="500"/>
                                        <p:tgtEl>
                                          <p:spTgt spid="11"/>
                                        </p:tgtEl>
                                      </p:cBhvr>
                                    </p:animEffect>
                                  </p:childTnLst>
                                </p:cTn>
                              </p:par>
                            </p:childTnLst>
                          </p:cTn>
                        </p:par>
                      </p:childTnLst>
                    </p:cTn>
                  </p:par>
                  <p:par>
                    <p:cTn id="72" fill="hold">
                      <p:stCondLst>
                        <p:cond delay="indefinite"/>
                      </p:stCondLst>
                      <p:childTnLst>
                        <p:par>
                          <p:cTn id="73" fill="hold">
                            <p:stCondLst>
                              <p:cond delay="0"/>
                            </p:stCondLst>
                            <p:childTnLst>
                              <p:par>
                                <p:cTn id="74" presetID="53" presetClass="exit" presetSubtype="32" fill="hold" grpId="1" nodeType="clickEffect">
                                  <p:stCondLst>
                                    <p:cond delay="0"/>
                                  </p:stCondLst>
                                  <p:childTnLst>
                                    <p:anim calcmode="lin" valueType="num">
                                      <p:cBhvr>
                                        <p:cTn id="75" dur="500"/>
                                        <p:tgtEl>
                                          <p:spTgt spid="11"/>
                                        </p:tgtEl>
                                        <p:attrNameLst>
                                          <p:attrName>ppt_w</p:attrName>
                                        </p:attrNameLst>
                                      </p:cBhvr>
                                      <p:tavLst>
                                        <p:tav tm="0">
                                          <p:val>
                                            <p:strVal val="ppt_w"/>
                                          </p:val>
                                        </p:tav>
                                        <p:tav tm="100000">
                                          <p:val>
                                            <p:fltVal val="0"/>
                                          </p:val>
                                        </p:tav>
                                      </p:tavLst>
                                    </p:anim>
                                    <p:anim calcmode="lin" valueType="num">
                                      <p:cBhvr>
                                        <p:cTn id="76" dur="500"/>
                                        <p:tgtEl>
                                          <p:spTgt spid="11"/>
                                        </p:tgtEl>
                                        <p:attrNameLst>
                                          <p:attrName>ppt_h</p:attrName>
                                        </p:attrNameLst>
                                      </p:cBhvr>
                                      <p:tavLst>
                                        <p:tav tm="0">
                                          <p:val>
                                            <p:strVal val="ppt_h"/>
                                          </p:val>
                                        </p:tav>
                                        <p:tav tm="100000">
                                          <p:val>
                                            <p:fltVal val="0"/>
                                          </p:val>
                                        </p:tav>
                                      </p:tavLst>
                                    </p:anim>
                                    <p:animEffect transition="out" filter="fade">
                                      <p:cBhvr>
                                        <p:cTn id="77" dur="500"/>
                                        <p:tgtEl>
                                          <p:spTgt spid="11"/>
                                        </p:tgtEl>
                                      </p:cBhvr>
                                    </p:animEffect>
                                    <p:set>
                                      <p:cBhvr>
                                        <p:cTn id="78" dur="1" fill="hold">
                                          <p:stCondLst>
                                            <p:cond delay="499"/>
                                          </p:stCondLst>
                                        </p:cTn>
                                        <p:tgtEl>
                                          <p:spTgt spid="11"/>
                                        </p:tgtEl>
                                        <p:attrNameLst>
                                          <p:attrName>style.visibility</p:attrName>
                                        </p:attrNameLst>
                                      </p:cBhvr>
                                      <p:to>
                                        <p:strVal val="hidden"/>
                                      </p:to>
                                    </p:set>
                                  </p:childTnLst>
                                </p:cTn>
                              </p:par>
                              <p:par>
                                <p:cTn id="79" presetID="53" presetClass="exit" presetSubtype="32" fill="hold" grpId="1" nodeType="withEffect">
                                  <p:stCondLst>
                                    <p:cond delay="0"/>
                                  </p:stCondLst>
                                  <p:childTnLst>
                                    <p:anim calcmode="lin" valueType="num">
                                      <p:cBhvr>
                                        <p:cTn id="80" dur="500"/>
                                        <p:tgtEl>
                                          <p:spTgt spid="10"/>
                                        </p:tgtEl>
                                        <p:attrNameLst>
                                          <p:attrName>ppt_w</p:attrName>
                                        </p:attrNameLst>
                                      </p:cBhvr>
                                      <p:tavLst>
                                        <p:tav tm="0">
                                          <p:val>
                                            <p:strVal val="ppt_w"/>
                                          </p:val>
                                        </p:tav>
                                        <p:tav tm="100000">
                                          <p:val>
                                            <p:fltVal val="0"/>
                                          </p:val>
                                        </p:tav>
                                      </p:tavLst>
                                    </p:anim>
                                    <p:anim calcmode="lin" valueType="num">
                                      <p:cBhvr>
                                        <p:cTn id="81" dur="500"/>
                                        <p:tgtEl>
                                          <p:spTgt spid="10"/>
                                        </p:tgtEl>
                                        <p:attrNameLst>
                                          <p:attrName>ppt_h</p:attrName>
                                        </p:attrNameLst>
                                      </p:cBhvr>
                                      <p:tavLst>
                                        <p:tav tm="0">
                                          <p:val>
                                            <p:strVal val="ppt_h"/>
                                          </p:val>
                                        </p:tav>
                                        <p:tav tm="100000">
                                          <p:val>
                                            <p:fltVal val="0"/>
                                          </p:val>
                                        </p:tav>
                                      </p:tavLst>
                                    </p:anim>
                                    <p:animEffect transition="out" filter="fade">
                                      <p:cBhvr>
                                        <p:cTn id="82" dur="500"/>
                                        <p:tgtEl>
                                          <p:spTgt spid="10"/>
                                        </p:tgtEl>
                                      </p:cBhvr>
                                    </p:animEffect>
                                    <p:set>
                                      <p:cBhvr>
                                        <p:cTn id="83" dur="1" fill="hold">
                                          <p:stCondLst>
                                            <p:cond delay="499"/>
                                          </p:stCondLst>
                                        </p:cTn>
                                        <p:tgtEl>
                                          <p:spTgt spid="10"/>
                                        </p:tgtEl>
                                        <p:attrNameLst>
                                          <p:attrName>style.visibility</p:attrName>
                                        </p:attrNameLst>
                                      </p:cBhvr>
                                      <p:to>
                                        <p:strVal val="hidden"/>
                                      </p:to>
                                    </p:set>
                                  </p:childTnLst>
                                </p:cTn>
                              </p:par>
                              <p:par>
                                <p:cTn id="84" presetID="53" presetClass="exit" presetSubtype="32" fill="hold" grpId="1" nodeType="withEffect">
                                  <p:stCondLst>
                                    <p:cond delay="0"/>
                                  </p:stCondLst>
                                  <p:childTnLst>
                                    <p:anim calcmode="lin" valueType="num">
                                      <p:cBhvr>
                                        <p:cTn id="85" dur="500"/>
                                        <p:tgtEl>
                                          <p:spTgt spid="9"/>
                                        </p:tgtEl>
                                        <p:attrNameLst>
                                          <p:attrName>ppt_w</p:attrName>
                                        </p:attrNameLst>
                                      </p:cBhvr>
                                      <p:tavLst>
                                        <p:tav tm="0">
                                          <p:val>
                                            <p:strVal val="ppt_w"/>
                                          </p:val>
                                        </p:tav>
                                        <p:tav tm="100000">
                                          <p:val>
                                            <p:fltVal val="0"/>
                                          </p:val>
                                        </p:tav>
                                      </p:tavLst>
                                    </p:anim>
                                    <p:anim calcmode="lin" valueType="num">
                                      <p:cBhvr>
                                        <p:cTn id="86" dur="500"/>
                                        <p:tgtEl>
                                          <p:spTgt spid="9"/>
                                        </p:tgtEl>
                                        <p:attrNameLst>
                                          <p:attrName>ppt_h</p:attrName>
                                        </p:attrNameLst>
                                      </p:cBhvr>
                                      <p:tavLst>
                                        <p:tav tm="0">
                                          <p:val>
                                            <p:strVal val="ppt_h"/>
                                          </p:val>
                                        </p:tav>
                                        <p:tav tm="100000">
                                          <p:val>
                                            <p:fltVal val="0"/>
                                          </p:val>
                                        </p:tav>
                                      </p:tavLst>
                                    </p:anim>
                                    <p:animEffect transition="out" filter="fade">
                                      <p:cBhvr>
                                        <p:cTn id="87" dur="500"/>
                                        <p:tgtEl>
                                          <p:spTgt spid="9"/>
                                        </p:tgtEl>
                                      </p:cBhvr>
                                    </p:animEffect>
                                    <p:set>
                                      <p:cBhvr>
                                        <p:cTn id="88" dur="1" fill="hold">
                                          <p:stCondLst>
                                            <p:cond delay="499"/>
                                          </p:stCondLst>
                                        </p:cTn>
                                        <p:tgtEl>
                                          <p:spTgt spid="9"/>
                                        </p:tgtEl>
                                        <p:attrNameLst>
                                          <p:attrName>style.visibility</p:attrName>
                                        </p:attrNameLst>
                                      </p:cBhvr>
                                      <p:to>
                                        <p:strVal val="hidden"/>
                                      </p:to>
                                    </p:set>
                                  </p:childTnLst>
                                </p:cTn>
                              </p:par>
                              <p:par>
                                <p:cTn id="89" presetID="53" presetClass="entr" presetSubtype="16" fill="hold" grpId="0" nodeType="withEffect">
                                  <p:stCondLst>
                                    <p:cond delay="0"/>
                                  </p:stCondLst>
                                  <p:childTnLst>
                                    <p:set>
                                      <p:cBhvr>
                                        <p:cTn id="90" dur="1" fill="hold">
                                          <p:stCondLst>
                                            <p:cond delay="0"/>
                                          </p:stCondLst>
                                        </p:cTn>
                                        <p:tgtEl>
                                          <p:spTgt spid="8"/>
                                        </p:tgtEl>
                                        <p:attrNameLst>
                                          <p:attrName>style.visibility</p:attrName>
                                        </p:attrNameLst>
                                      </p:cBhvr>
                                      <p:to>
                                        <p:strVal val="visible"/>
                                      </p:to>
                                    </p:set>
                                    <p:anim calcmode="lin" valueType="num">
                                      <p:cBhvr>
                                        <p:cTn id="91" dur="500" fill="hold"/>
                                        <p:tgtEl>
                                          <p:spTgt spid="8"/>
                                        </p:tgtEl>
                                        <p:attrNameLst>
                                          <p:attrName>ppt_w</p:attrName>
                                        </p:attrNameLst>
                                      </p:cBhvr>
                                      <p:tavLst>
                                        <p:tav tm="0">
                                          <p:val>
                                            <p:fltVal val="0"/>
                                          </p:val>
                                        </p:tav>
                                        <p:tav tm="100000">
                                          <p:val>
                                            <p:strVal val="#ppt_w"/>
                                          </p:val>
                                        </p:tav>
                                      </p:tavLst>
                                    </p:anim>
                                    <p:anim calcmode="lin" valueType="num">
                                      <p:cBhvr>
                                        <p:cTn id="92" dur="500" fill="hold"/>
                                        <p:tgtEl>
                                          <p:spTgt spid="8"/>
                                        </p:tgtEl>
                                        <p:attrNameLst>
                                          <p:attrName>ppt_h</p:attrName>
                                        </p:attrNameLst>
                                      </p:cBhvr>
                                      <p:tavLst>
                                        <p:tav tm="0">
                                          <p:val>
                                            <p:fltVal val="0"/>
                                          </p:val>
                                        </p:tav>
                                        <p:tav tm="100000">
                                          <p:val>
                                            <p:strVal val="#ppt_h"/>
                                          </p:val>
                                        </p:tav>
                                      </p:tavLst>
                                    </p:anim>
                                    <p:animEffect transition="in" filter="fade">
                                      <p:cBhvr>
                                        <p:cTn id="93" dur="500"/>
                                        <p:tgtEl>
                                          <p:spTgt spid="8"/>
                                        </p:tgtEl>
                                      </p:cBhvr>
                                    </p:animEffect>
                                  </p:childTnLst>
                                </p:cTn>
                              </p:par>
                            </p:childTnLst>
                          </p:cTn>
                        </p:par>
                      </p:childTnLst>
                    </p:cTn>
                  </p:par>
                  <p:par>
                    <p:cTn id="94" fill="hold">
                      <p:stCondLst>
                        <p:cond delay="indefinite"/>
                      </p:stCondLst>
                      <p:childTnLst>
                        <p:par>
                          <p:cTn id="95" fill="hold">
                            <p:stCondLst>
                              <p:cond delay="0"/>
                            </p:stCondLst>
                            <p:childTnLst>
                              <p:par>
                                <p:cTn id="96" presetID="53" presetClass="exit" presetSubtype="32" fill="hold" grpId="1" nodeType="clickEffect">
                                  <p:stCondLst>
                                    <p:cond delay="0"/>
                                  </p:stCondLst>
                                  <p:childTnLst>
                                    <p:anim calcmode="lin" valueType="num">
                                      <p:cBhvr>
                                        <p:cTn id="97" dur="500"/>
                                        <p:tgtEl>
                                          <p:spTgt spid="8"/>
                                        </p:tgtEl>
                                        <p:attrNameLst>
                                          <p:attrName>ppt_w</p:attrName>
                                        </p:attrNameLst>
                                      </p:cBhvr>
                                      <p:tavLst>
                                        <p:tav tm="0">
                                          <p:val>
                                            <p:strVal val="ppt_w"/>
                                          </p:val>
                                        </p:tav>
                                        <p:tav tm="100000">
                                          <p:val>
                                            <p:fltVal val="0"/>
                                          </p:val>
                                        </p:tav>
                                      </p:tavLst>
                                    </p:anim>
                                    <p:anim calcmode="lin" valueType="num">
                                      <p:cBhvr>
                                        <p:cTn id="98" dur="500"/>
                                        <p:tgtEl>
                                          <p:spTgt spid="8"/>
                                        </p:tgtEl>
                                        <p:attrNameLst>
                                          <p:attrName>ppt_h</p:attrName>
                                        </p:attrNameLst>
                                      </p:cBhvr>
                                      <p:tavLst>
                                        <p:tav tm="0">
                                          <p:val>
                                            <p:strVal val="ppt_h"/>
                                          </p:val>
                                        </p:tav>
                                        <p:tav tm="100000">
                                          <p:val>
                                            <p:fltVal val="0"/>
                                          </p:val>
                                        </p:tav>
                                      </p:tavLst>
                                    </p:anim>
                                    <p:animEffect transition="out" filter="fade">
                                      <p:cBhvr>
                                        <p:cTn id="99" dur="500"/>
                                        <p:tgtEl>
                                          <p:spTgt spid="8"/>
                                        </p:tgtEl>
                                      </p:cBhvr>
                                    </p:animEffect>
                                    <p:set>
                                      <p:cBhvr>
                                        <p:cTn id="100" dur="1" fill="hold">
                                          <p:stCondLst>
                                            <p:cond delay="499"/>
                                          </p:stCondLst>
                                        </p:cTn>
                                        <p:tgtEl>
                                          <p:spTgt spid="8"/>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53" presetClass="entr" presetSubtype="16" fill="hold" grpId="0" nodeType="clickEffect">
                                  <p:stCondLst>
                                    <p:cond delay="0"/>
                                  </p:stCondLst>
                                  <p:childTnLst>
                                    <p:set>
                                      <p:cBhvr>
                                        <p:cTn id="108" dur="1" fill="hold">
                                          <p:stCondLst>
                                            <p:cond delay="0"/>
                                          </p:stCondLst>
                                        </p:cTn>
                                        <p:tgtEl>
                                          <p:spTgt spid="19"/>
                                        </p:tgtEl>
                                        <p:attrNameLst>
                                          <p:attrName>style.visibility</p:attrName>
                                        </p:attrNameLst>
                                      </p:cBhvr>
                                      <p:to>
                                        <p:strVal val="visible"/>
                                      </p:to>
                                    </p:set>
                                    <p:anim calcmode="lin" valueType="num">
                                      <p:cBhvr>
                                        <p:cTn id="109" dur="500" fill="hold"/>
                                        <p:tgtEl>
                                          <p:spTgt spid="19"/>
                                        </p:tgtEl>
                                        <p:attrNameLst>
                                          <p:attrName>ppt_w</p:attrName>
                                        </p:attrNameLst>
                                      </p:cBhvr>
                                      <p:tavLst>
                                        <p:tav tm="0">
                                          <p:val>
                                            <p:fltVal val="0"/>
                                          </p:val>
                                        </p:tav>
                                        <p:tav tm="100000">
                                          <p:val>
                                            <p:strVal val="#ppt_w"/>
                                          </p:val>
                                        </p:tav>
                                      </p:tavLst>
                                    </p:anim>
                                    <p:anim calcmode="lin" valueType="num">
                                      <p:cBhvr>
                                        <p:cTn id="110" dur="500" fill="hold"/>
                                        <p:tgtEl>
                                          <p:spTgt spid="19"/>
                                        </p:tgtEl>
                                        <p:attrNameLst>
                                          <p:attrName>ppt_h</p:attrName>
                                        </p:attrNameLst>
                                      </p:cBhvr>
                                      <p:tavLst>
                                        <p:tav tm="0">
                                          <p:val>
                                            <p:fltVal val="0"/>
                                          </p:val>
                                        </p:tav>
                                        <p:tav tm="100000">
                                          <p:val>
                                            <p:strVal val="#ppt_h"/>
                                          </p:val>
                                        </p:tav>
                                      </p:tavLst>
                                    </p:anim>
                                    <p:animEffect transition="in" filter="fade">
                                      <p:cBhvr>
                                        <p:cTn id="111" dur="500"/>
                                        <p:tgtEl>
                                          <p:spTgt spid="19"/>
                                        </p:tgtEl>
                                      </p:cBhvr>
                                    </p:animEffect>
                                  </p:childTnLst>
                                </p:cTn>
                              </p:par>
                            </p:childTnLst>
                          </p:cTn>
                        </p:par>
                      </p:childTnLst>
                    </p:cTn>
                  </p:par>
                  <p:par>
                    <p:cTn id="112" fill="hold">
                      <p:stCondLst>
                        <p:cond delay="indefinite"/>
                      </p:stCondLst>
                      <p:childTnLst>
                        <p:par>
                          <p:cTn id="113" fill="hold">
                            <p:stCondLst>
                              <p:cond delay="0"/>
                            </p:stCondLst>
                            <p:childTnLst>
                              <p:par>
                                <p:cTn id="114" presetID="53" presetClass="exit" presetSubtype="32" fill="hold" grpId="1" nodeType="clickEffect">
                                  <p:stCondLst>
                                    <p:cond delay="0"/>
                                  </p:stCondLst>
                                  <p:childTnLst>
                                    <p:anim calcmode="lin" valueType="num">
                                      <p:cBhvr>
                                        <p:cTn id="115" dur="500"/>
                                        <p:tgtEl>
                                          <p:spTgt spid="19"/>
                                        </p:tgtEl>
                                        <p:attrNameLst>
                                          <p:attrName>ppt_w</p:attrName>
                                        </p:attrNameLst>
                                      </p:cBhvr>
                                      <p:tavLst>
                                        <p:tav tm="0">
                                          <p:val>
                                            <p:strVal val="ppt_w"/>
                                          </p:val>
                                        </p:tav>
                                        <p:tav tm="100000">
                                          <p:val>
                                            <p:fltVal val="0"/>
                                          </p:val>
                                        </p:tav>
                                      </p:tavLst>
                                    </p:anim>
                                    <p:anim calcmode="lin" valueType="num">
                                      <p:cBhvr>
                                        <p:cTn id="116" dur="500"/>
                                        <p:tgtEl>
                                          <p:spTgt spid="19"/>
                                        </p:tgtEl>
                                        <p:attrNameLst>
                                          <p:attrName>ppt_h</p:attrName>
                                        </p:attrNameLst>
                                      </p:cBhvr>
                                      <p:tavLst>
                                        <p:tav tm="0">
                                          <p:val>
                                            <p:strVal val="ppt_h"/>
                                          </p:val>
                                        </p:tav>
                                        <p:tav tm="100000">
                                          <p:val>
                                            <p:fltVal val="0"/>
                                          </p:val>
                                        </p:tav>
                                      </p:tavLst>
                                    </p:anim>
                                    <p:animEffect transition="out" filter="fade">
                                      <p:cBhvr>
                                        <p:cTn id="117" dur="500"/>
                                        <p:tgtEl>
                                          <p:spTgt spid="19"/>
                                        </p:tgtEl>
                                      </p:cBhvr>
                                    </p:animEffect>
                                    <p:set>
                                      <p:cBhvr>
                                        <p:cTn id="118" dur="1" fill="hold">
                                          <p:stCondLst>
                                            <p:cond delay="499"/>
                                          </p:stCondLst>
                                        </p:cTn>
                                        <p:tgtEl>
                                          <p:spTgt spid="19"/>
                                        </p:tgtEl>
                                        <p:attrNameLst>
                                          <p:attrName>style.visibility</p:attrName>
                                        </p:attrNameLst>
                                      </p:cBhvr>
                                      <p:to>
                                        <p:strVal val="hidden"/>
                                      </p:to>
                                    </p:set>
                                  </p:childTnLst>
                                </p:cTn>
                              </p:par>
                              <p:par>
                                <p:cTn id="119" presetID="53" presetClass="entr" presetSubtype="16" fill="hold" grpId="0" nodeType="withEffect">
                                  <p:stCondLst>
                                    <p:cond delay="0"/>
                                  </p:stCondLst>
                                  <p:childTnLst>
                                    <p:set>
                                      <p:cBhvr>
                                        <p:cTn id="120" dur="1" fill="hold">
                                          <p:stCondLst>
                                            <p:cond delay="0"/>
                                          </p:stCondLst>
                                        </p:cTn>
                                        <p:tgtEl>
                                          <p:spTgt spid="20"/>
                                        </p:tgtEl>
                                        <p:attrNameLst>
                                          <p:attrName>style.visibility</p:attrName>
                                        </p:attrNameLst>
                                      </p:cBhvr>
                                      <p:to>
                                        <p:strVal val="visible"/>
                                      </p:to>
                                    </p:set>
                                    <p:anim calcmode="lin" valueType="num">
                                      <p:cBhvr>
                                        <p:cTn id="121" dur="500" fill="hold"/>
                                        <p:tgtEl>
                                          <p:spTgt spid="20"/>
                                        </p:tgtEl>
                                        <p:attrNameLst>
                                          <p:attrName>ppt_w</p:attrName>
                                        </p:attrNameLst>
                                      </p:cBhvr>
                                      <p:tavLst>
                                        <p:tav tm="0">
                                          <p:val>
                                            <p:fltVal val="0"/>
                                          </p:val>
                                        </p:tav>
                                        <p:tav tm="100000">
                                          <p:val>
                                            <p:strVal val="#ppt_w"/>
                                          </p:val>
                                        </p:tav>
                                      </p:tavLst>
                                    </p:anim>
                                    <p:anim calcmode="lin" valueType="num">
                                      <p:cBhvr>
                                        <p:cTn id="122" dur="500" fill="hold"/>
                                        <p:tgtEl>
                                          <p:spTgt spid="20"/>
                                        </p:tgtEl>
                                        <p:attrNameLst>
                                          <p:attrName>ppt_h</p:attrName>
                                        </p:attrNameLst>
                                      </p:cBhvr>
                                      <p:tavLst>
                                        <p:tav tm="0">
                                          <p:val>
                                            <p:fltVal val="0"/>
                                          </p:val>
                                        </p:tav>
                                        <p:tav tm="100000">
                                          <p:val>
                                            <p:strVal val="#ppt_h"/>
                                          </p:val>
                                        </p:tav>
                                      </p:tavLst>
                                    </p:anim>
                                    <p:animEffect transition="in" filter="fade">
                                      <p:cBhvr>
                                        <p:cTn id="123" dur="500"/>
                                        <p:tgtEl>
                                          <p:spTgt spid="20"/>
                                        </p:tgtEl>
                                      </p:cBhvr>
                                    </p:animEffect>
                                  </p:childTnLst>
                                </p:cTn>
                              </p:par>
                            </p:childTnLst>
                          </p:cTn>
                        </p:par>
                      </p:childTnLst>
                    </p:cTn>
                  </p:par>
                  <p:par>
                    <p:cTn id="124" fill="hold">
                      <p:stCondLst>
                        <p:cond delay="indefinite"/>
                      </p:stCondLst>
                      <p:childTnLst>
                        <p:par>
                          <p:cTn id="125" fill="hold">
                            <p:stCondLst>
                              <p:cond delay="0"/>
                            </p:stCondLst>
                            <p:childTnLst>
                              <p:par>
                                <p:cTn id="126" presetID="53" presetClass="entr" presetSubtype="16" fill="hold" grpId="0" nodeType="clickEffect">
                                  <p:stCondLst>
                                    <p:cond delay="0"/>
                                  </p:stCondLst>
                                  <p:childTnLst>
                                    <p:set>
                                      <p:cBhvr>
                                        <p:cTn id="127" dur="1" fill="hold">
                                          <p:stCondLst>
                                            <p:cond delay="0"/>
                                          </p:stCondLst>
                                        </p:cTn>
                                        <p:tgtEl>
                                          <p:spTgt spid="21"/>
                                        </p:tgtEl>
                                        <p:attrNameLst>
                                          <p:attrName>style.visibility</p:attrName>
                                        </p:attrNameLst>
                                      </p:cBhvr>
                                      <p:to>
                                        <p:strVal val="visible"/>
                                      </p:to>
                                    </p:set>
                                    <p:anim calcmode="lin" valueType="num">
                                      <p:cBhvr>
                                        <p:cTn id="128" dur="500" fill="hold"/>
                                        <p:tgtEl>
                                          <p:spTgt spid="21"/>
                                        </p:tgtEl>
                                        <p:attrNameLst>
                                          <p:attrName>ppt_w</p:attrName>
                                        </p:attrNameLst>
                                      </p:cBhvr>
                                      <p:tavLst>
                                        <p:tav tm="0">
                                          <p:val>
                                            <p:fltVal val="0"/>
                                          </p:val>
                                        </p:tav>
                                        <p:tav tm="100000">
                                          <p:val>
                                            <p:strVal val="#ppt_w"/>
                                          </p:val>
                                        </p:tav>
                                      </p:tavLst>
                                    </p:anim>
                                    <p:anim calcmode="lin" valueType="num">
                                      <p:cBhvr>
                                        <p:cTn id="129" dur="500" fill="hold"/>
                                        <p:tgtEl>
                                          <p:spTgt spid="21"/>
                                        </p:tgtEl>
                                        <p:attrNameLst>
                                          <p:attrName>ppt_h</p:attrName>
                                        </p:attrNameLst>
                                      </p:cBhvr>
                                      <p:tavLst>
                                        <p:tav tm="0">
                                          <p:val>
                                            <p:fltVal val="0"/>
                                          </p:val>
                                        </p:tav>
                                        <p:tav tm="100000">
                                          <p:val>
                                            <p:strVal val="#ppt_h"/>
                                          </p:val>
                                        </p:tav>
                                      </p:tavLst>
                                    </p:anim>
                                    <p:animEffect transition="in" filter="fade">
                                      <p:cBhvr>
                                        <p:cTn id="130" dur="500"/>
                                        <p:tgtEl>
                                          <p:spTgt spid="21"/>
                                        </p:tgtEl>
                                      </p:cBhvr>
                                    </p:animEffect>
                                  </p:childTnLst>
                                </p:cTn>
                              </p:par>
                            </p:childTnLst>
                          </p:cTn>
                        </p:par>
                      </p:childTnLst>
                    </p:cTn>
                  </p:par>
                  <p:par>
                    <p:cTn id="131" fill="hold">
                      <p:stCondLst>
                        <p:cond delay="indefinite"/>
                      </p:stCondLst>
                      <p:childTnLst>
                        <p:par>
                          <p:cTn id="132" fill="hold">
                            <p:stCondLst>
                              <p:cond delay="0"/>
                            </p:stCondLst>
                            <p:childTnLst>
                              <p:par>
                                <p:cTn id="133" presetID="53" presetClass="exit" presetSubtype="32" fill="hold" grpId="1" nodeType="clickEffect">
                                  <p:stCondLst>
                                    <p:cond delay="0"/>
                                  </p:stCondLst>
                                  <p:childTnLst>
                                    <p:anim calcmode="lin" valueType="num">
                                      <p:cBhvr>
                                        <p:cTn id="134" dur="500"/>
                                        <p:tgtEl>
                                          <p:spTgt spid="21"/>
                                        </p:tgtEl>
                                        <p:attrNameLst>
                                          <p:attrName>ppt_w</p:attrName>
                                        </p:attrNameLst>
                                      </p:cBhvr>
                                      <p:tavLst>
                                        <p:tav tm="0">
                                          <p:val>
                                            <p:strVal val="ppt_w"/>
                                          </p:val>
                                        </p:tav>
                                        <p:tav tm="100000">
                                          <p:val>
                                            <p:fltVal val="0"/>
                                          </p:val>
                                        </p:tav>
                                      </p:tavLst>
                                    </p:anim>
                                    <p:anim calcmode="lin" valueType="num">
                                      <p:cBhvr>
                                        <p:cTn id="135" dur="500"/>
                                        <p:tgtEl>
                                          <p:spTgt spid="21"/>
                                        </p:tgtEl>
                                        <p:attrNameLst>
                                          <p:attrName>ppt_h</p:attrName>
                                        </p:attrNameLst>
                                      </p:cBhvr>
                                      <p:tavLst>
                                        <p:tav tm="0">
                                          <p:val>
                                            <p:strVal val="ppt_h"/>
                                          </p:val>
                                        </p:tav>
                                        <p:tav tm="100000">
                                          <p:val>
                                            <p:fltVal val="0"/>
                                          </p:val>
                                        </p:tav>
                                      </p:tavLst>
                                    </p:anim>
                                    <p:animEffect transition="out" filter="fade">
                                      <p:cBhvr>
                                        <p:cTn id="136" dur="500"/>
                                        <p:tgtEl>
                                          <p:spTgt spid="21"/>
                                        </p:tgtEl>
                                      </p:cBhvr>
                                    </p:animEffect>
                                    <p:set>
                                      <p:cBhvr>
                                        <p:cTn id="137" dur="1" fill="hold">
                                          <p:stCondLst>
                                            <p:cond delay="499"/>
                                          </p:stCondLst>
                                        </p:cTn>
                                        <p:tgtEl>
                                          <p:spTgt spid="21"/>
                                        </p:tgtEl>
                                        <p:attrNameLst>
                                          <p:attrName>style.visibility</p:attrName>
                                        </p:attrNameLst>
                                      </p:cBhvr>
                                      <p:to>
                                        <p:strVal val="hidden"/>
                                      </p:to>
                                    </p:set>
                                  </p:childTnLst>
                                </p:cTn>
                              </p:par>
                              <p:par>
                                <p:cTn id="138" presetID="53" presetClass="exit" presetSubtype="32" fill="hold" grpId="1" nodeType="withEffect">
                                  <p:stCondLst>
                                    <p:cond delay="0"/>
                                  </p:stCondLst>
                                  <p:childTnLst>
                                    <p:anim calcmode="lin" valueType="num">
                                      <p:cBhvr>
                                        <p:cTn id="139" dur="500"/>
                                        <p:tgtEl>
                                          <p:spTgt spid="20"/>
                                        </p:tgtEl>
                                        <p:attrNameLst>
                                          <p:attrName>ppt_w</p:attrName>
                                        </p:attrNameLst>
                                      </p:cBhvr>
                                      <p:tavLst>
                                        <p:tav tm="0">
                                          <p:val>
                                            <p:strVal val="ppt_w"/>
                                          </p:val>
                                        </p:tav>
                                        <p:tav tm="100000">
                                          <p:val>
                                            <p:fltVal val="0"/>
                                          </p:val>
                                        </p:tav>
                                      </p:tavLst>
                                    </p:anim>
                                    <p:anim calcmode="lin" valueType="num">
                                      <p:cBhvr>
                                        <p:cTn id="140" dur="500"/>
                                        <p:tgtEl>
                                          <p:spTgt spid="20"/>
                                        </p:tgtEl>
                                        <p:attrNameLst>
                                          <p:attrName>ppt_h</p:attrName>
                                        </p:attrNameLst>
                                      </p:cBhvr>
                                      <p:tavLst>
                                        <p:tav tm="0">
                                          <p:val>
                                            <p:strVal val="ppt_h"/>
                                          </p:val>
                                        </p:tav>
                                        <p:tav tm="100000">
                                          <p:val>
                                            <p:fltVal val="0"/>
                                          </p:val>
                                        </p:tav>
                                      </p:tavLst>
                                    </p:anim>
                                    <p:animEffect transition="out" filter="fade">
                                      <p:cBhvr>
                                        <p:cTn id="141" dur="500"/>
                                        <p:tgtEl>
                                          <p:spTgt spid="20"/>
                                        </p:tgtEl>
                                      </p:cBhvr>
                                    </p:animEffect>
                                    <p:set>
                                      <p:cBhvr>
                                        <p:cTn id="142" dur="1" fill="hold">
                                          <p:stCondLst>
                                            <p:cond delay="499"/>
                                          </p:stCondLst>
                                        </p:cTn>
                                        <p:tgtEl>
                                          <p:spTgt spid="20"/>
                                        </p:tgtEl>
                                        <p:attrNameLst>
                                          <p:attrName>style.visibility</p:attrName>
                                        </p:attrNameLst>
                                      </p:cBhvr>
                                      <p:to>
                                        <p:strVal val="hidden"/>
                                      </p:to>
                                    </p:set>
                                  </p:childTnLst>
                                </p:cTn>
                              </p:par>
                              <p:par>
                                <p:cTn id="143" presetID="53" presetClass="entr" presetSubtype="16" fill="hold" grpId="0" nodeType="withEffect">
                                  <p:stCondLst>
                                    <p:cond delay="0"/>
                                  </p:stCondLst>
                                  <p:childTnLst>
                                    <p:set>
                                      <p:cBhvr>
                                        <p:cTn id="144" dur="1" fill="hold">
                                          <p:stCondLst>
                                            <p:cond delay="0"/>
                                          </p:stCondLst>
                                        </p:cTn>
                                        <p:tgtEl>
                                          <p:spTgt spid="22"/>
                                        </p:tgtEl>
                                        <p:attrNameLst>
                                          <p:attrName>style.visibility</p:attrName>
                                        </p:attrNameLst>
                                      </p:cBhvr>
                                      <p:to>
                                        <p:strVal val="visible"/>
                                      </p:to>
                                    </p:set>
                                    <p:anim calcmode="lin" valueType="num">
                                      <p:cBhvr>
                                        <p:cTn id="145" dur="500" fill="hold"/>
                                        <p:tgtEl>
                                          <p:spTgt spid="22"/>
                                        </p:tgtEl>
                                        <p:attrNameLst>
                                          <p:attrName>ppt_w</p:attrName>
                                        </p:attrNameLst>
                                      </p:cBhvr>
                                      <p:tavLst>
                                        <p:tav tm="0">
                                          <p:val>
                                            <p:fltVal val="0"/>
                                          </p:val>
                                        </p:tav>
                                        <p:tav tm="100000">
                                          <p:val>
                                            <p:strVal val="#ppt_w"/>
                                          </p:val>
                                        </p:tav>
                                      </p:tavLst>
                                    </p:anim>
                                    <p:anim calcmode="lin" valueType="num">
                                      <p:cBhvr>
                                        <p:cTn id="146" dur="500" fill="hold"/>
                                        <p:tgtEl>
                                          <p:spTgt spid="22"/>
                                        </p:tgtEl>
                                        <p:attrNameLst>
                                          <p:attrName>ppt_h</p:attrName>
                                        </p:attrNameLst>
                                      </p:cBhvr>
                                      <p:tavLst>
                                        <p:tav tm="0">
                                          <p:val>
                                            <p:fltVal val="0"/>
                                          </p:val>
                                        </p:tav>
                                        <p:tav tm="100000">
                                          <p:val>
                                            <p:strVal val="#ppt_h"/>
                                          </p:val>
                                        </p:tav>
                                      </p:tavLst>
                                    </p:anim>
                                    <p:animEffect transition="in" filter="fade">
                                      <p:cBhvr>
                                        <p:cTn id="147" dur="500"/>
                                        <p:tgtEl>
                                          <p:spTgt spid="22"/>
                                        </p:tgtEl>
                                      </p:cBhvr>
                                    </p:animEffect>
                                  </p:childTnLst>
                                </p:cTn>
                              </p:par>
                            </p:childTnLst>
                          </p:cTn>
                        </p:par>
                      </p:childTnLst>
                    </p:cTn>
                  </p:par>
                  <p:par>
                    <p:cTn id="148" fill="hold">
                      <p:stCondLst>
                        <p:cond delay="indefinite"/>
                      </p:stCondLst>
                      <p:childTnLst>
                        <p:par>
                          <p:cTn id="149" fill="hold">
                            <p:stCondLst>
                              <p:cond delay="0"/>
                            </p:stCondLst>
                            <p:childTnLst>
                              <p:par>
                                <p:cTn id="150" presetID="53" presetClass="exit" presetSubtype="32" fill="hold" grpId="1" nodeType="clickEffect">
                                  <p:stCondLst>
                                    <p:cond delay="0"/>
                                  </p:stCondLst>
                                  <p:childTnLst>
                                    <p:anim calcmode="lin" valueType="num">
                                      <p:cBhvr>
                                        <p:cTn id="151" dur="500"/>
                                        <p:tgtEl>
                                          <p:spTgt spid="22"/>
                                        </p:tgtEl>
                                        <p:attrNameLst>
                                          <p:attrName>ppt_w</p:attrName>
                                        </p:attrNameLst>
                                      </p:cBhvr>
                                      <p:tavLst>
                                        <p:tav tm="0">
                                          <p:val>
                                            <p:strVal val="ppt_w"/>
                                          </p:val>
                                        </p:tav>
                                        <p:tav tm="100000">
                                          <p:val>
                                            <p:fltVal val="0"/>
                                          </p:val>
                                        </p:tav>
                                      </p:tavLst>
                                    </p:anim>
                                    <p:anim calcmode="lin" valueType="num">
                                      <p:cBhvr>
                                        <p:cTn id="152" dur="500"/>
                                        <p:tgtEl>
                                          <p:spTgt spid="22"/>
                                        </p:tgtEl>
                                        <p:attrNameLst>
                                          <p:attrName>ppt_h</p:attrName>
                                        </p:attrNameLst>
                                      </p:cBhvr>
                                      <p:tavLst>
                                        <p:tav tm="0">
                                          <p:val>
                                            <p:strVal val="ppt_h"/>
                                          </p:val>
                                        </p:tav>
                                        <p:tav tm="100000">
                                          <p:val>
                                            <p:fltVal val="0"/>
                                          </p:val>
                                        </p:tav>
                                      </p:tavLst>
                                    </p:anim>
                                    <p:animEffect transition="out" filter="fade">
                                      <p:cBhvr>
                                        <p:cTn id="153" dur="500"/>
                                        <p:tgtEl>
                                          <p:spTgt spid="22"/>
                                        </p:tgtEl>
                                      </p:cBhvr>
                                    </p:animEffect>
                                    <p:set>
                                      <p:cBhvr>
                                        <p:cTn id="154" dur="1" fill="hold">
                                          <p:stCondLst>
                                            <p:cond delay="499"/>
                                          </p:stCondLst>
                                        </p:cTn>
                                        <p:tgtEl>
                                          <p:spTgt spid="22"/>
                                        </p:tgtEl>
                                        <p:attrNameLst>
                                          <p:attrName>style.visibility</p:attrName>
                                        </p:attrNameLst>
                                      </p:cBhvr>
                                      <p:to>
                                        <p:strVal val="hidden"/>
                                      </p:to>
                                    </p:set>
                                  </p:childTnLst>
                                </p:cTn>
                              </p:par>
                              <p:par>
                                <p:cTn id="155" presetID="53" presetClass="entr" presetSubtype="16" fill="hold" grpId="0" nodeType="withEffect">
                                  <p:stCondLst>
                                    <p:cond delay="0"/>
                                  </p:stCondLst>
                                  <p:childTnLst>
                                    <p:set>
                                      <p:cBhvr>
                                        <p:cTn id="156" dur="1" fill="hold">
                                          <p:stCondLst>
                                            <p:cond delay="0"/>
                                          </p:stCondLst>
                                        </p:cTn>
                                        <p:tgtEl>
                                          <p:spTgt spid="23"/>
                                        </p:tgtEl>
                                        <p:attrNameLst>
                                          <p:attrName>style.visibility</p:attrName>
                                        </p:attrNameLst>
                                      </p:cBhvr>
                                      <p:to>
                                        <p:strVal val="visible"/>
                                      </p:to>
                                    </p:set>
                                    <p:anim calcmode="lin" valueType="num">
                                      <p:cBhvr>
                                        <p:cTn id="157" dur="500" fill="hold"/>
                                        <p:tgtEl>
                                          <p:spTgt spid="23"/>
                                        </p:tgtEl>
                                        <p:attrNameLst>
                                          <p:attrName>ppt_w</p:attrName>
                                        </p:attrNameLst>
                                      </p:cBhvr>
                                      <p:tavLst>
                                        <p:tav tm="0">
                                          <p:val>
                                            <p:fltVal val="0"/>
                                          </p:val>
                                        </p:tav>
                                        <p:tav tm="100000">
                                          <p:val>
                                            <p:strVal val="#ppt_w"/>
                                          </p:val>
                                        </p:tav>
                                      </p:tavLst>
                                    </p:anim>
                                    <p:anim calcmode="lin" valueType="num">
                                      <p:cBhvr>
                                        <p:cTn id="158" dur="500" fill="hold"/>
                                        <p:tgtEl>
                                          <p:spTgt spid="23"/>
                                        </p:tgtEl>
                                        <p:attrNameLst>
                                          <p:attrName>ppt_h</p:attrName>
                                        </p:attrNameLst>
                                      </p:cBhvr>
                                      <p:tavLst>
                                        <p:tav tm="0">
                                          <p:val>
                                            <p:fltVal val="0"/>
                                          </p:val>
                                        </p:tav>
                                        <p:tav tm="100000">
                                          <p:val>
                                            <p:strVal val="#ppt_h"/>
                                          </p:val>
                                        </p:tav>
                                      </p:tavLst>
                                    </p:anim>
                                    <p:animEffect transition="in" filter="fade">
                                      <p:cBhvr>
                                        <p:cTn id="159" dur="500"/>
                                        <p:tgtEl>
                                          <p:spTgt spid="23"/>
                                        </p:tgtEl>
                                      </p:cBhvr>
                                    </p:animEffect>
                                  </p:childTnLst>
                                </p:cTn>
                              </p:par>
                            </p:childTnLst>
                          </p:cTn>
                        </p:par>
                      </p:childTnLst>
                    </p:cTn>
                  </p:par>
                  <p:par>
                    <p:cTn id="160" fill="hold">
                      <p:stCondLst>
                        <p:cond delay="indefinite"/>
                      </p:stCondLst>
                      <p:childTnLst>
                        <p:par>
                          <p:cTn id="161" fill="hold">
                            <p:stCondLst>
                              <p:cond delay="0"/>
                            </p:stCondLst>
                            <p:childTnLst>
                              <p:par>
                                <p:cTn id="162" presetID="53" presetClass="exit" presetSubtype="32" fill="hold" grpId="1" nodeType="clickEffect">
                                  <p:stCondLst>
                                    <p:cond delay="0"/>
                                  </p:stCondLst>
                                  <p:childTnLst>
                                    <p:anim calcmode="lin" valueType="num">
                                      <p:cBhvr>
                                        <p:cTn id="163" dur="500"/>
                                        <p:tgtEl>
                                          <p:spTgt spid="23"/>
                                        </p:tgtEl>
                                        <p:attrNameLst>
                                          <p:attrName>ppt_w</p:attrName>
                                        </p:attrNameLst>
                                      </p:cBhvr>
                                      <p:tavLst>
                                        <p:tav tm="0">
                                          <p:val>
                                            <p:strVal val="ppt_w"/>
                                          </p:val>
                                        </p:tav>
                                        <p:tav tm="100000">
                                          <p:val>
                                            <p:fltVal val="0"/>
                                          </p:val>
                                        </p:tav>
                                      </p:tavLst>
                                    </p:anim>
                                    <p:anim calcmode="lin" valueType="num">
                                      <p:cBhvr>
                                        <p:cTn id="164" dur="500"/>
                                        <p:tgtEl>
                                          <p:spTgt spid="23"/>
                                        </p:tgtEl>
                                        <p:attrNameLst>
                                          <p:attrName>ppt_h</p:attrName>
                                        </p:attrNameLst>
                                      </p:cBhvr>
                                      <p:tavLst>
                                        <p:tav tm="0">
                                          <p:val>
                                            <p:strVal val="ppt_h"/>
                                          </p:val>
                                        </p:tav>
                                        <p:tav tm="100000">
                                          <p:val>
                                            <p:fltVal val="0"/>
                                          </p:val>
                                        </p:tav>
                                      </p:tavLst>
                                    </p:anim>
                                    <p:animEffect transition="out" filter="fade">
                                      <p:cBhvr>
                                        <p:cTn id="165" dur="500"/>
                                        <p:tgtEl>
                                          <p:spTgt spid="23"/>
                                        </p:tgtEl>
                                      </p:cBhvr>
                                    </p:animEffect>
                                    <p:set>
                                      <p:cBhvr>
                                        <p:cTn id="166" dur="1" fill="hold">
                                          <p:stCondLst>
                                            <p:cond delay="499"/>
                                          </p:stCondLst>
                                        </p:cTn>
                                        <p:tgtEl>
                                          <p:spTgt spid="23"/>
                                        </p:tgtEl>
                                        <p:attrNameLst>
                                          <p:attrName>style.visibility</p:attrName>
                                        </p:attrNameLst>
                                      </p:cBhvr>
                                      <p:to>
                                        <p:strVal val="hidden"/>
                                      </p:to>
                                    </p:set>
                                  </p:childTnLst>
                                </p:cTn>
                              </p:par>
                              <p:par>
                                <p:cTn id="167" presetID="53" presetClass="entr" presetSubtype="16" fill="hold" grpId="0" nodeType="withEffect">
                                  <p:stCondLst>
                                    <p:cond delay="0"/>
                                  </p:stCondLst>
                                  <p:childTnLst>
                                    <p:set>
                                      <p:cBhvr>
                                        <p:cTn id="168" dur="1" fill="hold">
                                          <p:stCondLst>
                                            <p:cond delay="0"/>
                                          </p:stCondLst>
                                        </p:cTn>
                                        <p:tgtEl>
                                          <p:spTgt spid="24"/>
                                        </p:tgtEl>
                                        <p:attrNameLst>
                                          <p:attrName>style.visibility</p:attrName>
                                        </p:attrNameLst>
                                      </p:cBhvr>
                                      <p:to>
                                        <p:strVal val="visible"/>
                                      </p:to>
                                    </p:set>
                                    <p:anim calcmode="lin" valueType="num">
                                      <p:cBhvr>
                                        <p:cTn id="169" dur="500" fill="hold"/>
                                        <p:tgtEl>
                                          <p:spTgt spid="24"/>
                                        </p:tgtEl>
                                        <p:attrNameLst>
                                          <p:attrName>ppt_w</p:attrName>
                                        </p:attrNameLst>
                                      </p:cBhvr>
                                      <p:tavLst>
                                        <p:tav tm="0">
                                          <p:val>
                                            <p:fltVal val="0"/>
                                          </p:val>
                                        </p:tav>
                                        <p:tav tm="100000">
                                          <p:val>
                                            <p:strVal val="#ppt_w"/>
                                          </p:val>
                                        </p:tav>
                                      </p:tavLst>
                                    </p:anim>
                                    <p:anim calcmode="lin" valueType="num">
                                      <p:cBhvr>
                                        <p:cTn id="170" dur="500" fill="hold"/>
                                        <p:tgtEl>
                                          <p:spTgt spid="24"/>
                                        </p:tgtEl>
                                        <p:attrNameLst>
                                          <p:attrName>ppt_h</p:attrName>
                                        </p:attrNameLst>
                                      </p:cBhvr>
                                      <p:tavLst>
                                        <p:tav tm="0">
                                          <p:val>
                                            <p:fltVal val="0"/>
                                          </p:val>
                                        </p:tav>
                                        <p:tav tm="100000">
                                          <p:val>
                                            <p:strVal val="#ppt_h"/>
                                          </p:val>
                                        </p:tav>
                                      </p:tavLst>
                                    </p:anim>
                                    <p:animEffect transition="in" filter="fade">
                                      <p:cBhvr>
                                        <p:cTn id="171" dur="500"/>
                                        <p:tgtEl>
                                          <p:spTgt spid="24"/>
                                        </p:tgtEl>
                                      </p:cBhvr>
                                    </p:animEffect>
                                  </p:childTnLst>
                                </p:cTn>
                              </p:par>
                            </p:childTnLst>
                          </p:cTn>
                        </p:par>
                      </p:childTnLst>
                    </p:cTn>
                  </p:par>
                  <p:par>
                    <p:cTn id="172" fill="hold">
                      <p:stCondLst>
                        <p:cond delay="indefinite"/>
                      </p:stCondLst>
                      <p:childTnLst>
                        <p:par>
                          <p:cTn id="173" fill="hold">
                            <p:stCondLst>
                              <p:cond delay="0"/>
                            </p:stCondLst>
                            <p:childTnLst>
                              <p:par>
                                <p:cTn id="174" presetID="53" presetClass="exit" presetSubtype="32" fill="hold" grpId="1" nodeType="clickEffect">
                                  <p:stCondLst>
                                    <p:cond delay="0"/>
                                  </p:stCondLst>
                                  <p:childTnLst>
                                    <p:anim calcmode="lin" valueType="num">
                                      <p:cBhvr>
                                        <p:cTn id="175" dur="500"/>
                                        <p:tgtEl>
                                          <p:spTgt spid="24"/>
                                        </p:tgtEl>
                                        <p:attrNameLst>
                                          <p:attrName>ppt_w</p:attrName>
                                        </p:attrNameLst>
                                      </p:cBhvr>
                                      <p:tavLst>
                                        <p:tav tm="0">
                                          <p:val>
                                            <p:strVal val="ppt_w"/>
                                          </p:val>
                                        </p:tav>
                                        <p:tav tm="100000">
                                          <p:val>
                                            <p:fltVal val="0"/>
                                          </p:val>
                                        </p:tav>
                                      </p:tavLst>
                                    </p:anim>
                                    <p:anim calcmode="lin" valueType="num">
                                      <p:cBhvr>
                                        <p:cTn id="176" dur="500"/>
                                        <p:tgtEl>
                                          <p:spTgt spid="24"/>
                                        </p:tgtEl>
                                        <p:attrNameLst>
                                          <p:attrName>ppt_h</p:attrName>
                                        </p:attrNameLst>
                                      </p:cBhvr>
                                      <p:tavLst>
                                        <p:tav tm="0">
                                          <p:val>
                                            <p:strVal val="ppt_h"/>
                                          </p:val>
                                        </p:tav>
                                        <p:tav tm="100000">
                                          <p:val>
                                            <p:fltVal val="0"/>
                                          </p:val>
                                        </p:tav>
                                      </p:tavLst>
                                    </p:anim>
                                    <p:animEffect transition="out" filter="fade">
                                      <p:cBhvr>
                                        <p:cTn id="177" dur="500"/>
                                        <p:tgtEl>
                                          <p:spTgt spid="24"/>
                                        </p:tgtEl>
                                      </p:cBhvr>
                                    </p:animEffect>
                                    <p:set>
                                      <p:cBhvr>
                                        <p:cTn id="178" dur="1" fill="hold">
                                          <p:stCondLst>
                                            <p:cond delay="499"/>
                                          </p:stCondLst>
                                        </p:cTn>
                                        <p:tgtEl>
                                          <p:spTgt spid="24"/>
                                        </p:tgtEl>
                                        <p:attrNameLst>
                                          <p:attrName>style.visibility</p:attrName>
                                        </p:attrNameLst>
                                      </p:cBhvr>
                                      <p:to>
                                        <p:strVal val="hidden"/>
                                      </p:to>
                                    </p:set>
                                  </p:childTnLst>
                                </p:cTn>
                              </p:par>
                            </p:childTnLst>
                          </p:cTn>
                        </p:par>
                      </p:childTnLst>
                    </p:cTn>
                  </p:par>
                  <p:par>
                    <p:cTn id="179" fill="hold">
                      <p:stCondLst>
                        <p:cond delay="indefinite"/>
                      </p:stCondLst>
                      <p:childTnLst>
                        <p:par>
                          <p:cTn id="180" fill="hold">
                            <p:stCondLst>
                              <p:cond delay="0"/>
                            </p:stCondLst>
                            <p:childTnLst>
                              <p:par>
                                <p:cTn id="181" presetID="1" presetClass="entr" presetSubtype="0" fill="hold" nodeType="clickEffect">
                                  <p:stCondLst>
                                    <p:cond delay="0"/>
                                  </p:stCondLst>
                                  <p:childTnLst>
                                    <p:set>
                                      <p:cBhvr>
                                        <p:cTn id="18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83" fill="hold">
                      <p:stCondLst>
                        <p:cond delay="indefinite"/>
                      </p:stCondLst>
                      <p:childTnLst>
                        <p:par>
                          <p:cTn id="184" fill="hold">
                            <p:stCondLst>
                              <p:cond delay="0"/>
                            </p:stCondLst>
                            <p:childTnLst>
                              <p:par>
                                <p:cTn id="185" presetID="53" presetClass="entr" presetSubtype="16" fill="hold" grpId="0" nodeType="clickEffect">
                                  <p:stCondLst>
                                    <p:cond delay="0"/>
                                  </p:stCondLst>
                                  <p:childTnLst>
                                    <p:set>
                                      <p:cBhvr>
                                        <p:cTn id="186" dur="1" fill="hold">
                                          <p:stCondLst>
                                            <p:cond delay="0"/>
                                          </p:stCondLst>
                                        </p:cTn>
                                        <p:tgtEl>
                                          <p:spTgt spid="25"/>
                                        </p:tgtEl>
                                        <p:attrNameLst>
                                          <p:attrName>style.visibility</p:attrName>
                                        </p:attrNameLst>
                                      </p:cBhvr>
                                      <p:to>
                                        <p:strVal val="visible"/>
                                      </p:to>
                                    </p:set>
                                    <p:anim calcmode="lin" valueType="num">
                                      <p:cBhvr>
                                        <p:cTn id="187" dur="500" fill="hold"/>
                                        <p:tgtEl>
                                          <p:spTgt spid="25"/>
                                        </p:tgtEl>
                                        <p:attrNameLst>
                                          <p:attrName>ppt_w</p:attrName>
                                        </p:attrNameLst>
                                      </p:cBhvr>
                                      <p:tavLst>
                                        <p:tav tm="0">
                                          <p:val>
                                            <p:fltVal val="0"/>
                                          </p:val>
                                        </p:tav>
                                        <p:tav tm="100000">
                                          <p:val>
                                            <p:strVal val="#ppt_w"/>
                                          </p:val>
                                        </p:tav>
                                      </p:tavLst>
                                    </p:anim>
                                    <p:anim calcmode="lin" valueType="num">
                                      <p:cBhvr>
                                        <p:cTn id="188" dur="500" fill="hold"/>
                                        <p:tgtEl>
                                          <p:spTgt spid="25"/>
                                        </p:tgtEl>
                                        <p:attrNameLst>
                                          <p:attrName>ppt_h</p:attrName>
                                        </p:attrNameLst>
                                      </p:cBhvr>
                                      <p:tavLst>
                                        <p:tav tm="0">
                                          <p:val>
                                            <p:fltVal val="0"/>
                                          </p:val>
                                        </p:tav>
                                        <p:tav tm="100000">
                                          <p:val>
                                            <p:strVal val="#ppt_h"/>
                                          </p:val>
                                        </p:tav>
                                      </p:tavLst>
                                    </p:anim>
                                    <p:animEffect transition="in" filter="fade">
                                      <p:cBhvr>
                                        <p:cTn id="189" dur="500"/>
                                        <p:tgtEl>
                                          <p:spTgt spid="25"/>
                                        </p:tgtEl>
                                      </p:cBhvr>
                                    </p:animEffect>
                                  </p:childTnLst>
                                </p:cTn>
                              </p:par>
                            </p:childTnLst>
                          </p:cTn>
                        </p:par>
                      </p:childTnLst>
                    </p:cTn>
                  </p:par>
                  <p:par>
                    <p:cTn id="190" fill="hold">
                      <p:stCondLst>
                        <p:cond delay="indefinite"/>
                      </p:stCondLst>
                      <p:childTnLst>
                        <p:par>
                          <p:cTn id="191" fill="hold">
                            <p:stCondLst>
                              <p:cond delay="0"/>
                            </p:stCondLst>
                            <p:childTnLst>
                              <p:par>
                                <p:cTn id="192" presetID="53" presetClass="exit" presetSubtype="32" fill="hold" grpId="1" nodeType="clickEffect">
                                  <p:stCondLst>
                                    <p:cond delay="0"/>
                                  </p:stCondLst>
                                  <p:childTnLst>
                                    <p:anim calcmode="lin" valueType="num">
                                      <p:cBhvr>
                                        <p:cTn id="193" dur="500"/>
                                        <p:tgtEl>
                                          <p:spTgt spid="25"/>
                                        </p:tgtEl>
                                        <p:attrNameLst>
                                          <p:attrName>ppt_w</p:attrName>
                                        </p:attrNameLst>
                                      </p:cBhvr>
                                      <p:tavLst>
                                        <p:tav tm="0">
                                          <p:val>
                                            <p:strVal val="ppt_w"/>
                                          </p:val>
                                        </p:tav>
                                        <p:tav tm="100000">
                                          <p:val>
                                            <p:fltVal val="0"/>
                                          </p:val>
                                        </p:tav>
                                      </p:tavLst>
                                    </p:anim>
                                    <p:anim calcmode="lin" valueType="num">
                                      <p:cBhvr>
                                        <p:cTn id="194" dur="500"/>
                                        <p:tgtEl>
                                          <p:spTgt spid="25"/>
                                        </p:tgtEl>
                                        <p:attrNameLst>
                                          <p:attrName>ppt_h</p:attrName>
                                        </p:attrNameLst>
                                      </p:cBhvr>
                                      <p:tavLst>
                                        <p:tav tm="0">
                                          <p:val>
                                            <p:strVal val="ppt_h"/>
                                          </p:val>
                                        </p:tav>
                                        <p:tav tm="100000">
                                          <p:val>
                                            <p:fltVal val="0"/>
                                          </p:val>
                                        </p:tav>
                                      </p:tavLst>
                                    </p:anim>
                                    <p:animEffect transition="out" filter="fade">
                                      <p:cBhvr>
                                        <p:cTn id="195" dur="500"/>
                                        <p:tgtEl>
                                          <p:spTgt spid="25"/>
                                        </p:tgtEl>
                                      </p:cBhvr>
                                    </p:animEffect>
                                    <p:set>
                                      <p:cBhvr>
                                        <p:cTn id="196" dur="1" fill="hold">
                                          <p:stCondLst>
                                            <p:cond delay="499"/>
                                          </p:stCondLst>
                                        </p:cTn>
                                        <p:tgtEl>
                                          <p:spTgt spid="25"/>
                                        </p:tgtEl>
                                        <p:attrNameLst>
                                          <p:attrName>style.visibility</p:attrName>
                                        </p:attrNameLst>
                                      </p:cBhvr>
                                      <p:to>
                                        <p:strVal val="hidden"/>
                                      </p:to>
                                    </p:set>
                                  </p:childTnLst>
                                </p:cTn>
                              </p:par>
                              <p:par>
                                <p:cTn id="197" presetID="53" presetClass="entr" presetSubtype="16" fill="hold" grpId="0" nodeType="withEffect">
                                  <p:stCondLst>
                                    <p:cond delay="0"/>
                                  </p:stCondLst>
                                  <p:childTnLst>
                                    <p:set>
                                      <p:cBhvr>
                                        <p:cTn id="198" dur="1" fill="hold">
                                          <p:stCondLst>
                                            <p:cond delay="0"/>
                                          </p:stCondLst>
                                        </p:cTn>
                                        <p:tgtEl>
                                          <p:spTgt spid="26"/>
                                        </p:tgtEl>
                                        <p:attrNameLst>
                                          <p:attrName>style.visibility</p:attrName>
                                        </p:attrNameLst>
                                      </p:cBhvr>
                                      <p:to>
                                        <p:strVal val="visible"/>
                                      </p:to>
                                    </p:set>
                                    <p:anim calcmode="lin" valueType="num">
                                      <p:cBhvr>
                                        <p:cTn id="199" dur="500" fill="hold"/>
                                        <p:tgtEl>
                                          <p:spTgt spid="26"/>
                                        </p:tgtEl>
                                        <p:attrNameLst>
                                          <p:attrName>ppt_w</p:attrName>
                                        </p:attrNameLst>
                                      </p:cBhvr>
                                      <p:tavLst>
                                        <p:tav tm="0">
                                          <p:val>
                                            <p:fltVal val="0"/>
                                          </p:val>
                                        </p:tav>
                                        <p:tav tm="100000">
                                          <p:val>
                                            <p:strVal val="#ppt_w"/>
                                          </p:val>
                                        </p:tav>
                                      </p:tavLst>
                                    </p:anim>
                                    <p:anim calcmode="lin" valueType="num">
                                      <p:cBhvr>
                                        <p:cTn id="200" dur="500" fill="hold"/>
                                        <p:tgtEl>
                                          <p:spTgt spid="26"/>
                                        </p:tgtEl>
                                        <p:attrNameLst>
                                          <p:attrName>ppt_h</p:attrName>
                                        </p:attrNameLst>
                                      </p:cBhvr>
                                      <p:tavLst>
                                        <p:tav tm="0">
                                          <p:val>
                                            <p:fltVal val="0"/>
                                          </p:val>
                                        </p:tav>
                                        <p:tav tm="100000">
                                          <p:val>
                                            <p:strVal val="#ppt_h"/>
                                          </p:val>
                                        </p:tav>
                                      </p:tavLst>
                                    </p:anim>
                                    <p:animEffect transition="in" filter="fade">
                                      <p:cBhvr>
                                        <p:cTn id="201" dur="500"/>
                                        <p:tgtEl>
                                          <p:spTgt spid="26"/>
                                        </p:tgtEl>
                                      </p:cBhvr>
                                    </p:animEffect>
                                  </p:childTnLst>
                                </p:cTn>
                              </p:par>
                            </p:childTnLst>
                          </p:cTn>
                        </p:par>
                      </p:childTnLst>
                    </p:cTn>
                  </p:par>
                  <p:par>
                    <p:cTn id="202" fill="hold">
                      <p:stCondLst>
                        <p:cond delay="indefinite"/>
                      </p:stCondLst>
                      <p:childTnLst>
                        <p:par>
                          <p:cTn id="203" fill="hold">
                            <p:stCondLst>
                              <p:cond delay="0"/>
                            </p:stCondLst>
                            <p:childTnLst>
                              <p:par>
                                <p:cTn id="204" presetID="53" presetClass="exit" presetSubtype="32" fill="hold" grpId="1" nodeType="clickEffect">
                                  <p:stCondLst>
                                    <p:cond delay="0"/>
                                  </p:stCondLst>
                                  <p:childTnLst>
                                    <p:anim calcmode="lin" valueType="num">
                                      <p:cBhvr>
                                        <p:cTn id="205" dur="500"/>
                                        <p:tgtEl>
                                          <p:spTgt spid="26"/>
                                        </p:tgtEl>
                                        <p:attrNameLst>
                                          <p:attrName>ppt_w</p:attrName>
                                        </p:attrNameLst>
                                      </p:cBhvr>
                                      <p:tavLst>
                                        <p:tav tm="0">
                                          <p:val>
                                            <p:strVal val="ppt_w"/>
                                          </p:val>
                                        </p:tav>
                                        <p:tav tm="100000">
                                          <p:val>
                                            <p:fltVal val="0"/>
                                          </p:val>
                                        </p:tav>
                                      </p:tavLst>
                                    </p:anim>
                                    <p:anim calcmode="lin" valueType="num">
                                      <p:cBhvr>
                                        <p:cTn id="206" dur="500"/>
                                        <p:tgtEl>
                                          <p:spTgt spid="26"/>
                                        </p:tgtEl>
                                        <p:attrNameLst>
                                          <p:attrName>ppt_h</p:attrName>
                                        </p:attrNameLst>
                                      </p:cBhvr>
                                      <p:tavLst>
                                        <p:tav tm="0">
                                          <p:val>
                                            <p:strVal val="ppt_h"/>
                                          </p:val>
                                        </p:tav>
                                        <p:tav tm="100000">
                                          <p:val>
                                            <p:fltVal val="0"/>
                                          </p:val>
                                        </p:tav>
                                      </p:tavLst>
                                    </p:anim>
                                    <p:animEffect transition="out" filter="fade">
                                      <p:cBhvr>
                                        <p:cTn id="207" dur="500"/>
                                        <p:tgtEl>
                                          <p:spTgt spid="26"/>
                                        </p:tgtEl>
                                      </p:cBhvr>
                                    </p:animEffect>
                                    <p:set>
                                      <p:cBhvr>
                                        <p:cTn id="208" dur="1" fill="hold">
                                          <p:stCondLst>
                                            <p:cond delay="499"/>
                                          </p:stCondLst>
                                        </p:cTn>
                                        <p:tgtEl>
                                          <p:spTgt spid="26"/>
                                        </p:tgtEl>
                                        <p:attrNameLst>
                                          <p:attrName>style.visibility</p:attrName>
                                        </p:attrNameLst>
                                      </p:cBhvr>
                                      <p:to>
                                        <p:strVal val="hidden"/>
                                      </p:to>
                                    </p:set>
                                  </p:childTnLst>
                                </p:cTn>
                              </p:par>
                              <p:par>
                                <p:cTn id="209" presetID="53" presetClass="entr" presetSubtype="16" fill="hold" grpId="0" nodeType="withEffect">
                                  <p:stCondLst>
                                    <p:cond delay="0"/>
                                  </p:stCondLst>
                                  <p:childTnLst>
                                    <p:set>
                                      <p:cBhvr>
                                        <p:cTn id="210" dur="1" fill="hold">
                                          <p:stCondLst>
                                            <p:cond delay="0"/>
                                          </p:stCondLst>
                                        </p:cTn>
                                        <p:tgtEl>
                                          <p:spTgt spid="27"/>
                                        </p:tgtEl>
                                        <p:attrNameLst>
                                          <p:attrName>style.visibility</p:attrName>
                                        </p:attrNameLst>
                                      </p:cBhvr>
                                      <p:to>
                                        <p:strVal val="visible"/>
                                      </p:to>
                                    </p:set>
                                    <p:anim calcmode="lin" valueType="num">
                                      <p:cBhvr>
                                        <p:cTn id="211" dur="500" fill="hold"/>
                                        <p:tgtEl>
                                          <p:spTgt spid="27"/>
                                        </p:tgtEl>
                                        <p:attrNameLst>
                                          <p:attrName>ppt_w</p:attrName>
                                        </p:attrNameLst>
                                      </p:cBhvr>
                                      <p:tavLst>
                                        <p:tav tm="0">
                                          <p:val>
                                            <p:fltVal val="0"/>
                                          </p:val>
                                        </p:tav>
                                        <p:tav tm="100000">
                                          <p:val>
                                            <p:strVal val="#ppt_w"/>
                                          </p:val>
                                        </p:tav>
                                      </p:tavLst>
                                    </p:anim>
                                    <p:anim calcmode="lin" valueType="num">
                                      <p:cBhvr>
                                        <p:cTn id="212" dur="500" fill="hold"/>
                                        <p:tgtEl>
                                          <p:spTgt spid="27"/>
                                        </p:tgtEl>
                                        <p:attrNameLst>
                                          <p:attrName>ppt_h</p:attrName>
                                        </p:attrNameLst>
                                      </p:cBhvr>
                                      <p:tavLst>
                                        <p:tav tm="0">
                                          <p:val>
                                            <p:fltVal val="0"/>
                                          </p:val>
                                        </p:tav>
                                        <p:tav tm="100000">
                                          <p:val>
                                            <p:strVal val="#ppt_h"/>
                                          </p:val>
                                        </p:tav>
                                      </p:tavLst>
                                    </p:anim>
                                    <p:animEffect transition="in" filter="fade">
                                      <p:cBhvr>
                                        <p:cTn id="213" dur="500"/>
                                        <p:tgtEl>
                                          <p:spTgt spid="27"/>
                                        </p:tgtEl>
                                      </p:cBhvr>
                                    </p:animEffect>
                                  </p:childTnLst>
                                </p:cTn>
                              </p:par>
                            </p:childTnLst>
                          </p:cTn>
                        </p:par>
                      </p:childTnLst>
                    </p:cTn>
                  </p:par>
                  <p:par>
                    <p:cTn id="214" fill="hold">
                      <p:stCondLst>
                        <p:cond delay="indefinite"/>
                      </p:stCondLst>
                      <p:childTnLst>
                        <p:par>
                          <p:cTn id="215" fill="hold">
                            <p:stCondLst>
                              <p:cond delay="0"/>
                            </p:stCondLst>
                            <p:childTnLst>
                              <p:par>
                                <p:cTn id="216" presetID="53" presetClass="exit" presetSubtype="32" fill="hold" grpId="1" nodeType="clickEffect">
                                  <p:stCondLst>
                                    <p:cond delay="0"/>
                                  </p:stCondLst>
                                  <p:childTnLst>
                                    <p:anim calcmode="lin" valueType="num">
                                      <p:cBhvr>
                                        <p:cTn id="217" dur="500"/>
                                        <p:tgtEl>
                                          <p:spTgt spid="27"/>
                                        </p:tgtEl>
                                        <p:attrNameLst>
                                          <p:attrName>ppt_w</p:attrName>
                                        </p:attrNameLst>
                                      </p:cBhvr>
                                      <p:tavLst>
                                        <p:tav tm="0">
                                          <p:val>
                                            <p:strVal val="ppt_w"/>
                                          </p:val>
                                        </p:tav>
                                        <p:tav tm="100000">
                                          <p:val>
                                            <p:fltVal val="0"/>
                                          </p:val>
                                        </p:tav>
                                      </p:tavLst>
                                    </p:anim>
                                    <p:anim calcmode="lin" valueType="num">
                                      <p:cBhvr>
                                        <p:cTn id="218" dur="500"/>
                                        <p:tgtEl>
                                          <p:spTgt spid="27"/>
                                        </p:tgtEl>
                                        <p:attrNameLst>
                                          <p:attrName>ppt_h</p:attrName>
                                        </p:attrNameLst>
                                      </p:cBhvr>
                                      <p:tavLst>
                                        <p:tav tm="0">
                                          <p:val>
                                            <p:strVal val="ppt_h"/>
                                          </p:val>
                                        </p:tav>
                                        <p:tav tm="100000">
                                          <p:val>
                                            <p:fltVal val="0"/>
                                          </p:val>
                                        </p:tav>
                                      </p:tavLst>
                                    </p:anim>
                                    <p:animEffect transition="out" filter="fade">
                                      <p:cBhvr>
                                        <p:cTn id="219" dur="500"/>
                                        <p:tgtEl>
                                          <p:spTgt spid="27"/>
                                        </p:tgtEl>
                                      </p:cBhvr>
                                    </p:animEffect>
                                    <p:set>
                                      <p:cBhvr>
                                        <p:cTn id="220" dur="1" fill="hold">
                                          <p:stCondLst>
                                            <p:cond delay="499"/>
                                          </p:stCondLst>
                                        </p:cTn>
                                        <p:tgtEl>
                                          <p:spTgt spid="27"/>
                                        </p:tgtEl>
                                        <p:attrNameLst>
                                          <p:attrName>style.visibility</p:attrName>
                                        </p:attrNameLst>
                                      </p:cBhvr>
                                      <p:to>
                                        <p:strVal val="hidden"/>
                                      </p:to>
                                    </p:set>
                                  </p:childTnLst>
                                </p:cTn>
                              </p:par>
                              <p:par>
                                <p:cTn id="221" presetID="53" presetClass="entr" presetSubtype="16" fill="hold" grpId="0" nodeType="withEffect">
                                  <p:stCondLst>
                                    <p:cond delay="0"/>
                                  </p:stCondLst>
                                  <p:childTnLst>
                                    <p:set>
                                      <p:cBhvr>
                                        <p:cTn id="222" dur="1" fill="hold">
                                          <p:stCondLst>
                                            <p:cond delay="0"/>
                                          </p:stCondLst>
                                        </p:cTn>
                                        <p:tgtEl>
                                          <p:spTgt spid="28"/>
                                        </p:tgtEl>
                                        <p:attrNameLst>
                                          <p:attrName>style.visibility</p:attrName>
                                        </p:attrNameLst>
                                      </p:cBhvr>
                                      <p:to>
                                        <p:strVal val="visible"/>
                                      </p:to>
                                    </p:set>
                                    <p:anim calcmode="lin" valueType="num">
                                      <p:cBhvr>
                                        <p:cTn id="223" dur="500" fill="hold"/>
                                        <p:tgtEl>
                                          <p:spTgt spid="28"/>
                                        </p:tgtEl>
                                        <p:attrNameLst>
                                          <p:attrName>ppt_w</p:attrName>
                                        </p:attrNameLst>
                                      </p:cBhvr>
                                      <p:tavLst>
                                        <p:tav tm="0">
                                          <p:val>
                                            <p:fltVal val="0"/>
                                          </p:val>
                                        </p:tav>
                                        <p:tav tm="100000">
                                          <p:val>
                                            <p:strVal val="#ppt_w"/>
                                          </p:val>
                                        </p:tav>
                                      </p:tavLst>
                                    </p:anim>
                                    <p:anim calcmode="lin" valueType="num">
                                      <p:cBhvr>
                                        <p:cTn id="224" dur="500" fill="hold"/>
                                        <p:tgtEl>
                                          <p:spTgt spid="28"/>
                                        </p:tgtEl>
                                        <p:attrNameLst>
                                          <p:attrName>ppt_h</p:attrName>
                                        </p:attrNameLst>
                                      </p:cBhvr>
                                      <p:tavLst>
                                        <p:tav tm="0">
                                          <p:val>
                                            <p:fltVal val="0"/>
                                          </p:val>
                                        </p:tav>
                                        <p:tav tm="100000">
                                          <p:val>
                                            <p:strVal val="#ppt_h"/>
                                          </p:val>
                                        </p:tav>
                                      </p:tavLst>
                                    </p:anim>
                                    <p:animEffect transition="in" filter="fade">
                                      <p:cBhvr>
                                        <p:cTn id="225" dur="500"/>
                                        <p:tgtEl>
                                          <p:spTgt spid="28"/>
                                        </p:tgtEl>
                                      </p:cBhvr>
                                    </p:animEffect>
                                  </p:childTnLst>
                                </p:cTn>
                              </p:par>
                            </p:childTnLst>
                          </p:cTn>
                        </p:par>
                      </p:childTnLst>
                    </p:cTn>
                  </p:par>
                  <p:par>
                    <p:cTn id="226" fill="hold">
                      <p:stCondLst>
                        <p:cond delay="indefinite"/>
                      </p:stCondLst>
                      <p:childTnLst>
                        <p:par>
                          <p:cTn id="227" fill="hold">
                            <p:stCondLst>
                              <p:cond delay="0"/>
                            </p:stCondLst>
                            <p:childTnLst>
                              <p:par>
                                <p:cTn id="228" presetID="53" presetClass="exit" presetSubtype="32" fill="hold" grpId="1" nodeType="clickEffect">
                                  <p:stCondLst>
                                    <p:cond delay="0"/>
                                  </p:stCondLst>
                                  <p:childTnLst>
                                    <p:anim calcmode="lin" valueType="num">
                                      <p:cBhvr>
                                        <p:cTn id="229" dur="500"/>
                                        <p:tgtEl>
                                          <p:spTgt spid="28"/>
                                        </p:tgtEl>
                                        <p:attrNameLst>
                                          <p:attrName>ppt_w</p:attrName>
                                        </p:attrNameLst>
                                      </p:cBhvr>
                                      <p:tavLst>
                                        <p:tav tm="0">
                                          <p:val>
                                            <p:strVal val="ppt_w"/>
                                          </p:val>
                                        </p:tav>
                                        <p:tav tm="100000">
                                          <p:val>
                                            <p:fltVal val="0"/>
                                          </p:val>
                                        </p:tav>
                                      </p:tavLst>
                                    </p:anim>
                                    <p:anim calcmode="lin" valueType="num">
                                      <p:cBhvr>
                                        <p:cTn id="230" dur="500"/>
                                        <p:tgtEl>
                                          <p:spTgt spid="28"/>
                                        </p:tgtEl>
                                        <p:attrNameLst>
                                          <p:attrName>ppt_h</p:attrName>
                                        </p:attrNameLst>
                                      </p:cBhvr>
                                      <p:tavLst>
                                        <p:tav tm="0">
                                          <p:val>
                                            <p:strVal val="ppt_h"/>
                                          </p:val>
                                        </p:tav>
                                        <p:tav tm="100000">
                                          <p:val>
                                            <p:fltVal val="0"/>
                                          </p:val>
                                        </p:tav>
                                      </p:tavLst>
                                    </p:anim>
                                    <p:animEffect transition="out" filter="fade">
                                      <p:cBhvr>
                                        <p:cTn id="231" dur="500"/>
                                        <p:tgtEl>
                                          <p:spTgt spid="28"/>
                                        </p:tgtEl>
                                      </p:cBhvr>
                                    </p:animEffect>
                                    <p:set>
                                      <p:cBhvr>
                                        <p:cTn id="232" dur="1" fill="hold">
                                          <p:stCondLst>
                                            <p:cond delay="499"/>
                                          </p:stCondLst>
                                        </p:cTn>
                                        <p:tgtEl>
                                          <p:spTgt spid="28"/>
                                        </p:tgtEl>
                                        <p:attrNameLst>
                                          <p:attrName>style.visibility</p:attrName>
                                        </p:attrNameLst>
                                      </p:cBhvr>
                                      <p:to>
                                        <p:strVal val="hidden"/>
                                      </p:to>
                                    </p:set>
                                  </p:childTnLst>
                                </p:cTn>
                              </p:par>
                              <p:par>
                                <p:cTn id="233" presetID="53" presetClass="entr" presetSubtype="16" fill="hold" grpId="0" nodeType="withEffect">
                                  <p:stCondLst>
                                    <p:cond delay="0"/>
                                  </p:stCondLst>
                                  <p:childTnLst>
                                    <p:set>
                                      <p:cBhvr>
                                        <p:cTn id="234" dur="1" fill="hold">
                                          <p:stCondLst>
                                            <p:cond delay="0"/>
                                          </p:stCondLst>
                                        </p:cTn>
                                        <p:tgtEl>
                                          <p:spTgt spid="29"/>
                                        </p:tgtEl>
                                        <p:attrNameLst>
                                          <p:attrName>style.visibility</p:attrName>
                                        </p:attrNameLst>
                                      </p:cBhvr>
                                      <p:to>
                                        <p:strVal val="visible"/>
                                      </p:to>
                                    </p:set>
                                    <p:anim calcmode="lin" valueType="num">
                                      <p:cBhvr>
                                        <p:cTn id="235" dur="500" fill="hold"/>
                                        <p:tgtEl>
                                          <p:spTgt spid="29"/>
                                        </p:tgtEl>
                                        <p:attrNameLst>
                                          <p:attrName>ppt_w</p:attrName>
                                        </p:attrNameLst>
                                      </p:cBhvr>
                                      <p:tavLst>
                                        <p:tav tm="0">
                                          <p:val>
                                            <p:fltVal val="0"/>
                                          </p:val>
                                        </p:tav>
                                        <p:tav tm="100000">
                                          <p:val>
                                            <p:strVal val="#ppt_w"/>
                                          </p:val>
                                        </p:tav>
                                      </p:tavLst>
                                    </p:anim>
                                    <p:anim calcmode="lin" valueType="num">
                                      <p:cBhvr>
                                        <p:cTn id="236" dur="500" fill="hold"/>
                                        <p:tgtEl>
                                          <p:spTgt spid="29"/>
                                        </p:tgtEl>
                                        <p:attrNameLst>
                                          <p:attrName>ppt_h</p:attrName>
                                        </p:attrNameLst>
                                      </p:cBhvr>
                                      <p:tavLst>
                                        <p:tav tm="0">
                                          <p:val>
                                            <p:fltVal val="0"/>
                                          </p:val>
                                        </p:tav>
                                        <p:tav tm="100000">
                                          <p:val>
                                            <p:strVal val="#ppt_h"/>
                                          </p:val>
                                        </p:tav>
                                      </p:tavLst>
                                    </p:anim>
                                    <p:animEffect transition="in" filter="fade">
                                      <p:cBhvr>
                                        <p:cTn id="237" dur="500"/>
                                        <p:tgtEl>
                                          <p:spTgt spid="29"/>
                                        </p:tgtEl>
                                      </p:cBhvr>
                                    </p:animEffect>
                                  </p:childTnLst>
                                </p:cTn>
                              </p:par>
                            </p:childTnLst>
                          </p:cTn>
                        </p:par>
                      </p:childTnLst>
                    </p:cTn>
                  </p:par>
                  <p:par>
                    <p:cTn id="238" fill="hold">
                      <p:stCondLst>
                        <p:cond delay="indefinite"/>
                      </p:stCondLst>
                      <p:childTnLst>
                        <p:par>
                          <p:cTn id="239" fill="hold">
                            <p:stCondLst>
                              <p:cond delay="0"/>
                            </p:stCondLst>
                            <p:childTnLst>
                              <p:par>
                                <p:cTn id="240" presetID="53" presetClass="exit" presetSubtype="32" fill="hold" grpId="1" nodeType="clickEffect">
                                  <p:stCondLst>
                                    <p:cond delay="0"/>
                                  </p:stCondLst>
                                  <p:childTnLst>
                                    <p:anim calcmode="lin" valueType="num">
                                      <p:cBhvr>
                                        <p:cTn id="241" dur="500"/>
                                        <p:tgtEl>
                                          <p:spTgt spid="29"/>
                                        </p:tgtEl>
                                        <p:attrNameLst>
                                          <p:attrName>ppt_w</p:attrName>
                                        </p:attrNameLst>
                                      </p:cBhvr>
                                      <p:tavLst>
                                        <p:tav tm="0">
                                          <p:val>
                                            <p:strVal val="ppt_w"/>
                                          </p:val>
                                        </p:tav>
                                        <p:tav tm="100000">
                                          <p:val>
                                            <p:fltVal val="0"/>
                                          </p:val>
                                        </p:tav>
                                      </p:tavLst>
                                    </p:anim>
                                    <p:anim calcmode="lin" valueType="num">
                                      <p:cBhvr>
                                        <p:cTn id="242" dur="500"/>
                                        <p:tgtEl>
                                          <p:spTgt spid="29"/>
                                        </p:tgtEl>
                                        <p:attrNameLst>
                                          <p:attrName>ppt_h</p:attrName>
                                        </p:attrNameLst>
                                      </p:cBhvr>
                                      <p:tavLst>
                                        <p:tav tm="0">
                                          <p:val>
                                            <p:strVal val="ppt_h"/>
                                          </p:val>
                                        </p:tav>
                                        <p:tav tm="100000">
                                          <p:val>
                                            <p:fltVal val="0"/>
                                          </p:val>
                                        </p:tav>
                                      </p:tavLst>
                                    </p:anim>
                                    <p:animEffect transition="out" filter="fade">
                                      <p:cBhvr>
                                        <p:cTn id="243" dur="500"/>
                                        <p:tgtEl>
                                          <p:spTgt spid="29"/>
                                        </p:tgtEl>
                                      </p:cBhvr>
                                    </p:animEffect>
                                    <p:set>
                                      <p:cBhvr>
                                        <p:cTn id="244" dur="1" fill="hold">
                                          <p:stCondLst>
                                            <p:cond delay="499"/>
                                          </p:stCondLst>
                                        </p:cTn>
                                        <p:tgtEl>
                                          <p:spTgt spid="29"/>
                                        </p:tgtEl>
                                        <p:attrNameLst>
                                          <p:attrName>style.visibility</p:attrName>
                                        </p:attrNameLst>
                                      </p:cBhvr>
                                      <p:to>
                                        <p:strVal val="hidden"/>
                                      </p:to>
                                    </p:set>
                                  </p:childTnLst>
                                </p:cTn>
                              </p:par>
                            </p:childTnLst>
                          </p:cTn>
                        </p:par>
                      </p:childTnLst>
                    </p:cTn>
                  </p:par>
                  <p:par>
                    <p:cTn id="245" fill="hold">
                      <p:stCondLst>
                        <p:cond delay="indefinite"/>
                      </p:stCondLst>
                      <p:childTnLst>
                        <p:par>
                          <p:cTn id="246" fill="hold">
                            <p:stCondLst>
                              <p:cond delay="0"/>
                            </p:stCondLst>
                            <p:childTnLst>
                              <p:par>
                                <p:cTn id="247" presetID="53" presetClass="entr" presetSubtype="16" fill="hold" nodeType="clickEffect">
                                  <p:stCondLst>
                                    <p:cond delay="0"/>
                                  </p:stCondLst>
                                  <p:childTnLst>
                                    <p:set>
                                      <p:cBhvr>
                                        <p:cTn id="248" dur="1" fill="hold">
                                          <p:stCondLst>
                                            <p:cond delay="0"/>
                                          </p:stCondLst>
                                        </p:cTn>
                                        <p:tgtEl>
                                          <p:spTgt spid="17"/>
                                        </p:tgtEl>
                                        <p:attrNameLst>
                                          <p:attrName>style.visibility</p:attrName>
                                        </p:attrNameLst>
                                      </p:cBhvr>
                                      <p:to>
                                        <p:strVal val="visible"/>
                                      </p:to>
                                    </p:set>
                                    <p:anim calcmode="lin" valueType="num">
                                      <p:cBhvr>
                                        <p:cTn id="249" dur="500" fill="hold"/>
                                        <p:tgtEl>
                                          <p:spTgt spid="17"/>
                                        </p:tgtEl>
                                        <p:attrNameLst>
                                          <p:attrName>ppt_w</p:attrName>
                                        </p:attrNameLst>
                                      </p:cBhvr>
                                      <p:tavLst>
                                        <p:tav tm="0">
                                          <p:val>
                                            <p:fltVal val="0"/>
                                          </p:val>
                                        </p:tav>
                                        <p:tav tm="100000">
                                          <p:val>
                                            <p:strVal val="#ppt_w"/>
                                          </p:val>
                                        </p:tav>
                                      </p:tavLst>
                                    </p:anim>
                                    <p:anim calcmode="lin" valueType="num">
                                      <p:cBhvr>
                                        <p:cTn id="250" dur="500" fill="hold"/>
                                        <p:tgtEl>
                                          <p:spTgt spid="17"/>
                                        </p:tgtEl>
                                        <p:attrNameLst>
                                          <p:attrName>ppt_h</p:attrName>
                                        </p:attrNameLst>
                                      </p:cBhvr>
                                      <p:tavLst>
                                        <p:tav tm="0">
                                          <p:val>
                                            <p:fltVal val="0"/>
                                          </p:val>
                                        </p:tav>
                                        <p:tav tm="100000">
                                          <p:val>
                                            <p:strVal val="#ppt_h"/>
                                          </p:val>
                                        </p:tav>
                                      </p:tavLst>
                                    </p:anim>
                                    <p:animEffect transition="in" filter="fade">
                                      <p:cBhvr>
                                        <p:cTn id="251" dur="500"/>
                                        <p:tgtEl>
                                          <p:spTgt spid="17"/>
                                        </p:tgtEl>
                                      </p:cBhvr>
                                    </p:animEffect>
                                  </p:childTnLst>
                                </p:cTn>
                              </p:par>
                            </p:childTnLst>
                          </p:cTn>
                        </p:par>
                      </p:childTnLst>
                    </p:cTn>
                  </p:par>
                  <p:par>
                    <p:cTn id="252" fill="hold">
                      <p:stCondLst>
                        <p:cond delay="indefinite"/>
                      </p:stCondLst>
                      <p:childTnLst>
                        <p:par>
                          <p:cTn id="253" fill="hold">
                            <p:stCondLst>
                              <p:cond delay="0"/>
                            </p:stCondLst>
                            <p:childTnLst>
                              <p:par>
                                <p:cTn id="254" presetID="53" presetClass="entr" presetSubtype="16" fill="hold" nodeType="clickEffect">
                                  <p:stCondLst>
                                    <p:cond delay="0"/>
                                  </p:stCondLst>
                                  <p:childTnLst>
                                    <p:set>
                                      <p:cBhvr>
                                        <p:cTn id="255" dur="1" fill="hold">
                                          <p:stCondLst>
                                            <p:cond delay="0"/>
                                          </p:stCondLst>
                                        </p:cTn>
                                        <p:tgtEl>
                                          <p:spTgt spid="18"/>
                                        </p:tgtEl>
                                        <p:attrNameLst>
                                          <p:attrName>style.visibility</p:attrName>
                                        </p:attrNameLst>
                                      </p:cBhvr>
                                      <p:to>
                                        <p:strVal val="visible"/>
                                      </p:to>
                                    </p:set>
                                    <p:anim calcmode="lin" valueType="num">
                                      <p:cBhvr>
                                        <p:cTn id="256" dur="500" fill="hold"/>
                                        <p:tgtEl>
                                          <p:spTgt spid="18"/>
                                        </p:tgtEl>
                                        <p:attrNameLst>
                                          <p:attrName>ppt_w</p:attrName>
                                        </p:attrNameLst>
                                      </p:cBhvr>
                                      <p:tavLst>
                                        <p:tav tm="0">
                                          <p:val>
                                            <p:fltVal val="0"/>
                                          </p:val>
                                        </p:tav>
                                        <p:tav tm="100000">
                                          <p:val>
                                            <p:strVal val="#ppt_w"/>
                                          </p:val>
                                        </p:tav>
                                      </p:tavLst>
                                    </p:anim>
                                    <p:anim calcmode="lin" valueType="num">
                                      <p:cBhvr>
                                        <p:cTn id="257" dur="500" fill="hold"/>
                                        <p:tgtEl>
                                          <p:spTgt spid="18"/>
                                        </p:tgtEl>
                                        <p:attrNameLst>
                                          <p:attrName>ppt_h</p:attrName>
                                        </p:attrNameLst>
                                      </p:cBhvr>
                                      <p:tavLst>
                                        <p:tav tm="0">
                                          <p:val>
                                            <p:fltVal val="0"/>
                                          </p:val>
                                        </p:tav>
                                        <p:tav tm="100000">
                                          <p:val>
                                            <p:strVal val="#ppt_h"/>
                                          </p:val>
                                        </p:tav>
                                      </p:tavLst>
                                    </p:anim>
                                    <p:animEffect transition="in" filter="fade">
                                      <p:cBhvr>
                                        <p:cTn id="258" dur="500"/>
                                        <p:tgtEl>
                                          <p:spTgt spid="18"/>
                                        </p:tgtEl>
                                      </p:cBhvr>
                                    </p:animEffect>
                                  </p:childTnLst>
                                </p:cTn>
                              </p:par>
                            </p:childTnLst>
                          </p:cTn>
                        </p:par>
                      </p:childTnLst>
                    </p:cTn>
                  </p:par>
                  <p:par>
                    <p:cTn id="259" fill="hold">
                      <p:stCondLst>
                        <p:cond delay="indefinite"/>
                      </p:stCondLst>
                      <p:childTnLst>
                        <p:par>
                          <p:cTn id="260" fill="hold">
                            <p:stCondLst>
                              <p:cond delay="0"/>
                            </p:stCondLst>
                            <p:childTnLst>
                              <p:par>
                                <p:cTn id="261" presetID="53" presetClass="entr" presetSubtype="16" fill="hold" grpId="0" nodeType="clickEffect">
                                  <p:stCondLst>
                                    <p:cond delay="0"/>
                                  </p:stCondLst>
                                  <p:childTnLst>
                                    <p:set>
                                      <p:cBhvr>
                                        <p:cTn id="262" dur="1" fill="hold">
                                          <p:stCondLst>
                                            <p:cond delay="0"/>
                                          </p:stCondLst>
                                        </p:cTn>
                                        <p:tgtEl>
                                          <p:spTgt spid="14"/>
                                        </p:tgtEl>
                                        <p:attrNameLst>
                                          <p:attrName>style.visibility</p:attrName>
                                        </p:attrNameLst>
                                      </p:cBhvr>
                                      <p:to>
                                        <p:strVal val="visible"/>
                                      </p:to>
                                    </p:set>
                                    <p:anim calcmode="lin" valueType="num">
                                      <p:cBhvr>
                                        <p:cTn id="263" dur="500" fill="hold"/>
                                        <p:tgtEl>
                                          <p:spTgt spid="14"/>
                                        </p:tgtEl>
                                        <p:attrNameLst>
                                          <p:attrName>ppt_w</p:attrName>
                                        </p:attrNameLst>
                                      </p:cBhvr>
                                      <p:tavLst>
                                        <p:tav tm="0">
                                          <p:val>
                                            <p:fltVal val="0"/>
                                          </p:val>
                                        </p:tav>
                                        <p:tav tm="100000">
                                          <p:val>
                                            <p:strVal val="#ppt_w"/>
                                          </p:val>
                                        </p:tav>
                                      </p:tavLst>
                                    </p:anim>
                                    <p:anim calcmode="lin" valueType="num">
                                      <p:cBhvr>
                                        <p:cTn id="264" dur="500" fill="hold"/>
                                        <p:tgtEl>
                                          <p:spTgt spid="14"/>
                                        </p:tgtEl>
                                        <p:attrNameLst>
                                          <p:attrName>ppt_h</p:attrName>
                                        </p:attrNameLst>
                                      </p:cBhvr>
                                      <p:tavLst>
                                        <p:tav tm="0">
                                          <p:val>
                                            <p:fltVal val="0"/>
                                          </p:val>
                                        </p:tav>
                                        <p:tav tm="100000">
                                          <p:val>
                                            <p:strVal val="#ppt_h"/>
                                          </p:val>
                                        </p:tav>
                                      </p:tavLst>
                                    </p:anim>
                                    <p:animEffect transition="in" filter="fade">
                                      <p:cBhvr>
                                        <p:cTn id="26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 grpId="0" animBg="1"/>
      <p:bldP spid="8" grpId="0" animBg="1"/>
      <p:bldP spid="8" grpId="1" animBg="1"/>
      <p:bldP spid="9" grpId="0" animBg="1"/>
      <p:bldP spid="9" grpId="1" animBg="1"/>
      <p:bldP spid="10" grpId="0" animBg="1"/>
      <p:bldP spid="10" grpId="1" animBg="1"/>
      <p:bldP spid="5" grpId="0" animBg="1"/>
      <p:bldP spid="5" grpId="1" animBg="1"/>
      <p:bldP spid="3" grpId="0" animBg="1"/>
      <p:bldP spid="3" grpId="1" animBg="1"/>
      <p:bldP spid="6" grpId="0" animBg="1"/>
      <p:bldP spid="6" grpId="1" animBg="1"/>
      <p:bldP spid="19" grpId="0" animBg="1"/>
      <p:bldP spid="19" grpId="1" animBg="1"/>
      <p:bldP spid="22" grpId="0" animBg="1"/>
      <p:bldP spid="22" grpId="1" animBg="1"/>
      <p:bldP spid="23" grpId="0" animBg="1"/>
      <p:bldP spid="23" grpId="1" animBg="1"/>
      <p:bldP spid="11" grpId="0" animBg="1"/>
      <p:bldP spid="11" grpId="1" animBg="1"/>
      <p:bldP spid="20" grpId="0" animBg="1"/>
      <p:bldP spid="20" grpId="1" animBg="1"/>
      <p:bldP spid="21" grpId="0" animBg="1"/>
      <p:bldP spid="21" grpId="1" animBg="1"/>
      <p:bldP spid="24" grpId="0" animBg="1"/>
      <p:bldP spid="24" grpId="1" animBg="1"/>
      <p:bldP spid="26" grpId="0" animBg="1"/>
      <p:bldP spid="26" grpId="1" animBg="1"/>
      <p:bldP spid="27" grpId="0" animBg="1"/>
      <p:bldP spid="27" grpId="1" animBg="1"/>
      <p:bldP spid="29" grpId="0" animBg="1"/>
      <p:bldP spid="29" grpId="1" animBg="1"/>
      <p:bldP spid="28" grpId="0" animBg="1"/>
      <p:bldP spid="28" grpId="1" animBg="1"/>
      <p:bldP spid="25" grpId="0" animBg="1"/>
      <p:bldP spid="25" grpId="1"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570B1D-71AA-4F79-9D22-F6F108069D2D}"/>
              </a:ext>
            </a:extLst>
          </p:cNvPr>
          <p:cNvSpPr txBox="1"/>
          <p:nvPr/>
        </p:nvSpPr>
        <p:spPr>
          <a:xfrm>
            <a:off x="2839452" y="797511"/>
            <a:ext cx="9352547" cy="5262979"/>
          </a:xfrm>
          <a:prstGeom prst="rect">
            <a:avLst/>
          </a:prstGeom>
          <a:solidFill>
            <a:schemeClr val="bg1"/>
          </a:solidFill>
          <a:ln w="38100">
            <a:solidFill>
              <a:srgbClr val="00B050"/>
            </a:solidFill>
          </a:ln>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2:36-41 (NASB77)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36  "Therefore let all the house of Israel know for certain that God has 	made Him both Lord and Christ -- this Jesus whom you crucified."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37  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Now when they heard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this</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they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were pierced to the heart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said to 	Peter and the rest of the apostles,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Brethren, what shall we do?"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38  And Peter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said</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to them,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Repent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let each of you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be baptized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in 	the name of Jesus Christ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for the forgiveness of your sins</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you shall 	receive the gift of the Holy Spirit.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39  "For the promise is for you and your children, and for all who are far 	off, as many as the Lord our God shall call to Himself."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40  And with many other words he solemnly testified and kept on 	exhorting them, saying, "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Be saved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from this perverse generation!"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41  So then, those who had received his word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were baptized</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there 	were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added that day about three thousand souls. </a:t>
            </a:r>
          </a:p>
        </p:txBody>
      </p:sp>
      <p:sp>
        <p:nvSpPr>
          <p:cNvPr id="2" name="TextBox 1">
            <a:extLst>
              <a:ext uri="{FF2B5EF4-FFF2-40B4-BE49-F238E27FC236}">
                <a16:creationId xmlns:a16="http://schemas.microsoft.com/office/drawing/2014/main" id="{8FD2B842-E328-454A-A18A-A79AEAD4F8D6}"/>
              </a:ext>
            </a:extLst>
          </p:cNvPr>
          <p:cNvSpPr txBox="1"/>
          <p:nvPr/>
        </p:nvSpPr>
        <p:spPr>
          <a:xfrm rot="16200000">
            <a:off x="-2719152" y="3167391"/>
            <a:ext cx="6100021" cy="523220"/>
          </a:xfrm>
          <a:prstGeom prst="rect">
            <a:avLst/>
          </a:prstGeom>
          <a:solidFill>
            <a:schemeClr val="bg1"/>
          </a:solidFill>
          <a:ln w="38100">
            <a:solidFill>
              <a:srgbClr val="00B050"/>
            </a:solid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 JEWS ON PENTECOST</a:t>
            </a:r>
          </a:p>
        </p:txBody>
      </p:sp>
      <p:sp>
        <p:nvSpPr>
          <p:cNvPr id="4" name="Oval 3">
            <a:extLst>
              <a:ext uri="{FF2B5EF4-FFF2-40B4-BE49-F238E27FC236}">
                <a16:creationId xmlns:a16="http://schemas.microsoft.com/office/drawing/2014/main" id="{1AA42F00-9060-4398-9320-08FF00395280}"/>
              </a:ext>
            </a:extLst>
          </p:cNvPr>
          <p:cNvSpPr/>
          <p:nvPr/>
        </p:nvSpPr>
        <p:spPr>
          <a:xfrm>
            <a:off x="685480" y="378989"/>
            <a:ext cx="1994316" cy="81814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Heard</a:t>
            </a:r>
          </a:p>
        </p:txBody>
      </p:sp>
      <p:sp>
        <p:nvSpPr>
          <p:cNvPr id="5" name="Oval 4">
            <a:extLst>
              <a:ext uri="{FF2B5EF4-FFF2-40B4-BE49-F238E27FC236}">
                <a16:creationId xmlns:a16="http://schemas.microsoft.com/office/drawing/2014/main" id="{E8E30476-7EBC-4CE7-8C8D-21F0AA264CCF}"/>
              </a:ext>
            </a:extLst>
          </p:cNvPr>
          <p:cNvSpPr/>
          <p:nvPr/>
        </p:nvSpPr>
        <p:spPr>
          <a:xfrm>
            <a:off x="685480" y="1487483"/>
            <a:ext cx="1994317" cy="81814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Believed</a:t>
            </a:r>
          </a:p>
        </p:txBody>
      </p:sp>
      <p:sp>
        <p:nvSpPr>
          <p:cNvPr id="6" name="Oval 5">
            <a:extLst>
              <a:ext uri="{FF2B5EF4-FFF2-40B4-BE49-F238E27FC236}">
                <a16:creationId xmlns:a16="http://schemas.microsoft.com/office/drawing/2014/main" id="{A58AE5FD-B74E-4BD4-9D01-00942EC35453}"/>
              </a:ext>
            </a:extLst>
          </p:cNvPr>
          <p:cNvSpPr/>
          <p:nvPr/>
        </p:nvSpPr>
        <p:spPr>
          <a:xfrm>
            <a:off x="676691" y="2595978"/>
            <a:ext cx="1994318" cy="81814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Repented</a:t>
            </a:r>
          </a:p>
        </p:txBody>
      </p:sp>
      <p:sp>
        <p:nvSpPr>
          <p:cNvPr id="7" name="Oval 6">
            <a:extLst>
              <a:ext uri="{FF2B5EF4-FFF2-40B4-BE49-F238E27FC236}">
                <a16:creationId xmlns:a16="http://schemas.microsoft.com/office/drawing/2014/main" id="{0DF0AA2A-F4E4-41FF-9E5E-F55C2C2E584E}"/>
              </a:ext>
            </a:extLst>
          </p:cNvPr>
          <p:cNvSpPr/>
          <p:nvPr/>
        </p:nvSpPr>
        <p:spPr>
          <a:xfrm>
            <a:off x="676693" y="3604535"/>
            <a:ext cx="1994316" cy="81814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Baptized</a:t>
            </a:r>
          </a:p>
        </p:txBody>
      </p:sp>
      <p:sp>
        <p:nvSpPr>
          <p:cNvPr id="8" name="Oval 7">
            <a:extLst>
              <a:ext uri="{FF2B5EF4-FFF2-40B4-BE49-F238E27FC236}">
                <a16:creationId xmlns:a16="http://schemas.microsoft.com/office/drawing/2014/main" id="{F1B0BE29-D41E-4D07-994F-BC563E657D2E}"/>
              </a:ext>
            </a:extLst>
          </p:cNvPr>
          <p:cNvSpPr/>
          <p:nvPr/>
        </p:nvSpPr>
        <p:spPr>
          <a:xfrm>
            <a:off x="685480" y="4602410"/>
            <a:ext cx="1994316" cy="81814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Forgiven of sins</a:t>
            </a:r>
          </a:p>
        </p:txBody>
      </p:sp>
      <p:sp>
        <p:nvSpPr>
          <p:cNvPr id="9" name="Oval 8">
            <a:extLst>
              <a:ext uri="{FF2B5EF4-FFF2-40B4-BE49-F238E27FC236}">
                <a16:creationId xmlns:a16="http://schemas.microsoft.com/office/drawing/2014/main" id="{FC53C06C-BBA9-4FD4-A1B9-F88B0939C1F5}"/>
              </a:ext>
            </a:extLst>
          </p:cNvPr>
          <p:cNvSpPr/>
          <p:nvPr/>
        </p:nvSpPr>
        <p:spPr>
          <a:xfrm>
            <a:off x="685480" y="5614560"/>
            <a:ext cx="1994316" cy="81814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Added to saved</a:t>
            </a:r>
          </a:p>
        </p:txBody>
      </p:sp>
      <p:cxnSp>
        <p:nvCxnSpPr>
          <p:cNvPr id="11" name="Straight Arrow Connector 10">
            <a:extLst>
              <a:ext uri="{FF2B5EF4-FFF2-40B4-BE49-F238E27FC236}">
                <a16:creationId xmlns:a16="http://schemas.microsoft.com/office/drawing/2014/main" id="{D4FABC06-6AEA-493F-A549-96991D98B807}"/>
              </a:ext>
            </a:extLst>
          </p:cNvPr>
          <p:cNvCxnSpPr/>
          <p:nvPr/>
        </p:nvCxnSpPr>
        <p:spPr>
          <a:xfrm flipH="1" flipV="1">
            <a:off x="2538663" y="986589"/>
            <a:ext cx="824010" cy="105877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Left Brace 11">
            <a:extLst>
              <a:ext uri="{FF2B5EF4-FFF2-40B4-BE49-F238E27FC236}">
                <a16:creationId xmlns:a16="http://schemas.microsoft.com/office/drawing/2014/main" id="{F93FCB87-73CA-4E25-B36A-761F1DD9510A}"/>
              </a:ext>
            </a:extLst>
          </p:cNvPr>
          <p:cNvSpPr/>
          <p:nvPr/>
        </p:nvSpPr>
        <p:spPr>
          <a:xfrm>
            <a:off x="7113069" y="1997240"/>
            <a:ext cx="430730" cy="649706"/>
          </a:xfrm>
          <a:prstGeom prst="leftBrace">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3" name="Straight Arrow Connector 12">
            <a:extLst>
              <a:ext uri="{FF2B5EF4-FFF2-40B4-BE49-F238E27FC236}">
                <a16:creationId xmlns:a16="http://schemas.microsoft.com/office/drawing/2014/main" id="{39BC7EC8-5ACC-45C2-8442-2B8DB778E9C6}"/>
              </a:ext>
            </a:extLst>
          </p:cNvPr>
          <p:cNvCxnSpPr>
            <a:cxnSpLocks/>
            <a:endCxn id="5" idx="6"/>
          </p:cNvCxnSpPr>
          <p:nvPr/>
        </p:nvCxnSpPr>
        <p:spPr>
          <a:xfrm flipH="1" flipV="1">
            <a:off x="2679797" y="1896557"/>
            <a:ext cx="4221766" cy="42152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6DFD887D-B046-4462-92B3-77D215ECFC72}"/>
              </a:ext>
            </a:extLst>
          </p:cNvPr>
          <p:cNvCxnSpPr>
            <a:endCxn id="6" idx="6"/>
          </p:cNvCxnSpPr>
          <p:nvPr/>
        </p:nvCxnSpPr>
        <p:spPr>
          <a:xfrm flipH="1">
            <a:off x="2671009" y="2827421"/>
            <a:ext cx="3765886" cy="17763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02BC7ECD-933E-4350-A2BD-F2B4DEB79CF8}"/>
              </a:ext>
            </a:extLst>
          </p:cNvPr>
          <p:cNvCxnSpPr>
            <a:cxnSpLocks/>
            <a:endCxn id="7" idx="6"/>
          </p:cNvCxnSpPr>
          <p:nvPr/>
        </p:nvCxnSpPr>
        <p:spPr>
          <a:xfrm flipH="1">
            <a:off x="2671009" y="2866357"/>
            <a:ext cx="7214936" cy="114725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7737FB2E-DF82-4B27-A1A1-6FCE5F3D1345}"/>
              </a:ext>
            </a:extLst>
          </p:cNvPr>
          <p:cNvCxnSpPr>
            <a:cxnSpLocks/>
          </p:cNvCxnSpPr>
          <p:nvPr/>
        </p:nvCxnSpPr>
        <p:spPr>
          <a:xfrm flipH="1">
            <a:off x="2466471" y="3221319"/>
            <a:ext cx="3739814" cy="163643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E5CA9A7F-6718-44E3-8EA5-1698955E5A76}"/>
              </a:ext>
            </a:extLst>
          </p:cNvPr>
          <p:cNvCxnSpPr>
            <a:cxnSpLocks/>
          </p:cNvCxnSpPr>
          <p:nvPr/>
        </p:nvCxnSpPr>
        <p:spPr>
          <a:xfrm flipH="1">
            <a:off x="2538663" y="5035083"/>
            <a:ext cx="3765886" cy="76201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058F59AA-A708-4D7E-B19D-5C255B7FAAD0}"/>
              </a:ext>
            </a:extLst>
          </p:cNvPr>
          <p:cNvCxnSpPr>
            <a:cxnSpLocks/>
            <a:endCxn id="9" idx="6"/>
          </p:cNvCxnSpPr>
          <p:nvPr/>
        </p:nvCxnSpPr>
        <p:spPr>
          <a:xfrm flipH="1">
            <a:off x="2679796" y="5797101"/>
            <a:ext cx="1146248" cy="22653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18F7928C-E000-4863-9140-AF936142C750}"/>
              </a:ext>
            </a:extLst>
          </p:cNvPr>
          <p:cNvSpPr txBox="1"/>
          <p:nvPr/>
        </p:nvSpPr>
        <p:spPr>
          <a:xfrm rot="5400000" flipV="1">
            <a:off x="8791076" y="3167390"/>
            <a:ext cx="6100021" cy="523220"/>
          </a:xfrm>
          <a:prstGeom prst="rect">
            <a:avLst/>
          </a:prstGeom>
          <a:solidFill>
            <a:schemeClr val="bg1"/>
          </a:solidFill>
          <a:ln w="38100">
            <a:solidFill>
              <a:srgbClr val="00B050"/>
            </a:solid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 GENTILES ACTS 10-11</a:t>
            </a:r>
          </a:p>
        </p:txBody>
      </p:sp>
      <p:sp>
        <p:nvSpPr>
          <p:cNvPr id="29" name="Oval 28">
            <a:extLst>
              <a:ext uri="{FF2B5EF4-FFF2-40B4-BE49-F238E27FC236}">
                <a16:creationId xmlns:a16="http://schemas.microsoft.com/office/drawing/2014/main" id="{34A3B70A-A367-441C-9346-06D3089DFAE3}"/>
              </a:ext>
            </a:extLst>
          </p:cNvPr>
          <p:cNvSpPr/>
          <p:nvPr/>
        </p:nvSpPr>
        <p:spPr>
          <a:xfrm>
            <a:off x="9512204" y="524390"/>
            <a:ext cx="1994316" cy="81814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Heard</a:t>
            </a:r>
          </a:p>
        </p:txBody>
      </p:sp>
      <p:sp>
        <p:nvSpPr>
          <p:cNvPr id="30" name="TextBox 29">
            <a:extLst>
              <a:ext uri="{FF2B5EF4-FFF2-40B4-BE49-F238E27FC236}">
                <a16:creationId xmlns:a16="http://schemas.microsoft.com/office/drawing/2014/main" id="{FD804D11-29FD-44F8-B50B-CAA3E20CD017}"/>
              </a:ext>
            </a:extLst>
          </p:cNvPr>
          <p:cNvSpPr txBox="1"/>
          <p:nvPr/>
        </p:nvSpPr>
        <p:spPr>
          <a:xfrm>
            <a:off x="29532" y="333252"/>
            <a:ext cx="9222752" cy="6124754"/>
          </a:xfrm>
          <a:prstGeom prst="rect">
            <a:avLst/>
          </a:prstGeom>
          <a:solidFill>
            <a:schemeClr val="bg1"/>
          </a:solidFill>
          <a:ln w="38100">
            <a:solidFill>
              <a:srgbClr val="00B05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15:7-11 (NASB77)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  And after there had been much debate, Peter stood up and 	said to them, "Brethren, you know that in the early days God 	made a choice among you, that by my mouth the Gentiles 	should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hear the word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of the gospel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and believe</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8  "And God, who knows the heart, bore witness to them, 	giving them the Holy Spirit, just as He also did to us;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9  and He </a:t>
            </a:r>
            <a:r>
              <a:rPr kumimoji="0" lang="en-US" sz="2800" b="1" i="0" u="sng" strike="noStrike" kern="1200" cap="none" spc="0" normalizeH="0" baseline="0" noProof="0" dirty="0">
                <a:ln>
                  <a:noFill/>
                </a:ln>
                <a:solidFill>
                  <a:srgbClr val="FF0000"/>
                </a:solidFill>
                <a:effectLst/>
                <a:uLnTx/>
                <a:uFillTx/>
                <a:latin typeface="Calibri" panose="020F0502020204030204"/>
                <a:ea typeface="+mn-ea"/>
                <a:cs typeface="+mn-cs"/>
              </a:rPr>
              <a:t>made no distinction between us and them</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cleansing their hearts by faith</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10  "Now therefore why do you put God to the test by placing 	upon the neck of the disciples a yoke which neither our 	fathers nor we have been able to bear?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11  "But we believe that we are </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saved through the grace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of the 	Lord Jesus, in </a:t>
            </a:r>
            <a:r>
              <a:rPr kumimoji="0" lang="en-US" sz="2800" b="1" i="0" u="sng" strike="noStrike" kern="1200" cap="none" spc="0" normalizeH="0" baseline="0" noProof="0" dirty="0">
                <a:ln>
                  <a:noFill/>
                </a:ln>
                <a:solidFill>
                  <a:srgbClr val="FF0000"/>
                </a:solidFill>
                <a:effectLst/>
                <a:uLnTx/>
                <a:uFillTx/>
                <a:latin typeface="Calibri" panose="020F0502020204030204"/>
                <a:ea typeface="+mn-ea"/>
                <a:cs typeface="+mn-cs"/>
              </a:rPr>
              <a:t>the same way as they also are</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1" name="Oval 30">
            <a:extLst>
              <a:ext uri="{FF2B5EF4-FFF2-40B4-BE49-F238E27FC236}">
                <a16:creationId xmlns:a16="http://schemas.microsoft.com/office/drawing/2014/main" id="{5A4706F4-8022-42D1-87AE-16506C93F779}"/>
              </a:ext>
            </a:extLst>
          </p:cNvPr>
          <p:cNvSpPr/>
          <p:nvPr/>
        </p:nvSpPr>
        <p:spPr>
          <a:xfrm>
            <a:off x="9500937" y="1549795"/>
            <a:ext cx="1994317" cy="81814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Believed</a:t>
            </a:r>
          </a:p>
        </p:txBody>
      </p:sp>
      <p:sp>
        <p:nvSpPr>
          <p:cNvPr id="32" name="Oval 31">
            <a:extLst>
              <a:ext uri="{FF2B5EF4-FFF2-40B4-BE49-F238E27FC236}">
                <a16:creationId xmlns:a16="http://schemas.microsoft.com/office/drawing/2014/main" id="{A0A597C8-2526-4139-8098-9554111BB723}"/>
              </a:ext>
            </a:extLst>
          </p:cNvPr>
          <p:cNvSpPr/>
          <p:nvPr/>
        </p:nvSpPr>
        <p:spPr>
          <a:xfrm>
            <a:off x="9494378" y="5651415"/>
            <a:ext cx="1994316" cy="81814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Added to saved</a:t>
            </a:r>
          </a:p>
        </p:txBody>
      </p:sp>
      <p:sp>
        <p:nvSpPr>
          <p:cNvPr id="33" name="Oval 32">
            <a:extLst>
              <a:ext uri="{FF2B5EF4-FFF2-40B4-BE49-F238E27FC236}">
                <a16:creationId xmlns:a16="http://schemas.microsoft.com/office/drawing/2014/main" id="{65F59175-B9BA-4E8A-B5E3-A58520F03FB8}"/>
              </a:ext>
            </a:extLst>
          </p:cNvPr>
          <p:cNvSpPr/>
          <p:nvPr/>
        </p:nvSpPr>
        <p:spPr>
          <a:xfrm>
            <a:off x="9500939" y="4626010"/>
            <a:ext cx="1994316" cy="81814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Forgiven of sins</a:t>
            </a:r>
          </a:p>
        </p:txBody>
      </p:sp>
      <p:sp>
        <p:nvSpPr>
          <p:cNvPr id="34" name="Oval 33">
            <a:extLst>
              <a:ext uri="{FF2B5EF4-FFF2-40B4-BE49-F238E27FC236}">
                <a16:creationId xmlns:a16="http://schemas.microsoft.com/office/drawing/2014/main" id="{67CD10DD-04B9-4C64-8C1C-CB35CFBF3B35}"/>
              </a:ext>
            </a:extLst>
          </p:cNvPr>
          <p:cNvSpPr/>
          <p:nvPr/>
        </p:nvSpPr>
        <p:spPr>
          <a:xfrm>
            <a:off x="9500939" y="2575200"/>
            <a:ext cx="1994318" cy="81814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prstClr val="white"/>
                </a:solidFill>
                <a:effectLst/>
                <a:uLnTx/>
                <a:uFillTx/>
                <a:latin typeface="Calibri" panose="020F0502020204030204"/>
                <a:ea typeface="+mn-ea"/>
                <a:cs typeface="+mn-cs"/>
              </a:rPr>
              <a:t>Repented</a:t>
            </a:r>
          </a:p>
        </p:txBody>
      </p:sp>
      <p:sp>
        <p:nvSpPr>
          <p:cNvPr id="35" name="Oval 34">
            <a:extLst>
              <a:ext uri="{FF2B5EF4-FFF2-40B4-BE49-F238E27FC236}">
                <a16:creationId xmlns:a16="http://schemas.microsoft.com/office/drawing/2014/main" id="{8365A85B-E0AB-4103-8FA3-90A705B5411F}"/>
              </a:ext>
            </a:extLst>
          </p:cNvPr>
          <p:cNvSpPr/>
          <p:nvPr/>
        </p:nvSpPr>
        <p:spPr>
          <a:xfrm>
            <a:off x="9494378" y="3600605"/>
            <a:ext cx="1994316" cy="81814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prstClr val="white"/>
                </a:solidFill>
                <a:effectLst/>
                <a:uLnTx/>
                <a:uFillTx/>
                <a:latin typeface="Calibri" panose="020F0502020204030204"/>
                <a:ea typeface="+mn-ea"/>
                <a:cs typeface="+mn-cs"/>
              </a:rPr>
              <a:t>Baptized</a:t>
            </a:r>
          </a:p>
        </p:txBody>
      </p:sp>
      <p:cxnSp>
        <p:nvCxnSpPr>
          <p:cNvPr id="37" name="Straight Arrow Connector 36">
            <a:extLst>
              <a:ext uri="{FF2B5EF4-FFF2-40B4-BE49-F238E27FC236}">
                <a16:creationId xmlns:a16="http://schemas.microsoft.com/office/drawing/2014/main" id="{849B6B90-6298-45D0-8307-D6DB6398F0C0}"/>
              </a:ext>
            </a:extLst>
          </p:cNvPr>
          <p:cNvCxnSpPr>
            <a:endCxn id="29" idx="2"/>
          </p:cNvCxnSpPr>
          <p:nvPr/>
        </p:nvCxnSpPr>
        <p:spPr>
          <a:xfrm flipV="1">
            <a:off x="3446892" y="933464"/>
            <a:ext cx="6065312" cy="133357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2E140016-DD96-456C-A325-A0203DA17EFA}"/>
              </a:ext>
            </a:extLst>
          </p:cNvPr>
          <p:cNvCxnSpPr>
            <a:cxnSpLocks/>
            <a:endCxn id="31" idx="2"/>
          </p:cNvCxnSpPr>
          <p:nvPr/>
        </p:nvCxnSpPr>
        <p:spPr>
          <a:xfrm flipV="1">
            <a:off x="7061218" y="1958869"/>
            <a:ext cx="2439719" cy="34676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9AFBA80D-12CA-4E11-A3E0-9A63DD7FFE03}"/>
              </a:ext>
            </a:extLst>
          </p:cNvPr>
          <p:cNvCxnSpPr>
            <a:cxnSpLocks/>
          </p:cNvCxnSpPr>
          <p:nvPr/>
        </p:nvCxnSpPr>
        <p:spPr>
          <a:xfrm>
            <a:off x="4747069" y="4009677"/>
            <a:ext cx="4747309" cy="102540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82818F13-2ABD-4C1E-A691-8EFE5BA8A395}"/>
              </a:ext>
            </a:extLst>
          </p:cNvPr>
          <p:cNvCxnSpPr/>
          <p:nvPr/>
        </p:nvCxnSpPr>
        <p:spPr>
          <a:xfrm>
            <a:off x="4790680" y="4009677"/>
            <a:ext cx="4703698"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458F6B9F-0DA1-4667-91BD-84290157B969}"/>
              </a:ext>
            </a:extLst>
          </p:cNvPr>
          <p:cNvCxnSpPr>
            <a:cxnSpLocks/>
            <a:endCxn id="34" idx="2"/>
          </p:cNvCxnSpPr>
          <p:nvPr/>
        </p:nvCxnSpPr>
        <p:spPr>
          <a:xfrm flipV="1">
            <a:off x="4798559" y="2984274"/>
            <a:ext cx="4702380" cy="102540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4" name="Left Brace 53">
            <a:extLst>
              <a:ext uri="{FF2B5EF4-FFF2-40B4-BE49-F238E27FC236}">
                <a16:creationId xmlns:a16="http://schemas.microsoft.com/office/drawing/2014/main" id="{9281A634-19A7-4A02-963C-8D591EB2A97F}"/>
              </a:ext>
            </a:extLst>
          </p:cNvPr>
          <p:cNvSpPr/>
          <p:nvPr/>
        </p:nvSpPr>
        <p:spPr>
          <a:xfrm>
            <a:off x="8986661" y="486889"/>
            <a:ext cx="770950" cy="6037859"/>
          </a:xfrm>
          <a:prstGeom prst="leftBrace">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TextBox 58">
            <a:extLst>
              <a:ext uri="{FF2B5EF4-FFF2-40B4-BE49-F238E27FC236}">
                <a16:creationId xmlns:a16="http://schemas.microsoft.com/office/drawing/2014/main" id="{BA25BC16-3F6C-4072-90C9-781A01716A32}"/>
              </a:ext>
            </a:extLst>
          </p:cNvPr>
          <p:cNvSpPr txBox="1"/>
          <p:nvPr/>
        </p:nvSpPr>
        <p:spPr>
          <a:xfrm>
            <a:off x="29532" y="0"/>
            <a:ext cx="9214731" cy="2677656"/>
          </a:xfrm>
          <a:prstGeom prst="rect">
            <a:avLst/>
          </a:prstGeom>
          <a:solidFill>
            <a:schemeClr val="bg1"/>
          </a:solidFill>
          <a:ln w="38100">
            <a:solidFill>
              <a:srgbClr val="C0000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10:47-48 (NASB77)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47  " Surely no one can refuse the water for these to be 	baptized who have received the Holy Spirit just as we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did,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can he?"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48  And </a:t>
            </a:r>
            <a:r>
              <a:rPr kumimoji="0" lang="en-US" sz="2800" b="0"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he ordered them to be baptized in the name of Jesus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Christ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Then they asked him to stay on for a few days.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61" name="Straight Arrow Connector 60">
            <a:extLst>
              <a:ext uri="{FF2B5EF4-FFF2-40B4-BE49-F238E27FC236}">
                <a16:creationId xmlns:a16="http://schemas.microsoft.com/office/drawing/2014/main" id="{508515C9-3DF0-4CD4-9376-B96C6477C01A}"/>
              </a:ext>
            </a:extLst>
          </p:cNvPr>
          <p:cNvCxnSpPr>
            <a:cxnSpLocks/>
            <a:endCxn id="35" idx="1"/>
          </p:cNvCxnSpPr>
          <p:nvPr/>
        </p:nvCxnSpPr>
        <p:spPr>
          <a:xfrm>
            <a:off x="8683878" y="2110942"/>
            <a:ext cx="1102561" cy="160947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7F5C8D7D-B178-43B3-90AB-489E36958C4E}"/>
              </a:ext>
            </a:extLst>
          </p:cNvPr>
          <p:cNvCxnSpPr>
            <a:cxnSpLocks/>
          </p:cNvCxnSpPr>
          <p:nvPr/>
        </p:nvCxnSpPr>
        <p:spPr>
          <a:xfrm flipV="1">
            <a:off x="6781987" y="3559629"/>
            <a:ext cx="2111642" cy="250086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276A5081-39A9-4ACF-A4CF-CAD2E1D19819}"/>
              </a:ext>
            </a:extLst>
          </p:cNvPr>
          <p:cNvCxnSpPr>
            <a:cxnSpLocks/>
          </p:cNvCxnSpPr>
          <p:nvPr/>
        </p:nvCxnSpPr>
        <p:spPr>
          <a:xfrm flipV="1">
            <a:off x="7794170" y="3505818"/>
            <a:ext cx="969618" cy="10823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6DFA7DD5-63F1-497B-99C2-596BB4C2D869}"/>
              </a:ext>
            </a:extLst>
          </p:cNvPr>
          <p:cNvCxnSpPr>
            <a:cxnSpLocks/>
          </p:cNvCxnSpPr>
          <p:nvPr/>
        </p:nvCxnSpPr>
        <p:spPr>
          <a:xfrm flipH="1" flipV="1">
            <a:off x="2559934" y="4085871"/>
            <a:ext cx="5892254" cy="133468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A6580A32-C180-417D-B9F9-F832DAEF9E52}"/>
              </a:ext>
            </a:extLst>
          </p:cNvPr>
          <p:cNvCxnSpPr>
            <a:cxnSpLocks/>
          </p:cNvCxnSpPr>
          <p:nvPr/>
        </p:nvCxnSpPr>
        <p:spPr>
          <a:xfrm flipV="1">
            <a:off x="7158794" y="6023633"/>
            <a:ext cx="2335584" cy="16084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9" name="Rectangle 78">
            <a:extLst>
              <a:ext uri="{FF2B5EF4-FFF2-40B4-BE49-F238E27FC236}">
                <a16:creationId xmlns:a16="http://schemas.microsoft.com/office/drawing/2014/main" id="{956F2311-FE94-40C3-9942-E7260AD575D8}"/>
              </a:ext>
            </a:extLst>
          </p:cNvPr>
          <p:cNvSpPr/>
          <p:nvPr/>
        </p:nvSpPr>
        <p:spPr>
          <a:xfrm>
            <a:off x="3174523" y="2764710"/>
            <a:ext cx="5842954" cy="132858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SAME GOSPEL TO BOTH </a:t>
            </a:r>
            <a:b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JEW AND GENTILES</a:t>
            </a:r>
          </a:p>
        </p:txBody>
      </p:sp>
      <p:sp>
        <p:nvSpPr>
          <p:cNvPr id="10" name="TextBox 9">
            <a:extLst>
              <a:ext uri="{FF2B5EF4-FFF2-40B4-BE49-F238E27FC236}">
                <a16:creationId xmlns:a16="http://schemas.microsoft.com/office/drawing/2014/main" id="{25F7E760-F052-42B2-988D-C2D4A22B2B57}"/>
              </a:ext>
            </a:extLst>
          </p:cNvPr>
          <p:cNvSpPr txBox="1"/>
          <p:nvPr/>
        </p:nvSpPr>
        <p:spPr>
          <a:xfrm>
            <a:off x="2757909" y="4216725"/>
            <a:ext cx="6676182" cy="2246769"/>
          </a:xfrm>
          <a:prstGeom prst="rect">
            <a:avLst/>
          </a:prstGeom>
          <a:solidFill>
            <a:schemeClr val="bg1"/>
          </a:solidFill>
          <a:ln w="38100">
            <a:solidFill>
              <a:srgbClr val="FF000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Romans 1:16 (NASB77)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16  For I am not ashamed of the gospel, for it 	is the power of God for salvation to 	everyone who believes, to the Jew first 	and also to the Greek. </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62" name="TextBox 61">
            <a:extLst>
              <a:ext uri="{FF2B5EF4-FFF2-40B4-BE49-F238E27FC236}">
                <a16:creationId xmlns:a16="http://schemas.microsoft.com/office/drawing/2014/main" id="{5C41ABE2-50BA-4BF5-8389-A672349D9E7A}"/>
              </a:ext>
            </a:extLst>
          </p:cNvPr>
          <p:cNvSpPr txBox="1"/>
          <p:nvPr/>
        </p:nvSpPr>
        <p:spPr>
          <a:xfrm>
            <a:off x="89303" y="2707202"/>
            <a:ext cx="9125428" cy="3339376"/>
          </a:xfrm>
          <a:prstGeom prst="rect">
            <a:avLst/>
          </a:prstGeom>
          <a:solidFill>
            <a:schemeClr val="bg1"/>
          </a:solidFill>
          <a:ln w="38100">
            <a:solidFill>
              <a:srgbClr val="C0000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Acts 11:18 (NASB77)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18  And when they heard this, they quieted down, and 	glorified God, saying, "Well then, God has granted to the 	Gentiles also the </a:t>
            </a:r>
            <a:r>
              <a:rPr kumimoji="0" lang="en-US" sz="2800" b="1" i="0" u="sng" strike="noStrike" kern="1200" cap="none" spc="0" normalizeH="0" baseline="0" noProof="0" dirty="0">
                <a:ln>
                  <a:noFill/>
                </a:ln>
                <a:solidFill>
                  <a:srgbClr val="FF0000"/>
                </a:solidFill>
                <a:effectLst/>
                <a:uLnTx/>
                <a:uFillTx/>
                <a:latin typeface="Calibri" panose="020F0502020204030204"/>
                <a:ea typeface="+mn-ea"/>
                <a:cs typeface="+mn-cs"/>
              </a:rPr>
              <a:t>repentance </a:t>
            </a:r>
            <a:r>
              <a:rPr kumimoji="0" lang="en-US" sz="2800" b="1" i="1" u="sng" strike="noStrike" kern="1200" cap="none" spc="0" normalizeH="0" baseline="0" noProof="0" dirty="0">
                <a:ln>
                  <a:noFill/>
                </a:ln>
                <a:solidFill>
                  <a:srgbClr val="FF0000"/>
                </a:solidFill>
                <a:effectLst/>
                <a:uLnTx/>
                <a:uFillTx/>
                <a:latin typeface="Calibri" panose="020F0502020204030204"/>
                <a:ea typeface="+mn-ea"/>
                <a:cs typeface="+mn-cs"/>
              </a:rPr>
              <a:t>that leads</a:t>
            </a:r>
            <a:r>
              <a:rPr kumimoji="0" lang="en-US" sz="2800" b="1" i="0" u="sng" strike="noStrike" kern="1200" cap="none" spc="0" normalizeH="0" baseline="0" noProof="0" dirty="0">
                <a:ln>
                  <a:noFill/>
                </a:ln>
                <a:solidFill>
                  <a:srgbClr val="FF0000"/>
                </a:solidFill>
                <a:effectLst/>
                <a:uLnTx/>
                <a:uFillTx/>
                <a:latin typeface="Calibri" panose="020F0502020204030204"/>
                <a:ea typeface="+mn-ea"/>
                <a:cs typeface="+mn-cs"/>
              </a:rPr>
              <a:t> to life</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17:30 (NASB77)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30  "Therefore having overlooked the times of ignorance, God 	is now </a:t>
            </a:r>
            <a:r>
              <a:rPr kumimoji="0" lang="en-US" sz="2800" b="0"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declaring to men that all everywhere should repent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cxnSp>
        <p:nvCxnSpPr>
          <p:cNvPr id="65" name="Straight Arrow Connector 64">
            <a:extLst>
              <a:ext uri="{FF2B5EF4-FFF2-40B4-BE49-F238E27FC236}">
                <a16:creationId xmlns:a16="http://schemas.microsoft.com/office/drawing/2014/main" id="{6B849EC8-9D88-48D6-86A8-3191B9DC942E}"/>
              </a:ext>
            </a:extLst>
          </p:cNvPr>
          <p:cNvCxnSpPr>
            <a:cxnSpLocks/>
          </p:cNvCxnSpPr>
          <p:nvPr/>
        </p:nvCxnSpPr>
        <p:spPr>
          <a:xfrm flipV="1">
            <a:off x="8739898" y="3315501"/>
            <a:ext cx="1140823" cy="243460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F131A386-5356-4A2C-BA20-23AB37D7819B}"/>
              </a:ext>
            </a:extLst>
          </p:cNvPr>
          <p:cNvCxnSpPr>
            <a:cxnSpLocks/>
          </p:cNvCxnSpPr>
          <p:nvPr/>
        </p:nvCxnSpPr>
        <p:spPr>
          <a:xfrm flipV="1">
            <a:off x="7202352" y="3102429"/>
            <a:ext cx="2429714" cy="114725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9FA054C9-E593-434B-839A-62A1B8756278}"/>
              </a:ext>
            </a:extLst>
          </p:cNvPr>
          <p:cNvSpPr txBox="1"/>
          <p:nvPr/>
        </p:nvSpPr>
        <p:spPr>
          <a:xfrm>
            <a:off x="66709" y="2724153"/>
            <a:ext cx="9125428" cy="1384995"/>
          </a:xfrm>
          <a:prstGeom prst="rect">
            <a:avLst/>
          </a:prstGeom>
          <a:solidFill>
            <a:schemeClr val="bg1"/>
          </a:solidFill>
          <a:ln w="38100">
            <a:solidFill>
              <a:srgbClr val="C0000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Acts 11:14 (NASB77)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14  and he shall speak words to you by which </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you will be 	saved</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you and all your household.'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40" name="Straight Arrow Connector 39">
            <a:extLst>
              <a:ext uri="{FF2B5EF4-FFF2-40B4-BE49-F238E27FC236}">
                <a16:creationId xmlns:a16="http://schemas.microsoft.com/office/drawing/2014/main" id="{EE295F4A-4732-466F-8B42-0B3440E57940}"/>
              </a:ext>
            </a:extLst>
          </p:cNvPr>
          <p:cNvCxnSpPr>
            <a:endCxn id="32" idx="1"/>
          </p:cNvCxnSpPr>
          <p:nvPr/>
        </p:nvCxnSpPr>
        <p:spPr>
          <a:xfrm>
            <a:off x="8251371" y="3554141"/>
            <a:ext cx="1535068" cy="221708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9880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1"/>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3"/>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2"/>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1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69"/>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17"/>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8"/>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20"/>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9"/>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24"/>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2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nodeType="clickEffect">
                                  <p:stCondLst>
                                    <p:cond delay="0"/>
                                  </p:stCondLst>
                                  <p:childTnLst>
                                    <p:set>
                                      <p:cBhvr>
                                        <p:cTn id="74" dur="1" fill="hold">
                                          <p:stCondLst>
                                            <p:cond delay="0"/>
                                          </p:stCondLst>
                                        </p:cTn>
                                        <p:tgtEl>
                                          <p:spTgt spid="22"/>
                                        </p:tgtEl>
                                        <p:attrNameLst>
                                          <p:attrName>style.visibility</p:attrName>
                                        </p:attrNameLst>
                                      </p:cBhvr>
                                      <p:to>
                                        <p:strVal val="hidden"/>
                                      </p:to>
                                    </p:set>
                                  </p:childTnLst>
                                </p:cTn>
                              </p:par>
                              <p:par>
                                <p:cTn id="75" presetID="1" presetClass="exit" presetSubtype="0" fill="hold" nodeType="withEffect">
                                  <p:stCondLst>
                                    <p:cond delay="0"/>
                                  </p:stCondLst>
                                  <p:childTnLst>
                                    <p:set>
                                      <p:cBhvr>
                                        <p:cTn id="76" dur="1" fill="hold">
                                          <p:stCondLst>
                                            <p:cond delay="0"/>
                                          </p:stCondLst>
                                        </p:cTn>
                                        <p:tgtEl>
                                          <p:spTgt spid="24"/>
                                        </p:tgtEl>
                                        <p:attrNameLst>
                                          <p:attrName>style.visibility</p:attrName>
                                        </p:attrNameLst>
                                      </p:cBhvr>
                                      <p:to>
                                        <p:strVal val="hidden"/>
                                      </p:to>
                                    </p:set>
                                  </p:childTnLst>
                                </p:cTn>
                              </p:par>
                              <p:par>
                                <p:cTn id="77" presetID="1" presetClass="exit" presetSubtype="0" fill="hold" grpId="0" nodeType="withEffect">
                                  <p:stCondLst>
                                    <p:cond delay="0"/>
                                  </p:stCondLst>
                                  <p:childTnLst>
                                    <p:set>
                                      <p:cBhvr>
                                        <p:cTn id="78" dur="1" fill="hold">
                                          <p:stCondLst>
                                            <p:cond delay="0"/>
                                          </p:stCondLst>
                                        </p:cTn>
                                        <p:tgtEl>
                                          <p:spTgt spid="3"/>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1" nodeType="clickEffect">
                                  <p:stCondLst>
                                    <p:cond delay="0"/>
                                  </p:stCondLst>
                                  <p:childTnLst>
                                    <p:set>
                                      <p:cBhvr>
                                        <p:cTn id="82" dur="1" fill="hold">
                                          <p:stCondLst>
                                            <p:cond delay="0"/>
                                          </p:stCondLst>
                                        </p:cTn>
                                        <p:tgtEl>
                                          <p:spTgt spid="4"/>
                                        </p:tgtEl>
                                        <p:attrNameLst>
                                          <p:attrName>style.visibility</p:attrName>
                                        </p:attrNameLst>
                                      </p:cBhvr>
                                      <p:to>
                                        <p:strVal val="hidden"/>
                                      </p:to>
                                    </p:set>
                                  </p:childTnLst>
                                </p:cTn>
                              </p:par>
                              <p:par>
                                <p:cTn id="83" presetID="1" presetClass="exit" presetSubtype="0" fill="hold" grpId="1" nodeType="withEffect">
                                  <p:stCondLst>
                                    <p:cond delay="0"/>
                                  </p:stCondLst>
                                  <p:childTnLst>
                                    <p:set>
                                      <p:cBhvr>
                                        <p:cTn id="84" dur="1" fill="hold">
                                          <p:stCondLst>
                                            <p:cond delay="0"/>
                                          </p:stCondLst>
                                        </p:cTn>
                                        <p:tgtEl>
                                          <p:spTgt spid="5"/>
                                        </p:tgtEl>
                                        <p:attrNameLst>
                                          <p:attrName>style.visibility</p:attrName>
                                        </p:attrNameLst>
                                      </p:cBhvr>
                                      <p:to>
                                        <p:strVal val="hidden"/>
                                      </p:to>
                                    </p:set>
                                  </p:childTnLst>
                                </p:cTn>
                              </p:par>
                              <p:par>
                                <p:cTn id="85" presetID="1" presetClass="exit" presetSubtype="0" fill="hold" grpId="1" nodeType="withEffect">
                                  <p:stCondLst>
                                    <p:cond delay="0"/>
                                  </p:stCondLst>
                                  <p:childTnLst>
                                    <p:set>
                                      <p:cBhvr>
                                        <p:cTn id="86" dur="1" fill="hold">
                                          <p:stCondLst>
                                            <p:cond delay="0"/>
                                          </p:stCondLst>
                                        </p:cTn>
                                        <p:tgtEl>
                                          <p:spTgt spid="6"/>
                                        </p:tgtEl>
                                        <p:attrNameLst>
                                          <p:attrName>style.visibility</p:attrName>
                                        </p:attrNameLst>
                                      </p:cBhvr>
                                      <p:to>
                                        <p:strVal val="hidden"/>
                                      </p:to>
                                    </p:set>
                                  </p:childTnLst>
                                </p:cTn>
                              </p:par>
                              <p:par>
                                <p:cTn id="87" presetID="1" presetClass="exit" presetSubtype="0" fill="hold" grpId="1" nodeType="withEffect">
                                  <p:stCondLst>
                                    <p:cond delay="0"/>
                                  </p:stCondLst>
                                  <p:childTnLst>
                                    <p:set>
                                      <p:cBhvr>
                                        <p:cTn id="88" dur="1" fill="hold">
                                          <p:stCondLst>
                                            <p:cond delay="0"/>
                                          </p:stCondLst>
                                        </p:cTn>
                                        <p:tgtEl>
                                          <p:spTgt spid="7"/>
                                        </p:tgtEl>
                                        <p:attrNameLst>
                                          <p:attrName>style.visibility</p:attrName>
                                        </p:attrNameLst>
                                      </p:cBhvr>
                                      <p:to>
                                        <p:strVal val="hidden"/>
                                      </p:to>
                                    </p:set>
                                  </p:childTnLst>
                                </p:cTn>
                              </p:par>
                              <p:par>
                                <p:cTn id="89" presetID="1" presetClass="exit" presetSubtype="0" fill="hold" grpId="1" nodeType="withEffect">
                                  <p:stCondLst>
                                    <p:cond delay="0"/>
                                  </p:stCondLst>
                                  <p:childTnLst>
                                    <p:set>
                                      <p:cBhvr>
                                        <p:cTn id="90" dur="1" fill="hold">
                                          <p:stCondLst>
                                            <p:cond delay="0"/>
                                          </p:stCondLst>
                                        </p:cTn>
                                        <p:tgtEl>
                                          <p:spTgt spid="8"/>
                                        </p:tgtEl>
                                        <p:attrNameLst>
                                          <p:attrName>style.visibility</p:attrName>
                                        </p:attrNameLst>
                                      </p:cBhvr>
                                      <p:to>
                                        <p:strVal val="hidden"/>
                                      </p:to>
                                    </p:set>
                                  </p:childTnLst>
                                </p:cTn>
                              </p:par>
                              <p:par>
                                <p:cTn id="91" presetID="1" presetClass="exit" presetSubtype="0" fill="hold" grpId="1" nodeType="withEffect">
                                  <p:stCondLst>
                                    <p:cond delay="0"/>
                                  </p:stCondLst>
                                  <p:childTnLst>
                                    <p:set>
                                      <p:cBhvr>
                                        <p:cTn id="92" dur="1" fill="hold">
                                          <p:stCondLst>
                                            <p:cond delay="0"/>
                                          </p:stCondLst>
                                        </p:cTn>
                                        <p:tgtEl>
                                          <p:spTgt spid="9"/>
                                        </p:tgtEl>
                                        <p:attrNameLst>
                                          <p:attrName>style.visibility</p:attrName>
                                        </p:attrNameLst>
                                      </p:cBhvr>
                                      <p:to>
                                        <p:strVal val="hidden"/>
                                      </p:to>
                                    </p:set>
                                  </p:childTnLst>
                                </p:cTn>
                              </p:par>
                              <p:par>
                                <p:cTn id="93" presetID="1" presetClass="exit" presetSubtype="0" fill="hold" grpId="0" nodeType="withEffect">
                                  <p:stCondLst>
                                    <p:cond delay="0"/>
                                  </p:stCondLst>
                                  <p:childTnLst>
                                    <p:set>
                                      <p:cBhvr>
                                        <p:cTn id="94" dur="1" fill="hold">
                                          <p:stCondLst>
                                            <p:cond delay="0"/>
                                          </p:stCondLst>
                                        </p:cTn>
                                        <p:tgtEl>
                                          <p:spTgt spid="2"/>
                                        </p:tgtEl>
                                        <p:attrNameLst>
                                          <p:attrName>style.visibility</p:attrName>
                                        </p:attrNameLst>
                                      </p:cBhvr>
                                      <p:to>
                                        <p:strVal val="hidden"/>
                                      </p:to>
                                    </p:set>
                                  </p:childTnLst>
                                </p:cTn>
                              </p:par>
                              <p:par>
                                <p:cTn id="95" presetID="1" presetClass="entr" presetSubtype="0" fill="hold" grpId="0" nodeType="withEffect">
                                  <p:stCondLst>
                                    <p:cond delay="0"/>
                                  </p:stCondLst>
                                  <p:childTnLst>
                                    <p:set>
                                      <p:cBhvr>
                                        <p:cTn id="96" dur="1" fill="hold">
                                          <p:stCondLst>
                                            <p:cond delay="0"/>
                                          </p:stCondLst>
                                        </p:cTn>
                                        <p:tgtEl>
                                          <p:spTgt spid="28"/>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30"/>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29"/>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37"/>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nodeType="clickEffect">
                                  <p:stCondLst>
                                    <p:cond delay="0"/>
                                  </p:stCondLst>
                                  <p:childTnLst>
                                    <p:set>
                                      <p:cBhvr>
                                        <p:cTn id="110" dur="1" fill="hold">
                                          <p:stCondLst>
                                            <p:cond delay="0"/>
                                          </p:stCondLst>
                                        </p:cTn>
                                        <p:tgtEl>
                                          <p:spTgt spid="37"/>
                                        </p:tgtEl>
                                        <p:attrNameLst>
                                          <p:attrName>style.visibility</p:attrName>
                                        </p:attrNameLst>
                                      </p:cBhvr>
                                      <p:to>
                                        <p:strVal val="hidden"/>
                                      </p:to>
                                    </p:set>
                                  </p:childTnLst>
                                </p:cTn>
                              </p:par>
                              <p:par>
                                <p:cTn id="111" presetID="1" presetClass="entr" presetSubtype="0" fill="hold" grpId="0" nodeType="withEffect">
                                  <p:stCondLst>
                                    <p:cond delay="0"/>
                                  </p:stCondLst>
                                  <p:childTnLst>
                                    <p:set>
                                      <p:cBhvr>
                                        <p:cTn id="112" dur="1" fill="hold">
                                          <p:stCondLst>
                                            <p:cond delay="0"/>
                                          </p:stCondLst>
                                        </p:cTn>
                                        <p:tgtEl>
                                          <p:spTgt spid="31"/>
                                        </p:tgtEl>
                                        <p:attrNameLst>
                                          <p:attrName>style.visibility</p:attrName>
                                        </p:attrNameLst>
                                      </p:cBhvr>
                                      <p:to>
                                        <p:strVal val="visible"/>
                                      </p:to>
                                    </p:set>
                                  </p:childTnLst>
                                </p:cTn>
                              </p:par>
                              <p:par>
                                <p:cTn id="113" presetID="1" presetClass="entr" presetSubtype="0" fill="hold" nodeType="withEffect">
                                  <p:stCondLst>
                                    <p:cond delay="0"/>
                                  </p:stCondLst>
                                  <p:childTnLst>
                                    <p:set>
                                      <p:cBhvr>
                                        <p:cTn id="114" dur="1" fill="hold">
                                          <p:stCondLst>
                                            <p:cond delay="0"/>
                                          </p:stCondLst>
                                        </p:cTn>
                                        <p:tgtEl>
                                          <p:spTgt spid="39"/>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xit" presetSubtype="0" fill="hold" nodeType="clickEffect">
                                  <p:stCondLst>
                                    <p:cond delay="0"/>
                                  </p:stCondLst>
                                  <p:childTnLst>
                                    <p:set>
                                      <p:cBhvr>
                                        <p:cTn id="118" dur="1" fill="hold">
                                          <p:stCondLst>
                                            <p:cond delay="0"/>
                                          </p:stCondLst>
                                        </p:cTn>
                                        <p:tgtEl>
                                          <p:spTgt spid="39"/>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34"/>
                                        </p:tgtEl>
                                        <p:attrNameLst>
                                          <p:attrName>style.visibility</p:attrName>
                                        </p:attrNameLst>
                                      </p:cBhvr>
                                      <p:to>
                                        <p:strVal val="visible"/>
                                      </p:to>
                                    </p:set>
                                  </p:childTnLst>
                                </p:cTn>
                              </p:par>
                              <p:par>
                                <p:cTn id="123" presetID="1" presetClass="entr" presetSubtype="0" fill="hold" nodeType="withEffect">
                                  <p:stCondLst>
                                    <p:cond delay="0"/>
                                  </p:stCondLst>
                                  <p:childTnLst>
                                    <p:set>
                                      <p:cBhvr>
                                        <p:cTn id="124" dur="1" fill="hold">
                                          <p:stCondLst>
                                            <p:cond delay="0"/>
                                          </p:stCondLst>
                                        </p:cTn>
                                        <p:tgtEl>
                                          <p:spTgt spid="47"/>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35"/>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45"/>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33"/>
                                        </p:tgtEl>
                                        <p:attrNameLst>
                                          <p:attrName>style.visibility</p:attrName>
                                        </p:attrNameLst>
                                      </p:cBhvr>
                                      <p:to>
                                        <p:strVal val="visible"/>
                                      </p:to>
                                    </p:set>
                                  </p:childTnLst>
                                </p:cTn>
                              </p:par>
                              <p:par>
                                <p:cTn id="131" presetID="1" presetClass="entr" presetSubtype="0" fill="hold" nodeType="withEffect">
                                  <p:stCondLst>
                                    <p:cond delay="0"/>
                                  </p:stCondLst>
                                  <p:childTnLst>
                                    <p:set>
                                      <p:cBhvr>
                                        <p:cTn id="132" dur="1" fill="hold">
                                          <p:stCondLst>
                                            <p:cond delay="0"/>
                                          </p:stCondLst>
                                        </p:cTn>
                                        <p:tgtEl>
                                          <p:spTgt spid="42"/>
                                        </p:tgtEl>
                                        <p:attrNameLst>
                                          <p:attrName>style.visibility</p:attrName>
                                        </p:attrNameLst>
                                      </p:cBhvr>
                                      <p:to>
                                        <p:strVal val="visible"/>
                                      </p:to>
                                    </p:set>
                                  </p:childTnLst>
                                </p:cTn>
                              </p:par>
                            </p:childTnLst>
                          </p:cTn>
                        </p:par>
                      </p:childTnLst>
                    </p:cTn>
                  </p:par>
                  <p:par>
                    <p:cTn id="133" fill="hold">
                      <p:stCondLst>
                        <p:cond delay="indefinite"/>
                      </p:stCondLst>
                      <p:childTnLst>
                        <p:par>
                          <p:cTn id="134" fill="hold">
                            <p:stCondLst>
                              <p:cond delay="0"/>
                            </p:stCondLst>
                            <p:childTnLst>
                              <p:par>
                                <p:cTn id="135" presetID="1" presetClass="exit" presetSubtype="0" fill="hold" nodeType="clickEffect">
                                  <p:stCondLst>
                                    <p:cond delay="0"/>
                                  </p:stCondLst>
                                  <p:childTnLst>
                                    <p:set>
                                      <p:cBhvr>
                                        <p:cTn id="136" dur="1" fill="hold">
                                          <p:stCondLst>
                                            <p:cond delay="0"/>
                                          </p:stCondLst>
                                        </p:cTn>
                                        <p:tgtEl>
                                          <p:spTgt spid="47"/>
                                        </p:tgtEl>
                                        <p:attrNameLst>
                                          <p:attrName>style.visibility</p:attrName>
                                        </p:attrNameLst>
                                      </p:cBhvr>
                                      <p:to>
                                        <p:strVal val="hidden"/>
                                      </p:to>
                                    </p:set>
                                  </p:childTnLst>
                                </p:cTn>
                              </p:par>
                              <p:par>
                                <p:cTn id="137" presetID="1" presetClass="exit" presetSubtype="0" fill="hold" nodeType="withEffect">
                                  <p:stCondLst>
                                    <p:cond delay="0"/>
                                  </p:stCondLst>
                                  <p:childTnLst>
                                    <p:set>
                                      <p:cBhvr>
                                        <p:cTn id="138" dur="1" fill="hold">
                                          <p:stCondLst>
                                            <p:cond delay="0"/>
                                          </p:stCondLst>
                                        </p:cTn>
                                        <p:tgtEl>
                                          <p:spTgt spid="42"/>
                                        </p:tgtEl>
                                        <p:attrNameLst>
                                          <p:attrName>style.visibility</p:attrName>
                                        </p:attrNameLst>
                                      </p:cBhvr>
                                      <p:to>
                                        <p:strVal val="hidden"/>
                                      </p:to>
                                    </p:set>
                                  </p:childTnLst>
                                </p:cTn>
                              </p:par>
                              <p:par>
                                <p:cTn id="139" presetID="1" presetClass="exit" presetSubtype="0" fill="hold" nodeType="withEffect">
                                  <p:stCondLst>
                                    <p:cond delay="0"/>
                                  </p:stCondLst>
                                  <p:childTnLst>
                                    <p:set>
                                      <p:cBhvr>
                                        <p:cTn id="140" dur="1" fill="hold">
                                          <p:stCondLst>
                                            <p:cond delay="0"/>
                                          </p:stCondLst>
                                        </p:cTn>
                                        <p:tgtEl>
                                          <p:spTgt spid="45"/>
                                        </p:tgtEl>
                                        <p:attrNameLst>
                                          <p:attrName>style.visibility</p:attrName>
                                        </p:attrNameLst>
                                      </p:cBhvr>
                                      <p:to>
                                        <p:strVal val="hidden"/>
                                      </p:to>
                                    </p:set>
                                  </p:childTnLst>
                                </p:cTn>
                              </p:par>
                            </p:childTnLst>
                          </p:cTn>
                        </p:par>
                      </p:childTnLst>
                    </p:cTn>
                  </p:par>
                  <p:par>
                    <p:cTn id="141" fill="hold">
                      <p:stCondLst>
                        <p:cond delay="indefinite"/>
                      </p:stCondLst>
                      <p:childTnLst>
                        <p:par>
                          <p:cTn id="142" fill="hold">
                            <p:stCondLst>
                              <p:cond delay="0"/>
                            </p:stCondLst>
                            <p:childTnLst>
                              <p:par>
                                <p:cTn id="143" presetID="1" presetClass="entr" presetSubtype="0" fill="hold" grpId="0" nodeType="clickEffect">
                                  <p:stCondLst>
                                    <p:cond delay="0"/>
                                  </p:stCondLst>
                                  <p:childTnLst>
                                    <p:set>
                                      <p:cBhvr>
                                        <p:cTn id="144" dur="1" fill="hold">
                                          <p:stCondLst>
                                            <p:cond delay="0"/>
                                          </p:stCondLst>
                                        </p:cTn>
                                        <p:tgtEl>
                                          <p:spTgt spid="32"/>
                                        </p:tgtEl>
                                        <p:attrNameLst>
                                          <p:attrName>style.visibility</p:attrName>
                                        </p:attrNameLst>
                                      </p:cBhvr>
                                      <p:to>
                                        <p:strVal val="visible"/>
                                      </p:to>
                                    </p:set>
                                  </p:childTnLst>
                                </p:cTn>
                              </p:par>
                              <p:par>
                                <p:cTn id="145" presetID="1" presetClass="entr" presetSubtype="0" fill="hold" nodeType="withEffect">
                                  <p:stCondLst>
                                    <p:cond delay="0"/>
                                  </p:stCondLst>
                                  <p:childTnLst>
                                    <p:set>
                                      <p:cBhvr>
                                        <p:cTn id="146" dur="1" fill="hold">
                                          <p:stCondLst>
                                            <p:cond delay="0"/>
                                          </p:stCondLst>
                                        </p:cTn>
                                        <p:tgtEl>
                                          <p:spTgt spid="50"/>
                                        </p:tgtEl>
                                        <p:attrNameLst>
                                          <p:attrName>style.visibility</p:attrName>
                                        </p:attrNameLst>
                                      </p:cBhvr>
                                      <p:to>
                                        <p:strVal val="visible"/>
                                      </p:to>
                                    </p:set>
                                  </p:childTnLst>
                                </p:cTn>
                              </p:par>
                              <p:par>
                                <p:cTn id="147" presetID="53" presetClass="entr" presetSubtype="16" fill="hold" grpId="0" nodeType="withEffect">
                                  <p:stCondLst>
                                    <p:cond delay="0"/>
                                  </p:stCondLst>
                                  <p:childTnLst>
                                    <p:set>
                                      <p:cBhvr>
                                        <p:cTn id="148" dur="1" fill="hold">
                                          <p:stCondLst>
                                            <p:cond delay="0"/>
                                          </p:stCondLst>
                                        </p:cTn>
                                        <p:tgtEl>
                                          <p:spTgt spid="36"/>
                                        </p:tgtEl>
                                        <p:attrNameLst>
                                          <p:attrName>style.visibility</p:attrName>
                                        </p:attrNameLst>
                                      </p:cBhvr>
                                      <p:to>
                                        <p:strVal val="visible"/>
                                      </p:to>
                                    </p:set>
                                    <p:anim calcmode="lin" valueType="num">
                                      <p:cBhvr>
                                        <p:cTn id="149" dur="500" fill="hold"/>
                                        <p:tgtEl>
                                          <p:spTgt spid="36"/>
                                        </p:tgtEl>
                                        <p:attrNameLst>
                                          <p:attrName>ppt_w</p:attrName>
                                        </p:attrNameLst>
                                      </p:cBhvr>
                                      <p:tavLst>
                                        <p:tav tm="0">
                                          <p:val>
                                            <p:fltVal val="0"/>
                                          </p:val>
                                        </p:tav>
                                        <p:tav tm="100000">
                                          <p:val>
                                            <p:strVal val="#ppt_w"/>
                                          </p:val>
                                        </p:tav>
                                      </p:tavLst>
                                    </p:anim>
                                    <p:anim calcmode="lin" valueType="num">
                                      <p:cBhvr>
                                        <p:cTn id="150" dur="500" fill="hold"/>
                                        <p:tgtEl>
                                          <p:spTgt spid="36"/>
                                        </p:tgtEl>
                                        <p:attrNameLst>
                                          <p:attrName>ppt_h</p:attrName>
                                        </p:attrNameLst>
                                      </p:cBhvr>
                                      <p:tavLst>
                                        <p:tav tm="0">
                                          <p:val>
                                            <p:fltVal val="0"/>
                                          </p:val>
                                        </p:tav>
                                        <p:tav tm="100000">
                                          <p:val>
                                            <p:strVal val="#ppt_h"/>
                                          </p:val>
                                        </p:tav>
                                      </p:tavLst>
                                    </p:anim>
                                    <p:animEffect transition="in" filter="fade">
                                      <p:cBhvr>
                                        <p:cTn id="151" dur="500"/>
                                        <p:tgtEl>
                                          <p:spTgt spid="36"/>
                                        </p:tgtEl>
                                      </p:cBhvr>
                                    </p:animEffect>
                                  </p:childTnLst>
                                </p:cTn>
                              </p:par>
                              <p:par>
                                <p:cTn id="152" presetID="53" presetClass="entr" presetSubtype="16" fill="hold" nodeType="withEffect">
                                  <p:stCondLst>
                                    <p:cond delay="0"/>
                                  </p:stCondLst>
                                  <p:childTnLst>
                                    <p:set>
                                      <p:cBhvr>
                                        <p:cTn id="153" dur="1" fill="hold">
                                          <p:stCondLst>
                                            <p:cond delay="0"/>
                                          </p:stCondLst>
                                        </p:cTn>
                                        <p:tgtEl>
                                          <p:spTgt spid="40"/>
                                        </p:tgtEl>
                                        <p:attrNameLst>
                                          <p:attrName>style.visibility</p:attrName>
                                        </p:attrNameLst>
                                      </p:cBhvr>
                                      <p:to>
                                        <p:strVal val="visible"/>
                                      </p:to>
                                    </p:set>
                                    <p:anim calcmode="lin" valueType="num">
                                      <p:cBhvr>
                                        <p:cTn id="154" dur="500" fill="hold"/>
                                        <p:tgtEl>
                                          <p:spTgt spid="40"/>
                                        </p:tgtEl>
                                        <p:attrNameLst>
                                          <p:attrName>ppt_w</p:attrName>
                                        </p:attrNameLst>
                                      </p:cBhvr>
                                      <p:tavLst>
                                        <p:tav tm="0">
                                          <p:val>
                                            <p:fltVal val="0"/>
                                          </p:val>
                                        </p:tav>
                                        <p:tav tm="100000">
                                          <p:val>
                                            <p:strVal val="#ppt_w"/>
                                          </p:val>
                                        </p:tav>
                                      </p:tavLst>
                                    </p:anim>
                                    <p:anim calcmode="lin" valueType="num">
                                      <p:cBhvr>
                                        <p:cTn id="155" dur="500" fill="hold"/>
                                        <p:tgtEl>
                                          <p:spTgt spid="40"/>
                                        </p:tgtEl>
                                        <p:attrNameLst>
                                          <p:attrName>ppt_h</p:attrName>
                                        </p:attrNameLst>
                                      </p:cBhvr>
                                      <p:tavLst>
                                        <p:tav tm="0">
                                          <p:val>
                                            <p:fltVal val="0"/>
                                          </p:val>
                                        </p:tav>
                                        <p:tav tm="100000">
                                          <p:val>
                                            <p:strVal val="#ppt_h"/>
                                          </p:val>
                                        </p:tav>
                                      </p:tavLst>
                                    </p:anim>
                                    <p:animEffect transition="in" filter="fade">
                                      <p:cBhvr>
                                        <p:cTn id="156" dur="500"/>
                                        <p:tgtEl>
                                          <p:spTgt spid="40"/>
                                        </p:tgtEl>
                                      </p:cBhvr>
                                    </p:animEffect>
                                  </p:childTnLst>
                                </p:cTn>
                              </p:par>
                            </p:childTnLst>
                          </p:cTn>
                        </p:par>
                      </p:childTnLst>
                    </p:cTn>
                  </p:par>
                  <p:par>
                    <p:cTn id="157" fill="hold">
                      <p:stCondLst>
                        <p:cond delay="indefinite"/>
                      </p:stCondLst>
                      <p:childTnLst>
                        <p:par>
                          <p:cTn id="158" fill="hold">
                            <p:stCondLst>
                              <p:cond delay="0"/>
                            </p:stCondLst>
                            <p:childTnLst>
                              <p:par>
                                <p:cTn id="159" presetID="53" presetClass="exit" presetSubtype="32" fill="hold" grpId="1" nodeType="clickEffect">
                                  <p:stCondLst>
                                    <p:cond delay="0"/>
                                  </p:stCondLst>
                                  <p:childTnLst>
                                    <p:anim calcmode="lin" valueType="num">
                                      <p:cBhvr>
                                        <p:cTn id="160" dur="500"/>
                                        <p:tgtEl>
                                          <p:spTgt spid="36"/>
                                        </p:tgtEl>
                                        <p:attrNameLst>
                                          <p:attrName>ppt_w</p:attrName>
                                        </p:attrNameLst>
                                      </p:cBhvr>
                                      <p:tavLst>
                                        <p:tav tm="0">
                                          <p:val>
                                            <p:strVal val="ppt_w"/>
                                          </p:val>
                                        </p:tav>
                                        <p:tav tm="100000">
                                          <p:val>
                                            <p:fltVal val="0"/>
                                          </p:val>
                                        </p:tav>
                                      </p:tavLst>
                                    </p:anim>
                                    <p:anim calcmode="lin" valueType="num">
                                      <p:cBhvr>
                                        <p:cTn id="161" dur="500"/>
                                        <p:tgtEl>
                                          <p:spTgt spid="36"/>
                                        </p:tgtEl>
                                        <p:attrNameLst>
                                          <p:attrName>ppt_h</p:attrName>
                                        </p:attrNameLst>
                                      </p:cBhvr>
                                      <p:tavLst>
                                        <p:tav tm="0">
                                          <p:val>
                                            <p:strVal val="ppt_h"/>
                                          </p:val>
                                        </p:tav>
                                        <p:tav tm="100000">
                                          <p:val>
                                            <p:fltVal val="0"/>
                                          </p:val>
                                        </p:tav>
                                      </p:tavLst>
                                    </p:anim>
                                    <p:animEffect transition="out" filter="fade">
                                      <p:cBhvr>
                                        <p:cTn id="162" dur="500"/>
                                        <p:tgtEl>
                                          <p:spTgt spid="36"/>
                                        </p:tgtEl>
                                      </p:cBhvr>
                                    </p:animEffect>
                                    <p:set>
                                      <p:cBhvr>
                                        <p:cTn id="163" dur="1" fill="hold">
                                          <p:stCondLst>
                                            <p:cond delay="499"/>
                                          </p:stCondLst>
                                        </p:cTn>
                                        <p:tgtEl>
                                          <p:spTgt spid="36"/>
                                        </p:tgtEl>
                                        <p:attrNameLst>
                                          <p:attrName>style.visibility</p:attrName>
                                        </p:attrNameLst>
                                      </p:cBhvr>
                                      <p:to>
                                        <p:strVal val="hidden"/>
                                      </p:to>
                                    </p:set>
                                  </p:childTnLst>
                                </p:cTn>
                              </p:par>
                              <p:par>
                                <p:cTn id="164" presetID="1" presetClass="exit" presetSubtype="0" fill="hold" nodeType="withEffect">
                                  <p:stCondLst>
                                    <p:cond delay="0"/>
                                  </p:stCondLst>
                                  <p:childTnLst>
                                    <p:set>
                                      <p:cBhvr>
                                        <p:cTn id="165" dur="1" fill="hold">
                                          <p:stCondLst>
                                            <p:cond delay="0"/>
                                          </p:stCondLst>
                                        </p:cTn>
                                        <p:tgtEl>
                                          <p:spTgt spid="50"/>
                                        </p:tgtEl>
                                        <p:attrNameLst>
                                          <p:attrName>style.visibility</p:attrName>
                                        </p:attrNameLst>
                                      </p:cBhvr>
                                      <p:to>
                                        <p:strVal val="hidden"/>
                                      </p:to>
                                    </p:set>
                                  </p:childTnLst>
                                </p:cTn>
                              </p:par>
                              <p:par>
                                <p:cTn id="166" presetID="53" presetClass="exit" presetSubtype="32" fill="hold" nodeType="withEffect">
                                  <p:stCondLst>
                                    <p:cond delay="0"/>
                                  </p:stCondLst>
                                  <p:childTnLst>
                                    <p:anim calcmode="lin" valueType="num">
                                      <p:cBhvr>
                                        <p:cTn id="167" dur="500"/>
                                        <p:tgtEl>
                                          <p:spTgt spid="40"/>
                                        </p:tgtEl>
                                        <p:attrNameLst>
                                          <p:attrName>ppt_w</p:attrName>
                                        </p:attrNameLst>
                                      </p:cBhvr>
                                      <p:tavLst>
                                        <p:tav tm="0">
                                          <p:val>
                                            <p:strVal val="ppt_w"/>
                                          </p:val>
                                        </p:tav>
                                        <p:tav tm="100000">
                                          <p:val>
                                            <p:fltVal val="0"/>
                                          </p:val>
                                        </p:tav>
                                      </p:tavLst>
                                    </p:anim>
                                    <p:anim calcmode="lin" valueType="num">
                                      <p:cBhvr>
                                        <p:cTn id="168" dur="500"/>
                                        <p:tgtEl>
                                          <p:spTgt spid="40"/>
                                        </p:tgtEl>
                                        <p:attrNameLst>
                                          <p:attrName>ppt_h</p:attrName>
                                        </p:attrNameLst>
                                      </p:cBhvr>
                                      <p:tavLst>
                                        <p:tav tm="0">
                                          <p:val>
                                            <p:strVal val="ppt_h"/>
                                          </p:val>
                                        </p:tav>
                                        <p:tav tm="100000">
                                          <p:val>
                                            <p:fltVal val="0"/>
                                          </p:val>
                                        </p:tav>
                                      </p:tavLst>
                                    </p:anim>
                                    <p:animEffect transition="out" filter="fade">
                                      <p:cBhvr>
                                        <p:cTn id="169" dur="500"/>
                                        <p:tgtEl>
                                          <p:spTgt spid="40"/>
                                        </p:tgtEl>
                                      </p:cBhvr>
                                    </p:animEffect>
                                    <p:set>
                                      <p:cBhvr>
                                        <p:cTn id="170" dur="1" fill="hold">
                                          <p:stCondLst>
                                            <p:cond delay="499"/>
                                          </p:stCondLst>
                                        </p:cTn>
                                        <p:tgtEl>
                                          <p:spTgt spid="40"/>
                                        </p:tgtEl>
                                        <p:attrNameLst>
                                          <p:attrName>style.visibility</p:attrName>
                                        </p:attrNameLst>
                                      </p:cBhvr>
                                      <p:to>
                                        <p:strVal val="hidden"/>
                                      </p:to>
                                    </p:set>
                                  </p:childTnLst>
                                </p:cTn>
                              </p:par>
                            </p:childTnLst>
                          </p:cTn>
                        </p:par>
                      </p:childTnLst>
                    </p:cTn>
                  </p:par>
                  <p:par>
                    <p:cTn id="171" fill="hold">
                      <p:stCondLst>
                        <p:cond delay="indefinite"/>
                      </p:stCondLst>
                      <p:childTnLst>
                        <p:par>
                          <p:cTn id="172" fill="hold">
                            <p:stCondLst>
                              <p:cond delay="0"/>
                            </p:stCondLst>
                            <p:childTnLst>
                              <p:par>
                                <p:cTn id="173" presetID="1" presetClass="entr" presetSubtype="0" fill="hold" grpId="0" nodeType="clickEffect">
                                  <p:stCondLst>
                                    <p:cond delay="0"/>
                                  </p:stCondLst>
                                  <p:childTnLst>
                                    <p:set>
                                      <p:cBhvr>
                                        <p:cTn id="174" dur="1" fill="hold">
                                          <p:stCondLst>
                                            <p:cond delay="0"/>
                                          </p:stCondLst>
                                        </p:cTn>
                                        <p:tgtEl>
                                          <p:spTgt spid="54"/>
                                        </p:tgtEl>
                                        <p:attrNameLst>
                                          <p:attrName>style.visibility</p:attrName>
                                        </p:attrNameLst>
                                      </p:cBhvr>
                                      <p:to>
                                        <p:strVal val="visible"/>
                                      </p:to>
                                    </p:set>
                                  </p:childTnLst>
                                </p:cTn>
                              </p:par>
                              <p:par>
                                <p:cTn id="175" presetID="1" presetClass="entr" presetSubtype="0" fill="hold" nodeType="withEffect">
                                  <p:stCondLst>
                                    <p:cond delay="0"/>
                                  </p:stCondLst>
                                  <p:childTnLst>
                                    <p:set>
                                      <p:cBhvr>
                                        <p:cTn id="176" dur="1" fill="hold">
                                          <p:stCondLst>
                                            <p:cond delay="0"/>
                                          </p:stCondLst>
                                        </p:cTn>
                                        <p:tgtEl>
                                          <p:spTgt spid="52"/>
                                        </p:tgtEl>
                                        <p:attrNameLst>
                                          <p:attrName>style.visibility</p:attrName>
                                        </p:attrNameLst>
                                      </p:cBhvr>
                                      <p:to>
                                        <p:strVal val="visible"/>
                                      </p:to>
                                    </p:set>
                                  </p:childTnLst>
                                </p:cTn>
                              </p:par>
                              <p:par>
                                <p:cTn id="177" presetID="1" presetClass="entr" presetSubtype="0" fill="hold" nodeType="withEffect">
                                  <p:stCondLst>
                                    <p:cond delay="0"/>
                                  </p:stCondLst>
                                  <p:childTnLst>
                                    <p:set>
                                      <p:cBhvr>
                                        <p:cTn id="178" dur="1" fill="hold">
                                          <p:stCondLst>
                                            <p:cond delay="0"/>
                                          </p:stCondLst>
                                        </p:cTn>
                                        <p:tgtEl>
                                          <p:spTgt spid="57"/>
                                        </p:tgtEl>
                                        <p:attrNameLst>
                                          <p:attrName>style.visibility</p:attrName>
                                        </p:attrNameLst>
                                      </p:cBhvr>
                                      <p:to>
                                        <p:strVal val="visible"/>
                                      </p:to>
                                    </p:set>
                                  </p:childTnLst>
                                </p:cTn>
                              </p:par>
                            </p:childTnLst>
                          </p:cTn>
                        </p:par>
                      </p:childTnLst>
                    </p:cTn>
                  </p:par>
                  <p:par>
                    <p:cTn id="179" fill="hold">
                      <p:stCondLst>
                        <p:cond delay="indefinite"/>
                      </p:stCondLst>
                      <p:childTnLst>
                        <p:par>
                          <p:cTn id="180" fill="hold">
                            <p:stCondLst>
                              <p:cond delay="0"/>
                            </p:stCondLst>
                            <p:childTnLst>
                              <p:par>
                                <p:cTn id="181" presetID="53" presetClass="entr" presetSubtype="16" fill="hold" grpId="0" nodeType="clickEffect">
                                  <p:stCondLst>
                                    <p:cond delay="0"/>
                                  </p:stCondLst>
                                  <p:childTnLst>
                                    <p:set>
                                      <p:cBhvr>
                                        <p:cTn id="182" dur="1" fill="hold">
                                          <p:stCondLst>
                                            <p:cond delay="0"/>
                                          </p:stCondLst>
                                        </p:cTn>
                                        <p:tgtEl>
                                          <p:spTgt spid="62"/>
                                        </p:tgtEl>
                                        <p:attrNameLst>
                                          <p:attrName>style.visibility</p:attrName>
                                        </p:attrNameLst>
                                      </p:cBhvr>
                                      <p:to>
                                        <p:strVal val="visible"/>
                                      </p:to>
                                    </p:set>
                                    <p:anim calcmode="lin" valueType="num">
                                      <p:cBhvr>
                                        <p:cTn id="183" dur="500" fill="hold"/>
                                        <p:tgtEl>
                                          <p:spTgt spid="62"/>
                                        </p:tgtEl>
                                        <p:attrNameLst>
                                          <p:attrName>ppt_w</p:attrName>
                                        </p:attrNameLst>
                                      </p:cBhvr>
                                      <p:tavLst>
                                        <p:tav tm="0">
                                          <p:val>
                                            <p:fltVal val="0"/>
                                          </p:val>
                                        </p:tav>
                                        <p:tav tm="100000">
                                          <p:val>
                                            <p:strVal val="#ppt_w"/>
                                          </p:val>
                                        </p:tav>
                                      </p:tavLst>
                                    </p:anim>
                                    <p:anim calcmode="lin" valueType="num">
                                      <p:cBhvr>
                                        <p:cTn id="184" dur="500" fill="hold"/>
                                        <p:tgtEl>
                                          <p:spTgt spid="62"/>
                                        </p:tgtEl>
                                        <p:attrNameLst>
                                          <p:attrName>ppt_h</p:attrName>
                                        </p:attrNameLst>
                                      </p:cBhvr>
                                      <p:tavLst>
                                        <p:tav tm="0">
                                          <p:val>
                                            <p:fltVal val="0"/>
                                          </p:val>
                                        </p:tav>
                                        <p:tav tm="100000">
                                          <p:val>
                                            <p:strVal val="#ppt_h"/>
                                          </p:val>
                                        </p:tav>
                                      </p:tavLst>
                                    </p:anim>
                                    <p:animEffect transition="in" filter="fade">
                                      <p:cBhvr>
                                        <p:cTn id="185" dur="500"/>
                                        <p:tgtEl>
                                          <p:spTgt spid="62"/>
                                        </p:tgtEl>
                                      </p:cBhvr>
                                    </p:animEffect>
                                  </p:childTnLst>
                                </p:cTn>
                              </p:par>
                              <p:par>
                                <p:cTn id="186" presetID="53" presetClass="entr" presetSubtype="16" fill="hold" nodeType="withEffect">
                                  <p:stCondLst>
                                    <p:cond delay="0"/>
                                  </p:stCondLst>
                                  <p:childTnLst>
                                    <p:set>
                                      <p:cBhvr>
                                        <p:cTn id="187" dur="1" fill="hold">
                                          <p:stCondLst>
                                            <p:cond delay="0"/>
                                          </p:stCondLst>
                                        </p:cTn>
                                        <p:tgtEl>
                                          <p:spTgt spid="67"/>
                                        </p:tgtEl>
                                        <p:attrNameLst>
                                          <p:attrName>style.visibility</p:attrName>
                                        </p:attrNameLst>
                                      </p:cBhvr>
                                      <p:to>
                                        <p:strVal val="visible"/>
                                      </p:to>
                                    </p:set>
                                    <p:anim calcmode="lin" valueType="num">
                                      <p:cBhvr>
                                        <p:cTn id="188" dur="500" fill="hold"/>
                                        <p:tgtEl>
                                          <p:spTgt spid="67"/>
                                        </p:tgtEl>
                                        <p:attrNameLst>
                                          <p:attrName>ppt_w</p:attrName>
                                        </p:attrNameLst>
                                      </p:cBhvr>
                                      <p:tavLst>
                                        <p:tav tm="0">
                                          <p:val>
                                            <p:fltVal val="0"/>
                                          </p:val>
                                        </p:tav>
                                        <p:tav tm="100000">
                                          <p:val>
                                            <p:strVal val="#ppt_w"/>
                                          </p:val>
                                        </p:tav>
                                      </p:tavLst>
                                    </p:anim>
                                    <p:anim calcmode="lin" valueType="num">
                                      <p:cBhvr>
                                        <p:cTn id="189" dur="500" fill="hold"/>
                                        <p:tgtEl>
                                          <p:spTgt spid="67"/>
                                        </p:tgtEl>
                                        <p:attrNameLst>
                                          <p:attrName>ppt_h</p:attrName>
                                        </p:attrNameLst>
                                      </p:cBhvr>
                                      <p:tavLst>
                                        <p:tav tm="0">
                                          <p:val>
                                            <p:fltVal val="0"/>
                                          </p:val>
                                        </p:tav>
                                        <p:tav tm="100000">
                                          <p:val>
                                            <p:strVal val="#ppt_h"/>
                                          </p:val>
                                        </p:tav>
                                      </p:tavLst>
                                    </p:anim>
                                    <p:animEffect transition="in" filter="fade">
                                      <p:cBhvr>
                                        <p:cTn id="190" dur="500"/>
                                        <p:tgtEl>
                                          <p:spTgt spid="67"/>
                                        </p:tgtEl>
                                      </p:cBhvr>
                                    </p:animEffect>
                                  </p:childTnLst>
                                </p:cTn>
                              </p:par>
                              <p:par>
                                <p:cTn id="191" presetID="53" presetClass="entr" presetSubtype="16" fill="hold" nodeType="withEffect">
                                  <p:stCondLst>
                                    <p:cond delay="0"/>
                                  </p:stCondLst>
                                  <p:childTnLst>
                                    <p:set>
                                      <p:cBhvr>
                                        <p:cTn id="192" dur="1" fill="hold">
                                          <p:stCondLst>
                                            <p:cond delay="0"/>
                                          </p:stCondLst>
                                        </p:cTn>
                                        <p:tgtEl>
                                          <p:spTgt spid="65"/>
                                        </p:tgtEl>
                                        <p:attrNameLst>
                                          <p:attrName>style.visibility</p:attrName>
                                        </p:attrNameLst>
                                      </p:cBhvr>
                                      <p:to>
                                        <p:strVal val="visible"/>
                                      </p:to>
                                    </p:set>
                                    <p:anim calcmode="lin" valueType="num">
                                      <p:cBhvr>
                                        <p:cTn id="193" dur="500" fill="hold"/>
                                        <p:tgtEl>
                                          <p:spTgt spid="65"/>
                                        </p:tgtEl>
                                        <p:attrNameLst>
                                          <p:attrName>ppt_w</p:attrName>
                                        </p:attrNameLst>
                                      </p:cBhvr>
                                      <p:tavLst>
                                        <p:tav tm="0">
                                          <p:val>
                                            <p:fltVal val="0"/>
                                          </p:val>
                                        </p:tav>
                                        <p:tav tm="100000">
                                          <p:val>
                                            <p:strVal val="#ppt_w"/>
                                          </p:val>
                                        </p:tav>
                                      </p:tavLst>
                                    </p:anim>
                                    <p:anim calcmode="lin" valueType="num">
                                      <p:cBhvr>
                                        <p:cTn id="194" dur="500" fill="hold"/>
                                        <p:tgtEl>
                                          <p:spTgt spid="65"/>
                                        </p:tgtEl>
                                        <p:attrNameLst>
                                          <p:attrName>ppt_h</p:attrName>
                                        </p:attrNameLst>
                                      </p:cBhvr>
                                      <p:tavLst>
                                        <p:tav tm="0">
                                          <p:val>
                                            <p:fltVal val="0"/>
                                          </p:val>
                                        </p:tav>
                                        <p:tav tm="100000">
                                          <p:val>
                                            <p:strVal val="#ppt_h"/>
                                          </p:val>
                                        </p:tav>
                                      </p:tavLst>
                                    </p:anim>
                                    <p:animEffect transition="in" filter="fade">
                                      <p:cBhvr>
                                        <p:cTn id="195" dur="500"/>
                                        <p:tgtEl>
                                          <p:spTgt spid="65"/>
                                        </p:tgtEl>
                                      </p:cBhvr>
                                    </p:animEffect>
                                  </p:childTnLst>
                                </p:cTn>
                              </p:par>
                            </p:childTnLst>
                          </p:cTn>
                        </p:par>
                      </p:childTnLst>
                    </p:cTn>
                  </p:par>
                  <p:par>
                    <p:cTn id="196" fill="hold">
                      <p:stCondLst>
                        <p:cond delay="indefinite"/>
                      </p:stCondLst>
                      <p:childTnLst>
                        <p:par>
                          <p:cTn id="197" fill="hold">
                            <p:stCondLst>
                              <p:cond delay="0"/>
                            </p:stCondLst>
                            <p:childTnLst>
                              <p:par>
                                <p:cTn id="198" presetID="53" presetClass="exit" presetSubtype="32" fill="hold" nodeType="clickEffect">
                                  <p:stCondLst>
                                    <p:cond delay="0"/>
                                  </p:stCondLst>
                                  <p:childTnLst>
                                    <p:anim calcmode="lin" valueType="num">
                                      <p:cBhvr>
                                        <p:cTn id="199" dur="500"/>
                                        <p:tgtEl>
                                          <p:spTgt spid="67"/>
                                        </p:tgtEl>
                                        <p:attrNameLst>
                                          <p:attrName>ppt_w</p:attrName>
                                        </p:attrNameLst>
                                      </p:cBhvr>
                                      <p:tavLst>
                                        <p:tav tm="0">
                                          <p:val>
                                            <p:strVal val="ppt_w"/>
                                          </p:val>
                                        </p:tav>
                                        <p:tav tm="100000">
                                          <p:val>
                                            <p:fltVal val="0"/>
                                          </p:val>
                                        </p:tav>
                                      </p:tavLst>
                                    </p:anim>
                                    <p:anim calcmode="lin" valueType="num">
                                      <p:cBhvr>
                                        <p:cTn id="200" dur="500"/>
                                        <p:tgtEl>
                                          <p:spTgt spid="67"/>
                                        </p:tgtEl>
                                        <p:attrNameLst>
                                          <p:attrName>ppt_h</p:attrName>
                                        </p:attrNameLst>
                                      </p:cBhvr>
                                      <p:tavLst>
                                        <p:tav tm="0">
                                          <p:val>
                                            <p:strVal val="ppt_h"/>
                                          </p:val>
                                        </p:tav>
                                        <p:tav tm="100000">
                                          <p:val>
                                            <p:fltVal val="0"/>
                                          </p:val>
                                        </p:tav>
                                      </p:tavLst>
                                    </p:anim>
                                    <p:animEffect transition="out" filter="fade">
                                      <p:cBhvr>
                                        <p:cTn id="201" dur="500"/>
                                        <p:tgtEl>
                                          <p:spTgt spid="67"/>
                                        </p:tgtEl>
                                      </p:cBhvr>
                                    </p:animEffect>
                                    <p:set>
                                      <p:cBhvr>
                                        <p:cTn id="202" dur="1" fill="hold">
                                          <p:stCondLst>
                                            <p:cond delay="499"/>
                                          </p:stCondLst>
                                        </p:cTn>
                                        <p:tgtEl>
                                          <p:spTgt spid="67"/>
                                        </p:tgtEl>
                                        <p:attrNameLst>
                                          <p:attrName>style.visibility</p:attrName>
                                        </p:attrNameLst>
                                      </p:cBhvr>
                                      <p:to>
                                        <p:strVal val="hidden"/>
                                      </p:to>
                                    </p:set>
                                  </p:childTnLst>
                                </p:cTn>
                              </p:par>
                              <p:par>
                                <p:cTn id="203" presetID="53" presetClass="exit" presetSubtype="32" fill="hold" nodeType="withEffect">
                                  <p:stCondLst>
                                    <p:cond delay="0"/>
                                  </p:stCondLst>
                                  <p:childTnLst>
                                    <p:anim calcmode="lin" valueType="num">
                                      <p:cBhvr>
                                        <p:cTn id="204" dur="500"/>
                                        <p:tgtEl>
                                          <p:spTgt spid="65"/>
                                        </p:tgtEl>
                                        <p:attrNameLst>
                                          <p:attrName>ppt_w</p:attrName>
                                        </p:attrNameLst>
                                      </p:cBhvr>
                                      <p:tavLst>
                                        <p:tav tm="0">
                                          <p:val>
                                            <p:strVal val="ppt_w"/>
                                          </p:val>
                                        </p:tav>
                                        <p:tav tm="100000">
                                          <p:val>
                                            <p:fltVal val="0"/>
                                          </p:val>
                                        </p:tav>
                                      </p:tavLst>
                                    </p:anim>
                                    <p:anim calcmode="lin" valueType="num">
                                      <p:cBhvr>
                                        <p:cTn id="205" dur="500"/>
                                        <p:tgtEl>
                                          <p:spTgt spid="65"/>
                                        </p:tgtEl>
                                        <p:attrNameLst>
                                          <p:attrName>ppt_h</p:attrName>
                                        </p:attrNameLst>
                                      </p:cBhvr>
                                      <p:tavLst>
                                        <p:tav tm="0">
                                          <p:val>
                                            <p:strVal val="ppt_h"/>
                                          </p:val>
                                        </p:tav>
                                        <p:tav tm="100000">
                                          <p:val>
                                            <p:fltVal val="0"/>
                                          </p:val>
                                        </p:tav>
                                      </p:tavLst>
                                    </p:anim>
                                    <p:animEffect transition="out" filter="fade">
                                      <p:cBhvr>
                                        <p:cTn id="206" dur="500"/>
                                        <p:tgtEl>
                                          <p:spTgt spid="65"/>
                                        </p:tgtEl>
                                      </p:cBhvr>
                                    </p:animEffect>
                                    <p:set>
                                      <p:cBhvr>
                                        <p:cTn id="207" dur="1" fill="hold">
                                          <p:stCondLst>
                                            <p:cond delay="499"/>
                                          </p:stCondLst>
                                        </p:cTn>
                                        <p:tgtEl>
                                          <p:spTgt spid="65"/>
                                        </p:tgtEl>
                                        <p:attrNameLst>
                                          <p:attrName>style.visibility</p:attrName>
                                        </p:attrNameLst>
                                      </p:cBhvr>
                                      <p:to>
                                        <p:strVal val="hidden"/>
                                      </p:to>
                                    </p:set>
                                  </p:childTnLst>
                                </p:cTn>
                              </p:par>
                              <p:par>
                                <p:cTn id="208" presetID="53" presetClass="exit" presetSubtype="32" fill="hold" grpId="1" nodeType="withEffect">
                                  <p:stCondLst>
                                    <p:cond delay="0"/>
                                  </p:stCondLst>
                                  <p:childTnLst>
                                    <p:anim calcmode="lin" valueType="num">
                                      <p:cBhvr>
                                        <p:cTn id="209" dur="500"/>
                                        <p:tgtEl>
                                          <p:spTgt spid="62"/>
                                        </p:tgtEl>
                                        <p:attrNameLst>
                                          <p:attrName>ppt_w</p:attrName>
                                        </p:attrNameLst>
                                      </p:cBhvr>
                                      <p:tavLst>
                                        <p:tav tm="0">
                                          <p:val>
                                            <p:strVal val="ppt_w"/>
                                          </p:val>
                                        </p:tav>
                                        <p:tav tm="100000">
                                          <p:val>
                                            <p:fltVal val="0"/>
                                          </p:val>
                                        </p:tav>
                                      </p:tavLst>
                                    </p:anim>
                                    <p:anim calcmode="lin" valueType="num">
                                      <p:cBhvr>
                                        <p:cTn id="210" dur="500"/>
                                        <p:tgtEl>
                                          <p:spTgt spid="62"/>
                                        </p:tgtEl>
                                        <p:attrNameLst>
                                          <p:attrName>ppt_h</p:attrName>
                                        </p:attrNameLst>
                                      </p:cBhvr>
                                      <p:tavLst>
                                        <p:tav tm="0">
                                          <p:val>
                                            <p:strVal val="ppt_h"/>
                                          </p:val>
                                        </p:tav>
                                        <p:tav tm="100000">
                                          <p:val>
                                            <p:fltVal val="0"/>
                                          </p:val>
                                        </p:tav>
                                      </p:tavLst>
                                    </p:anim>
                                    <p:animEffect transition="out" filter="fade">
                                      <p:cBhvr>
                                        <p:cTn id="211" dur="500"/>
                                        <p:tgtEl>
                                          <p:spTgt spid="62"/>
                                        </p:tgtEl>
                                      </p:cBhvr>
                                    </p:animEffect>
                                    <p:set>
                                      <p:cBhvr>
                                        <p:cTn id="212" dur="1" fill="hold">
                                          <p:stCondLst>
                                            <p:cond delay="499"/>
                                          </p:stCondLst>
                                        </p:cTn>
                                        <p:tgtEl>
                                          <p:spTgt spid="62"/>
                                        </p:tgtEl>
                                        <p:attrNameLst>
                                          <p:attrName>style.visibility</p:attrName>
                                        </p:attrNameLst>
                                      </p:cBhvr>
                                      <p:to>
                                        <p:strVal val="hidden"/>
                                      </p:to>
                                    </p:set>
                                  </p:childTnLst>
                                </p:cTn>
                              </p:par>
                              <p:par>
                                <p:cTn id="213" presetID="53" presetClass="entr" presetSubtype="16" fill="hold" grpId="0" nodeType="withEffect">
                                  <p:stCondLst>
                                    <p:cond delay="0"/>
                                  </p:stCondLst>
                                  <p:childTnLst>
                                    <p:set>
                                      <p:cBhvr>
                                        <p:cTn id="214" dur="1" fill="hold">
                                          <p:stCondLst>
                                            <p:cond delay="0"/>
                                          </p:stCondLst>
                                        </p:cTn>
                                        <p:tgtEl>
                                          <p:spTgt spid="59"/>
                                        </p:tgtEl>
                                        <p:attrNameLst>
                                          <p:attrName>style.visibility</p:attrName>
                                        </p:attrNameLst>
                                      </p:cBhvr>
                                      <p:to>
                                        <p:strVal val="visible"/>
                                      </p:to>
                                    </p:set>
                                    <p:anim calcmode="lin" valueType="num">
                                      <p:cBhvr>
                                        <p:cTn id="215" dur="500" fill="hold"/>
                                        <p:tgtEl>
                                          <p:spTgt spid="59"/>
                                        </p:tgtEl>
                                        <p:attrNameLst>
                                          <p:attrName>ppt_w</p:attrName>
                                        </p:attrNameLst>
                                      </p:cBhvr>
                                      <p:tavLst>
                                        <p:tav tm="0">
                                          <p:val>
                                            <p:fltVal val="0"/>
                                          </p:val>
                                        </p:tav>
                                        <p:tav tm="100000">
                                          <p:val>
                                            <p:strVal val="#ppt_w"/>
                                          </p:val>
                                        </p:tav>
                                      </p:tavLst>
                                    </p:anim>
                                    <p:anim calcmode="lin" valueType="num">
                                      <p:cBhvr>
                                        <p:cTn id="216" dur="500" fill="hold"/>
                                        <p:tgtEl>
                                          <p:spTgt spid="59"/>
                                        </p:tgtEl>
                                        <p:attrNameLst>
                                          <p:attrName>ppt_h</p:attrName>
                                        </p:attrNameLst>
                                      </p:cBhvr>
                                      <p:tavLst>
                                        <p:tav tm="0">
                                          <p:val>
                                            <p:fltVal val="0"/>
                                          </p:val>
                                        </p:tav>
                                        <p:tav tm="100000">
                                          <p:val>
                                            <p:strVal val="#ppt_h"/>
                                          </p:val>
                                        </p:tav>
                                      </p:tavLst>
                                    </p:anim>
                                    <p:animEffect transition="in" filter="fade">
                                      <p:cBhvr>
                                        <p:cTn id="217" dur="500"/>
                                        <p:tgtEl>
                                          <p:spTgt spid="59"/>
                                        </p:tgtEl>
                                      </p:cBhvr>
                                    </p:animEffect>
                                  </p:childTnLst>
                                </p:cTn>
                              </p:par>
                              <p:par>
                                <p:cTn id="218" presetID="53" presetClass="entr" presetSubtype="16" fill="hold" nodeType="withEffect">
                                  <p:stCondLst>
                                    <p:cond delay="0"/>
                                  </p:stCondLst>
                                  <p:childTnLst>
                                    <p:set>
                                      <p:cBhvr>
                                        <p:cTn id="219" dur="1" fill="hold">
                                          <p:stCondLst>
                                            <p:cond delay="0"/>
                                          </p:stCondLst>
                                        </p:cTn>
                                        <p:tgtEl>
                                          <p:spTgt spid="61"/>
                                        </p:tgtEl>
                                        <p:attrNameLst>
                                          <p:attrName>style.visibility</p:attrName>
                                        </p:attrNameLst>
                                      </p:cBhvr>
                                      <p:to>
                                        <p:strVal val="visible"/>
                                      </p:to>
                                    </p:set>
                                    <p:anim calcmode="lin" valueType="num">
                                      <p:cBhvr>
                                        <p:cTn id="220" dur="500" fill="hold"/>
                                        <p:tgtEl>
                                          <p:spTgt spid="61"/>
                                        </p:tgtEl>
                                        <p:attrNameLst>
                                          <p:attrName>ppt_w</p:attrName>
                                        </p:attrNameLst>
                                      </p:cBhvr>
                                      <p:tavLst>
                                        <p:tav tm="0">
                                          <p:val>
                                            <p:fltVal val="0"/>
                                          </p:val>
                                        </p:tav>
                                        <p:tav tm="100000">
                                          <p:val>
                                            <p:strVal val="#ppt_w"/>
                                          </p:val>
                                        </p:tav>
                                      </p:tavLst>
                                    </p:anim>
                                    <p:anim calcmode="lin" valueType="num">
                                      <p:cBhvr>
                                        <p:cTn id="221" dur="500" fill="hold"/>
                                        <p:tgtEl>
                                          <p:spTgt spid="61"/>
                                        </p:tgtEl>
                                        <p:attrNameLst>
                                          <p:attrName>ppt_h</p:attrName>
                                        </p:attrNameLst>
                                      </p:cBhvr>
                                      <p:tavLst>
                                        <p:tav tm="0">
                                          <p:val>
                                            <p:fltVal val="0"/>
                                          </p:val>
                                        </p:tav>
                                        <p:tav tm="100000">
                                          <p:val>
                                            <p:strVal val="#ppt_h"/>
                                          </p:val>
                                        </p:tav>
                                      </p:tavLst>
                                    </p:anim>
                                    <p:animEffect transition="in" filter="fade">
                                      <p:cBhvr>
                                        <p:cTn id="222" dur="500"/>
                                        <p:tgtEl>
                                          <p:spTgt spid="61"/>
                                        </p:tgtEl>
                                      </p:cBhvr>
                                    </p:animEffect>
                                  </p:childTnLst>
                                </p:cTn>
                              </p:par>
                            </p:childTnLst>
                          </p:cTn>
                        </p:par>
                      </p:childTnLst>
                    </p:cTn>
                  </p:par>
                  <p:par>
                    <p:cTn id="223" fill="hold">
                      <p:stCondLst>
                        <p:cond delay="indefinite"/>
                      </p:stCondLst>
                      <p:childTnLst>
                        <p:par>
                          <p:cTn id="224" fill="hold">
                            <p:stCondLst>
                              <p:cond delay="0"/>
                            </p:stCondLst>
                            <p:childTnLst>
                              <p:par>
                                <p:cTn id="225" presetID="53" presetClass="exit" presetSubtype="32" fill="hold" nodeType="clickEffect">
                                  <p:stCondLst>
                                    <p:cond delay="0"/>
                                  </p:stCondLst>
                                  <p:childTnLst>
                                    <p:anim calcmode="lin" valueType="num">
                                      <p:cBhvr>
                                        <p:cTn id="226" dur="500"/>
                                        <p:tgtEl>
                                          <p:spTgt spid="61"/>
                                        </p:tgtEl>
                                        <p:attrNameLst>
                                          <p:attrName>ppt_w</p:attrName>
                                        </p:attrNameLst>
                                      </p:cBhvr>
                                      <p:tavLst>
                                        <p:tav tm="0">
                                          <p:val>
                                            <p:strVal val="ppt_w"/>
                                          </p:val>
                                        </p:tav>
                                        <p:tav tm="100000">
                                          <p:val>
                                            <p:fltVal val="0"/>
                                          </p:val>
                                        </p:tav>
                                      </p:tavLst>
                                    </p:anim>
                                    <p:anim calcmode="lin" valueType="num">
                                      <p:cBhvr>
                                        <p:cTn id="227" dur="500"/>
                                        <p:tgtEl>
                                          <p:spTgt spid="61"/>
                                        </p:tgtEl>
                                        <p:attrNameLst>
                                          <p:attrName>ppt_h</p:attrName>
                                        </p:attrNameLst>
                                      </p:cBhvr>
                                      <p:tavLst>
                                        <p:tav tm="0">
                                          <p:val>
                                            <p:strVal val="ppt_h"/>
                                          </p:val>
                                        </p:tav>
                                        <p:tav tm="100000">
                                          <p:val>
                                            <p:fltVal val="0"/>
                                          </p:val>
                                        </p:tav>
                                      </p:tavLst>
                                    </p:anim>
                                    <p:animEffect transition="out" filter="fade">
                                      <p:cBhvr>
                                        <p:cTn id="228" dur="500"/>
                                        <p:tgtEl>
                                          <p:spTgt spid="61"/>
                                        </p:tgtEl>
                                      </p:cBhvr>
                                    </p:animEffect>
                                    <p:set>
                                      <p:cBhvr>
                                        <p:cTn id="229" dur="1" fill="hold">
                                          <p:stCondLst>
                                            <p:cond delay="499"/>
                                          </p:stCondLst>
                                        </p:cTn>
                                        <p:tgtEl>
                                          <p:spTgt spid="61"/>
                                        </p:tgtEl>
                                        <p:attrNameLst>
                                          <p:attrName>style.visibility</p:attrName>
                                        </p:attrNameLst>
                                      </p:cBhvr>
                                      <p:to>
                                        <p:strVal val="hidden"/>
                                      </p:to>
                                    </p:set>
                                  </p:childTnLst>
                                </p:cTn>
                              </p:par>
                              <p:par>
                                <p:cTn id="230" presetID="53" presetClass="exit" presetSubtype="32" fill="hold" grpId="1" nodeType="withEffect">
                                  <p:stCondLst>
                                    <p:cond delay="0"/>
                                  </p:stCondLst>
                                  <p:childTnLst>
                                    <p:anim calcmode="lin" valueType="num">
                                      <p:cBhvr>
                                        <p:cTn id="231" dur="500"/>
                                        <p:tgtEl>
                                          <p:spTgt spid="59"/>
                                        </p:tgtEl>
                                        <p:attrNameLst>
                                          <p:attrName>ppt_w</p:attrName>
                                        </p:attrNameLst>
                                      </p:cBhvr>
                                      <p:tavLst>
                                        <p:tav tm="0">
                                          <p:val>
                                            <p:strVal val="ppt_w"/>
                                          </p:val>
                                        </p:tav>
                                        <p:tav tm="100000">
                                          <p:val>
                                            <p:fltVal val="0"/>
                                          </p:val>
                                        </p:tav>
                                      </p:tavLst>
                                    </p:anim>
                                    <p:anim calcmode="lin" valueType="num">
                                      <p:cBhvr>
                                        <p:cTn id="232" dur="500"/>
                                        <p:tgtEl>
                                          <p:spTgt spid="59"/>
                                        </p:tgtEl>
                                        <p:attrNameLst>
                                          <p:attrName>ppt_h</p:attrName>
                                        </p:attrNameLst>
                                      </p:cBhvr>
                                      <p:tavLst>
                                        <p:tav tm="0">
                                          <p:val>
                                            <p:strVal val="ppt_h"/>
                                          </p:val>
                                        </p:tav>
                                        <p:tav tm="100000">
                                          <p:val>
                                            <p:fltVal val="0"/>
                                          </p:val>
                                        </p:tav>
                                      </p:tavLst>
                                    </p:anim>
                                    <p:animEffect transition="out" filter="fade">
                                      <p:cBhvr>
                                        <p:cTn id="233" dur="500"/>
                                        <p:tgtEl>
                                          <p:spTgt spid="59"/>
                                        </p:tgtEl>
                                      </p:cBhvr>
                                    </p:animEffect>
                                    <p:set>
                                      <p:cBhvr>
                                        <p:cTn id="234" dur="1" fill="hold">
                                          <p:stCondLst>
                                            <p:cond delay="499"/>
                                          </p:stCondLst>
                                        </p:cTn>
                                        <p:tgtEl>
                                          <p:spTgt spid="59"/>
                                        </p:tgtEl>
                                        <p:attrNameLst>
                                          <p:attrName>style.visibility</p:attrName>
                                        </p:attrNameLst>
                                      </p:cBhvr>
                                      <p:to>
                                        <p:strVal val="hidden"/>
                                      </p:to>
                                    </p:set>
                                  </p:childTnLst>
                                </p:cTn>
                              </p:par>
                              <p:par>
                                <p:cTn id="235" presetID="1" presetClass="exit" presetSubtype="0" fill="hold" nodeType="withEffect">
                                  <p:stCondLst>
                                    <p:cond delay="0"/>
                                  </p:stCondLst>
                                  <p:childTnLst>
                                    <p:set>
                                      <p:cBhvr>
                                        <p:cTn id="236" dur="1" fill="hold">
                                          <p:stCondLst>
                                            <p:cond delay="0"/>
                                          </p:stCondLst>
                                        </p:cTn>
                                        <p:tgtEl>
                                          <p:spTgt spid="52"/>
                                        </p:tgtEl>
                                        <p:attrNameLst>
                                          <p:attrName>style.visibility</p:attrName>
                                        </p:attrNameLst>
                                      </p:cBhvr>
                                      <p:to>
                                        <p:strVal val="hidden"/>
                                      </p:to>
                                    </p:set>
                                  </p:childTnLst>
                                </p:cTn>
                              </p:par>
                              <p:par>
                                <p:cTn id="237" presetID="1" presetClass="exit" presetSubtype="0" fill="hold" nodeType="withEffect">
                                  <p:stCondLst>
                                    <p:cond delay="0"/>
                                  </p:stCondLst>
                                  <p:childTnLst>
                                    <p:set>
                                      <p:cBhvr>
                                        <p:cTn id="238" dur="1" fill="hold">
                                          <p:stCondLst>
                                            <p:cond delay="0"/>
                                          </p:stCondLst>
                                        </p:cTn>
                                        <p:tgtEl>
                                          <p:spTgt spid="57"/>
                                        </p:tgtEl>
                                        <p:attrNameLst>
                                          <p:attrName>style.visibility</p:attrName>
                                        </p:attrNameLst>
                                      </p:cBhvr>
                                      <p:to>
                                        <p:strVal val="hidden"/>
                                      </p:to>
                                    </p:set>
                                  </p:childTnLst>
                                </p:cTn>
                              </p:par>
                              <p:par>
                                <p:cTn id="239" presetID="1" presetClass="exit" presetSubtype="0" fill="hold" grpId="1" nodeType="withEffect">
                                  <p:stCondLst>
                                    <p:cond delay="0"/>
                                  </p:stCondLst>
                                  <p:childTnLst>
                                    <p:set>
                                      <p:cBhvr>
                                        <p:cTn id="240" dur="1" fill="hold">
                                          <p:stCondLst>
                                            <p:cond delay="0"/>
                                          </p:stCondLst>
                                        </p:cTn>
                                        <p:tgtEl>
                                          <p:spTgt spid="54"/>
                                        </p:tgtEl>
                                        <p:attrNameLst>
                                          <p:attrName>style.visibility</p:attrName>
                                        </p:attrNameLst>
                                      </p:cBhvr>
                                      <p:to>
                                        <p:strVal val="hidden"/>
                                      </p:to>
                                    </p:set>
                                  </p:childTnLst>
                                </p:cTn>
                              </p:par>
                            </p:childTnLst>
                          </p:cTn>
                        </p:par>
                      </p:childTnLst>
                    </p:cTn>
                  </p:par>
                  <p:par>
                    <p:cTn id="241" fill="hold">
                      <p:stCondLst>
                        <p:cond delay="indefinite"/>
                      </p:stCondLst>
                      <p:childTnLst>
                        <p:par>
                          <p:cTn id="242" fill="hold">
                            <p:stCondLst>
                              <p:cond delay="0"/>
                            </p:stCondLst>
                            <p:childTnLst>
                              <p:par>
                                <p:cTn id="243" presetID="1" presetClass="exit" presetSubtype="0" fill="hold" grpId="1" nodeType="clickEffect">
                                  <p:stCondLst>
                                    <p:cond delay="0"/>
                                  </p:stCondLst>
                                  <p:childTnLst>
                                    <p:set>
                                      <p:cBhvr>
                                        <p:cTn id="244" dur="1" fill="hold">
                                          <p:stCondLst>
                                            <p:cond delay="0"/>
                                          </p:stCondLst>
                                        </p:cTn>
                                        <p:tgtEl>
                                          <p:spTgt spid="30"/>
                                        </p:tgtEl>
                                        <p:attrNameLst>
                                          <p:attrName>style.visibility</p:attrName>
                                        </p:attrNameLst>
                                      </p:cBhvr>
                                      <p:to>
                                        <p:strVal val="hidden"/>
                                      </p:to>
                                    </p:set>
                                  </p:childTnLst>
                                </p:cTn>
                              </p:par>
                              <p:par>
                                <p:cTn id="245" presetID="1" presetClass="entr" presetSubtype="0" fill="hold" grpId="1" nodeType="withEffect">
                                  <p:stCondLst>
                                    <p:cond delay="0"/>
                                  </p:stCondLst>
                                  <p:childTnLst>
                                    <p:set>
                                      <p:cBhvr>
                                        <p:cTn id="246" dur="1" fill="hold">
                                          <p:stCondLst>
                                            <p:cond delay="0"/>
                                          </p:stCondLst>
                                        </p:cTn>
                                        <p:tgtEl>
                                          <p:spTgt spid="2"/>
                                        </p:tgtEl>
                                        <p:attrNameLst>
                                          <p:attrName>style.visibility</p:attrName>
                                        </p:attrNameLst>
                                      </p:cBhvr>
                                      <p:to>
                                        <p:strVal val="visible"/>
                                      </p:to>
                                    </p:set>
                                  </p:childTnLst>
                                </p:cTn>
                              </p:par>
                              <p:par>
                                <p:cTn id="247" presetID="1" presetClass="entr" presetSubtype="0" fill="hold" grpId="2" nodeType="withEffect">
                                  <p:stCondLst>
                                    <p:cond delay="0"/>
                                  </p:stCondLst>
                                  <p:childTnLst>
                                    <p:set>
                                      <p:cBhvr>
                                        <p:cTn id="248" dur="1" fill="hold">
                                          <p:stCondLst>
                                            <p:cond delay="0"/>
                                          </p:stCondLst>
                                        </p:cTn>
                                        <p:tgtEl>
                                          <p:spTgt spid="4"/>
                                        </p:tgtEl>
                                        <p:attrNameLst>
                                          <p:attrName>style.visibility</p:attrName>
                                        </p:attrNameLst>
                                      </p:cBhvr>
                                      <p:to>
                                        <p:strVal val="visible"/>
                                      </p:to>
                                    </p:set>
                                  </p:childTnLst>
                                </p:cTn>
                              </p:par>
                              <p:par>
                                <p:cTn id="249" presetID="1" presetClass="entr" presetSubtype="0" fill="hold" grpId="2" nodeType="withEffect">
                                  <p:stCondLst>
                                    <p:cond delay="0"/>
                                  </p:stCondLst>
                                  <p:childTnLst>
                                    <p:set>
                                      <p:cBhvr>
                                        <p:cTn id="250" dur="1" fill="hold">
                                          <p:stCondLst>
                                            <p:cond delay="0"/>
                                          </p:stCondLst>
                                        </p:cTn>
                                        <p:tgtEl>
                                          <p:spTgt spid="5"/>
                                        </p:tgtEl>
                                        <p:attrNameLst>
                                          <p:attrName>style.visibility</p:attrName>
                                        </p:attrNameLst>
                                      </p:cBhvr>
                                      <p:to>
                                        <p:strVal val="visible"/>
                                      </p:to>
                                    </p:set>
                                  </p:childTnLst>
                                </p:cTn>
                              </p:par>
                              <p:par>
                                <p:cTn id="251" presetID="1" presetClass="entr" presetSubtype="0" fill="hold" grpId="2" nodeType="withEffect">
                                  <p:stCondLst>
                                    <p:cond delay="0"/>
                                  </p:stCondLst>
                                  <p:childTnLst>
                                    <p:set>
                                      <p:cBhvr>
                                        <p:cTn id="252" dur="1" fill="hold">
                                          <p:stCondLst>
                                            <p:cond delay="0"/>
                                          </p:stCondLst>
                                        </p:cTn>
                                        <p:tgtEl>
                                          <p:spTgt spid="6"/>
                                        </p:tgtEl>
                                        <p:attrNameLst>
                                          <p:attrName>style.visibility</p:attrName>
                                        </p:attrNameLst>
                                      </p:cBhvr>
                                      <p:to>
                                        <p:strVal val="visible"/>
                                      </p:to>
                                    </p:set>
                                  </p:childTnLst>
                                </p:cTn>
                              </p:par>
                              <p:par>
                                <p:cTn id="253" presetID="1" presetClass="entr" presetSubtype="0" fill="hold" grpId="2" nodeType="withEffect">
                                  <p:stCondLst>
                                    <p:cond delay="0"/>
                                  </p:stCondLst>
                                  <p:childTnLst>
                                    <p:set>
                                      <p:cBhvr>
                                        <p:cTn id="254" dur="1" fill="hold">
                                          <p:stCondLst>
                                            <p:cond delay="0"/>
                                          </p:stCondLst>
                                        </p:cTn>
                                        <p:tgtEl>
                                          <p:spTgt spid="7"/>
                                        </p:tgtEl>
                                        <p:attrNameLst>
                                          <p:attrName>style.visibility</p:attrName>
                                        </p:attrNameLst>
                                      </p:cBhvr>
                                      <p:to>
                                        <p:strVal val="visible"/>
                                      </p:to>
                                    </p:set>
                                  </p:childTnLst>
                                </p:cTn>
                              </p:par>
                              <p:par>
                                <p:cTn id="255" presetID="1" presetClass="entr" presetSubtype="0" fill="hold" grpId="2" nodeType="withEffect">
                                  <p:stCondLst>
                                    <p:cond delay="0"/>
                                  </p:stCondLst>
                                  <p:childTnLst>
                                    <p:set>
                                      <p:cBhvr>
                                        <p:cTn id="256" dur="1" fill="hold">
                                          <p:stCondLst>
                                            <p:cond delay="0"/>
                                          </p:stCondLst>
                                        </p:cTn>
                                        <p:tgtEl>
                                          <p:spTgt spid="8"/>
                                        </p:tgtEl>
                                        <p:attrNameLst>
                                          <p:attrName>style.visibility</p:attrName>
                                        </p:attrNameLst>
                                      </p:cBhvr>
                                      <p:to>
                                        <p:strVal val="visible"/>
                                      </p:to>
                                    </p:set>
                                  </p:childTnLst>
                                </p:cTn>
                              </p:par>
                              <p:par>
                                <p:cTn id="257" presetID="1" presetClass="entr" presetSubtype="0" fill="hold" grpId="2" nodeType="withEffect">
                                  <p:stCondLst>
                                    <p:cond delay="0"/>
                                  </p:stCondLst>
                                  <p:childTnLst>
                                    <p:set>
                                      <p:cBhvr>
                                        <p:cTn id="258" dur="1" fill="hold">
                                          <p:stCondLst>
                                            <p:cond delay="0"/>
                                          </p:stCondLst>
                                        </p:cTn>
                                        <p:tgtEl>
                                          <p:spTgt spid="9"/>
                                        </p:tgtEl>
                                        <p:attrNameLst>
                                          <p:attrName>style.visibility</p:attrName>
                                        </p:attrNameLst>
                                      </p:cBhvr>
                                      <p:to>
                                        <p:strVal val="visible"/>
                                      </p:to>
                                    </p:set>
                                  </p:childTnLst>
                                </p:cTn>
                              </p:par>
                              <p:par>
                                <p:cTn id="259" presetID="45" presetClass="entr" presetSubtype="0" fill="hold" grpId="0" nodeType="withEffect">
                                  <p:stCondLst>
                                    <p:cond delay="0"/>
                                  </p:stCondLst>
                                  <p:childTnLst>
                                    <p:set>
                                      <p:cBhvr>
                                        <p:cTn id="260" dur="1" fill="hold">
                                          <p:stCondLst>
                                            <p:cond delay="0"/>
                                          </p:stCondLst>
                                        </p:cTn>
                                        <p:tgtEl>
                                          <p:spTgt spid="79"/>
                                        </p:tgtEl>
                                        <p:attrNameLst>
                                          <p:attrName>style.visibility</p:attrName>
                                        </p:attrNameLst>
                                      </p:cBhvr>
                                      <p:to>
                                        <p:strVal val="visible"/>
                                      </p:to>
                                    </p:set>
                                    <p:animEffect transition="in" filter="fade">
                                      <p:cBhvr>
                                        <p:cTn id="261" dur="2000"/>
                                        <p:tgtEl>
                                          <p:spTgt spid="79"/>
                                        </p:tgtEl>
                                      </p:cBhvr>
                                    </p:animEffect>
                                    <p:anim calcmode="lin" valueType="num">
                                      <p:cBhvr>
                                        <p:cTn id="262" dur="2000" fill="hold"/>
                                        <p:tgtEl>
                                          <p:spTgt spid="79"/>
                                        </p:tgtEl>
                                        <p:attrNameLst>
                                          <p:attrName>ppt_w</p:attrName>
                                        </p:attrNameLst>
                                      </p:cBhvr>
                                      <p:tavLst>
                                        <p:tav tm="0" fmla="#ppt_w*sin(2.5*pi*$)">
                                          <p:val>
                                            <p:fltVal val="0"/>
                                          </p:val>
                                        </p:tav>
                                        <p:tav tm="100000">
                                          <p:val>
                                            <p:fltVal val="1"/>
                                          </p:val>
                                        </p:tav>
                                      </p:tavLst>
                                    </p:anim>
                                    <p:anim calcmode="lin" valueType="num">
                                      <p:cBhvr>
                                        <p:cTn id="263" dur="2000" fill="hold"/>
                                        <p:tgtEl>
                                          <p:spTgt spid="79"/>
                                        </p:tgtEl>
                                        <p:attrNameLst>
                                          <p:attrName>ppt_h</p:attrName>
                                        </p:attrNameLst>
                                      </p:cBhvr>
                                      <p:tavLst>
                                        <p:tav tm="0">
                                          <p:val>
                                            <p:strVal val="#ppt_h"/>
                                          </p:val>
                                        </p:tav>
                                        <p:tav tm="100000">
                                          <p:val>
                                            <p:strVal val="#ppt_h"/>
                                          </p:val>
                                        </p:tav>
                                      </p:tavLst>
                                    </p:anim>
                                  </p:childTnLst>
                                </p:cTn>
                              </p:par>
                              <p:par>
                                <p:cTn id="264" presetID="53" presetClass="entr" presetSubtype="16" fill="hold" grpId="0" nodeType="withEffect">
                                  <p:stCondLst>
                                    <p:cond delay="0"/>
                                  </p:stCondLst>
                                  <p:childTnLst>
                                    <p:set>
                                      <p:cBhvr>
                                        <p:cTn id="265" dur="1" fill="hold">
                                          <p:stCondLst>
                                            <p:cond delay="0"/>
                                          </p:stCondLst>
                                        </p:cTn>
                                        <p:tgtEl>
                                          <p:spTgt spid="10"/>
                                        </p:tgtEl>
                                        <p:attrNameLst>
                                          <p:attrName>style.visibility</p:attrName>
                                        </p:attrNameLst>
                                      </p:cBhvr>
                                      <p:to>
                                        <p:strVal val="visible"/>
                                      </p:to>
                                    </p:set>
                                    <p:anim calcmode="lin" valueType="num">
                                      <p:cBhvr>
                                        <p:cTn id="266" dur="500" fill="hold"/>
                                        <p:tgtEl>
                                          <p:spTgt spid="10"/>
                                        </p:tgtEl>
                                        <p:attrNameLst>
                                          <p:attrName>ppt_w</p:attrName>
                                        </p:attrNameLst>
                                      </p:cBhvr>
                                      <p:tavLst>
                                        <p:tav tm="0">
                                          <p:val>
                                            <p:fltVal val="0"/>
                                          </p:val>
                                        </p:tav>
                                        <p:tav tm="100000">
                                          <p:val>
                                            <p:strVal val="#ppt_w"/>
                                          </p:val>
                                        </p:tav>
                                      </p:tavLst>
                                    </p:anim>
                                    <p:anim calcmode="lin" valueType="num">
                                      <p:cBhvr>
                                        <p:cTn id="267" dur="500" fill="hold"/>
                                        <p:tgtEl>
                                          <p:spTgt spid="10"/>
                                        </p:tgtEl>
                                        <p:attrNameLst>
                                          <p:attrName>ppt_h</p:attrName>
                                        </p:attrNameLst>
                                      </p:cBhvr>
                                      <p:tavLst>
                                        <p:tav tm="0">
                                          <p:val>
                                            <p:fltVal val="0"/>
                                          </p:val>
                                        </p:tav>
                                        <p:tav tm="100000">
                                          <p:val>
                                            <p:strVal val="#ppt_h"/>
                                          </p:val>
                                        </p:tav>
                                      </p:tavLst>
                                    </p:anim>
                                    <p:animEffect transition="in" filter="fade">
                                      <p:cBhvr>
                                        <p:cTn id="26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2" grpId="0" animBg="1"/>
      <p:bldP spid="2" grpId="1" animBg="1"/>
      <p:bldP spid="4" grpId="0" animBg="1"/>
      <p:bldP spid="4" grpId="1" animBg="1"/>
      <p:bldP spid="4" grpId="2" animBg="1"/>
      <p:bldP spid="5" grpId="0" animBg="1"/>
      <p:bldP spid="5" grpId="1" animBg="1"/>
      <p:bldP spid="5" grpId="2" animBg="1"/>
      <p:bldP spid="6" grpId="0" animBg="1"/>
      <p:bldP spid="6" grpId="1" animBg="1"/>
      <p:bldP spid="6" grpId="2" animBg="1"/>
      <p:bldP spid="7" grpId="0" animBg="1"/>
      <p:bldP spid="7" grpId="1" animBg="1"/>
      <p:bldP spid="7" grpId="2" animBg="1"/>
      <p:bldP spid="8" grpId="0" animBg="1"/>
      <p:bldP spid="8" grpId="1" animBg="1"/>
      <p:bldP spid="8" grpId="2" animBg="1"/>
      <p:bldP spid="9" grpId="0" animBg="1"/>
      <p:bldP spid="9" grpId="1" animBg="1"/>
      <p:bldP spid="9" grpId="2" animBg="1"/>
      <p:bldP spid="12" grpId="0" animBg="1"/>
      <p:bldP spid="12" grpId="1" animBg="1"/>
      <p:bldP spid="28" grpId="0" animBg="1"/>
      <p:bldP spid="29" grpId="0" animBg="1"/>
      <p:bldP spid="30" grpId="0" animBg="1"/>
      <p:bldP spid="30" grpId="1" animBg="1"/>
      <p:bldP spid="31" grpId="0" animBg="1"/>
      <p:bldP spid="32" grpId="0" animBg="1"/>
      <p:bldP spid="33" grpId="0" animBg="1"/>
      <p:bldP spid="34" grpId="0" animBg="1"/>
      <p:bldP spid="35" grpId="0" animBg="1"/>
      <p:bldP spid="54" grpId="0" animBg="1"/>
      <p:bldP spid="54" grpId="1" animBg="1"/>
      <p:bldP spid="59" grpId="0" animBg="1"/>
      <p:bldP spid="59" grpId="1" animBg="1"/>
      <p:bldP spid="79" grpId="0" animBg="1"/>
      <p:bldP spid="10" grpId="0" animBg="1"/>
      <p:bldP spid="62" grpId="0" animBg="1"/>
      <p:bldP spid="62" grpId="1" animBg="1"/>
      <p:bldP spid="36" grpId="0" animBg="1"/>
      <p:bldP spid="36"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12800" y="1295401"/>
            <a:ext cx="5283200" cy="377981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14</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But this I confess unto thee, that after the way which they call heresy, so worship I the God of my fathers, believing all things which are written in the law and in the prophets:  </a:t>
            </a:r>
          </a:p>
          <a:p>
            <a:pPr marL="0" marR="0" lvl="0" indent="0" algn="l" defTabSz="1219170" rtl="0" eaLnBrk="1" fontAlgn="auto" latinLnBrk="0" hangingPunct="1">
              <a:lnSpc>
                <a:spcPct val="100000"/>
              </a:lnSpc>
              <a:spcBef>
                <a:spcPts val="267"/>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15</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And have hope toward God, which they themselves also allow, that there shall be a resurrection of the dead, both of the just and unjust.  </a:t>
            </a:r>
          </a:p>
          <a:p>
            <a:pPr marL="0" marR="0" lvl="0" indent="0" algn="l" defTabSz="1219170" rtl="0" eaLnBrk="1" fontAlgn="auto" latinLnBrk="0" hangingPunct="1">
              <a:lnSpc>
                <a:spcPct val="100000"/>
              </a:lnSpc>
              <a:spcBef>
                <a:spcPts val="267"/>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16</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And herein do I exercise myself, to have always a conscience void of offence toward God, and </a:t>
            </a:r>
            <a:r>
              <a:rPr kumimoji="0" lang="en-US" sz="2133" b="0" i="1" u="none" strike="noStrike" kern="1200" cap="none" spc="0" normalizeH="0" baseline="0" noProof="0" dirty="0">
                <a:ln>
                  <a:noFill/>
                </a:ln>
                <a:solidFill>
                  <a:srgbClr val="073E87">
                    <a:lumMod val="50000"/>
                  </a:srgbClr>
                </a:solidFill>
                <a:effectLst/>
                <a:uLnTx/>
                <a:uFillTx/>
                <a:latin typeface="Candara"/>
                <a:ea typeface="+mn-ea"/>
                <a:cs typeface="+mn-cs"/>
              </a:rPr>
              <a:t>toward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men.  </a:t>
            </a: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345381" y="661217"/>
            <a:ext cx="4673600" cy="5535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507027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12800" y="1011370"/>
            <a:ext cx="5384800" cy="484145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267"/>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17</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Now after many years I came to bring alms to my nation, and offerings.  </a:t>
            </a:r>
          </a:p>
          <a:p>
            <a:pPr marL="0" marR="0" lvl="0" indent="0" algn="l" defTabSz="1219170" rtl="0" eaLnBrk="1" fontAlgn="auto" latinLnBrk="0" hangingPunct="1">
              <a:lnSpc>
                <a:spcPct val="100000"/>
              </a:lnSpc>
              <a:spcBef>
                <a:spcPts val="267"/>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18</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Whereupon certain Jews from Asia found me purified in the temple, neither with multitude, nor with tumult.  </a:t>
            </a:r>
          </a:p>
          <a:p>
            <a:pPr marL="0" marR="0" lvl="0" indent="0" algn="l" defTabSz="1219170" rtl="0" eaLnBrk="1" fontAlgn="auto" latinLnBrk="0" hangingPunct="1">
              <a:lnSpc>
                <a:spcPct val="100000"/>
              </a:lnSpc>
              <a:spcBef>
                <a:spcPts val="267"/>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19</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Who ought to have been here before thee, and object, if they had ought against me.  </a:t>
            </a:r>
          </a:p>
          <a:p>
            <a:pPr marL="0" marR="0" lvl="0" indent="0" algn="l" defTabSz="1219170" rtl="0" eaLnBrk="1" fontAlgn="auto" latinLnBrk="0" hangingPunct="1">
              <a:lnSpc>
                <a:spcPct val="100000"/>
              </a:lnSpc>
              <a:spcBef>
                <a:spcPts val="267"/>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20</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Or else let these same </a:t>
            </a:r>
            <a:r>
              <a:rPr kumimoji="0" lang="en-US" sz="2133" b="0" i="1" u="none" strike="noStrike" kern="1200" cap="none" spc="0" normalizeH="0" baseline="0" noProof="0" dirty="0">
                <a:ln>
                  <a:noFill/>
                </a:ln>
                <a:solidFill>
                  <a:srgbClr val="073E87">
                    <a:lumMod val="50000"/>
                  </a:srgbClr>
                </a:solidFill>
                <a:effectLst/>
                <a:uLnTx/>
                <a:uFillTx/>
                <a:latin typeface="Candara"/>
                <a:ea typeface="+mn-ea"/>
                <a:cs typeface="+mn-cs"/>
              </a:rPr>
              <a:t>here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say, if they have found any evil doing in me, while I stood before the council,  </a:t>
            </a:r>
          </a:p>
          <a:p>
            <a:pPr marL="0" marR="0" lvl="0" indent="0" algn="l" defTabSz="1219170" rtl="0" eaLnBrk="1" fontAlgn="auto" latinLnBrk="0" hangingPunct="1">
              <a:lnSpc>
                <a:spcPct val="100000"/>
              </a:lnSpc>
              <a:spcBef>
                <a:spcPts val="267"/>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21</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Except it be for this one voice, that I      cried standing among them, Touching the resurrection of the dead I am called in question by you this day.  </a:t>
            </a:r>
          </a:p>
        </p:txBody>
      </p:sp>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345381" y="661217"/>
            <a:ext cx="4673600" cy="5535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721371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154004"/>
            <a:ext cx="10770670" cy="5447899"/>
          </a:xfrm>
        </p:spPr>
        <p:txBody>
          <a:bodyPr>
            <a:normAutofit fontScale="25000" lnSpcReduction="20000"/>
          </a:bodyPr>
          <a:lstStyle/>
          <a:p>
            <a:r>
              <a:rPr lang="en-US" sz="9600" dirty="0">
                <a:solidFill>
                  <a:schemeClr val="accent6">
                    <a:lumMod val="75000"/>
                  </a:schemeClr>
                </a:solidFill>
                <a:effectLst>
                  <a:outerShdw blurRad="38100" dist="38100" dir="2700000" algn="tl">
                    <a:srgbClr val="000000">
                      <a:alpha val="43137"/>
                    </a:srgbClr>
                  </a:outerShdw>
                </a:effectLst>
              </a:rPr>
              <a:t>VERSES 10 - 21</a:t>
            </a:r>
          </a:p>
          <a:p>
            <a:r>
              <a:rPr lang="en-US" sz="8000" dirty="0"/>
              <a:t>This speech contains a distinct reply to each specification made by </a:t>
            </a:r>
            <a:r>
              <a:rPr lang="en-US" sz="8000" dirty="0" err="1"/>
              <a:t>Tertullus</a:t>
            </a:r>
            <a:r>
              <a:rPr lang="en-US" sz="8000" dirty="0"/>
              <a:t>. In answer to the charge of stirring up sedition, he shows first, that it had been only twelve days since he went   up to Jerusalem. As it had now been five days since he left there, and he had been in prison one day previous to leaving, his previous stay there could have been only six days, which would have afforded no sufficient time for stirring up sedition. Moreover, they could not prove that he was engaged even in disputation with any one, in the temple, in the synagogues, or in any party of the city. As to being a ringleader of the sect of the Nazarenes, he frankly confesses that he belongs to what they call a sect: yet he believes all the law and the prophets, hopes for a resurrection of the dead, and is habitually struggling to lead a conscientious life. Finally, in reference to the charge of profaning the temple, implying disrespect for the Jewish people, he declares that the very object of his visit to Jerusalem was to bear alms to the people; and that when the Jews from Asia seized him in the temple, he was purified, and engaged about alms-giving, and the offerings of the temple. In conclusion, he notes the significant fact, that those who first seized him &amp; knew what he was doing, were not there to testify; while he challenges those who were present to state a single act of his that was wrong, unless it were the very heinous offense of declaring he believed, with the great mass of the Jews, in the resurrection   of the dead. The last point was made, and presented in the ironical form which it bears, in  order to show Felix it was party jealousy which instigated his Sadducee prosecutors.</a:t>
            </a:r>
          </a:p>
          <a:p>
            <a:endParaRPr lang="en-US" dirty="0"/>
          </a:p>
          <a:p>
            <a:pPr lvl="1"/>
            <a:r>
              <a:rPr lang="en-US" sz="6400" b="0" dirty="0"/>
              <a:t>McGarvey, J. W. (1872). </a:t>
            </a:r>
            <a:r>
              <a:rPr lang="en-US" sz="6400" b="0" i="1" u="sng" dirty="0">
                <a:hlinkClick r:id="rId2"/>
              </a:rPr>
              <a:t>A commentary on Acts of Apostles</a:t>
            </a:r>
            <a:r>
              <a:rPr lang="en-US" sz="6400" b="0" dirty="0">
                <a:hlinkClick r:id="rId2"/>
              </a:rPr>
              <a:t> (p. 272). Lexington, KY: Transylvania Printing and Publishing</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601903"/>
            <a:ext cx="12098955" cy="981460"/>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24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514287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fade">
                                      <p:cBhvr>
                                        <p:cTn id="25" dur="500"/>
                                        <p:tgtEl>
                                          <p:spTgt spid="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17600" y="1059353"/>
            <a:ext cx="4470400" cy="3702873"/>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22</a:t>
            </a:r>
            <a:r>
              <a:rPr kumimoji="0" lang="en-US" sz="2133" b="0" i="0" u="none" strike="noStrike" kern="1200" cap="none" spc="0" normalizeH="0" baseline="0" noProof="0" dirty="0">
                <a:ln>
                  <a:noFill/>
                </a:ln>
                <a:solidFill>
                  <a:prstClr val="black"/>
                </a:solidFill>
                <a:effectLst/>
                <a:uLnTx/>
                <a:uFillTx/>
                <a:latin typeface="Candara"/>
                <a:ea typeface="+mn-ea"/>
                <a:cs typeface="+mn-cs"/>
              </a:rPr>
              <a:t> And when Felix heard these things, having more perfect knowledge of </a:t>
            </a:r>
            <a:r>
              <a:rPr kumimoji="0" lang="en-US" sz="2133" b="0" i="1" u="none" strike="noStrike" kern="1200" cap="none" spc="0" normalizeH="0" baseline="0" noProof="0" dirty="0">
                <a:ln>
                  <a:noFill/>
                </a:ln>
                <a:solidFill>
                  <a:prstClr val="black"/>
                </a:solidFill>
                <a:effectLst/>
                <a:uLnTx/>
                <a:uFillTx/>
                <a:latin typeface="Candara"/>
                <a:ea typeface="+mn-ea"/>
                <a:cs typeface="+mn-cs"/>
              </a:rPr>
              <a:t>that </a:t>
            </a:r>
            <a:r>
              <a:rPr kumimoji="0" lang="en-US" sz="2133" b="0" i="0" u="none" strike="noStrike" kern="1200" cap="none" spc="0" normalizeH="0" baseline="0" noProof="0" dirty="0">
                <a:ln>
                  <a:noFill/>
                </a:ln>
                <a:solidFill>
                  <a:prstClr val="black"/>
                </a:solidFill>
                <a:effectLst/>
                <a:uLnTx/>
                <a:uFillTx/>
                <a:latin typeface="Candara"/>
                <a:ea typeface="+mn-ea"/>
                <a:cs typeface="+mn-cs"/>
              </a:rPr>
              <a:t>way, he deferred them, and said,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When </a:t>
            </a:r>
            <a:r>
              <a:rPr kumimoji="0" lang="en-US" sz="2133" b="0" i="0" u="none" strike="noStrike" kern="1200" cap="none" spc="0" normalizeH="0" baseline="0" noProof="0" dirty="0" err="1">
                <a:ln>
                  <a:noFill/>
                </a:ln>
                <a:solidFill>
                  <a:srgbClr val="073E87">
                    <a:lumMod val="50000"/>
                  </a:srgbClr>
                </a:solidFill>
                <a:effectLst/>
                <a:uLnTx/>
                <a:uFillTx/>
                <a:latin typeface="Candara"/>
                <a:ea typeface="+mn-ea"/>
                <a:cs typeface="+mn-cs"/>
              </a:rPr>
              <a:t>Lysias</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 the chief captain shall come down, I will know the uttermost of your matter.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23</a:t>
            </a:r>
            <a:r>
              <a:rPr kumimoji="0" lang="en-US" sz="2133" b="0" i="0" u="none" strike="noStrike" kern="1200" cap="none" spc="0" normalizeH="0" baseline="0" noProof="0" dirty="0">
                <a:ln>
                  <a:noFill/>
                </a:ln>
                <a:solidFill>
                  <a:prstClr val="black"/>
                </a:solidFill>
                <a:effectLst/>
                <a:uLnTx/>
                <a:uFillTx/>
                <a:latin typeface="Candara"/>
                <a:ea typeface="+mn-ea"/>
                <a:cs typeface="+mn-cs"/>
              </a:rPr>
              <a:t> And he commanded a centurion to keep Paul, and to let </a:t>
            </a:r>
            <a:r>
              <a:rPr kumimoji="0" lang="en-US" sz="2133" b="0" i="1" u="none" strike="noStrike" kern="1200" cap="none" spc="0" normalizeH="0" baseline="0" noProof="0" dirty="0">
                <a:ln>
                  <a:noFill/>
                </a:ln>
                <a:solidFill>
                  <a:prstClr val="black"/>
                </a:solidFill>
                <a:effectLst/>
                <a:uLnTx/>
                <a:uFillTx/>
                <a:latin typeface="Candara"/>
                <a:ea typeface="+mn-ea"/>
                <a:cs typeface="+mn-cs"/>
              </a:rPr>
              <a:t>him </a:t>
            </a:r>
            <a:r>
              <a:rPr kumimoji="0" lang="en-US" sz="2133" b="0" i="0" u="none" strike="noStrike" kern="1200" cap="none" spc="0" normalizeH="0" baseline="0" noProof="0" dirty="0">
                <a:ln>
                  <a:noFill/>
                </a:ln>
                <a:solidFill>
                  <a:prstClr val="black"/>
                </a:solidFill>
                <a:effectLst/>
                <a:uLnTx/>
                <a:uFillTx/>
                <a:latin typeface="Candara"/>
                <a:ea typeface="+mn-ea"/>
                <a:cs typeface="+mn-cs"/>
              </a:rPr>
              <a:t>have liberty, and that he should forbid none of his acquaintance to minister or come unto him.  </a:t>
            </a:r>
          </a:p>
        </p:txBody>
      </p:sp>
      <p:sp>
        <p:nvSpPr>
          <p:cNvPr id="4" name="TextBox 3"/>
          <p:cNvSpPr txBox="1"/>
          <p:nvPr/>
        </p:nvSpPr>
        <p:spPr>
          <a:xfrm>
            <a:off x="6705600" y="2218412"/>
            <a:ext cx="4368800" cy="239091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prstClr val="white"/>
                </a:solidFill>
                <a:effectLst/>
                <a:uLnTx/>
                <a:uFillTx/>
                <a:latin typeface="Candara"/>
                <a:ea typeface="+mn-ea"/>
                <a:cs typeface="+mn-cs"/>
              </a:rPr>
              <a:t>Felix knew more about Christianity than they realized.</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prstClr val="white"/>
                </a:solidFill>
                <a:effectLst/>
                <a:uLnTx/>
                <a:uFillTx/>
                <a:latin typeface="Candara"/>
                <a:ea typeface="+mn-ea"/>
                <a:cs typeface="+mn-cs"/>
              </a:rPr>
              <a:t>The Roman centurion Cornelius –  who came to Christ through the ministry of Peter – also lived in Caesarea.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prstClr val="white"/>
                </a:solidFill>
                <a:effectLst/>
                <a:uLnTx/>
                <a:uFillTx/>
                <a:latin typeface="Candara"/>
                <a:ea typeface="+mn-ea"/>
                <a:cs typeface="+mn-cs"/>
              </a:rPr>
              <a:t>It is possible that from him and others Felix concluded that Christianity was not such an evil thing as was being told him.</a:t>
            </a:r>
          </a:p>
        </p:txBody>
      </p:sp>
    </p:spTree>
    <p:extLst>
      <p:ext uri="{BB962C8B-B14F-4D97-AF65-F5344CB8AC3E}">
        <p14:creationId xmlns:p14="http://schemas.microsoft.com/office/powerpoint/2010/main" val="410483313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fade">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fade">
                                      <p:cBhvr>
                                        <p:cTn id="2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 y="-36094"/>
            <a:ext cx="12256163" cy="6894092"/>
          </a:xfrm>
          <a:prstGeom prst="rect">
            <a:avLst/>
          </a:prstGeom>
        </p:spPr>
      </p:pic>
    </p:spTree>
    <p:extLst>
      <p:ext uri="{BB962C8B-B14F-4D97-AF65-F5344CB8AC3E}">
        <p14:creationId xmlns:p14="http://schemas.microsoft.com/office/powerpoint/2010/main" val="21728696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CDB4E3-D78E-4773-A8D1-681B82D89B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17245844"/>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4AC41D-33F6-4A9B-A142-D743EF30BC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52193509"/>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0837EF-73C5-4CA9-A8BA-C0D9EF47AAF4}"/>
              </a:ext>
            </a:extLst>
          </p:cNvPr>
          <p:cNvSpPr>
            <a:spLocks noGrp="1"/>
          </p:cNvSpPr>
          <p:nvPr>
            <p:ph type="body" sz="quarter" idx="10"/>
          </p:nvPr>
        </p:nvSpPr>
        <p:spPr>
          <a:xfrm>
            <a:off x="789272" y="1328286"/>
            <a:ext cx="10347157" cy="4151231"/>
          </a:xfrm>
        </p:spPr>
        <p:txBody>
          <a:bodyPr/>
          <a:lstStyle/>
          <a:p>
            <a:r>
              <a:rPr lang="en-US" dirty="0">
                <a:effectLst>
                  <a:outerShdw blurRad="38100" dist="38100" dir="2700000" algn="tl">
                    <a:srgbClr val="000000">
                      <a:alpha val="43137"/>
                    </a:srgbClr>
                  </a:outerShdw>
                </a:effectLst>
              </a:rPr>
              <a:t>THOSE OUTSIDE THE MOVEMENT &amp; THE UNLEARNED TYPICALLY REFERRED TO THE EARLY CHURCH &amp; THE FIRST CHRISTIANS AS </a:t>
            </a:r>
            <a:r>
              <a:rPr lang="en-US" dirty="0">
                <a:solidFill>
                  <a:srgbClr val="FF0000"/>
                </a:solidFill>
                <a:effectLst>
                  <a:outerShdw blurRad="38100" dist="38100" dir="2700000" algn="tl">
                    <a:srgbClr val="000000">
                      <a:alpha val="43137"/>
                    </a:srgbClr>
                  </a:outerShdw>
                </a:effectLst>
              </a:rPr>
              <a:t>“PEOPLE OF THE WAY”</a:t>
            </a:r>
          </a:p>
        </p:txBody>
      </p:sp>
    </p:spTree>
    <p:extLst>
      <p:ext uri="{BB962C8B-B14F-4D97-AF65-F5344CB8AC3E}">
        <p14:creationId xmlns:p14="http://schemas.microsoft.com/office/powerpoint/2010/main" val="731902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2">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8CE5BCC-6D71-48D3-A6B1-011E3A062AC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87142"/>
            <a:ext cx="12192000" cy="5746282"/>
          </a:xfrm>
          <a:prstGeom prst="rect">
            <a:avLst/>
          </a:prstGeom>
          <a:noFill/>
        </p:spPr>
      </p:pic>
    </p:spTree>
    <p:extLst>
      <p:ext uri="{BB962C8B-B14F-4D97-AF65-F5344CB8AC3E}">
        <p14:creationId xmlns:p14="http://schemas.microsoft.com/office/powerpoint/2010/main" val="29082840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9D29F6-D3E4-4974-B328-DF266BC7C16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48641"/>
            <a:ext cx="12191999" cy="5765532"/>
          </a:xfrm>
          <a:prstGeom prst="rect">
            <a:avLst/>
          </a:prstGeom>
          <a:noFill/>
        </p:spPr>
      </p:pic>
    </p:spTree>
    <p:extLst>
      <p:ext uri="{BB962C8B-B14F-4D97-AF65-F5344CB8AC3E}">
        <p14:creationId xmlns:p14="http://schemas.microsoft.com/office/powerpoint/2010/main" val="8169670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9F11FF8-1E71-4EA3-A66E-9815C759924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39015"/>
            <a:ext cx="12191999" cy="5755907"/>
          </a:xfrm>
          <a:prstGeom prst="rect">
            <a:avLst/>
          </a:prstGeom>
          <a:noFill/>
        </p:spPr>
      </p:pic>
    </p:spTree>
    <p:extLst>
      <p:ext uri="{BB962C8B-B14F-4D97-AF65-F5344CB8AC3E}">
        <p14:creationId xmlns:p14="http://schemas.microsoft.com/office/powerpoint/2010/main" val="42553775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775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 23</a:t>
            </a:r>
          </a:p>
          <a:p>
            <a:r>
              <a:rPr lang="en-US" dirty="0"/>
              <a:t>When the Jews were dismissed, if Felix had possessed a strict regard for justice, he would have released Paul. As it was, he only relaxed the rigor of his previous confinement. (23) “</a:t>
            </a:r>
            <a:r>
              <a:rPr lang="en-US" i="1" dirty="0"/>
              <a:t>And he commanded the centurion that Paul should be guarded, but have relaxation, and to forbid none of his friends to minister to him or visit him.” His confinement was now the least rigorous which was considered compatible with safe-keeping. He was under what  was called the military custody, being placed in charge of a soldier, whose left arm was chained to Paul’s right, and who was responsible with his own life for the safety of his prisoner. The Apostle’s guards were relieved at regular intervals, and the “relaxation” allowed Paul was, probably, an occasional release from the chain.</a:t>
            </a:r>
          </a:p>
          <a:p>
            <a:pPr lvl="1"/>
            <a:r>
              <a:rPr lang="en-US" b="0" dirty="0"/>
              <a:t>McGarvey, J. W. (1872). </a:t>
            </a:r>
            <a:r>
              <a:rPr lang="en-US" b="0" i="1" u="sng" dirty="0">
                <a:hlinkClick r:id="rId2"/>
              </a:rPr>
              <a:t>A commentary on Acts of Apostles</a:t>
            </a:r>
            <a:r>
              <a:rPr lang="en-US" b="0" dirty="0">
                <a:hlinkClick r:id="rId2"/>
              </a:rPr>
              <a:t> (p. 273).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24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3605403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2889" y="687607"/>
            <a:ext cx="4608531" cy="5518716"/>
          </a:xfrm>
          <a:prstGeom prst="rect">
            <a:avLst/>
          </a:prstGeom>
        </p:spPr>
      </p:pic>
      <p:sp>
        <p:nvSpPr>
          <p:cNvPr id="4" name="TextBox 3"/>
          <p:cNvSpPr txBox="1"/>
          <p:nvPr/>
        </p:nvSpPr>
        <p:spPr>
          <a:xfrm>
            <a:off x="853440" y="1341120"/>
            <a:ext cx="5283200" cy="1733488"/>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267"/>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24</a:t>
            </a:r>
            <a:r>
              <a:rPr kumimoji="0" lang="en-US" sz="2133" b="0" i="0" u="none" strike="noStrike" kern="1200" cap="none" spc="0" normalizeH="0" baseline="0" noProof="0" dirty="0">
                <a:ln>
                  <a:noFill/>
                </a:ln>
                <a:solidFill>
                  <a:prstClr val="black"/>
                </a:solidFill>
                <a:effectLst/>
                <a:uLnTx/>
                <a:uFillTx/>
                <a:latin typeface="Candara"/>
                <a:ea typeface="+mn-ea"/>
                <a:cs typeface="+mn-cs"/>
              </a:rPr>
              <a:t> And after certain days, </a:t>
            </a:r>
            <a:br>
              <a:rPr kumimoji="0" lang="en-US" sz="2133" b="0" i="0" u="none" strike="noStrike" kern="1200" cap="none" spc="0" normalizeH="0" baseline="0" noProof="0" dirty="0">
                <a:ln>
                  <a:noFill/>
                </a:ln>
                <a:solidFill>
                  <a:prstClr val="black"/>
                </a:solidFill>
                <a:effectLst/>
                <a:uLnTx/>
                <a:uFillTx/>
                <a:latin typeface="Candara"/>
                <a:ea typeface="+mn-ea"/>
                <a:cs typeface="+mn-cs"/>
              </a:rPr>
            </a:br>
            <a:r>
              <a:rPr kumimoji="0" lang="en-US" sz="2133" b="0" i="0" u="none" strike="noStrike" kern="1200" cap="none" spc="0" normalizeH="0" baseline="0" noProof="0" dirty="0">
                <a:ln>
                  <a:noFill/>
                </a:ln>
                <a:solidFill>
                  <a:prstClr val="black"/>
                </a:solidFill>
                <a:effectLst/>
                <a:uLnTx/>
                <a:uFillTx/>
                <a:latin typeface="Candara"/>
                <a:ea typeface="+mn-ea"/>
                <a:cs typeface="+mn-cs"/>
              </a:rPr>
              <a:t>when Felix came with his wife Drusilla, which was a Jewess, </a:t>
            </a:r>
            <a:br>
              <a:rPr kumimoji="0" lang="en-US" sz="2133" b="0" i="0" u="none" strike="noStrike" kern="1200" cap="none" spc="0" normalizeH="0" baseline="0" noProof="0" dirty="0">
                <a:ln>
                  <a:noFill/>
                </a:ln>
                <a:solidFill>
                  <a:prstClr val="black"/>
                </a:solidFill>
                <a:effectLst/>
                <a:uLnTx/>
                <a:uFillTx/>
                <a:latin typeface="Candara"/>
                <a:ea typeface="+mn-ea"/>
                <a:cs typeface="+mn-cs"/>
              </a:rPr>
            </a:br>
            <a:r>
              <a:rPr kumimoji="0" lang="en-US" sz="2133" b="0" i="0" u="none" strike="noStrike" kern="1200" cap="none" spc="0" normalizeH="0" baseline="0" noProof="0" dirty="0">
                <a:ln>
                  <a:noFill/>
                </a:ln>
                <a:solidFill>
                  <a:prstClr val="black"/>
                </a:solidFill>
                <a:effectLst/>
                <a:uLnTx/>
                <a:uFillTx/>
                <a:latin typeface="Candara"/>
                <a:ea typeface="+mn-ea"/>
                <a:cs typeface="+mn-cs"/>
              </a:rPr>
              <a:t>he sent for Paul, and heard him concerning the faith in Christ.  </a:t>
            </a:r>
          </a:p>
        </p:txBody>
      </p:sp>
    </p:spTree>
    <p:extLst>
      <p:ext uri="{BB962C8B-B14F-4D97-AF65-F5344CB8AC3E}">
        <p14:creationId xmlns:p14="http://schemas.microsoft.com/office/powerpoint/2010/main" val="166051207"/>
      </p:ext>
    </p:extLst>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53440" y="1341120"/>
            <a:ext cx="5283200" cy="1733488"/>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267"/>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24</a:t>
            </a:r>
            <a:r>
              <a:rPr kumimoji="0" lang="en-US" sz="2133" b="0" i="0" u="none" strike="noStrike" kern="1200" cap="none" spc="0" normalizeH="0" baseline="0" noProof="0" dirty="0">
                <a:ln>
                  <a:noFill/>
                </a:ln>
                <a:solidFill>
                  <a:prstClr val="black"/>
                </a:solidFill>
                <a:effectLst/>
                <a:uLnTx/>
                <a:uFillTx/>
                <a:latin typeface="Candara"/>
                <a:ea typeface="+mn-ea"/>
                <a:cs typeface="+mn-cs"/>
              </a:rPr>
              <a:t> And after certain days, </a:t>
            </a:r>
            <a:br>
              <a:rPr kumimoji="0" lang="en-US" sz="2133" b="0" i="0" u="none" strike="noStrike" kern="1200" cap="none" spc="0" normalizeH="0" baseline="0" noProof="0" dirty="0">
                <a:ln>
                  <a:noFill/>
                </a:ln>
                <a:solidFill>
                  <a:prstClr val="black"/>
                </a:solidFill>
                <a:effectLst/>
                <a:uLnTx/>
                <a:uFillTx/>
                <a:latin typeface="Candara"/>
                <a:ea typeface="+mn-ea"/>
                <a:cs typeface="+mn-cs"/>
              </a:rPr>
            </a:br>
            <a:r>
              <a:rPr kumimoji="0" lang="en-US" sz="2133" b="0" i="0" u="none" strike="noStrike" kern="1200" cap="none" spc="0" normalizeH="0" baseline="0" noProof="0" dirty="0">
                <a:ln>
                  <a:noFill/>
                </a:ln>
                <a:solidFill>
                  <a:prstClr val="black"/>
                </a:solidFill>
                <a:effectLst/>
                <a:uLnTx/>
                <a:uFillTx/>
                <a:latin typeface="Candara"/>
                <a:ea typeface="+mn-ea"/>
                <a:cs typeface="+mn-cs"/>
              </a:rPr>
              <a:t>when Felix came with his wife Drusilla, which was a Jewess, </a:t>
            </a:r>
            <a:br>
              <a:rPr kumimoji="0" lang="en-US" sz="2133" b="0" i="0" u="none" strike="noStrike" kern="1200" cap="none" spc="0" normalizeH="0" baseline="0" noProof="0" dirty="0">
                <a:ln>
                  <a:noFill/>
                </a:ln>
                <a:solidFill>
                  <a:prstClr val="black"/>
                </a:solidFill>
                <a:effectLst/>
                <a:uLnTx/>
                <a:uFillTx/>
                <a:latin typeface="Candara"/>
                <a:ea typeface="+mn-ea"/>
                <a:cs typeface="+mn-cs"/>
              </a:rPr>
            </a:br>
            <a:r>
              <a:rPr kumimoji="0" lang="en-US" sz="2133" b="0" i="0" u="none" strike="noStrike" kern="1200" cap="none" spc="0" normalizeH="0" baseline="0" noProof="0" dirty="0">
                <a:ln>
                  <a:noFill/>
                </a:ln>
                <a:solidFill>
                  <a:prstClr val="black"/>
                </a:solidFill>
                <a:effectLst/>
                <a:uLnTx/>
                <a:uFillTx/>
                <a:latin typeface="Candara"/>
                <a:ea typeface="+mn-ea"/>
                <a:cs typeface="+mn-cs"/>
              </a:rPr>
              <a:t>he sent for Paul, and heard him concerning the faith in Christ.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08800" y="1092200"/>
            <a:ext cx="3799840" cy="3730752"/>
          </a:xfrm>
          <a:prstGeom prst="rect">
            <a:avLst/>
          </a:prstGeom>
        </p:spPr>
      </p:pic>
      <p:sp>
        <p:nvSpPr>
          <p:cNvPr id="6" name="TextBox 5"/>
          <p:cNvSpPr txBox="1"/>
          <p:nvPr/>
        </p:nvSpPr>
        <p:spPr>
          <a:xfrm>
            <a:off x="6502400" y="5054601"/>
            <a:ext cx="4775200" cy="95430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prstClr val="white"/>
                </a:solidFill>
                <a:effectLst/>
                <a:uLnTx/>
                <a:uFillTx/>
                <a:latin typeface="Candara"/>
                <a:ea typeface="+mn-ea"/>
                <a:cs typeface="+mn-cs"/>
              </a:rPr>
              <a:t>Drusilla was the daughter of Herod Agrippa.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prstClr val="white"/>
                </a:solidFill>
                <a:effectLst/>
                <a:uLnTx/>
                <a:uFillTx/>
                <a:latin typeface="Candara"/>
                <a:ea typeface="+mn-ea"/>
                <a:cs typeface="+mn-cs"/>
              </a:rPr>
              <a:t>She died in the eruption of Mount Vesuvius that destroyed Pompeii in AD 79.</a:t>
            </a:r>
          </a:p>
        </p:txBody>
      </p:sp>
    </p:spTree>
    <p:extLst>
      <p:ext uri="{BB962C8B-B14F-4D97-AF65-F5344CB8AC3E}">
        <p14:creationId xmlns:p14="http://schemas.microsoft.com/office/powerpoint/2010/main" val="3148534882"/>
      </p:ext>
    </p:extLst>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92500" lnSpcReduction="10000"/>
          </a:bodyPr>
          <a:lstStyle/>
          <a:p>
            <a:r>
              <a:rPr lang="en-US" sz="3800" dirty="0">
                <a:solidFill>
                  <a:schemeClr val="accent6">
                    <a:lumMod val="75000"/>
                  </a:schemeClr>
                </a:solidFill>
                <a:effectLst>
                  <a:outerShdw blurRad="38100" dist="38100" dir="2700000" algn="tl">
                    <a:srgbClr val="000000">
                      <a:alpha val="43137"/>
                    </a:srgbClr>
                  </a:outerShdw>
                </a:effectLst>
              </a:rPr>
              <a:t>VERSE 24</a:t>
            </a:r>
          </a:p>
          <a:p>
            <a:r>
              <a:rPr lang="en-US" dirty="0"/>
              <a:t>Drusilla, according to Josephus, was a daughter of Herod Agrippa, whose persecutions of the apostles, and miserable death, we have considered in commenting on the twelfth chapter. She was a woman of remarkable beauty, the lawful wife of </a:t>
            </a:r>
            <a:r>
              <a:rPr lang="en-US" dirty="0" err="1"/>
              <a:t>Azizus</a:t>
            </a:r>
            <a:r>
              <a:rPr lang="en-US" dirty="0"/>
              <a:t>, king of </a:t>
            </a:r>
            <a:r>
              <a:rPr lang="en-US" dirty="0" err="1"/>
              <a:t>Emesa</a:t>
            </a:r>
            <a:r>
              <a:rPr lang="en-US" dirty="0"/>
              <a:t>, but was now living in adulterous intercourse with Felix. Concerning Felix, Tacitus testifies, that “with every kind of cruelty and lust, he exercised the authority of a king with the temper of a slave.”</a:t>
            </a:r>
            <a:r>
              <a:rPr lang="en-US" baseline="30000" dirty="0"/>
              <a:t>5</a:t>
            </a:r>
          </a:p>
          <a:p>
            <a:pPr lvl="1"/>
            <a:r>
              <a:rPr lang="en-US" b="0" dirty="0"/>
              <a:t>McGarvey, J. W. (1872). </a:t>
            </a:r>
            <a:r>
              <a:rPr lang="en-US" b="0" i="1" u="sng" dirty="0">
                <a:hlinkClick r:id="rId2"/>
              </a:rPr>
              <a:t>A commentary on Acts of Apostles</a:t>
            </a:r>
            <a:r>
              <a:rPr lang="en-US" b="0" dirty="0">
                <a:hlinkClick r:id="rId2"/>
              </a:rPr>
              <a:t> (p. 273).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24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645286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429253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53440" y="1341121"/>
            <a:ext cx="5283200" cy="406957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267"/>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25</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r>
              <a:rPr kumimoji="0" lang="en-US" sz="2133" b="0" i="0" u="sng" strike="noStrike" kern="1200" cap="none" spc="0" normalizeH="0" baseline="0" noProof="0" dirty="0">
                <a:ln>
                  <a:noFill/>
                </a:ln>
                <a:solidFill>
                  <a:prstClr val="black"/>
                </a:solidFill>
                <a:effectLst/>
                <a:uLnTx/>
                <a:uFillTx/>
                <a:latin typeface="Candara"/>
                <a:ea typeface="+mn-ea"/>
                <a:cs typeface="+mn-cs"/>
              </a:rPr>
              <a:t>And as he reasoned of righteousness, temperance, and judgment to come, </a:t>
            </a:r>
            <a:br>
              <a:rPr kumimoji="0" lang="en-US" sz="2133" b="0" i="0" u="sng" strike="noStrike" kern="1200" cap="none" spc="0" normalizeH="0" baseline="0" noProof="0" dirty="0">
                <a:ln>
                  <a:noFill/>
                </a:ln>
                <a:solidFill>
                  <a:prstClr val="black"/>
                </a:solidFill>
                <a:effectLst/>
                <a:uLnTx/>
                <a:uFillTx/>
                <a:latin typeface="Candara"/>
                <a:ea typeface="+mn-ea"/>
                <a:cs typeface="+mn-cs"/>
              </a:rPr>
            </a:br>
            <a:r>
              <a:rPr kumimoji="0" lang="en-US" sz="2133" b="1" i="0" u="sng" strike="noStrike" kern="1200" cap="none" spc="0" normalizeH="0" baseline="0" noProof="0" dirty="0">
                <a:ln>
                  <a:noFill/>
                </a:ln>
                <a:solidFill>
                  <a:prstClr val="black"/>
                </a:solidFill>
                <a:effectLst/>
                <a:uLnTx/>
                <a:uFillTx/>
                <a:latin typeface="Candara"/>
                <a:ea typeface="+mn-ea"/>
                <a:cs typeface="+mn-cs"/>
              </a:rPr>
              <a:t>Felix trembled</a:t>
            </a:r>
            <a:r>
              <a:rPr kumimoji="0" lang="en-US" sz="2133" b="0" i="0" u="sng" strike="noStrike" kern="1200" cap="none" spc="0" normalizeH="0" baseline="0" noProof="0" dirty="0">
                <a:ln>
                  <a:noFill/>
                </a:ln>
                <a:solidFill>
                  <a:prstClr val="black"/>
                </a:solidFill>
                <a:effectLst/>
                <a:uLnTx/>
                <a:uFillTx/>
                <a:latin typeface="Candara"/>
                <a:ea typeface="+mn-ea"/>
                <a:cs typeface="+mn-cs"/>
              </a:rPr>
              <a:t>, and answered, </a:t>
            </a:r>
            <a:br>
              <a:rPr kumimoji="0" lang="en-US" sz="2133" b="0" i="0" u="sng" strike="noStrike" kern="1200" cap="none" spc="0" normalizeH="0" baseline="0" noProof="0" dirty="0">
                <a:ln>
                  <a:noFill/>
                </a:ln>
                <a:solidFill>
                  <a:prstClr val="black"/>
                </a:solidFill>
                <a:effectLst/>
                <a:uLnTx/>
                <a:uFillTx/>
                <a:latin typeface="Candara"/>
                <a:ea typeface="+mn-ea"/>
                <a:cs typeface="+mn-cs"/>
              </a:rPr>
            </a:br>
            <a:r>
              <a:rPr kumimoji="0" lang="en-US" sz="2133" b="1" i="0" u="sng" strike="noStrike" kern="1200" cap="none" spc="0" normalizeH="0" baseline="0" noProof="0" dirty="0">
                <a:ln>
                  <a:noFill/>
                </a:ln>
                <a:solidFill>
                  <a:srgbClr val="C00000"/>
                </a:solidFill>
                <a:effectLst/>
                <a:uLnTx/>
                <a:uFillTx/>
                <a:latin typeface="Candara"/>
                <a:ea typeface="+mn-ea"/>
                <a:cs typeface="+mn-cs"/>
              </a:rPr>
              <a:t>Go thy way for this time; when I have a convenient season, I will call for thee.  </a:t>
            </a:r>
          </a:p>
          <a:p>
            <a:pPr marL="0" marR="0" lvl="0" indent="0" algn="l" defTabSz="1219170" rtl="0" eaLnBrk="1" fontAlgn="auto" latinLnBrk="0" hangingPunct="1">
              <a:lnSpc>
                <a:spcPct val="100000"/>
              </a:lnSpc>
              <a:spcBef>
                <a:spcPts val="267"/>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26</a:t>
            </a:r>
            <a:r>
              <a:rPr kumimoji="0" lang="en-US" sz="2133" b="0" i="0" u="none" strike="noStrike" kern="1200" cap="none" spc="0" normalizeH="0" baseline="0" noProof="0" dirty="0">
                <a:ln>
                  <a:noFill/>
                </a:ln>
                <a:solidFill>
                  <a:prstClr val="black"/>
                </a:solidFill>
                <a:effectLst/>
                <a:uLnTx/>
                <a:uFillTx/>
                <a:latin typeface="Candara"/>
                <a:ea typeface="+mn-ea"/>
                <a:cs typeface="+mn-cs"/>
              </a:rPr>
              <a:t> He hoped also that money should have been given him of Paul, that he might loose him: wherefore he sent for him the oftener, and communed with him.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27</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r>
              <a:rPr kumimoji="0" lang="en-US" sz="2133" b="0" i="0" u="sng" strike="noStrike" kern="1200" cap="none" spc="0" normalizeH="0" baseline="0" noProof="0" dirty="0">
                <a:ln>
                  <a:noFill/>
                </a:ln>
                <a:solidFill>
                  <a:prstClr val="black"/>
                </a:solidFill>
                <a:effectLst/>
                <a:uLnTx/>
                <a:uFillTx/>
                <a:latin typeface="Candara"/>
                <a:ea typeface="+mn-ea"/>
                <a:cs typeface="+mn-cs"/>
              </a:rPr>
              <a:t>But after two years Porcius </a:t>
            </a:r>
            <a:r>
              <a:rPr kumimoji="0" lang="en-US" sz="2133" b="1" i="0" u="sng" strike="noStrike" kern="1200" cap="none" spc="0" normalizeH="0" baseline="0" noProof="0" dirty="0">
                <a:ln>
                  <a:noFill/>
                </a:ln>
                <a:solidFill>
                  <a:prstClr val="black"/>
                </a:solidFill>
                <a:effectLst/>
                <a:uLnTx/>
                <a:uFillTx/>
                <a:latin typeface="Candara"/>
                <a:ea typeface="+mn-ea"/>
                <a:cs typeface="+mn-cs"/>
              </a:rPr>
              <a:t>Festus succeeded Felix</a:t>
            </a:r>
            <a:r>
              <a:rPr kumimoji="0" lang="en-US" sz="2133" b="0" i="0" u="sng" strike="noStrike" kern="1200" cap="none" spc="0" normalizeH="0" baseline="0" noProof="0" dirty="0">
                <a:ln>
                  <a:noFill/>
                </a:ln>
                <a:solidFill>
                  <a:prstClr val="black"/>
                </a:solidFill>
                <a:effectLst/>
                <a:uLnTx/>
                <a:uFillTx/>
                <a:latin typeface="Candara"/>
                <a:ea typeface="+mn-ea"/>
                <a:cs typeface="+mn-cs"/>
              </a:rPr>
              <a:t>: and Felix, willing to shew the Jews a pleasure, left Paul bound.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2889" y="687607"/>
            <a:ext cx="4608531" cy="5518716"/>
          </a:xfrm>
          <a:prstGeom prst="rect">
            <a:avLst/>
          </a:prstGeom>
        </p:spPr>
      </p:pic>
    </p:spTree>
    <p:extLst>
      <p:ext uri="{BB962C8B-B14F-4D97-AF65-F5344CB8AC3E}">
        <p14:creationId xmlns:p14="http://schemas.microsoft.com/office/powerpoint/2010/main" val="239605523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700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 25</a:t>
            </a:r>
          </a:p>
          <a:p>
            <a:r>
              <a:rPr lang="en-US" sz="3400" dirty="0"/>
              <a:t>The common version, “Felix trembled,” may be true, but it is claiming more for the effect of Paul’s discourse than is asserted by Luke. He was “filled with fear,” which shows that Paul addressed him on these appropriate topics, not in a spirit of bravado, but in that earnest and solemn strain which alone can penetrate the heart. This feeling was the beginning necessary to a change of life; but lust and ambition smothered the kindling fires of conscience, and the common excuse of alarmed but impenitent sinners was urged to get rid of the too faithful monitor.</a:t>
            </a:r>
          </a:p>
          <a:p>
            <a:r>
              <a:rPr lang="en-US" sz="3400" dirty="0">
                <a:solidFill>
                  <a:srgbClr val="C00000"/>
                </a:solidFill>
              </a:rPr>
              <a:t>It is a sad warning to all who thus procrastinate, that to neither Felix nor Drusilla did the season ever come which they thought convenient to listen        to such preaching. Felix was soon dismissed in disgrace from his office; and Drusilla, with a son by Felix, perished in that eruption of Mount Vesuvius which engulfed the cities of Pompeii and Herculaneum.</a:t>
            </a:r>
          </a:p>
          <a:p>
            <a:pPr lvl="1"/>
            <a:r>
              <a:rPr lang="en-US" b="0" dirty="0"/>
              <a:t>McGarvey, J. W. (1872). </a:t>
            </a:r>
            <a:r>
              <a:rPr lang="en-US" b="0" i="1" u="sng" dirty="0">
                <a:hlinkClick r:id="rId2"/>
              </a:rPr>
              <a:t>A commentary on Acts of Apostles</a:t>
            </a:r>
            <a:r>
              <a:rPr lang="en-US" b="0" dirty="0">
                <a:hlinkClick r:id="rId2"/>
              </a:rPr>
              <a:t> (p. 273).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24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2474329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Effect transition="in" filter="fade">
                                      <p:cBhvr>
                                        <p:cTn id="30" dur="500"/>
                                        <p:tgtEl>
                                          <p:spTgt spid="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childTnLst>
                                </p:cTn>
                              </p:par>
                            </p:childTnLst>
                          </p:cTn>
                        </p:par>
                        <p:par>
                          <p:cTn id="35" fill="hold">
                            <p:stCondLst>
                              <p:cond delay="0"/>
                            </p:stCondLst>
                            <p:childTnLst>
                              <p:par>
                                <p:cTn id="36" presetID="17" presetClass="entr" presetSubtype="2"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ppt_x</p:attrName>
                                        </p:attrNameLst>
                                      </p:cBhvr>
                                      <p:tavLst>
                                        <p:tav tm="0">
                                          <p:val>
                                            <p:strVal val="#ppt_x+#ppt_w/2"/>
                                          </p:val>
                                        </p:tav>
                                        <p:tav tm="100000">
                                          <p:val>
                                            <p:strVal val="#ppt_x"/>
                                          </p:val>
                                        </p:tav>
                                      </p:tavLst>
                                    </p:anim>
                                    <p:anim calcmode="lin" valueType="num">
                                      <p:cBhvr>
                                        <p:cTn id="39" dur="500" fill="hold"/>
                                        <p:tgtEl>
                                          <p:spTgt spid="7"/>
                                        </p:tgtEl>
                                        <p:attrNameLst>
                                          <p:attrName>ppt_y</p:attrName>
                                        </p:attrNameLst>
                                      </p:cBhvr>
                                      <p:tavLst>
                                        <p:tav tm="0">
                                          <p:val>
                                            <p:strVal val="#ppt_y"/>
                                          </p:val>
                                        </p:tav>
                                        <p:tav tm="100000">
                                          <p:val>
                                            <p:strVal val="#ppt_y"/>
                                          </p:val>
                                        </p:tav>
                                      </p:tavLst>
                                    </p:anim>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192505"/>
            <a:ext cx="10770670" cy="5293895"/>
          </a:xfrm>
        </p:spPr>
        <p:txBody>
          <a:bodyPr>
            <a:normAutofit fontScale="40000" lnSpcReduction="20000"/>
          </a:bodyPr>
          <a:lstStyle/>
          <a:p>
            <a:r>
              <a:rPr lang="en-US" sz="6000" dirty="0">
                <a:solidFill>
                  <a:schemeClr val="accent6">
                    <a:lumMod val="75000"/>
                  </a:schemeClr>
                </a:solidFill>
                <a:effectLst>
                  <a:outerShdw blurRad="38100" dist="38100" dir="2700000" algn="tl">
                    <a:srgbClr val="000000">
                      <a:alpha val="43137"/>
                    </a:srgbClr>
                  </a:outerShdw>
                </a:effectLst>
              </a:rPr>
              <a:t>VERSES 26 &amp; 27</a:t>
            </a:r>
          </a:p>
          <a:p>
            <a:r>
              <a:rPr lang="en-US" sz="6000" dirty="0"/>
              <a:t>Having learned, from Paul’s own lips, that he had been up to Jerusalem to bear alms from distant Churches to the poor, and knowing something, perhaps of the general liberality of the disciples toward one another, he could have no doubt, judging them according to the usage of the age, that they would be willing to purchase Paul’s freedom at a high price. That it was not done, shows that the disciples had too elevated a standard of morality to buy from a corrupt judge release from even unjust and protracted imprisonment.</a:t>
            </a:r>
          </a:p>
          <a:p>
            <a:r>
              <a:rPr lang="en-US" sz="6000" dirty="0"/>
              <a:t>These two years, if we judge from the silence of history, were the most inactive of Paul’s career. There are no epistles which bear this date &amp; though his friends and brethren had free access to him, we have no recorded effects of their interviews with him. The only moments in which he emerges into our view, from the obscurity of his prison, are those in which he appeared before his judges. We shall, on this account, contemplate his conduct on these occasions with the deeper interest.</a:t>
            </a:r>
          </a:p>
          <a:p>
            <a:endParaRPr lang="en-US" dirty="0"/>
          </a:p>
          <a:p>
            <a:r>
              <a:rPr lang="en-US" sz="4000" b="0" dirty="0"/>
              <a:t> McGarvey, J. W. (1872). </a:t>
            </a:r>
            <a:r>
              <a:rPr lang="en-US" sz="4000" b="0" i="1" u="sng" dirty="0">
                <a:hlinkClick r:id="rId2"/>
              </a:rPr>
              <a:t>A commentary on Acts of Apostles</a:t>
            </a:r>
            <a:r>
              <a:rPr lang="en-US" sz="4000" b="0" dirty="0">
                <a:hlinkClick r:id="rId2"/>
              </a:rPr>
              <a:t> (p. 274). Lexington, KY: Transylvania Printing and Publishing Co</a:t>
            </a:r>
            <a:r>
              <a:rPr lang="en-US" b="0" dirty="0">
                <a:hlinkClick r:id="rId2"/>
              </a:rPr>
              <a:t>.</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409398"/>
            <a:ext cx="12098955" cy="1173965"/>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24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1343023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xEl>
                                              <p:pRg st="4" end="4"/>
                                            </p:txEl>
                                          </p:spTgt>
                                        </p:tgtEl>
                                        <p:attrNameLst>
                                          <p:attrName>style.visibility</p:attrName>
                                        </p:attrNameLst>
                                      </p:cBhvr>
                                      <p:to>
                                        <p:strVal val="visible"/>
                                      </p:to>
                                    </p:set>
                                    <p:animEffect transition="in" filter="fade">
                                      <p:cBhvr>
                                        <p:cTn id="30" dur="500"/>
                                        <p:tgtEl>
                                          <p:spTgt spid="2">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childTnLst>
                                </p:cTn>
                              </p:par>
                            </p:childTnLst>
                          </p:cTn>
                        </p:par>
                        <p:par>
                          <p:cTn id="35" fill="hold">
                            <p:stCondLst>
                              <p:cond delay="0"/>
                            </p:stCondLst>
                            <p:childTnLst>
                              <p:par>
                                <p:cTn id="36" presetID="17" presetClass="entr" presetSubtype="2"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ppt_x</p:attrName>
                                        </p:attrNameLst>
                                      </p:cBhvr>
                                      <p:tavLst>
                                        <p:tav tm="0">
                                          <p:val>
                                            <p:strVal val="#ppt_x+#ppt_w/2"/>
                                          </p:val>
                                        </p:tav>
                                        <p:tav tm="100000">
                                          <p:val>
                                            <p:strVal val="#ppt_x"/>
                                          </p:val>
                                        </p:tav>
                                      </p:tavLst>
                                    </p:anim>
                                    <p:anim calcmode="lin" valueType="num">
                                      <p:cBhvr>
                                        <p:cTn id="39" dur="500" fill="hold"/>
                                        <p:tgtEl>
                                          <p:spTgt spid="7"/>
                                        </p:tgtEl>
                                        <p:attrNameLst>
                                          <p:attrName>ppt_y</p:attrName>
                                        </p:attrNameLst>
                                      </p:cBhvr>
                                      <p:tavLst>
                                        <p:tav tm="0">
                                          <p:val>
                                            <p:strVal val="#ppt_y"/>
                                          </p:val>
                                        </p:tav>
                                        <p:tav tm="100000">
                                          <p:val>
                                            <p:strVal val="#ppt_y"/>
                                          </p:val>
                                        </p:tav>
                                      </p:tavLst>
                                    </p:anim>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Acts 24:24-25 – Paul before Felix</a:t>
            </a:r>
          </a:p>
        </p:txBody>
      </p:sp>
      <p:sp>
        <p:nvSpPr>
          <p:cNvPr id="3" name="Content Placeholder 2"/>
          <p:cNvSpPr>
            <a:spLocks noGrp="1"/>
          </p:cNvSpPr>
          <p:nvPr>
            <p:ph idx="1"/>
          </p:nvPr>
        </p:nvSpPr>
        <p:spPr/>
        <p:txBody>
          <a:bodyPr>
            <a:normAutofit fontScale="85000" lnSpcReduction="10000"/>
          </a:bodyPr>
          <a:lstStyle/>
          <a:p>
            <a:r>
              <a:rPr lang="en-US" dirty="0"/>
              <a:t>[24] And after certain days, when Felix came with his wife Drusilla, which was a Jewess, he sent for Paul, and heard him concerning the faith in Christ.</a:t>
            </a:r>
          </a:p>
          <a:p>
            <a:r>
              <a:rPr lang="en-US" dirty="0"/>
              <a:t>[25] And as he reasoned of righteousness, temperance, and judgment to come Felix trembled, and answered, </a:t>
            </a:r>
            <a:r>
              <a:rPr lang="en-US" b="1" dirty="0"/>
              <a:t>Go thy way for this time; when I have a convenient season, I will call for thee.</a:t>
            </a:r>
          </a:p>
        </p:txBody>
      </p:sp>
    </p:spTree>
    <p:extLst>
      <p:ext uri="{BB962C8B-B14F-4D97-AF65-F5344CB8AC3E}">
        <p14:creationId xmlns:p14="http://schemas.microsoft.com/office/powerpoint/2010/main" val="32829852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a:solidFill>
                  <a:srgbClr val="FFFF00"/>
                </a:solidFill>
              </a:rPr>
              <a:t>Felix and Festus </a:t>
            </a:r>
            <a:r>
              <a:rPr lang="en-US" dirty="0"/>
              <a:t>– they were </a:t>
            </a:r>
            <a:r>
              <a:rPr lang="en-US" dirty="0">
                <a:latin typeface="Impact" pitchFamily="34" charset="0"/>
              </a:rPr>
              <a:t>Roman governors </a:t>
            </a:r>
            <a:r>
              <a:rPr lang="en-US" dirty="0"/>
              <a:t>of Judea; The KJV  calls them “Procurator” </a:t>
            </a:r>
          </a:p>
          <a:p>
            <a:r>
              <a:rPr lang="en-US" dirty="0">
                <a:solidFill>
                  <a:srgbClr val="FFFF00"/>
                </a:solidFill>
              </a:rPr>
              <a:t>King Agrippa (II) </a:t>
            </a:r>
            <a:r>
              <a:rPr lang="en-US" dirty="0"/>
              <a:t>– was the last of the family  of Herod.  He ruled an area assigned to him by Rome</a:t>
            </a:r>
          </a:p>
        </p:txBody>
      </p:sp>
    </p:spTree>
    <p:extLst>
      <p:ext uri="{BB962C8B-B14F-4D97-AF65-F5344CB8AC3E}">
        <p14:creationId xmlns:p14="http://schemas.microsoft.com/office/powerpoint/2010/main" val="14098956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2242687" y="1453416"/>
            <a:ext cx="7151570" cy="4345006"/>
          </a:xfrm>
          <a:prstGeom prst="rect">
            <a:avLst/>
          </a:prstGeom>
          <a:solidFill>
            <a:srgbClr val="C3FF57"/>
          </a:solidFill>
          <a:ln w="76200">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tIns="365760" rtlCol="0" anchor="t" anchorCtr="0">
            <a:normAutofit fontScale="85000" lnSpcReduction="20000"/>
          </a:bodyPr>
          <a:lstStyle/>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19 – “10 + 9, Ephesus Time”</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20 – “Traveling </a:t>
            </a:r>
            <a:r>
              <a:rPr kumimoji="0" lang="en-US" sz="28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libri"/>
                <a:ea typeface="+mn-ea"/>
                <a:cs typeface="+mn-cs"/>
              </a:rPr>
              <a:t>A’Plenty</a:t>
            </a: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21 – “Confinement Begun”</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22 – “Before A Mob, Not A Few”</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23 – “Before The Council, You See”</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24 – “Felix Listens No More”</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25 – “Agrippa Arrives”</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26 – “Agrippa Realizes Paul’s Fix”</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27 – “Shipwreck &amp; An Angel From Heaven”</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28 – “The End Of Our Wait”</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endParaRPr kumimoji="0" lang="en-US" sz="2800" b="0" i="1" u="none" strike="noStrike" kern="1200" cap="none" spc="0" normalizeH="0" baseline="0" noProof="0" dirty="0">
              <a:ln>
                <a:noFill/>
              </a:ln>
              <a:solidFill>
                <a:prstClr val="black"/>
              </a:solidFill>
              <a:effectLst/>
              <a:uLnTx/>
              <a:uFillTx/>
              <a:latin typeface="Calibri"/>
              <a:ea typeface="+mn-ea"/>
              <a:cs typeface="+mn-cs"/>
            </a:endParaRPr>
          </a:p>
        </p:txBody>
      </p:sp>
      <p:sp>
        <p:nvSpPr>
          <p:cNvPr id="21" name="Rectangle 20"/>
          <p:cNvSpPr/>
          <p:nvPr/>
        </p:nvSpPr>
        <p:spPr>
          <a:xfrm>
            <a:off x="1411550" y="838200"/>
            <a:ext cx="7546018" cy="762000"/>
          </a:xfrm>
          <a:prstGeom prst="rect">
            <a:avLst/>
          </a:prstGeom>
          <a:solidFill>
            <a:srgbClr val="3399FF"/>
          </a:solid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25475"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L.D. CARY &amp; SAM HOLT CATCH PHRASES</a:t>
            </a:r>
          </a:p>
        </p:txBody>
      </p:sp>
      <p:grpSp>
        <p:nvGrpSpPr>
          <p:cNvPr id="7" name="Group 6">
            <a:extLst>
              <a:ext uri="{FF2B5EF4-FFF2-40B4-BE49-F238E27FC236}">
                <a16:creationId xmlns:a16="http://schemas.microsoft.com/office/drawing/2014/main" id="{EE770738-2E1A-4A17-905C-B7993B35B18F}"/>
              </a:ext>
            </a:extLst>
          </p:cNvPr>
          <p:cNvGrpSpPr/>
          <p:nvPr/>
        </p:nvGrpSpPr>
        <p:grpSpPr>
          <a:xfrm>
            <a:off x="1106911" y="1674796"/>
            <a:ext cx="8739831" cy="4023360"/>
            <a:chOff x="8319882" y="-3283936"/>
            <a:chExt cx="74637" cy="9379936"/>
          </a:xfrm>
        </p:grpSpPr>
        <p:sp>
          <p:nvSpPr>
            <p:cNvPr id="8" name="Oval 7">
              <a:extLst>
                <a:ext uri="{FF2B5EF4-FFF2-40B4-BE49-F238E27FC236}">
                  <a16:creationId xmlns:a16="http://schemas.microsoft.com/office/drawing/2014/main" id="{DA89C463-1519-4310-9F7B-7C732C919D13}"/>
                </a:ext>
              </a:extLst>
            </p:cNvPr>
            <p:cNvSpPr/>
            <p:nvPr/>
          </p:nvSpPr>
          <p:spPr>
            <a:xfrm>
              <a:off x="8330077" y="-3283936"/>
              <a:ext cx="59946" cy="9379936"/>
            </a:xfrm>
            <a:prstGeom prst="ellipse">
              <a:avLst/>
            </a:prstGeom>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0" scaled="1"/>
              <a:tileRect/>
            </a:gradFill>
            <a:ln w="571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F45D30F8-0629-4059-92E9-34D73434E6B4}"/>
                </a:ext>
              </a:extLst>
            </p:cNvPr>
            <p:cNvSpPr txBox="1"/>
            <p:nvPr/>
          </p:nvSpPr>
          <p:spPr>
            <a:xfrm>
              <a:off x="8319882" y="-1017493"/>
              <a:ext cx="74637" cy="4914407"/>
            </a:xfrm>
            <a:prstGeom prst="rect">
              <a:avLst/>
            </a:prstGeom>
            <a:noFill/>
          </p:spPr>
          <p:txBody>
            <a:bodyPr wrap="square" rtlCol="0">
              <a:spAutoFit/>
            </a:bodyPr>
            <a:lstStyle/>
            <a:p>
              <a:pPr marL="1312863" marR="0" lvl="0" indent="0" algn="l" defTabSz="914400" rtl="0" eaLnBrk="1" fontAlgn="auto" latinLnBrk="0" hangingPunct="1">
                <a:lnSpc>
                  <a:spcPts val="5200"/>
                </a:lnSpc>
                <a:spcBef>
                  <a:spcPts val="0"/>
                </a:spcBef>
                <a:spcAft>
                  <a:spcPts val="0"/>
                </a:spcAft>
                <a:buClrTx/>
                <a:buSzTx/>
                <a:buFontTx/>
                <a:buNone/>
                <a:tabLst/>
                <a:defRPr/>
              </a:pPr>
              <a:r>
                <a:rPr kumimoji="0" lang="en-US" sz="4400" b="1" i="1" u="none" strike="noStrike" kern="1200" cap="none" spc="0" normalizeH="0" baseline="0" noProof="0" dirty="0">
                  <a:ln w="6350">
                    <a:solidFill>
                      <a:prstClr val="black"/>
                    </a:solidFill>
                  </a:ln>
                  <a:solidFill>
                    <a:prstClr val="white"/>
                  </a:solidFill>
                  <a:effectLst>
                    <a:outerShdw blurRad="50800" dist="38100" dir="2700000" algn="tl" rotWithShape="0">
                      <a:prstClr val="black">
                        <a:alpha val="40000"/>
                      </a:prstClr>
                    </a:outerShdw>
                  </a:effectLst>
                  <a:uLnTx/>
                  <a:uFill>
                    <a:solidFill>
                      <a:prstClr val="white"/>
                    </a:solidFill>
                  </a:uFill>
                  <a:latin typeface="Arial" pitchFamily="34" charset="0"/>
                  <a:ea typeface="+mn-ea"/>
                  <a:cs typeface="Arial" pitchFamily="34" charset="0"/>
                </a:rPr>
                <a:t> </a:t>
              </a:r>
              <a:r>
                <a:rPr kumimoji="0" lang="en-US" sz="5400" b="1" i="1" u="none" strike="noStrike" kern="1200" cap="none" spc="0" normalizeH="0" baseline="0" noProof="0" dirty="0">
                  <a:ln w="6350">
                    <a:solidFill>
                      <a:prstClr val="black"/>
                    </a:solidFill>
                  </a:ln>
                  <a:solidFill>
                    <a:prstClr val="white"/>
                  </a:solidFill>
                  <a:effectLst>
                    <a:outerShdw blurRad="50800" dist="38100" dir="2700000" algn="tl" rotWithShape="0">
                      <a:prstClr val="black">
                        <a:alpha val="40000"/>
                      </a:prstClr>
                    </a:outerShdw>
                  </a:effectLst>
                  <a:uLnTx/>
                  <a:uFill>
                    <a:solidFill>
                      <a:prstClr val="white"/>
                    </a:solidFill>
                  </a:uFill>
                  <a:latin typeface="Arial" pitchFamily="34" charset="0"/>
                  <a:ea typeface="+mn-ea"/>
                  <a:cs typeface="Arial" pitchFamily="34" charset="0"/>
                </a:rPr>
                <a:t>“Agrippa Arrives”</a:t>
              </a:r>
            </a:p>
            <a:p>
              <a:pPr marL="1312863" marR="0" lvl="0" indent="0" algn="l" defTabSz="914400" rtl="0" eaLnBrk="1" fontAlgn="auto" latinLnBrk="0" hangingPunct="1">
                <a:lnSpc>
                  <a:spcPts val="5200"/>
                </a:lnSpc>
                <a:spcBef>
                  <a:spcPts val="0"/>
                </a:spcBef>
                <a:spcAft>
                  <a:spcPts val="0"/>
                </a:spcAft>
                <a:buClrTx/>
                <a:buSzTx/>
                <a:buFontTx/>
                <a:buNone/>
                <a:tabLst/>
                <a:defRPr/>
              </a:pPr>
              <a:r>
                <a:rPr kumimoji="0" lang="en-US" sz="4400" b="1" i="1" u="none" strike="noStrike" kern="1200" cap="none" spc="0" normalizeH="0" baseline="0" noProof="0" dirty="0">
                  <a:ln w="6350">
                    <a:solidFill>
                      <a:prstClr val="black"/>
                    </a:solidFill>
                  </a:ln>
                  <a:solidFill>
                    <a:prstClr val="white"/>
                  </a:solidFill>
                  <a:effectLst>
                    <a:outerShdw blurRad="50800" dist="38100" dir="2700000" algn="tl" rotWithShape="0">
                      <a:prstClr val="black">
                        <a:alpha val="40000"/>
                      </a:prstClr>
                    </a:outerShdw>
                  </a:effectLst>
                  <a:uLnTx/>
                  <a:uFill>
                    <a:solidFill>
                      <a:prstClr val="white"/>
                    </a:solidFill>
                  </a:uFill>
                  <a:latin typeface="Arial" pitchFamily="34" charset="0"/>
                  <a:ea typeface="+mn-ea"/>
                  <a:cs typeface="Arial" pitchFamily="34" charset="0"/>
                </a:rPr>
                <a:t> </a:t>
              </a:r>
              <a:r>
                <a:rPr kumimoji="0" lang="en-US" sz="5400" b="1" i="1" u="none" strike="noStrike" kern="1200" cap="none" spc="0" normalizeH="0" baseline="0" noProof="0" dirty="0">
                  <a:ln w="19050">
                    <a:solidFill>
                      <a:prstClr val="black"/>
                    </a:solidFill>
                  </a:ln>
                  <a:solidFill>
                    <a:srgbClr val="B2FF4D"/>
                  </a:solidFill>
                  <a:effectLst>
                    <a:outerShdw blurRad="50800" dist="38100" dir="2700000" algn="tl" rotWithShape="0">
                      <a:prstClr val="black">
                        <a:alpha val="40000"/>
                      </a:prstClr>
                    </a:outerShdw>
                  </a:effectLst>
                  <a:uLnTx/>
                  <a:uFill>
                    <a:solidFill>
                      <a:prstClr val="white"/>
                    </a:solidFill>
                  </a:uFill>
                  <a:latin typeface="Bookman Old Style" pitchFamily="18" charset="0"/>
                  <a:ea typeface="+mn-ea"/>
                  <a:cs typeface="+mn-cs"/>
                </a:rPr>
                <a:t>Catch Phrase</a:t>
              </a:r>
            </a:p>
            <a:p>
              <a:pPr marL="0" marR="0" lvl="0" indent="0" algn="ctr" defTabSz="914400" rtl="0" eaLnBrk="1" fontAlgn="auto" latinLnBrk="0" hangingPunct="1">
                <a:lnSpc>
                  <a:spcPts val="5200"/>
                </a:lnSpc>
                <a:spcBef>
                  <a:spcPts val="0"/>
                </a:spcBef>
                <a:spcAft>
                  <a:spcPts val="0"/>
                </a:spcAft>
                <a:buClrTx/>
                <a:buSzTx/>
                <a:buFontTx/>
                <a:buNone/>
                <a:tabLst/>
                <a:defRPr/>
              </a:pPr>
              <a:r>
                <a:rPr kumimoji="0" lang="en-US" sz="6000" b="1" i="1" u="none" strike="noStrike" kern="1200" cap="none" spc="0" normalizeH="0" baseline="0" noProof="0" dirty="0">
                  <a:ln w="19050">
                    <a:solidFill>
                      <a:prstClr val="black"/>
                    </a:solidFill>
                  </a:ln>
                  <a:solidFill>
                    <a:srgbClr val="FF9900"/>
                  </a:solidFill>
                  <a:effectLst>
                    <a:outerShdw blurRad="50800" dist="38100" dir="2700000" algn="tl" rotWithShape="0">
                      <a:prstClr val="black">
                        <a:alpha val="40000"/>
                      </a:prstClr>
                    </a:outerShdw>
                  </a:effectLst>
                  <a:uLnTx/>
                  <a:uFill>
                    <a:solidFill>
                      <a:prstClr val="white"/>
                    </a:solidFill>
                  </a:uFill>
                  <a:latin typeface="Bookman Old Style" pitchFamily="18" charset="0"/>
                  <a:ea typeface="+mn-ea"/>
                  <a:cs typeface="+mn-cs"/>
                </a:rPr>
                <a:t>  </a:t>
              </a:r>
              <a:r>
                <a:rPr kumimoji="0" lang="en-US" sz="4400" b="1" i="1" u="none" strike="noStrike" kern="1200" cap="none" spc="0" normalizeH="0" baseline="0" noProof="0" dirty="0">
                  <a:ln w="19050">
                    <a:solidFill>
                      <a:prstClr val="black"/>
                    </a:solidFill>
                  </a:ln>
                  <a:solidFill>
                    <a:srgbClr val="FF9900"/>
                  </a:solidFill>
                  <a:effectLst>
                    <a:outerShdw blurRad="50800" dist="38100" dir="2700000" algn="tl" rotWithShape="0">
                      <a:prstClr val="black">
                        <a:alpha val="40000"/>
                      </a:prstClr>
                    </a:outerShdw>
                  </a:effectLst>
                  <a:uLnTx/>
                  <a:uFill>
                    <a:solidFill>
                      <a:prstClr val="white"/>
                    </a:solidFill>
                  </a:uFill>
                  <a:latin typeface="Bookman Old Style" pitchFamily="18" charset="0"/>
                  <a:ea typeface="+mn-ea"/>
                  <a:cs typeface="+mn-cs"/>
                </a:rPr>
                <a:t>Chapter Twenty-Five</a:t>
              </a:r>
            </a:p>
          </p:txBody>
        </p:sp>
      </p:grpSp>
    </p:spTree>
    <p:extLst>
      <p:ext uri="{BB962C8B-B14F-4D97-AF65-F5344CB8AC3E}">
        <p14:creationId xmlns:p14="http://schemas.microsoft.com/office/powerpoint/2010/main" val="928654938"/>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ppt_x</p:attrName>
                                        </p:attrNameLst>
                                      </p:cBhvr>
                                      <p:tavLst>
                                        <p:tav tm="0">
                                          <p:val>
                                            <p:strVal val="#ppt_x+#ppt_w/2"/>
                                          </p:val>
                                        </p:tav>
                                        <p:tav tm="100000">
                                          <p:val>
                                            <p:strVal val="#ppt_x"/>
                                          </p:val>
                                        </p:tav>
                                      </p:tavLst>
                                    </p:anim>
                                    <p:anim calcmode="lin" valueType="num">
                                      <p:cBhvr>
                                        <p:cTn id="8" dur="500" fill="hold"/>
                                        <p:tgtEl>
                                          <p:spTgt spid="21"/>
                                        </p:tgtEl>
                                        <p:attrNameLst>
                                          <p:attrName>ppt_y</p:attrName>
                                        </p:attrNameLst>
                                      </p:cBhvr>
                                      <p:tavLst>
                                        <p:tav tm="0">
                                          <p:val>
                                            <p:strVal val="#ppt_y"/>
                                          </p:val>
                                        </p:tav>
                                        <p:tav tm="100000">
                                          <p:val>
                                            <p:strVal val="#ppt_y"/>
                                          </p:val>
                                        </p:tav>
                                      </p:tavLst>
                                    </p:anim>
                                    <p:anim calcmode="lin" valueType="num">
                                      <p:cBhvr>
                                        <p:cTn id="9" dur="500" fill="hold"/>
                                        <p:tgtEl>
                                          <p:spTgt spid="21"/>
                                        </p:tgtEl>
                                        <p:attrNameLst>
                                          <p:attrName>ppt_w</p:attrName>
                                        </p:attrNameLst>
                                      </p:cBhvr>
                                      <p:tavLst>
                                        <p:tav tm="0">
                                          <p:val>
                                            <p:fltVal val="0"/>
                                          </p:val>
                                        </p:tav>
                                        <p:tav tm="100000">
                                          <p:val>
                                            <p:strVal val="#ppt_w"/>
                                          </p:val>
                                        </p:tav>
                                      </p:tavLst>
                                    </p:anim>
                                    <p:anim calcmode="lin" valueType="num">
                                      <p:cBhvr>
                                        <p:cTn id="10" dur="500" fill="hold"/>
                                        <p:tgtEl>
                                          <p:spTgt spid="21"/>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1" fill="hold" grpId="0" nodeType="afterEffect">
                                  <p:stCondLst>
                                    <p:cond delay="0"/>
                                  </p:stCondLst>
                                  <p:childTnLst>
                                    <p:set>
                                      <p:cBhvr>
                                        <p:cTn id="13" dur="1" fill="hold">
                                          <p:stCondLst>
                                            <p:cond delay="0"/>
                                          </p:stCondLst>
                                        </p:cTn>
                                        <p:tgtEl>
                                          <p:spTgt spid="23">
                                            <p:bg/>
                                          </p:spTgt>
                                        </p:tgtEl>
                                        <p:attrNameLst>
                                          <p:attrName>style.visibility</p:attrName>
                                        </p:attrNameLst>
                                      </p:cBhvr>
                                      <p:to>
                                        <p:strVal val="visible"/>
                                      </p:to>
                                    </p:set>
                                    <p:anim calcmode="lin" valueType="num">
                                      <p:cBhvr>
                                        <p:cTn id="14" dur="500" fill="hold"/>
                                        <p:tgtEl>
                                          <p:spTgt spid="23">
                                            <p:bg/>
                                          </p:spTgt>
                                        </p:tgtEl>
                                        <p:attrNameLst>
                                          <p:attrName>ppt_x</p:attrName>
                                        </p:attrNameLst>
                                      </p:cBhvr>
                                      <p:tavLst>
                                        <p:tav tm="0">
                                          <p:val>
                                            <p:strVal val="#ppt_x"/>
                                          </p:val>
                                        </p:tav>
                                        <p:tav tm="100000">
                                          <p:val>
                                            <p:strVal val="#ppt_x"/>
                                          </p:val>
                                        </p:tav>
                                      </p:tavLst>
                                    </p:anim>
                                    <p:anim calcmode="lin" valueType="num">
                                      <p:cBhvr>
                                        <p:cTn id="15" dur="500" fill="hold"/>
                                        <p:tgtEl>
                                          <p:spTgt spid="23">
                                            <p:bg/>
                                          </p:spTgt>
                                        </p:tgtEl>
                                        <p:attrNameLst>
                                          <p:attrName>ppt_y</p:attrName>
                                        </p:attrNameLst>
                                      </p:cBhvr>
                                      <p:tavLst>
                                        <p:tav tm="0">
                                          <p:val>
                                            <p:strVal val="#ppt_y-#ppt_h/2"/>
                                          </p:val>
                                        </p:tav>
                                        <p:tav tm="100000">
                                          <p:val>
                                            <p:strVal val="#ppt_y"/>
                                          </p:val>
                                        </p:tav>
                                      </p:tavLst>
                                    </p:anim>
                                    <p:anim calcmode="lin" valueType="num">
                                      <p:cBhvr>
                                        <p:cTn id="16" dur="500" fill="hold"/>
                                        <p:tgtEl>
                                          <p:spTgt spid="23">
                                            <p:bg/>
                                          </p:spTgt>
                                        </p:tgtEl>
                                        <p:attrNameLst>
                                          <p:attrName>ppt_w</p:attrName>
                                        </p:attrNameLst>
                                      </p:cBhvr>
                                      <p:tavLst>
                                        <p:tav tm="0">
                                          <p:val>
                                            <p:strVal val="#ppt_w"/>
                                          </p:val>
                                        </p:tav>
                                        <p:tav tm="100000">
                                          <p:val>
                                            <p:strVal val="#ppt_w"/>
                                          </p:val>
                                        </p:tav>
                                      </p:tavLst>
                                    </p:anim>
                                    <p:anim calcmode="lin" valueType="num">
                                      <p:cBhvr>
                                        <p:cTn id="17" dur="500" fill="hold"/>
                                        <p:tgtEl>
                                          <p:spTgt spid="23">
                                            <p:bg/>
                                          </p:spTgt>
                                        </p:tgtEl>
                                        <p:attrNameLst>
                                          <p:attrName>ppt_h</p:attrName>
                                        </p:attrNameLst>
                                      </p:cBhvr>
                                      <p:tavLst>
                                        <p:tav tm="0">
                                          <p:val>
                                            <p:fltVal val="0"/>
                                          </p:val>
                                        </p:tav>
                                        <p:tav tm="100000">
                                          <p:val>
                                            <p:strVal val="#ppt_h"/>
                                          </p:val>
                                        </p:tav>
                                      </p:tavLst>
                                    </p:anim>
                                  </p:childTnLst>
                                </p:cTn>
                              </p:par>
                              <p:par>
                                <p:cTn id="18" presetID="17" presetClass="exit" presetSubtype="1" fill="hold" nodeType="withEffect">
                                  <p:stCondLst>
                                    <p:cond delay="0"/>
                                  </p:stCondLst>
                                  <p:childTnLst>
                                    <p:anim calcmode="lin" valueType="num">
                                      <p:cBhvr>
                                        <p:cTn id="19" dur="500"/>
                                        <p:tgtEl>
                                          <p:spTgt spid="23">
                                            <p:bg/>
                                          </p:spTgt>
                                        </p:tgtEl>
                                        <p:attrNameLst>
                                          <p:attrName>ppt_x</p:attrName>
                                        </p:attrNameLst>
                                      </p:cBhvr>
                                      <p:tavLst>
                                        <p:tav tm="0">
                                          <p:val>
                                            <p:strVal val="ppt_x"/>
                                          </p:val>
                                        </p:tav>
                                        <p:tav tm="100000">
                                          <p:val>
                                            <p:strVal val="ppt_x"/>
                                          </p:val>
                                        </p:tav>
                                      </p:tavLst>
                                    </p:anim>
                                    <p:anim calcmode="lin" valueType="num">
                                      <p:cBhvr>
                                        <p:cTn id="20" dur="500"/>
                                        <p:tgtEl>
                                          <p:spTgt spid="23">
                                            <p:bg/>
                                          </p:spTgt>
                                        </p:tgtEl>
                                        <p:attrNameLst>
                                          <p:attrName>ppt_y</p:attrName>
                                        </p:attrNameLst>
                                      </p:cBhvr>
                                      <p:tavLst>
                                        <p:tav tm="0">
                                          <p:val>
                                            <p:strVal val="ppt_y"/>
                                          </p:val>
                                        </p:tav>
                                        <p:tav tm="100000">
                                          <p:val>
                                            <p:strVal val="ppt_y-ppt_h/2"/>
                                          </p:val>
                                        </p:tav>
                                      </p:tavLst>
                                    </p:anim>
                                    <p:anim calcmode="lin" valueType="num">
                                      <p:cBhvr>
                                        <p:cTn id="21" dur="500"/>
                                        <p:tgtEl>
                                          <p:spTgt spid="23">
                                            <p:bg/>
                                          </p:spTgt>
                                        </p:tgtEl>
                                        <p:attrNameLst>
                                          <p:attrName>ppt_w</p:attrName>
                                        </p:attrNameLst>
                                      </p:cBhvr>
                                      <p:tavLst>
                                        <p:tav tm="0">
                                          <p:val>
                                            <p:strVal val="ppt_w"/>
                                          </p:val>
                                        </p:tav>
                                        <p:tav tm="100000">
                                          <p:val>
                                            <p:strVal val="ppt_w"/>
                                          </p:val>
                                        </p:tav>
                                      </p:tavLst>
                                    </p:anim>
                                    <p:anim calcmode="lin" valueType="num">
                                      <p:cBhvr>
                                        <p:cTn id="22" dur="500"/>
                                        <p:tgtEl>
                                          <p:spTgt spid="23">
                                            <p:bg/>
                                          </p:spTgt>
                                        </p:tgtEl>
                                        <p:attrNameLst>
                                          <p:attrName>ppt_h</p:attrName>
                                        </p:attrNameLst>
                                      </p:cBhvr>
                                      <p:tavLst>
                                        <p:tav tm="0">
                                          <p:val>
                                            <p:strVal val="ppt_h"/>
                                          </p:val>
                                        </p:tav>
                                        <p:tav tm="100000">
                                          <p:val>
                                            <p:fltVal val="0"/>
                                          </p:val>
                                        </p:tav>
                                      </p:tavLst>
                                    </p:anim>
                                    <p:set>
                                      <p:cBhvr>
                                        <p:cTn id="23" dur="1" fill="hold">
                                          <p:stCondLst>
                                            <p:cond delay="499"/>
                                          </p:stCondLst>
                                        </p:cTn>
                                        <p:tgtEl>
                                          <p:spTgt spid="23">
                                            <p:bg/>
                                          </p:spTgt>
                                        </p:tgtEl>
                                        <p:attrNameLst>
                                          <p:attrName>style.visibility</p:attrName>
                                        </p:attrNameLst>
                                      </p:cBhvr>
                                      <p:to>
                                        <p:strVal val="hidden"/>
                                      </p:to>
                                    </p:set>
                                  </p:childTnLst>
                                </p:cTn>
                              </p:par>
                            </p:childTnLst>
                          </p:cTn>
                        </p:par>
                        <p:par>
                          <p:cTn id="24" fill="hold">
                            <p:stCondLst>
                              <p:cond delay="1000"/>
                            </p:stCondLst>
                            <p:childTnLst>
                              <p:par>
                                <p:cTn id="25" presetID="17" presetClass="exit" presetSubtype="2" fill="hold" grpId="1" nodeType="afterEffect">
                                  <p:stCondLst>
                                    <p:cond delay="0"/>
                                  </p:stCondLst>
                                  <p:childTnLst>
                                    <p:anim calcmode="lin" valueType="num">
                                      <p:cBhvr>
                                        <p:cTn id="26" dur="500"/>
                                        <p:tgtEl>
                                          <p:spTgt spid="21"/>
                                        </p:tgtEl>
                                        <p:attrNameLst>
                                          <p:attrName>ppt_x</p:attrName>
                                        </p:attrNameLst>
                                      </p:cBhvr>
                                      <p:tavLst>
                                        <p:tav tm="0">
                                          <p:val>
                                            <p:strVal val="ppt_x"/>
                                          </p:val>
                                        </p:tav>
                                        <p:tav tm="100000">
                                          <p:val>
                                            <p:strVal val="ppt_x+ppt_w/2"/>
                                          </p:val>
                                        </p:tav>
                                      </p:tavLst>
                                    </p:anim>
                                    <p:anim calcmode="lin" valueType="num">
                                      <p:cBhvr>
                                        <p:cTn id="27" dur="500"/>
                                        <p:tgtEl>
                                          <p:spTgt spid="21"/>
                                        </p:tgtEl>
                                        <p:attrNameLst>
                                          <p:attrName>ppt_y</p:attrName>
                                        </p:attrNameLst>
                                      </p:cBhvr>
                                      <p:tavLst>
                                        <p:tav tm="0">
                                          <p:val>
                                            <p:strVal val="ppt_y"/>
                                          </p:val>
                                        </p:tav>
                                        <p:tav tm="100000">
                                          <p:val>
                                            <p:strVal val="ppt_y"/>
                                          </p:val>
                                        </p:tav>
                                      </p:tavLst>
                                    </p:anim>
                                    <p:anim calcmode="lin" valueType="num">
                                      <p:cBhvr>
                                        <p:cTn id="28" dur="500"/>
                                        <p:tgtEl>
                                          <p:spTgt spid="21"/>
                                        </p:tgtEl>
                                        <p:attrNameLst>
                                          <p:attrName>ppt_w</p:attrName>
                                        </p:attrNameLst>
                                      </p:cBhvr>
                                      <p:tavLst>
                                        <p:tav tm="0">
                                          <p:val>
                                            <p:strVal val="ppt_w"/>
                                          </p:val>
                                        </p:tav>
                                        <p:tav tm="100000">
                                          <p:val>
                                            <p:fltVal val="0"/>
                                          </p:val>
                                        </p:tav>
                                      </p:tavLst>
                                    </p:anim>
                                    <p:anim calcmode="lin" valueType="num">
                                      <p:cBhvr>
                                        <p:cTn id="29" dur="500"/>
                                        <p:tgtEl>
                                          <p:spTgt spid="21"/>
                                        </p:tgtEl>
                                        <p:attrNameLst>
                                          <p:attrName>ppt_h</p:attrName>
                                        </p:attrNameLst>
                                      </p:cBhvr>
                                      <p:tavLst>
                                        <p:tav tm="0">
                                          <p:val>
                                            <p:strVal val="ppt_h"/>
                                          </p:val>
                                        </p:tav>
                                        <p:tav tm="100000">
                                          <p:val>
                                            <p:strVal val="ppt_h"/>
                                          </p:val>
                                        </p:tav>
                                      </p:tavLst>
                                    </p:anim>
                                    <p:set>
                                      <p:cBhvr>
                                        <p:cTn id="30" dur="1" fill="hold">
                                          <p:stCondLst>
                                            <p:cond delay="499"/>
                                          </p:stCondLst>
                                        </p:cTn>
                                        <p:tgtEl>
                                          <p:spTgt spid="2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par>
                                <p:cTn id="35" presetID="9" presetClass="emph" presetSubtype="0" nodeType="withEffect">
                                  <p:stCondLst>
                                    <p:cond delay="0"/>
                                  </p:stCondLst>
                                  <p:childTnLst>
                                    <p:set>
                                      <p:cBhvr rctx="PPT">
                                        <p:cTn id="36" dur="indefinite"/>
                                        <p:tgtEl>
                                          <p:spTgt spid="7"/>
                                        </p:tgtEl>
                                        <p:attrNameLst>
                                          <p:attrName>style.opacity</p:attrName>
                                        </p:attrNameLst>
                                      </p:cBhvr>
                                      <p:to>
                                        <p:strVal val="0.85"/>
                                      </p:to>
                                    </p:set>
                                    <p:animEffect filter="image" prLst="opacity: 0.85">
                                      <p:cBhvr rctx="IE">
                                        <p:cTn id="37" dur="indefinite"/>
                                        <p:tgtEl>
                                          <p:spTgt spid="7"/>
                                        </p:tgtEl>
                                      </p:cBhvr>
                                    </p:animEffect>
                                  </p:childTnLst>
                                </p:cTn>
                              </p:par>
                              <p:par>
                                <p:cTn id="38" presetID="56" presetClass="path" presetSubtype="0" accel="50000" decel="50000" fill="hold" nodeType="withEffect">
                                  <p:stCondLst>
                                    <p:cond delay="0"/>
                                  </p:stCondLst>
                                  <p:childTnLst>
                                    <p:animMotion origin="layout" path="M -3.95833E-6 1.48148E-6 L 0.34167 -0.27222 " pathEditMode="relative" rAng="0" ptsTypes="AA">
                                      <p:cBhvr>
                                        <p:cTn id="39" dur="2000" fill="hold"/>
                                        <p:tgtEl>
                                          <p:spTgt spid="7"/>
                                        </p:tgtEl>
                                        <p:attrNameLst>
                                          <p:attrName>ppt_x</p:attrName>
                                          <p:attrName>ppt_y</p:attrName>
                                        </p:attrNameLst>
                                      </p:cBhvr>
                                      <p:rCtr x="17083" y="-13611"/>
                                    </p:animMotion>
                                  </p:childTnLst>
                                </p:cTn>
                              </p:par>
                              <p:par>
                                <p:cTn id="40" presetID="6" presetClass="emph" presetSubtype="0" fill="hold" nodeType="withEffect">
                                  <p:stCondLst>
                                    <p:cond delay="0"/>
                                  </p:stCondLst>
                                  <p:childTnLst>
                                    <p:animScale>
                                      <p:cBhvr>
                                        <p:cTn id="41" dur="2000" fill="hold"/>
                                        <p:tgtEl>
                                          <p:spTgt spid="7"/>
                                        </p:tgtEl>
                                      </p:cBhvr>
                                      <p:by x="30000" y="30000"/>
                                    </p:animScale>
                                  </p:childTnLst>
                                </p:cTn>
                              </p:par>
                            </p:childTnLst>
                          </p:cTn>
                        </p:par>
                        <p:par>
                          <p:cTn id="42" fill="hold">
                            <p:stCondLst>
                              <p:cond delay="2000"/>
                            </p:stCondLst>
                            <p:childTnLst>
                              <p:par>
                                <p:cTn id="43" presetID="53" presetClass="exit" presetSubtype="0" fill="hold" nodeType="afterEffect">
                                  <p:stCondLst>
                                    <p:cond delay="0"/>
                                  </p:stCondLst>
                                  <p:childTnLst>
                                    <p:anim calcmode="lin" valueType="num">
                                      <p:cBhvr>
                                        <p:cTn id="44" dur="2000"/>
                                        <p:tgtEl>
                                          <p:spTgt spid="7"/>
                                        </p:tgtEl>
                                        <p:attrNameLst>
                                          <p:attrName>ppt_w</p:attrName>
                                        </p:attrNameLst>
                                      </p:cBhvr>
                                      <p:tavLst>
                                        <p:tav tm="0">
                                          <p:val>
                                            <p:strVal val="ppt_w"/>
                                          </p:val>
                                        </p:tav>
                                        <p:tav tm="100000">
                                          <p:val>
                                            <p:fltVal val="0"/>
                                          </p:val>
                                        </p:tav>
                                      </p:tavLst>
                                    </p:anim>
                                    <p:anim calcmode="lin" valueType="num">
                                      <p:cBhvr>
                                        <p:cTn id="45" dur="2000"/>
                                        <p:tgtEl>
                                          <p:spTgt spid="7"/>
                                        </p:tgtEl>
                                        <p:attrNameLst>
                                          <p:attrName>ppt_h</p:attrName>
                                        </p:attrNameLst>
                                      </p:cBhvr>
                                      <p:tavLst>
                                        <p:tav tm="0">
                                          <p:val>
                                            <p:strVal val="ppt_h"/>
                                          </p:val>
                                        </p:tav>
                                        <p:tav tm="100000">
                                          <p:val>
                                            <p:fltVal val="0"/>
                                          </p:val>
                                        </p:tav>
                                      </p:tavLst>
                                    </p:anim>
                                    <p:animEffect transition="out" filter="fade">
                                      <p:cBhvr>
                                        <p:cTn id="46" dur="2000"/>
                                        <p:tgtEl>
                                          <p:spTgt spid="7"/>
                                        </p:tgtEl>
                                      </p:cBhvr>
                                    </p:animEffect>
                                    <p:set>
                                      <p:cBhvr>
                                        <p:cTn id="47" dur="1" fill="hold">
                                          <p:stCondLst>
                                            <p:cond delay="1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uiExpand="1" build="allAtOnce" animBg="1"/>
      <p:bldP spid="21" grpId="0" animBg="1"/>
      <p:bldP spid="21"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370012" y="1233527"/>
            <a:ext cx="4368800" cy="435933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4</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r>
              <a:rPr kumimoji="0" lang="en-US" sz="2133" b="1" i="0" u="none" strike="noStrike" kern="1200" cap="none" spc="0" normalizeH="0" baseline="0" noProof="0" dirty="0">
                <a:ln>
                  <a:noFill/>
                </a:ln>
                <a:solidFill>
                  <a:prstClr val="black"/>
                </a:solidFill>
                <a:effectLst/>
                <a:uLnTx/>
                <a:uFillTx/>
                <a:latin typeface="Candara"/>
                <a:ea typeface="+mn-ea"/>
                <a:cs typeface="+mn-cs"/>
              </a:rPr>
              <a:t>But Festus answered, that Paul should be kept at Caesarea, and that he himself would depart shortly </a:t>
            </a:r>
            <a:r>
              <a:rPr kumimoji="0" lang="en-US" sz="2133" b="1" i="1" u="none" strike="noStrike" kern="1200" cap="none" spc="0" normalizeH="0" baseline="0" noProof="0" dirty="0">
                <a:ln>
                  <a:noFill/>
                </a:ln>
                <a:solidFill>
                  <a:prstClr val="black"/>
                </a:solidFill>
                <a:effectLst/>
                <a:uLnTx/>
                <a:uFillTx/>
                <a:latin typeface="Candara"/>
                <a:ea typeface="+mn-ea"/>
                <a:cs typeface="+mn-cs"/>
              </a:rPr>
              <a:t>thither</a:t>
            </a:r>
            <a:r>
              <a:rPr kumimoji="0" lang="en-US" sz="2133" b="1" i="0" u="none" strike="noStrike" kern="1200" cap="none" spc="0" normalizeH="0" baseline="0" noProof="0" dirty="0">
                <a:ln>
                  <a:noFill/>
                </a:ln>
                <a:solidFill>
                  <a:prstClr val="black"/>
                </a:solidFill>
                <a:effectLst/>
                <a:uLnTx/>
                <a:uFillTx/>
                <a:latin typeface="Candara"/>
                <a:ea typeface="+mn-ea"/>
                <a:cs typeface="+mn-cs"/>
              </a:rPr>
              <a:t>.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30000" noProof="0" dirty="0">
                <a:ln>
                  <a:noFill/>
                </a:ln>
                <a:solidFill>
                  <a:prstClr val="black"/>
                </a:solidFill>
                <a:effectLst/>
                <a:uLnTx/>
                <a:uFillTx/>
                <a:latin typeface="Candara"/>
                <a:ea typeface="+mn-ea"/>
                <a:cs typeface="+mn-cs"/>
              </a:rPr>
              <a:t>5</a:t>
            </a:r>
            <a:r>
              <a:rPr kumimoji="0" lang="en-US" sz="2133" b="1" i="0" u="none" strike="noStrike" kern="1200" cap="none" spc="0" normalizeH="0" baseline="0" noProof="0" dirty="0">
                <a:ln>
                  <a:noFill/>
                </a:ln>
                <a:solidFill>
                  <a:prstClr val="black"/>
                </a:solidFill>
                <a:effectLst/>
                <a:uLnTx/>
                <a:uFillTx/>
                <a:latin typeface="Candara"/>
                <a:ea typeface="+mn-ea"/>
                <a:cs typeface="+mn-cs"/>
              </a:rPr>
              <a:t> </a:t>
            </a:r>
            <a:r>
              <a:rPr kumimoji="0" lang="en-US" sz="2133" b="1" i="0" u="none" strike="noStrike" kern="1200" cap="none" spc="0" normalizeH="0" baseline="0" noProof="0" dirty="0">
                <a:ln>
                  <a:noFill/>
                </a:ln>
                <a:solidFill>
                  <a:srgbClr val="073E87">
                    <a:lumMod val="50000"/>
                  </a:srgbClr>
                </a:solidFill>
                <a:effectLst/>
                <a:uLnTx/>
                <a:uFillTx/>
                <a:latin typeface="Candara"/>
                <a:ea typeface="+mn-ea"/>
                <a:cs typeface="+mn-cs"/>
              </a:rPr>
              <a:t>Let them therefore, </a:t>
            </a:r>
            <a:r>
              <a:rPr kumimoji="0" lang="en-US" sz="2133" b="1" i="0" u="none" strike="noStrike" kern="1200" cap="none" spc="0" normalizeH="0" baseline="0" noProof="0" dirty="0">
                <a:ln>
                  <a:noFill/>
                </a:ln>
                <a:solidFill>
                  <a:prstClr val="black"/>
                </a:solidFill>
                <a:effectLst/>
                <a:uLnTx/>
                <a:uFillTx/>
                <a:latin typeface="Candara"/>
                <a:ea typeface="+mn-ea"/>
                <a:cs typeface="+mn-cs"/>
              </a:rPr>
              <a:t>said he, </a:t>
            </a:r>
            <a:r>
              <a:rPr kumimoji="0" lang="en-US" sz="2133" b="1" i="0" u="none" strike="noStrike" kern="1200" cap="none" spc="0" normalizeH="0" baseline="0" noProof="0" dirty="0">
                <a:ln>
                  <a:noFill/>
                </a:ln>
                <a:solidFill>
                  <a:srgbClr val="073E87">
                    <a:lumMod val="50000"/>
                  </a:srgbClr>
                </a:solidFill>
                <a:effectLst/>
                <a:uLnTx/>
                <a:uFillTx/>
                <a:latin typeface="Candara"/>
                <a:ea typeface="+mn-ea"/>
                <a:cs typeface="+mn-cs"/>
              </a:rPr>
              <a:t>which among you are able, go down with </a:t>
            </a:r>
            <a:r>
              <a:rPr kumimoji="0" lang="en-US" sz="2133" b="1" i="1" u="none" strike="noStrike" kern="1200" cap="none" spc="0" normalizeH="0" baseline="0" noProof="0" dirty="0">
                <a:ln>
                  <a:noFill/>
                </a:ln>
                <a:solidFill>
                  <a:srgbClr val="073E87">
                    <a:lumMod val="50000"/>
                  </a:srgbClr>
                </a:solidFill>
                <a:effectLst/>
                <a:uLnTx/>
                <a:uFillTx/>
                <a:latin typeface="Candara"/>
                <a:ea typeface="+mn-ea"/>
                <a:cs typeface="+mn-cs"/>
              </a:rPr>
              <a:t>me</a:t>
            </a:r>
            <a:r>
              <a:rPr kumimoji="0" lang="en-US" sz="2133" b="1" i="0" u="none" strike="noStrike" kern="1200" cap="none" spc="0" normalizeH="0" baseline="0" noProof="0" dirty="0">
                <a:ln>
                  <a:noFill/>
                </a:ln>
                <a:solidFill>
                  <a:srgbClr val="073E87">
                    <a:lumMod val="50000"/>
                  </a:srgbClr>
                </a:solidFill>
                <a:effectLst/>
                <a:uLnTx/>
                <a:uFillTx/>
                <a:latin typeface="Candara"/>
                <a:ea typeface="+mn-ea"/>
                <a:cs typeface="+mn-cs"/>
              </a:rPr>
              <a:t>, and accuse this man, if there be any wickedness in him.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30000" noProof="0" dirty="0">
                <a:ln>
                  <a:noFill/>
                </a:ln>
                <a:solidFill>
                  <a:prstClr val="black"/>
                </a:solidFill>
                <a:effectLst/>
                <a:uLnTx/>
                <a:uFillTx/>
                <a:latin typeface="Candara"/>
                <a:ea typeface="+mn-ea"/>
                <a:cs typeface="+mn-cs"/>
              </a:rPr>
              <a:t>6</a:t>
            </a:r>
            <a:r>
              <a:rPr kumimoji="0" lang="en-US" sz="2133" b="1" i="0" u="none" strike="noStrike" kern="1200" cap="none" spc="0" normalizeH="0" baseline="0" noProof="0" dirty="0">
                <a:ln>
                  <a:noFill/>
                </a:ln>
                <a:solidFill>
                  <a:prstClr val="black"/>
                </a:solidFill>
                <a:effectLst/>
                <a:uLnTx/>
                <a:uFillTx/>
                <a:latin typeface="Candara"/>
                <a:ea typeface="+mn-ea"/>
                <a:cs typeface="+mn-cs"/>
              </a:rPr>
              <a:t> And when he had tarried among them more than ten days, he went down unto Caesarea; and the next day sitting on the judgment seat commanded Paul to be brought.  </a:t>
            </a:r>
          </a:p>
        </p:txBody>
      </p:sp>
      <p:sp>
        <p:nvSpPr>
          <p:cNvPr id="3" name="Rectangle 2"/>
          <p:cNvSpPr/>
          <p:nvPr/>
        </p:nvSpPr>
        <p:spPr>
          <a:xfrm>
            <a:off x="1357745" y="1250461"/>
            <a:ext cx="4470400" cy="4031104"/>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prstClr val="black"/>
                </a:solidFill>
                <a:effectLst/>
                <a:uLnTx/>
                <a:uFillTx/>
                <a:latin typeface="Candara"/>
                <a:ea typeface="+mn-ea"/>
                <a:cs typeface="+mn-cs"/>
              </a:rPr>
              <a:t>Acts 25:</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a:t>
            </a:r>
            <a:r>
              <a:rPr kumimoji="0" lang="en-US" sz="2133" b="0" i="0" u="none" strike="noStrike" kern="1200" cap="none" spc="0" normalizeH="0" baseline="0" noProof="0" dirty="0">
                <a:ln>
                  <a:noFill/>
                </a:ln>
                <a:solidFill>
                  <a:prstClr val="black"/>
                </a:solidFill>
                <a:effectLst/>
                <a:uLnTx/>
                <a:uFillTx/>
                <a:latin typeface="Candara"/>
                <a:ea typeface="+mn-ea"/>
                <a:cs typeface="+mn-cs"/>
              </a:rPr>
              <a:t> Now when Festus was come into the province, after three days he ascended from Caesarea to Jerusalem.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a:t>
            </a:r>
            <a:r>
              <a:rPr kumimoji="0" lang="en-US" sz="2133" b="0" i="0" u="none" strike="noStrike" kern="1200" cap="none" spc="0" normalizeH="0" baseline="0" noProof="0" dirty="0">
                <a:ln>
                  <a:noFill/>
                </a:ln>
                <a:solidFill>
                  <a:prstClr val="black"/>
                </a:solidFill>
                <a:effectLst/>
                <a:uLnTx/>
                <a:uFillTx/>
                <a:latin typeface="Candara"/>
                <a:ea typeface="+mn-ea"/>
                <a:cs typeface="+mn-cs"/>
              </a:rPr>
              <a:t> Then the high priest and the chief of the Jews informed him against Paul, and besought him,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3</a:t>
            </a:r>
            <a:r>
              <a:rPr kumimoji="0" lang="en-US" sz="2133" b="0" i="0" u="none" strike="noStrike" kern="1200" cap="none" spc="0" normalizeH="0" baseline="0" noProof="0" dirty="0">
                <a:ln>
                  <a:noFill/>
                </a:ln>
                <a:solidFill>
                  <a:prstClr val="black"/>
                </a:solidFill>
                <a:effectLst/>
                <a:uLnTx/>
                <a:uFillTx/>
                <a:latin typeface="Candara"/>
                <a:ea typeface="+mn-ea"/>
                <a:cs typeface="+mn-cs"/>
              </a:rPr>
              <a:t> And desired </a:t>
            </a:r>
            <a:r>
              <a:rPr kumimoji="0" lang="en-US" sz="2133" b="0" i="0" u="none" strike="noStrike" kern="1200" cap="none" spc="0" normalizeH="0" baseline="0" noProof="0" dirty="0" err="1">
                <a:ln>
                  <a:noFill/>
                </a:ln>
                <a:solidFill>
                  <a:prstClr val="black"/>
                </a:solidFill>
                <a:effectLst/>
                <a:uLnTx/>
                <a:uFillTx/>
                <a:latin typeface="Candara"/>
                <a:ea typeface="+mn-ea"/>
                <a:cs typeface="+mn-cs"/>
              </a:rPr>
              <a:t>favour</a:t>
            </a:r>
            <a:r>
              <a:rPr kumimoji="0" lang="en-US" sz="2133" b="0" i="0" u="none" strike="noStrike" kern="1200" cap="none" spc="0" normalizeH="0" baseline="0" noProof="0" dirty="0">
                <a:ln>
                  <a:noFill/>
                </a:ln>
                <a:solidFill>
                  <a:prstClr val="black"/>
                </a:solidFill>
                <a:effectLst/>
                <a:uLnTx/>
                <a:uFillTx/>
                <a:latin typeface="Candara"/>
                <a:ea typeface="+mn-ea"/>
                <a:cs typeface="+mn-cs"/>
              </a:rPr>
              <a:t> against him, that he would send for him to Jerusalem, laying wait in the way     to kill him.  </a:t>
            </a:r>
          </a:p>
        </p:txBody>
      </p:sp>
    </p:spTree>
    <p:extLst>
      <p:ext uri="{BB962C8B-B14F-4D97-AF65-F5344CB8AC3E}">
        <p14:creationId xmlns:p14="http://schemas.microsoft.com/office/powerpoint/2010/main" val="99642559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fade">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fade">
                                      <p:cBhvr>
                                        <p:cTn id="22" dur="500"/>
                                        <p:tgtEl>
                                          <p:spTgt spid="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fade">
                                      <p:cBhvr>
                                        <p:cTn id="2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lnSpcReduction="10000"/>
          </a:bodyPr>
          <a:lstStyle/>
          <a:p>
            <a:r>
              <a:rPr lang="en-US" sz="3800" dirty="0">
                <a:solidFill>
                  <a:schemeClr val="accent6">
                    <a:lumMod val="75000"/>
                  </a:schemeClr>
                </a:solidFill>
                <a:effectLst>
                  <a:outerShdw blurRad="38100" dist="38100" dir="2700000" algn="tl">
                    <a:srgbClr val="000000">
                      <a:alpha val="43137"/>
                    </a:srgbClr>
                  </a:outerShdw>
                </a:effectLst>
              </a:rPr>
              <a:t>VERSES 1 - 5</a:t>
            </a:r>
          </a:p>
          <a:p>
            <a:r>
              <a:rPr lang="en-US" dirty="0"/>
              <a:t>He further told them, as we learn from his speech to Agrippa, that it was contrary to Roman law to condemn       a man to death before he had an opportunity for defense, face to face with his accusers. All this shows that Festus was, at this time, disposed to see justice done. He, of course, knew nothing of the plot to waylay Paul: for they kept this purpose concealed, while they professed another.</a:t>
            </a:r>
          </a:p>
          <a:p>
            <a:pPr lvl="1"/>
            <a:r>
              <a:rPr lang="en-US" b="0" dirty="0"/>
              <a:t>McGarvey, J. W. (1872). </a:t>
            </a:r>
            <a:r>
              <a:rPr lang="en-US" b="0" i="1" u="sng" dirty="0">
                <a:hlinkClick r:id="rId2"/>
              </a:rPr>
              <a:t>A commentary on Acts of Apostles</a:t>
            </a:r>
            <a:r>
              <a:rPr lang="en-US" b="0" dirty="0">
                <a:hlinkClick r:id="rId2"/>
              </a:rPr>
              <a:t> (Ac 25:5).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25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464074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16000" y="942976"/>
            <a:ext cx="5080000" cy="489275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7</a:t>
            </a:r>
            <a:r>
              <a:rPr kumimoji="0" lang="en-US" sz="2133" b="0" i="0" u="none" strike="noStrike" kern="1200" cap="none" spc="0" normalizeH="0" baseline="0" noProof="0" dirty="0">
                <a:ln>
                  <a:noFill/>
                </a:ln>
                <a:solidFill>
                  <a:prstClr val="black"/>
                </a:solidFill>
                <a:effectLst/>
                <a:uLnTx/>
                <a:uFillTx/>
                <a:latin typeface="Candara"/>
                <a:ea typeface="+mn-ea"/>
                <a:cs typeface="+mn-cs"/>
              </a:rPr>
              <a:t> And when he was come, </a:t>
            </a:r>
            <a:br>
              <a:rPr kumimoji="0" lang="en-US" sz="2133" b="0" i="0" u="none" strike="noStrike" kern="1200" cap="none" spc="0" normalizeH="0" baseline="0" noProof="0" dirty="0">
                <a:ln>
                  <a:noFill/>
                </a:ln>
                <a:solidFill>
                  <a:prstClr val="black"/>
                </a:solidFill>
                <a:effectLst/>
                <a:uLnTx/>
                <a:uFillTx/>
                <a:latin typeface="Candara"/>
                <a:ea typeface="+mn-ea"/>
                <a:cs typeface="+mn-cs"/>
              </a:rPr>
            </a:br>
            <a:r>
              <a:rPr kumimoji="0" lang="en-US" sz="2133" b="0" i="0" u="none" strike="noStrike" kern="1200" cap="none" spc="0" normalizeH="0" baseline="0" noProof="0" dirty="0">
                <a:ln>
                  <a:noFill/>
                </a:ln>
                <a:solidFill>
                  <a:prstClr val="black"/>
                </a:solidFill>
                <a:effectLst/>
                <a:uLnTx/>
                <a:uFillTx/>
                <a:latin typeface="Candara"/>
                <a:ea typeface="+mn-ea"/>
                <a:cs typeface="+mn-cs"/>
              </a:rPr>
              <a:t>the Jews which came down from Jerusalem stood round about,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black"/>
                </a:solidFill>
                <a:effectLst/>
                <a:uLnTx/>
                <a:uFillTx/>
                <a:latin typeface="Candara"/>
                <a:ea typeface="+mn-ea"/>
                <a:cs typeface="+mn-cs"/>
              </a:rPr>
              <a:t>and laid many and grievous complaints against Paul, which they could not prove.  </a:t>
            </a:r>
          </a:p>
          <a:p>
            <a:pPr marL="0" marR="0" lvl="0" indent="0" algn="l" defTabSz="1219170" rtl="0" eaLnBrk="1" fontAlgn="auto" latinLnBrk="0" hangingPunct="1">
              <a:lnSpc>
                <a:spcPct val="100000"/>
              </a:lnSpc>
              <a:spcBef>
                <a:spcPts val="80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8</a:t>
            </a:r>
            <a:r>
              <a:rPr kumimoji="0" lang="en-US" sz="2133" b="0" i="0" u="none" strike="noStrike" kern="1200" cap="none" spc="0" normalizeH="0" baseline="0" noProof="0" dirty="0">
                <a:ln>
                  <a:noFill/>
                </a:ln>
                <a:solidFill>
                  <a:prstClr val="black"/>
                </a:solidFill>
                <a:effectLst/>
                <a:uLnTx/>
                <a:uFillTx/>
                <a:latin typeface="Candara"/>
                <a:ea typeface="+mn-ea"/>
                <a:cs typeface="+mn-cs"/>
              </a:rPr>
              <a:t> While he answered for himself, </a:t>
            </a:r>
            <a:br>
              <a:rPr kumimoji="0" lang="en-US" sz="2133" b="0" i="0" u="none" strike="noStrike" kern="1200" cap="none" spc="0" normalizeH="0" baseline="0" noProof="0" dirty="0">
                <a:ln>
                  <a:noFill/>
                </a:ln>
                <a:solidFill>
                  <a:prstClr val="black"/>
                </a:solidFill>
                <a:effectLst/>
                <a:uLnTx/>
                <a:uFillTx/>
                <a:latin typeface="Candara"/>
                <a:ea typeface="+mn-ea"/>
                <a:cs typeface="+mn-cs"/>
              </a:rPr>
            </a:b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Neither against the law of the Jews, neither against the temple, </a:t>
            </a:r>
            <a:b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b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nor yet against Caesar, </a:t>
            </a:r>
            <a:b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b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have I offended any thing at all. </a:t>
            </a:r>
          </a:p>
          <a:p>
            <a:pPr marL="0" marR="0" lvl="0" indent="0" algn="l" defTabSz="1219170" rtl="0" eaLnBrk="1" fontAlgn="auto" latinLnBrk="0" hangingPunct="1">
              <a:lnSpc>
                <a:spcPct val="100000"/>
              </a:lnSpc>
              <a:spcBef>
                <a:spcPts val="80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9</a:t>
            </a:r>
            <a:r>
              <a:rPr kumimoji="0" lang="en-US" sz="2133" b="0" i="0" u="none" strike="noStrike" kern="1200" cap="none" spc="0" normalizeH="0" baseline="0" noProof="0" dirty="0">
                <a:ln>
                  <a:noFill/>
                </a:ln>
                <a:solidFill>
                  <a:prstClr val="black"/>
                </a:solidFill>
                <a:effectLst/>
                <a:uLnTx/>
                <a:uFillTx/>
                <a:latin typeface="Candara"/>
                <a:ea typeface="+mn-ea"/>
                <a:cs typeface="+mn-cs"/>
              </a:rPr>
              <a:t> But Festus, willing to do the Jews a pleasure, answered Paul, and said, </a:t>
            </a:r>
            <a:br>
              <a:rPr kumimoji="0" lang="en-US" sz="2133" b="0" i="0" u="none" strike="noStrike" kern="1200" cap="none" spc="0" normalizeH="0" baseline="0" noProof="0" dirty="0">
                <a:ln>
                  <a:noFill/>
                </a:ln>
                <a:solidFill>
                  <a:prstClr val="black"/>
                </a:solidFill>
                <a:effectLst/>
                <a:uLnTx/>
                <a:uFillTx/>
                <a:latin typeface="Candara"/>
                <a:ea typeface="+mn-ea"/>
                <a:cs typeface="+mn-cs"/>
              </a:rPr>
            </a:b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Wilt thou go up to Jerusalem, and there  be judged of these things before me?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2785" y="664485"/>
            <a:ext cx="4662057" cy="5454607"/>
          </a:xfrm>
          <a:prstGeom prst="rect">
            <a:avLst/>
          </a:prstGeom>
        </p:spPr>
      </p:pic>
    </p:spTree>
    <p:extLst>
      <p:ext uri="{BB962C8B-B14F-4D97-AF65-F5344CB8AC3E}">
        <p14:creationId xmlns:p14="http://schemas.microsoft.com/office/powerpoint/2010/main" val="221280582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fade">
                                      <p:cBhvr>
                                        <p:cTn id="1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14400" y="1092200"/>
            <a:ext cx="5181600" cy="46875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black"/>
                </a:solidFill>
                <a:effectLst/>
                <a:uLnTx/>
                <a:uFillTx/>
                <a:latin typeface="Candara"/>
                <a:ea typeface="+mn-ea"/>
                <a:cs typeface="+mn-cs"/>
              </a:rPr>
              <a:t> </a:t>
            </a:r>
            <a:r>
              <a:rPr kumimoji="0" lang="en-US" sz="2133" b="0" i="0" u="none" strike="noStrike" kern="1200" cap="none" spc="0" normalizeH="0" baseline="30000" noProof="0" dirty="0">
                <a:ln>
                  <a:noFill/>
                </a:ln>
                <a:solidFill>
                  <a:prstClr val="black"/>
                </a:solidFill>
                <a:effectLst/>
                <a:uLnTx/>
                <a:uFillTx/>
                <a:latin typeface="Candara"/>
                <a:ea typeface="+mn-ea"/>
                <a:cs typeface="+mn-cs"/>
              </a:rPr>
              <a:t>10</a:t>
            </a:r>
            <a:r>
              <a:rPr kumimoji="0" lang="en-US" sz="2133" b="0" i="0" u="none" strike="noStrike" kern="1200" cap="none" spc="0" normalizeH="0" baseline="0" noProof="0" dirty="0">
                <a:ln>
                  <a:noFill/>
                </a:ln>
                <a:solidFill>
                  <a:prstClr val="black"/>
                </a:solidFill>
                <a:effectLst/>
                <a:uLnTx/>
                <a:uFillTx/>
                <a:latin typeface="Candara"/>
                <a:ea typeface="+mn-ea"/>
                <a:cs typeface="+mn-cs"/>
              </a:rPr>
              <a:t> Then said Paul,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I stand at Caesar's judgment seat, where I ought to be judged: to the Jews have I done no wrong, as thou very well </a:t>
            </a:r>
            <a:r>
              <a:rPr kumimoji="0" lang="en-US" sz="2133" b="0" i="0" u="none" strike="noStrike" kern="1200" cap="none" spc="0" normalizeH="0" baseline="0" noProof="0" dirty="0" err="1">
                <a:ln>
                  <a:noFill/>
                </a:ln>
                <a:solidFill>
                  <a:srgbClr val="073E87">
                    <a:lumMod val="50000"/>
                  </a:srgbClr>
                </a:solidFill>
                <a:effectLst/>
                <a:uLnTx/>
                <a:uFillTx/>
                <a:latin typeface="Candara"/>
                <a:ea typeface="+mn-ea"/>
                <a:cs typeface="+mn-cs"/>
              </a:rPr>
              <a:t>knowest</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11</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For if I be an offender, or have committed any thing worthy of death,</a:t>
            </a:r>
            <a:b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b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I refuse not to die: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but if there be none of these things whereof these accuse me, no man may deliver me unto them.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I appeal unto Caesar.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12</a:t>
            </a:r>
            <a:r>
              <a:rPr kumimoji="0" lang="en-US" sz="2133" b="0" i="0" u="none" strike="noStrike" kern="1200" cap="none" spc="0" normalizeH="0" baseline="0" noProof="0" dirty="0">
                <a:ln>
                  <a:noFill/>
                </a:ln>
                <a:solidFill>
                  <a:prstClr val="black"/>
                </a:solidFill>
                <a:effectLst/>
                <a:uLnTx/>
                <a:uFillTx/>
                <a:latin typeface="Candara"/>
                <a:ea typeface="+mn-ea"/>
                <a:cs typeface="+mn-cs"/>
              </a:rPr>
              <a:t> Then Festus, when he had conferred with the council, answered,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Hast thou appealed unto Caesar? </a:t>
            </a:r>
            <a:r>
              <a:rPr kumimoji="0" lang="en-US" sz="2133" b="1" i="0" u="none" strike="noStrike" kern="1200" cap="none" spc="0" normalizeH="0" baseline="0" noProof="0" dirty="0">
                <a:ln>
                  <a:noFill/>
                </a:ln>
                <a:solidFill>
                  <a:srgbClr val="073E87">
                    <a:lumMod val="50000"/>
                  </a:srgbClr>
                </a:solidFill>
                <a:effectLst/>
                <a:uLnTx/>
                <a:uFillTx/>
                <a:latin typeface="Candara"/>
                <a:ea typeface="+mn-ea"/>
                <a:cs typeface="+mn-cs"/>
              </a:rPr>
              <a:t>unto Caesar shalt thou go. .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2785" y="664485"/>
            <a:ext cx="4662057" cy="5454607"/>
          </a:xfrm>
          <a:prstGeom prst="rect">
            <a:avLst/>
          </a:prstGeom>
        </p:spPr>
      </p:pic>
    </p:spTree>
    <p:extLst>
      <p:ext uri="{BB962C8B-B14F-4D97-AF65-F5344CB8AC3E}">
        <p14:creationId xmlns:p14="http://schemas.microsoft.com/office/powerpoint/2010/main" val="332808611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7093" y="1284470"/>
            <a:ext cx="5882252" cy="4275821"/>
          </a:xfrm>
          <a:prstGeom prst="rect">
            <a:avLst/>
          </a:prstGeom>
        </p:spPr>
      </p:pic>
      <p:pic>
        <p:nvPicPr>
          <p:cNvPr id="4" name="Picture 3"/>
          <p:cNvPicPr>
            <a:picLocks noChangeAspect="1"/>
          </p:cNvPicPr>
          <p:nvPr/>
        </p:nvPicPr>
        <p:blipFill>
          <a:blip r:embed="rId3"/>
          <a:stretch>
            <a:fillRect/>
          </a:stretch>
        </p:blipFill>
        <p:spPr>
          <a:xfrm>
            <a:off x="6159345" y="1284471"/>
            <a:ext cx="5701095" cy="4275821"/>
          </a:xfrm>
          <a:prstGeom prst="rect">
            <a:avLst/>
          </a:prstGeom>
        </p:spPr>
      </p:pic>
    </p:spTree>
    <p:extLst>
      <p:ext uri="{BB962C8B-B14F-4D97-AF65-F5344CB8AC3E}">
        <p14:creationId xmlns:p14="http://schemas.microsoft.com/office/powerpoint/2010/main" val="17539099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850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VERSES 10 &amp; 11</a:t>
            </a:r>
          </a:p>
          <a:p>
            <a:r>
              <a:rPr lang="en-US" dirty="0"/>
              <a:t>The purpose of the Jews was well understood by Paul. He remembered the purpose of the similar request preferred before Claudius Lysias, and perceived his only safety was in frustrating their present attempt. Fortunately, the very imprisonment which exposed him to danger also furnished the means of his safety. This appeal every Roman citizen had the right to make, and it required a transfer of the case to the imperial court in Rome. The statement, “I stand at </a:t>
            </a:r>
            <a:r>
              <a:rPr lang="en-US" dirty="0" err="1"/>
              <a:t>Cæsar’s</a:t>
            </a:r>
            <a:r>
              <a:rPr lang="en-US" dirty="0"/>
              <a:t> judgment-seat,” was intended to justify him in refusing to be taken for any trial proceedings away from </a:t>
            </a:r>
            <a:r>
              <a:rPr lang="en-US" dirty="0" err="1">
                <a:solidFill>
                  <a:srgbClr val="C00000"/>
                </a:solidFill>
              </a:rPr>
              <a:t>Cæsarea</a:t>
            </a:r>
            <a:r>
              <a:rPr lang="en-US" dirty="0">
                <a:solidFill>
                  <a:srgbClr val="C00000"/>
                </a:solidFill>
              </a:rPr>
              <a:t>, which was the appointed capital of the province where the courts were properly held.</a:t>
            </a:r>
          </a:p>
          <a:p>
            <a:pPr lvl="1"/>
            <a:r>
              <a:rPr lang="en-US" b="0" dirty="0"/>
              <a:t>McGarvey, J. W. (1872). </a:t>
            </a:r>
            <a:r>
              <a:rPr lang="en-US" b="0" i="1" u="sng" dirty="0">
                <a:hlinkClick r:id="rId2"/>
              </a:rPr>
              <a:t>A commentary on Acts of Apostles</a:t>
            </a:r>
            <a:r>
              <a:rPr lang="en-US" b="0" dirty="0">
                <a:hlinkClick r:id="rId2"/>
              </a:rPr>
              <a:t> (p. 275). Lexington, KY: Transylvania Printing and Publishing Co.</a:t>
            </a:r>
          </a:p>
          <a:p>
            <a:endParaRPr lang="en-US" dirty="0"/>
          </a:p>
          <a:p>
            <a:pPr marL="457200" lvl="1" indent="0">
              <a:buNone/>
            </a:pPr>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25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2264101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5719" y="1079357"/>
            <a:ext cx="6000311" cy="4500232"/>
          </a:xfrm>
          <a:prstGeom prst="rect">
            <a:avLst/>
          </a:prstGeom>
        </p:spPr>
      </p:pic>
      <p:sp>
        <p:nvSpPr>
          <p:cNvPr id="4" name="TextBox 3"/>
          <p:cNvSpPr txBox="1"/>
          <p:nvPr/>
        </p:nvSpPr>
        <p:spPr>
          <a:xfrm>
            <a:off x="1099125" y="1609804"/>
            <a:ext cx="4184075" cy="107702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13</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r>
              <a:rPr kumimoji="0" lang="en-US" sz="2133" b="1" i="0" u="none" strike="noStrike" kern="1200" cap="none" spc="0" normalizeH="0" baseline="0" noProof="0" dirty="0">
                <a:ln>
                  <a:noFill/>
                </a:ln>
                <a:solidFill>
                  <a:prstClr val="black"/>
                </a:solidFill>
                <a:effectLst/>
                <a:uLnTx/>
                <a:uFillTx/>
                <a:latin typeface="Candara"/>
                <a:ea typeface="+mn-ea"/>
                <a:cs typeface="+mn-cs"/>
              </a:rPr>
              <a:t>And after certain days </a:t>
            </a:r>
            <a:br>
              <a:rPr kumimoji="0" lang="en-US" sz="2133" b="1" i="0" u="none" strike="noStrike" kern="1200" cap="none" spc="0" normalizeH="0" baseline="0" noProof="0" dirty="0">
                <a:ln>
                  <a:noFill/>
                </a:ln>
                <a:solidFill>
                  <a:prstClr val="black"/>
                </a:solidFill>
                <a:effectLst/>
                <a:uLnTx/>
                <a:uFillTx/>
                <a:latin typeface="Candara"/>
                <a:ea typeface="+mn-ea"/>
                <a:cs typeface="+mn-cs"/>
              </a:rPr>
            </a:br>
            <a:r>
              <a:rPr kumimoji="0" lang="en-US" sz="2133" b="1" i="0" u="none" strike="noStrike" kern="1200" cap="none" spc="0" normalizeH="0" baseline="0" noProof="0" dirty="0">
                <a:ln>
                  <a:noFill/>
                </a:ln>
                <a:solidFill>
                  <a:prstClr val="black"/>
                </a:solidFill>
                <a:effectLst/>
                <a:uLnTx/>
                <a:uFillTx/>
                <a:latin typeface="Candara"/>
                <a:ea typeface="+mn-ea"/>
                <a:cs typeface="+mn-cs"/>
              </a:rPr>
              <a:t>king Agrippa and Bernice came unto Caesarea to salute Festus. </a:t>
            </a:r>
          </a:p>
        </p:txBody>
      </p:sp>
    </p:spTree>
    <p:extLst>
      <p:ext uri="{BB962C8B-B14F-4D97-AF65-F5344CB8AC3E}">
        <p14:creationId xmlns:p14="http://schemas.microsoft.com/office/powerpoint/2010/main" val="1466693006"/>
      </p:ext>
    </p:extLst>
  </p:cSld>
  <p:clrMapOvr>
    <a:masterClrMapping/>
  </p:clrMapOvr>
  <p:transition spd="med">
    <p:fade/>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sp>
        <p:nvSpPr>
          <p:cNvPr id="3" name="TextBox 2"/>
          <p:cNvSpPr txBox="1"/>
          <p:nvPr/>
        </p:nvSpPr>
        <p:spPr>
          <a:xfrm>
            <a:off x="7740074" y="2998113"/>
            <a:ext cx="2755883" cy="830997"/>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Lato Heavy" charset="0"/>
                <a:ea typeface="Lato Heavy" charset="0"/>
                <a:cs typeface="Lato Heavy" charset="0"/>
              </a:rPr>
              <a:t>BERNICE</a:t>
            </a:r>
            <a:br>
              <a:rPr kumimoji="0" lang="en-US" sz="2400" b="0" i="0" u="none" strike="noStrike" kern="1200" cap="none" spc="0" normalizeH="0" baseline="0" noProof="0" dirty="0">
                <a:ln>
                  <a:noFill/>
                </a:ln>
                <a:solidFill>
                  <a:srgbClr val="FFFFFF"/>
                </a:solidFill>
                <a:effectLst/>
                <a:uLnTx/>
                <a:uFillTx/>
                <a:latin typeface="Lato" charset="0"/>
                <a:ea typeface="Lato" charset="0"/>
                <a:cs typeface="Lato" charset="0"/>
              </a:rPr>
            </a:br>
            <a:r>
              <a:rPr kumimoji="0" lang="en-US" sz="2400" b="0" i="0" u="none" strike="noStrike" kern="1200" cap="none" spc="0" normalizeH="0" baseline="0" noProof="0" dirty="0">
                <a:ln>
                  <a:noFill/>
                </a:ln>
                <a:solidFill>
                  <a:srgbClr val="FFFFFF"/>
                </a:solidFill>
                <a:effectLst/>
                <a:uLnTx/>
                <a:uFillTx/>
                <a:latin typeface="Lato" charset="0"/>
                <a:ea typeface="Lato" charset="0"/>
                <a:cs typeface="Lato" charset="0"/>
              </a:rPr>
              <a:t>AGRIPPA’S SISTER</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5662" y="0"/>
            <a:ext cx="7812163" cy="6858000"/>
          </a:xfrm>
          <a:prstGeom prst="rect">
            <a:avLst/>
          </a:prstGeom>
        </p:spPr>
      </p:pic>
    </p:spTree>
    <p:extLst>
      <p:ext uri="{BB962C8B-B14F-4D97-AF65-F5344CB8AC3E}">
        <p14:creationId xmlns:p14="http://schemas.microsoft.com/office/powerpoint/2010/main" val="17670786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99125" y="1609804"/>
            <a:ext cx="4184075" cy="107702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13</a:t>
            </a:r>
            <a:r>
              <a:rPr kumimoji="0" lang="en-US" sz="2133" b="0" i="0" u="none" strike="noStrike" kern="1200" cap="none" spc="0" normalizeH="0" baseline="0" noProof="0" dirty="0">
                <a:ln>
                  <a:noFill/>
                </a:ln>
                <a:solidFill>
                  <a:prstClr val="black"/>
                </a:solidFill>
                <a:effectLst/>
                <a:uLnTx/>
                <a:uFillTx/>
                <a:latin typeface="Candara"/>
                <a:ea typeface="+mn-ea"/>
                <a:cs typeface="+mn-cs"/>
              </a:rPr>
              <a:t> And after certain days </a:t>
            </a:r>
            <a:br>
              <a:rPr kumimoji="0" lang="en-US" sz="2133" b="0" i="0" u="none" strike="noStrike" kern="1200" cap="none" spc="0" normalizeH="0" baseline="0" noProof="0" dirty="0">
                <a:ln>
                  <a:noFill/>
                </a:ln>
                <a:solidFill>
                  <a:prstClr val="black"/>
                </a:solidFill>
                <a:effectLst/>
                <a:uLnTx/>
                <a:uFillTx/>
                <a:latin typeface="Candara"/>
                <a:ea typeface="+mn-ea"/>
                <a:cs typeface="+mn-cs"/>
              </a:rPr>
            </a:br>
            <a:r>
              <a:rPr kumimoji="0" lang="en-US" sz="2133" b="0" i="0" u="none" strike="noStrike" kern="1200" cap="none" spc="0" normalizeH="0" baseline="0" noProof="0" dirty="0">
                <a:ln>
                  <a:noFill/>
                </a:ln>
                <a:solidFill>
                  <a:prstClr val="black"/>
                </a:solidFill>
                <a:effectLst/>
                <a:uLnTx/>
                <a:uFillTx/>
                <a:latin typeface="Candara"/>
                <a:ea typeface="+mn-ea"/>
                <a:cs typeface="+mn-cs"/>
              </a:rPr>
              <a:t>king Agrippa and Bernice came unto Caesarea to salute Festus.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5719" y="1079357"/>
            <a:ext cx="6000311" cy="4500232"/>
          </a:xfrm>
          <a:prstGeom prst="rect">
            <a:avLst/>
          </a:prstGeom>
        </p:spPr>
      </p:pic>
      <p:sp>
        <p:nvSpPr>
          <p:cNvPr id="4" name="Rectangle 3"/>
          <p:cNvSpPr/>
          <p:nvPr/>
        </p:nvSpPr>
        <p:spPr>
          <a:xfrm>
            <a:off x="1320800" y="3429001"/>
            <a:ext cx="3352800" cy="954300"/>
          </a:xfrm>
          <a:prstGeom prst="rect">
            <a:avLst/>
          </a:prstGeom>
          <a:solidFill>
            <a:schemeClr val="accent5">
              <a:lumMod val="20000"/>
              <a:lumOff val="80000"/>
            </a:schemeClr>
          </a:solidFill>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67" b="0" i="1" u="none" strike="noStrike" kern="1200" cap="none" spc="0" normalizeH="0" baseline="0" noProof="0" dirty="0">
                <a:ln>
                  <a:noFill/>
                </a:ln>
                <a:solidFill>
                  <a:srgbClr val="073E87">
                    <a:lumMod val="75000"/>
                  </a:srgbClr>
                </a:solidFill>
                <a:effectLst/>
                <a:uLnTx/>
                <a:uFillTx/>
                <a:latin typeface="Times New Roman" panose="02020603050405020304" pitchFamily="18" charset="0"/>
                <a:ea typeface="+mn-ea"/>
                <a:cs typeface="Times New Roman" panose="02020603050405020304" pitchFamily="18" charset="0"/>
              </a:rPr>
              <a:t>Herod Agrippa II was the last king of the Herodian dynasty that ruled from 40 BC to AD 92.</a:t>
            </a:r>
          </a:p>
        </p:txBody>
      </p:sp>
    </p:spTree>
    <p:extLst>
      <p:ext uri="{BB962C8B-B14F-4D97-AF65-F5344CB8AC3E}">
        <p14:creationId xmlns:p14="http://schemas.microsoft.com/office/powerpoint/2010/main" val="435770439"/>
      </p:ext>
    </p:extLst>
  </p:cSld>
  <p:clrMapOvr>
    <a:masterClrMapping/>
  </p:clrMapOvr>
  <p:transition spd="med">
    <p:fade/>
  </p:transition>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274637"/>
            <a:ext cx="10770670" cy="5211763"/>
          </a:xfrm>
        </p:spPr>
        <p:txBody>
          <a:bodyPr>
            <a:normAutofit fontScale="775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 13</a:t>
            </a:r>
          </a:p>
          <a:p>
            <a:r>
              <a:rPr lang="en-US" sz="3600" dirty="0"/>
              <a:t>The custom of extending congratulations to men newly inducted into high office, which has prevailed in every age of the world, led  to the next important incidents of Paul’s confinement in </a:t>
            </a:r>
            <a:r>
              <a:rPr lang="en-US" sz="3600" dirty="0" err="1"/>
              <a:t>Cæsarea</a:t>
            </a:r>
            <a:r>
              <a:rPr lang="en-US" sz="3600" dirty="0"/>
              <a:t>. This Agrippa was the son of the Herod who murdered the Apostle James. He was, at this time, king of Chalcis, but afterward of Galilee. Bernice was his sister. She had been married to her uncle, Herod, former king of Chalcis, but he had died, and she was still a widow. She afterward married </a:t>
            </a:r>
            <a:r>
              <a:rPr lang="en-US" sz="3600" dirty="0" err="1"/>
              <a:t>Polemo</a:t>
            </a:r>
            <a:r>
              <a:rPr lang="en-US" sz="3600" dirty="0"/>
              <a:t>, king of Cilicia. </a:t>
            </a:r>
            <a:r>
              <a:rPr lang="en-US" dirty="0"/>
              <a:t>Like nearly all the Herod family, both male and female, she was licentious and ambitious. But she and Agrippa, being Jews by birth, were better able to understand Paul’s case than Festus.</a:t>
            </a:r>
          </a:p>
          <a:p>
            <a:pPr lvl="1"/>
            <a:r>
              <a:rPr lang="en-US" b="0" dirty="0"/>
              <a:t>McGarvey, J. W. (1872). </a:t>
            </a:r>
            <a:r>
              <a:rPr lang="en-US" b="0" i="1" u="sng" dirty="0">
                <a:hlinkClick r:id="rId2"/>
              </a:rPr>
              <a:t>A commentary on Acts of Apostles</a:t>
            </a:r>
            <a:r>
              <a:rPr lang="en-US" b="0" dirty="0">
                <a:hlinkClick r:id="rId2"/>
              </a:rPr>
              <a:t> (p. 276).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25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2796347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1233527"/>
            <a:ext cx="4184075" cy="435933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13</a:t>
            </a:r>
            <a:r>
              <a:rPr kumimoji="0" lang="en-US" sz="2133" b="0" i="0" u="none" strike="noStrike" kern="1200" cap="none" spc="0" normalizeH="0" baseline="0" noProof="0" dirty="0">
                <a:ln>
                  <a:noFill/>
                </a:ln>
                <a:solidFill>
                  <a:prstClr val="black"/>
                </a:solidFill>
                <a:effectLst/>
                <a:uLnTx/>
                <a:uFillTx/>
                <a:latin typeface="Candara"/>
                <a:ea typeface="+mn-ea"/>
                <a:cs typeface="+mn-cs"/>
              </a:rPr>
              <a:t> And after certain days king Agrippa and Bernice came unto Caesarea to salute Festus.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14</a:t>
            </a:r>
            <a:r>
              <a:rPr kumimoji="0" lang="en-US" sz="2133" b="0" i="0" u="none" strike="noStrike" kern="1200" cap="none" spc="0" normalizeH="0" baseline="0" noProof="0" dirty="0">
                <a:ln>
                  <a:noFill/>
                </a:ln>
                <a:solidFill>
                  <a:prstClr val="black"/>
                </a:solidFill>
                <a:effectLst/>
                <a:uLnTx/>
                <a:uFillTx/>
                <a:latin typeface="Candara"/>
                <a:ea typeface="+mn-ea"/>
                <a:cs typeface="+mn-cs"/>
              </a:rPr>
              <a:t> And when they had been there many days, Festus declared Paul's cause unto the king, saying,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There is a certain man left in bonds by Felix: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15</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About whom, when I was at Jerusalem, the chief priests and the elders of the Jews informed </a:t>
            </a:r>
            <a:r>
              <a:rPr kumimoji="0" lang="en-US" sz="2133" b="0" i="1" u="none" strike="noStrike" kern="1200" cap="none" spc="0" normalizeH="0" baseline="0" noProof="0" dirty="0">
                <a:ln>
                  <a:noFill/>
                </a:ln>
                <a:solidFill>
                  <a:srgbClr val="073E87">
                    <a:lumMod val="50000"/>
                  </a:srgbClr>
                </a:solidFill>
                <a:effectLst/>
                <a:uLnTx/>
                <a:uFillTx/>
                <a:latin typeface="Candara"/>
                <a:ea typeface="+mn-ea"/>
                <a:cs typeface="+mn-cs"/>
              </a:rPr>
              <a:t>me</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 desiring </a:t>
            </a:r>
            <a:r>
              <a:rPr kumimoji="0" lang="en-US" sz="2133" b="0" i="1" u="none" strike="noStrike" kern="1200" cap="none" spc="0" normalizeH="0" baseline="0" noProof="0" dirty="0">
                <a:ln>
                  <a:noFill/>
                </a:ln>
                <a:solidFill>
                  <a:srgbClr val="073E87">
                    <a:lumMod val="50000"/>
                  </a:srgbClr>
                </a:solidFill>
                <a:effectLst/>
                <a:uLnTx/>
                <a:uFillTx/>
                <a:latin typeface="Candara"/>
                <a:ea typeface="+mn-ea"/>
                <a:cs typeface="+mn-cs"/>
              </a:rPr>
              <a:t>to have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judgment against him.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5719" y="1079357"/>
            <a:ext cx="6000311" cy="4500232"/>
          </a:xfrm>
          <a:prstGeom prst="rect">
            <a:avLst/>
          </a:prstGeom>
        </p:spPr>
      </p:pic>
    </p:spTree>
    <p:extLst>
      <p:ext uri="{BB962C8B-B14F-4D97-AF65-F5344CB8AC3E}">
        <p14:creationId xmlns:p14="http://schemas.microsoft.com/office/powerpoint/2010/main" val="278778305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22401" y="1193800"/>
            <a:ext cx="4184073" cy="435933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16</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To whom I answered, </a:t>
            </a:r>
            <a:b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b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It is not the manner of the Romans to deliver any man to die, before that he which is accused have the accusers face to face, and have </a:t>
            </a:r>
            <a:r>
              <a:rPr kumimoji="0" lang="en-US" sz="2133" b="0" i="0" u="none" strike="noStrike" kern="1200" cap="none" spc="0" normalizeH="0" baseline="0" noProof="0" dirty="0" err="1">
                <a:ln>
                  <a:noFill/>
                </a:ln>
                <a:solidFill>
                  <a:srgbClr val="073E87">
                    <a:lumMod val="50000"/>
                  </a:srgbClr>
                </a:solidFill>
                <a:effectLst/>
                <a:uLnTx/>
                <a:uFillTx/>
                <a:latin typeface="Candara"/>
                <a:ea typeface="+mn-ea"/>
                <a:cs typeface="+mn-cs"/>
              </a:rPr>
              <a:t>licence</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 to answer for himself concerning the crime laid against him.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17</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Therefore, when they were come hither, without any delay on the morrow I sat on the judgment seat, and commanded the man to be brought forth.  </a:t>
            </a:r>
          </a:p>
        </p:txBody>
      </p:sp>
      <p:sp>
        <p:nvSpPr>
          <p:cNvPr id="5" name="TextBox 4"/>
          <p:cNvSpPr txBox="1"/>
          <p:nvPr/>
        </p:nvSpPr>
        <p:spPr>
          <a:xfrm>
            <a:off x="6502400" y="1029653"/>
            <a:ext cx="4368800" cy="435933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18</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Against whom </a:t>
            </a:r>
            <a:b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b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when the accusers stood up, </a:t>
            </a:r>
            <a:b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b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they brought none accusation of such things as I supposed: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19</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But had certain questions against him of their own superstition, </a:t>
            </a:r>
            <a:b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b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and of one Jesus, which was dead, whom Paul affirmed to be alive.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20</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And because I doubted of such manner of questions, I asked </a:t>
            </a:r>
            <a:r>
              <a:rPr kumimoji="0" lang="en-US" sz="2133" b="0" i="1" u="none" strike="noStrike" kern="1200" cap="none" spc="0" normalizeH="0" baseline="0" noProof="0" dirty="0">
                <a:ln>
                  <a:noFill/>
                </a:ln>
                <a:solidFill>
                  <a:srgbClr val="073E87">
                    <a:lumMod val="50000"/>
                  </a:srgbClr>
                </a:solidFill>
                <a:effectLst/>
                <a:uLnTx/>
                <a:uFillTx/>
                <a:latin typeface="Candara"/>
                <a:ea typeface="+mn-ea"/>
                <a:cs typeface="+mn-cs"/>
              </a:rPr>
              <a:t>him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whether he would go to Jerusalem, and there be judged of these matters.  </a:t>
            </a:r>
          </a:p>
        </p:txBody>
      </p:sp>
    </p:spTree>
    <p:extLst>
      <p:ext uri="{BB962C8B-B14F-4D97-AF65-F5344CB8AC3E}">
        <p14:creationId xmlns:p14="http://schemas.microsoft.com/office/powerpoint/2010/main" val="218510761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07200" y="1771650"/>
            <a:ext cx="4368800" cy="302595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21</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But when Paul had appealed to   be reserved unto the hearing of Augustus, I commanded him to be kept till I might send him to Caesar.  </a:t>
            </a:r>
          </a:p>
          <a:p>
            <a:pPr marL="0" marR="0" lvl="0" indent="0" algn="l" defTabSz="1219170" rtl="0" eaLnBrk="1" fontAlgn="auto" latinLnBrk="0" hangingPunct="1">
              <a:lnSpc>
                <a:spcPct val="100000"/>
              </a:lnSpc>
              <a:spcBef>
                <a:spcPts val="80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22</a:t>
            </a:r>
            <a:r>
              <a:rPr kumimoji="0" lang="en-US" sz="2133" b="0" i="0" u="none" strike="noStrike" kern="1200" cap="none" spc="0" normalizeH="0" baseline="0" noProof="0" dirty="0">
                <a:ln>
                  <a:noFill/>
                </a:ln>
                <a:solidFill>
                  <a:prstClr val="black"/>
                </a:solidFill>
                <a:effectLst/>
                <a:uLnTx/>
                <a:uFillTx/>
                <a:latin typeface="Candara"/>
                <a:ea typeface="+mn-ea"/>
                <a:cs typeface="+mn-cs"/>
              </a:rPr>
              <a:t> Then Agrippa said unto Festus, </a:t>
            </a:r>
            <a:br>
              <a:rPr kumimoji="0" lang="en-US" sz="2133" b="0" i="0" u="none" strike="noStrike" kern="1200" cap="none" spc="0" normalizeH="0" baseline="0" noProof="0" dirty="0">
                <a:ln>
                  <a:noFill/>
                </a:ln>
                <a:solidFill>
                  <a:prstClr val="black"/>
                </a:solidFill>
                <a:effectLst/>
                <a:uLnTx/>
                <a:uFillTx/>
                <a:latin typeface="Candara"/>
                <a:ea typeface="+mn-ea"/>
                <a:cs typeface="+mn-cs"/>
              </a:rPr>
            </a:b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I would also hear the man myself.</a:t>
            </a:r>
          </a:p>
          <a:p>
            <a:pPr marL="0" marR="0" lvl="0" indent="0" algn="l" defTabSz="1219170" rtl="0" eaLnBrk="1" fontAlgn="auto" latinLnBrk="0" hangingPunct="1">
              <a:lnSpc>
                <a:spcPct val="100000"/>
              </a:lnSpc>
              <a:spcBef>
                <a:spcPts val="1600"/>
              </a:spcBef>
              <a:spcAft>
                <a:spcPts val="0"/>
              </a:spcAft>
              <a:buClrTx/>
              <a:buSzTx/>
              <a:buFontTx/>
              <a:buNone/>
              <a:tabLst/>
              <a:defRPr/>
            </a:pP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Tomorrow, </a:t>
            </a:r>
            <a:r>
              <a:rPr kumimoji="0" lang="en-US" sz="2133" b="0" i="0" u="none" strike="noStrike" kern="1200" cap="none" spc="0" normalizeH="0" baseline="0" noProof="0" dirty="0">
                <a:ln>
                  <a:noFill/>
                </a:ln>
                <a:solidFill>
                  <a:prstClr val="black"/>
                </a:solidFill>
                <a:effectLst/>
                <a:uLnTx/>
                <a:uFillTx/>
                <a:latin typeface="Candara"/>
                <a:ea typeface="+mn-ea"/>
                <a:cs typeface="+mn-cs"/>
              </a:rPr>
              <a:t>said he,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thou shalt hear him.  </a:t>
            </a: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016000" y="600456"/>
            <a:ext cx="5486400" cy="5657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212696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08302" y="5257800"/>
            <a:ext cx="10203101" cy="107702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23</a:t>
            </a:r>
            <a:r>
              <a:rPr kumimoji="0" lang="en-US" sz="2133" b="0" i="0" u="none" strike="noStrike" kern="1200" cap="none" spc="0" normalizeH="0" baseline="0" noProof="0" dirty="0">
                <a:ln>
                  <a:noFill/>
                </a:ln>
                <a:solidFill>
                  <a:prstClr val="black"/>
                </a:solidFill>
                <a:effectLst/>
                <a:uLnTx/>
                <a:uFillTx/>
                <a:latin typeface="Candara"/>
                <a:ea typeface="+mn-ea"/>
                <a:cs typeface="+mn-cs"/>
              </a:rPr>
              <a:t> And on the morrow, when Agrippa was come, and Bernice, with great pomp, and was entered into the place of hearing, with the chief captains, and principal men of the city, at Festus' commandment Paul was brought forth.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9052" y="583431"/>
            <a:ext cx="7721600" cy="4729480"/>
          </a:xfrm>
          <a:prstGeom prst="rect">
            <a:avLst/>
          </a:prstGeom>
        </p:spPr>
      </p:pic>
    </p:spTree>
    <p:extLst>
      <p:ext uri="{BB962C8B-B14F-4D97-AF65-F5344CB8AC3E}">
        <p14:creationId xmlns:p14="http://schemas.microsoft.com/office/powerpoint/2010/main" val="2292384692"/>
      </p:ext>
    </p:extLst>
  </p:cSld>
  <p:clrMapOvr>
    <a:masterClrMapping/>
  </p:clrMapOvr>
  <p:transition spd="med">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50720" y="685800"/>
            <a:ext cx="8849669" cy="5477462"/>
          </a:xfrm>
          <a:prstGeom prst="rect">
            <a:avLst/>
          </a:prstGeom>
        </p:spPr>
        <p:txBody>
          <a:bodyPr wrap="square">
            <a:spAutoFit/>
          </a:bodyPr>
          <a:lstStyle/>
          <a:p>
            <a:pPr marL="0" marR="0" lvl="0" indent="0" algn="l" defTabSz="1219170" rtl="0" eaLnBrk="1" fontAlgn="auto" latinLnBrk="0" hangingPunct="1">
              <a:lnSpc>
                <a:spcPct val="100000"/>
              </a:lnSpc>
              <a:spcBef>
                <a:spcPts val="160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24</a:t>
            </a:r>
            <a:r>
              <a:rPr kumimoji="0" lang="en-US" sz="2133" b="0" i="0" u="none" strike="noStrike" kern="1200" cap="none" spc="0" normalizeH="0" baseline="0" noProof="0" dirty="0">
                <a:ln>
                  <a:noFill/>
                </a:ln>
                <a:solidFill>
                  <a:prstClr val="black"/>
                </a:solidFill>
                <a:effectLst/>
                <a:uLnTx/>
                <a:uFillTx/>
                <a:latin typeface="Candara"/>
                <a:ea typeface="+mn-ea"/>
                <a:cs typeface="+mn-cs"/>
              </a:rPr>
              <a:t> And Festus said, </a:t>
            </a:r>
          </a:p>
          <a:p>
            <a:pPr marL="0" marR="0" lvl="0" indent="0" algn="l" defTabSz="1219170" rtl="0" eaLnBrk="1" fontAlgn="auto" latinLnBrk="0" hangingPunct="1">
              <a:lnSpc>
                <a:spcPct val="100000"/>
              </a:lnSpc>
              <a:spcBef>
                <a:spcPts val="1600"/>
              </a:spcBef>
              <a:spcAft>
                <a:spcPts val="0"/>
              </a:spcAft>
              <a:buClrTx/>
              <a:buSzTx/>
              <a:buFontTx/>
              <a:buNone/>
              <a:tabLst/>
              <a:defRPr/>
            </a:pP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King Agrippa, and all men which are here present with us,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ye see this man,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about whom all the multitude of the Jews have dealt with me,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both at Jerusalem, and </a:t>
            </a:r>
            <a:r>
              <a:rPr kumimoji="0" lang="en-US" sz="2133" b="0" i="1" u="none" strike="noStrike" kern="1200" cap="none" spc="0" normalizeH="0" baseline="0" noProof="0" dirty="0">
                <a:ln>
                  <a:noFill/>
                </a:ln>
                <a:solidFill>
                  <a:srgbClr val="073E87">
                    <a:lumMod val="50000"/>
                  </a:srgbClr>
                </a:solidFill>
                <a:effectLst/>
                <a:uLnTx/>
                <a:uFillTx/>
                <a:latin typeface="Candara"/>
                <a:ea typeface="+mn-ea"/>
                <a:cs typeface="+mn-cs"/>
              </a:rPr>
              <a:t>also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here,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crying that he ought not to live any longer.  </a:t>
            </a:r>
          </a:p>
          <a:p>
            <a:pPr marL="0" marR="0" lvl="0" indent="0" algn="l" defTabSz="1219170" rtl="0" eaLnBrk="1" fontAlgn="auto" latinLnBrk="0" hangingPunct="1">
              <a:lnSpc>
                <a:spcPct val="100000"/>
              </a:lnSpc>
              <a:spcBef>
                <a:spcPts val="80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25</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But when I found that he had committed nothing worthy of death,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and that he himself hath appealed to Augustus,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I have determined to send him.</a:t>
            </a:r>
          </a:p>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26</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Of whom I have no certain thing to write unto my lord. </a:t>
            </a:r>
          </a:p>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Wherefore I have brought him forth before you,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and specially before thee, O king Agrippa,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that, after examination had, I might have somewhat to write.  </a:t>
            </a:r>
          </a:p>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27</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For it </a:t>
            </a:r>
            <a:r>
              <a:rPr kumimoji="0" lang="en-US" sz="2133" b="0" i="0" u="none" strike="noStrike" kern="1200" cap="none" spc="0" normalizeH="0" baseline="0" noProof="0" dirty="0" err="1">
                <a:ln>
                  <a:noFill/>
                </a:ln>
                <a:solidFill>
                  <a:srgbClr val="073E87">
                    <a:lumMod val="50000"/>
                  </a:srgbClr>
                </a:solidFill>
                <a:effectLst/>
                <a:uLnTx/>
                <a:uFillTx/>
                <a:latin typeface="Candara"/>
                <a:ea typeface="+mn-ea"/>
                <a:cs typeface="+mn-cs"/>
              </a:rPr>
              <a:t>seemeth</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 to me unreasonable to send a prisoner, </a:t>
            </a:r>
            <a:b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b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and not withal to signify the crimes </a:t>
            </a:r>
            <a:r>
              <a:rPr kumimoji="0" lang="en-US" sz="2133" b="0" i="1" u="none" strike="noStrike" kern="1200" cap="none" spc="0" normalizeH="0" baseline="0" noProof="0" dirty="0">
                <a:ln>
                  <a:noFill/>
                </a:ln>
                <a:solidFill>
                  <a:srgbClr val="073E87">
                    <a:lumMod val="50000"/>
                  </a:srgbClr>
                </a:solidFill>
                <a:effectLst/>
                <a:uLnTx/>
                <a:uFillTx/>
                <a:latin typeface="Candara"/>
                <a:ea typeface="+mn-ea"/>
                <a:cs typeface="+mn-cs"/>
              </a:rPr>
              <a:t>laid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against him.  </a:t>
            </a:r>
          </a:p>
        </p:txBody>
      </p:sp>
    </p:spTree>
    <p:extLst>
      <p:ext uri="{BB962C8B-B14F-4D97-AF65-F5344CB8AC3E}">
        <p14:creationId xmlns:p14="http://schemas.microsoft.com/office/powerpoint/2010/main" val="9061343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fade">
                                      <p:cBhvr>
                                        <p:cTn id="7" dur="500"/>
                                        <p:tgtEl>
                                          <p:spTgt spid="3">
                                            <p:txEl>
                                              <p:pRg st="6" end="6"/>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7" end="7"/>
                                            </p:txEl>
                                          </p:spTgt>
                                        </p:tgtEl>
                                        <p:attrNameLst>
                                          <p:attrName>style.visibility</p:attrName>
                                        </p:attrNameLst>
                                      </p:cBhvr>
                                      <p:to>
                                        <p:strVal val="visible"/>
                                      </p:to>
                                    </p:set>
                                    <p:animEffect transition="in" filter="fade">
                                      <p:cBhvr>
                                        <p:cTn id="10" dur="500"/>
                                        <p:tgtEl>
                                          <p:spTgt spid="3">
                                            <p:txEl>
                                              <p:pRg st="7" end="7"/>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animEffect transition="in" filter="fade">
                                      <p:cBhvr>
                                        <p:cTn id="13" dur="500"/>
                                        <p:tgtEl>
                                          <p:spTgt spid="3">
                                            <p:txEl>
                                              <p:pRg st="8" end="8"/>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9" end="9"/>
                                            </p:txEl>
                                          </p:spTgt>
                                        </p:tgtEl>
                                        <p:attrNameLst>
                                          <p:attrName>style.visibility</p:attrName>
                                        </p:attrNameLst>
                                      </p:cBhvr>
                                      <p:to>
                                        <p:strVal val="visible"/>
                                      </p:to>
                                    </p:set>
                                    <p:animEffect transition="in" filter="fade">
                                      <p:cBhvr>
                                        <p:cTn id="18" dur="500"/>
                                        <p:tgtEl>
                                          <p:spTgt spid="3">
                                            <p:txEl>
                                              <p:pRg st="9" end="9"/>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animEffect transition="in" filter="fade">
                                      <p:cBhvr>
                                        <p:cTn id="23" dur="500"/>
                                        <p:tgtEl>
                                          <p:spTgt spid="3">
                                            <p:txEl>
                                              <p:pRg st="10" end="10"/>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11" end="11"/>
                                            </p:txEl>
                                          </p:spTgt>
                                        </p:tgtEl>
                                        <p:attrNameLst>
                                          <p:attrName>style.visibility</p:attrName>
                                        </p:attrNameLst>
                                      </p:cBhvr>
                                      <p:to>
                                        <p:strVal val="visible"/>
                                      </p:to>
                                    </p:set>
                                    <p:animEffect transition="in" filter="fade">
                                      <p:cBhvr>
                                        <p:cTn id="26" dur="500"/>
                                        <p:tgtEl>
                                          <p:spTgt spid="3">
                                            <p:txEl>
                                              <p:pRg st="11" end="11"/>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
                                            <p:txEl>
                                              <p:pRg st="12" end="12"/>
                                            </p:txEl>
                                          </p:spTgt>
                                        </p:tgtEl>
                                        <p:attrNameLst>
                                          <p:attrName>style.visibility</p:attrName>
                                        </p:attrNameLst>
                                      </p:cBhvr>
                                      <p:to>
                                        <p:strVal val="visible"/>
                                      </p:to>
                                    </p:set>
                                    <p:animEffect transition="in" filter="fade">
                                      <p:cBhvr>
                                        <p:cTn id="29" dur="500"/>
                                        <p:tgtEl>
                                          <p:spTgt spid="3">
                                            <p:txEl>
                                              <p:pRg st="12" end="1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13" end="13"/>
                                            </p:txEl>
                                          </p:spTgt>
                                        </p:tgtEl>
                                        <p:attrNameLst>
                                          <p:attrName>style.visibility</p:attrName>
                                        </p:attrNameLst>
                                      </p:cBhvr>
                                      <p:to>
                                        <p:strVal val="visible"/>
                                      </p:to>
                                    </p:set>
                                    <p:animEffect transition="in" filter="fade">
                                      <p:cBhvr>
                                        <p:cTn id="34" dur="5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43276" y="1295401"/>
            <a:ext cx="4841507" cy="3374642"/>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prstClr val="black"/>
                </a:solidFill>
                <a:effectLst/>
                <a:uLnTx/>
                <a:uFillTx/>
                <a:latin typeface="Candara"/>
                <a:ea typeface="+mn-ea"/>
                <a:cs typeface="+mn-cs"/>
              </a:rPr>
              <a:t>Acts 23</a:t>
            </a:r>
            <a:endParaRPr kumimoji="0" lang="en-US" sz="2133" b="0" i="0" u="none" strike="noStrike" kern="1200" cap="none" spc="0" normalizeH="0" baseline="0" noProof="0" dirty="0">
              <a:ln>
                <a:noFill/>
              </a:ln>
              <a:solidFill>
                <a:prstClr val="black"/>
              </a:solidFill>
              <a:effectLst/>
              <a:uLnTx/>
              <a:uFillTx/>
              <a:latin typeface="Candara"/>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31</a:t>
            </a:r>
            <a:r>
              <a:rPr kumimoji="0" lang="en-US" sz="2133" b="0" i="0" u="none" strike="noStrike" kern="1200" cap="none" spc="0" normalizeH="0" baseline="0" noProof="0" dirty="0">
                <a:ln>
                  <a:noFill/>
                </a:ln>
                <a:solidFill>
                  <a:prstClr val="black"/>
                </a:solidFill>
                <a:effectLst/>
                <a:uLnTx/>
                <a:uFillTx/>
                <a:latin typeface="Candara"/>
                <a:ea typeface="+mn-ea"/>
                <a:cs typeface="+mn-cs"/>
              </a:rPr>
              <a:t> Then the soldiers, as it was commanded them, took Paul, and brought </a:t>
            </a:r>
            <a:r>
              <a:rPr kumimoji="0" lang="en-US" sz="2133" b="0" i="1" u="none" strike="noStrike" kern="1200" cap="none" spc="0" normalizeH="0" baseline="0" noProof="0" dirty="0">
                <a:ln>
                  <a:noFill/>
                </a:ln>
                <a:solidFill>
                  <a:prstClr val="black"/>
                </a:solidFill>
                <a:effectLst/>
                <a:uLnTx/>
                <a:uFillTx/>
                <a:latin typeface="Candara"/>
                <a:ea typeface="+mn-ea"/>
                <a:cs typeface="+mn-cs"/>
              </a:rPr>
              <a:t>him </a:t>
            </a:r>
            <a:r>
              <a:rPr kumimoji="0" lang="en-US" sz="2133" b="0" i="0" u="none" strike="noStrike" kern="1200" cap="none" spc="0" normalizeH="0" baseline="0" noProof="0" dirty="0">
                <a:ln>
                  <a:noFill/>
                </a:ln>
                <a:solidFill>
                  <a:prstClr val="black"/>
                </a:solidFill>
                <a:effectLst/>
                <a:uLnTx/>
                <a:uFillTx/>
                <a:latin typeface="Candara"/>
                <a:ea typeface="+mn-ea"/>
                <a:cs typeface="+mn-cs"/>
              </a:rPr>
              <a:t>by night to </a:t>
            </a:r>
            <a:r>
              <a:rPr kumimoji="0" lang="en-US" sz="2133" b="0" i="0" u="none" strike="noStrike" kern="1200" cap="none" spc="0" normalizeH="0" baseline="0" noProof="0" dirty="0" err="1">
                <a:ln>
                  <a:noFill/>
                </a:ln>
                <a:solidFill>
                  <a:prstClr val="black"/>
                </a:solidFill>
                <a:effectLst/>
                <a:uLnTx/>
                <a:uFillTx/>
                <a:latin typeface="Candara"/>
                <a:ea typeface="+mn-ea"/>
                <a:cs typeface="+mn-cs"/>
              </a:rPr>
              <a:t>Antipatris</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32</a:t>
            </a:r>
            <a:r>
              <a:rPr kumimoji="0" lang="en-US" sz="2133" b="0" i="0" u="none" strike="noStrike" kern="1200" cap="none" spc="0" normalizeH="0" baseline="0" noProof="0" dirty="0">
                <a:ln>
                  <a:noFill/>
                </a:ln>
                <a:solidFill>
                  <a:prstClr val="black"/>
                </a:solidFill>
                <a:effectLst/>
                <a:uLnTx/>
                <a:uFillTx/>
                <a:latin typeface="Candara"/>
                <a:ea typeface="+mn-ea"/>
                <a:cs typeface="+mn-cs"/>
              </a:rPr>
              <a:t> On the morrow they left the horsemen to go with him, and returned to the castle: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33</a:t>
            </a:r>
            <a:r>
              <a:rPr kumimoji="0" lang="en-US" sz="2133" b="0" i="0" u="none" strike="noStrike" kern="1200" cap="none" spc="0" normalizeH="0" baseline="0" noProof="0" dirty="0">
                <a:ln>
                  <a:noFill/>
                </a:ln>
                <a:solidFill>
                  <a:prstClr val="black"/>
                </a:solidFill>
                <a:effectLst/>
                <a:uLnTx/>
                <a:uFillTx/>
                <a:latin typeface="Candara"/>
                <a:ea typeface="+mn-ea"/>
                <a:cs typeface="+mn-cs"/>
              </a:rPr>
              <a:t> Who, when they came to Caesarea, and delivered the letter to the governor, presented Paul also before him. </a:t>
            </a:r>
          </a:p>
        </p:txBody>
      </p:sp>
      <p:pic>
        <p:nvPicPr>
          <p:cNvPr id="5122" name="Picture 2" descr="C:\Users\Tim\Downloads\paul-hors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8800" y="809890"/>
            <a:ext cx="3860800" cy="52382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003481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500"/>
                                        <p:tgtEl>
                                          <p:spTgt spid="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fade">
                                      <p:cBhvr>
                                        <p:cTn id="1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5">
            <a:extLst>
              <a:ext uri="{FF2B5EF4-FFF2-40B4-BE49-F238E27FC236}">
                <a16:creationId xmlns:a16="http://schemas.microsoft.com/office/drawing/2014/main" id="{624E1B3A-8EE1-A52F-9008-903C9E040FB9}"/>
              </a:ext>
            </a:extLst>
          </p:cNvPr>
          <p:cNvSpPr>
            <a:spLocks noGrp="1" noChangeArrowheads="1"/>
          </p:cNvSpPr>
          <p:nvPr>
            <p:ph type="sldNum" sz="quarter" idx="4"/>
          </p:nvPr>
        </p:nvSpPr>
        <p:spPr/>
        <p:txBody>
          <a:bodyPr/>
          <a:lstStyle/>
          <a:p>
            <a:pPr fontAlgn="base">
              <a:spcBef>
                <a:spcPct val="0"/>
              </a:spcBef>
              <a:spcAft>
                <a:spcPct val="0"/>
              </a:spcAft>
            </a:pPr>
            <a:fld id="{6FB6BCF0-281D-49C2-93A0-20A4D225E51D}" type="slidenum">
              <a:rPr lang="en-US" altLang="en-US">
                <a:solidFill>
                  <a:srgbClr val="000000"/>
                </a:solidFill>
                <a:latin typeface="Arial" panose="020B0604020202020204" pitchFamily="34" charset="0"/>
              </a:rPr>
              <a:pPr fontAlgn="base">
                <a:spcBef>
                  <a:spcPct val="0"/>
                </a:spcBef>
                <a:spcAft>
                  <a:spcPct val="0"/>
                </a:spcAft>
              </a:pPr>
              <a:t>50</a:t>
            </a:fld>
            <a:endParaRPr lang="en-US" altLang="en-US">
              <a:solidFill>
                <a:srgbClr val="000000"/>
              </a:solidFill>
              <a:latin typeface="Arial" panose="020B0604020202020204" pitchFamily="34" charset="0"/>
            </a:endParaRPr>
          </a:p>
        </p:txBody>
      </p:sp>
      <p:sp>
        <p:nvSpPr>
          <p:cNvPr id="13316" name="Rectangle 4">
            <a:extLst>
              <a:ext uri="{FF2B5EF4-FFF2-40B4-BE49-F238E27FC236}">
                <a16:creationId xmlns:a16="http://schemas.microsoft.com/office/drawing/2014/main" id="{9390E896-AFAE-59B3-B864-F6DC6ED88A6C}"/>
              </a:ext>
            </a:extLst>
          </p:cNvPr>
          <p:cNvSpPr>
            <a:spLocks noGrp="1" noChangeArrowheads="1"/>
          </p:cNvSpPr>
          <p:nvPr>
            <p:ph type="ctrTitle"/>
          </p:nvPr>
        </p:nvSpPr>
        <p:spPr>
          <a:xfrm>
            <a:off x="3118586" y="1010652"/>
            <a:ext cx="7979342" cy="2342147"/>
          </a:xfrm>
        </p:spPr>
        <p:txBody>
          <a:bodyPr/>
          <a:lstStyle/>
          <a:p>
            <a:r>
              <a:rPr lang="en-US" altLang="en-US" sz="6600" dirty="0"/>
              <a:t>Lets go back in history to check this Herod’s Ancestors</a:t>
            </a:r>
          </a:p>
        </p:txBody>
      </p:sp>
      <p:sp>
        <p:nvSpPr>
          <p:cNvPr id="13317" name="Rectangle 5">
            <a:extLst>
              <a:ext uri="{FF2B5EF4-FFF2-40B4-BE49-F238E27FC236}">
                <a16:creationId xmlns:a16="http://schemas.microsoft.com/office/drawing/2014/main" id="{8AC4BE88-62AC-36DE-84D5-83B070B68387}"/>
              </a:ext>
            </a:extLst>
          </p:cNvPr>
          <p:cNvSpPr>
            <a:spLocks noGrp="1" noChangeArrowheads="1"/>
          </p:cNvSpPr>
          <p:nvPr>
            <p:ph type="subTitle" idx="1"/>
          </p:nvPr>
        </p:nvSpPr>
        <p:spPr/>
        <p:txBody>
          <a:bodyPr/>
          <a:lstStyle/>
          <a:p>
            <a:r>
              <a:rPr lang="en-US" altLang="en-US" sz="6000" dirty="0"/>
              <a:t>Agrippa’s forefathers weren’t so very noble!*</a:t>
            </a:r>
          </a:p>
        </p:txBody>
      </p:sp>
      <p:sp>
        <p:nvSpPr>
          <p:cNvPr id="2" name="Rectangle 5">
            <a:extLst>
              <a:ext uri="{FF2B5EF4-FFF2-40B4-BE49-F238E27FC236}">
                <a16:creationId xmlns:a16="http://schemas.microsoft.com/office/drawing/2014/main" id="{BEB8A4CB-C500-3119-550F-7E3B8DD28383}"/>
              </a:ext>
            </a:extLst>
          </p:cNvPr>
          <p:cNvSpPr txBox="1">
            <a:spLocks noChangeArrowheads="1"/>
          </p:cNvSpPr>
          <p:nvPr/>
        </p:nvSpPr>
        <p:spPr bwMode="auto">
          <a:xfrm>
            <a:off x="1174281" y="5707781"/>
            <a:ext cx="10173904" cy="770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marL="0" indent="0" algn="ctr" rtl="0" fontAlgn="base">
              <a:spcBef>
                <a:spcPct val="20000"/>
              </a:spcBef>
              <a:spcAft>
                <a:spcPct val="0"/>
              </a:spcAft>
              <a:buClr>
                <a:schemeClr val="folHlink"/>
              </a:buClr>
              <a:buSzPct val="90000"/>
              <a:buFont typeface="Wingdings" panose="05000000000000000000" pitchFamily="2" charset="2"/>
              <a:buNone/>
              <a:defRPr sz="2800" b="1" kern="1200">
                <a:solidFill>
                  <a:schemeClr val="tx1"/>
                </a:solidFill>
                <a:latin typeface="+mn-lt"/>
                <a:ea typeface="+mn-ea"/>
                <a:cs typeface="+mn-cs"/>
              </a:defRPr>
            </a:lvl1pPr>
            <a:lvl2pPr marL="742950" indent="-285750" algn="l" rtl="0" fontAlgn="base">
              <a:spcBef>
                <a:spcPct val="20000"/>
              </a:spcBef>
              <a:spcAft>
                <a:spcPct val="0"/>
              </a:spcAft>
              <a:buClr>
                <a:schemeClr val="accent1"/>
              </a:buClr>
              <a:buSzPct val="75000"/>
              <a:buFont typeface="Wingdings" panose="05000000000000000000" pitchFamily="2" charset="2"/>
              <a:buChar char="n"/>
              <a:defRPr sz="2600" kern="1200">
                <a:solidFill>
                  <a:schemeClr val="tx1"/>
                </a:solidFill>
                <a:latin typeface="+mn-lt"/>
                <a:ea typeface="+mn-ea"/>
                <a:cs typeface="+mn-cs"/>
              </a:defRPr>
            </a:lvl2pPr>
            <a:lvl3pPr marL="1143000" indent="-228600" algn="l" rtl="0" fontAlgn="base">
              <a:spcBef>
                <a:spcPct val="20000"/>
              </a:spcBef>
              <a:spcAft>
                <a:spcPct val="0"/>
              </a:spcAft>
              <a:buClr>
                <a:schemeClr val="folHlink"/>
              </a:buClr>
              <a:buSzPct val="55000"/>
              <a:buFont typeface="Wingdings" panose="05000000000000000000" pitchFamily="2" charset="2"/>
              <a:buChar char="n"/>
              <a:defRPr sz="2300" kern="1200">
                <a:solidFill>
                  <a:schemeClr val="tx1"/>
                </a:solidFill>
                <a:latin typeface="+mn-lt"/>
                <a:ea typeface="+mn-ea"/>
                <a:cs typeface="+mn-cs"/>
              </a:defRPr>
            </a:lvl3pPr>
            <a:lvl4pPr marL="1600200" indent="-228600" algn="l" rtl="0" fontAlgn="base">
              <a:spcBef>
                <a:spcPct val="20000"/>
              </a:spcBef>
              <a:spcAft>
                <a:spcPct val="0"/>
              </a:spcAft>
              <a:buClr>
                <a:schemeClr val="accent1"/>
              </a:buClr>
              <a:buFont typeface="Wingdings" panose="05000000000000000000" pitchFamily="2" charset="2"/>
              <a:buChar char="§"/>
              <a:defRPr sz="2000" kern="1200">
                <a:solidFill>
                  <a:schemeClr val="tx1"/>
                </a:solidFill>
                <a:latin typeface="+mn-lt"/>
                <a:ea typeface="+mn-ea"/>
                <a:cs typeface="+mn-cs"/>
              </a:defRPr>
            </a:lvl4pPr>
            <a:lvl5pPr marL="2057400" indent="-228600" algn="l" rtl="0" fontAlgn="base">
              <a:spcBef>
                <a:spcPct val="20000"/>
              </a:spcBef>
              <a:spcAft>
                <a:spcPct val="0"/>
              </a:spcAft>
              <a:buClr>
                <a:schemeClr val="accent1"/>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2400" dirty="0"/>
              <a:t>* Felix had been described as “most noble” in Chapter 24 &amp; Verse 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42" fill="hold" nodeType="clickEffect">
                                  <p:stCondLst>
                                    <p:cond delay="0"/>
                                  </p:stCondLst>
                                  <p:childTnLst>
                                    <p:set>
                                      <p:cBhvr>
                                        <p:cTn id="6" dur="1" fill="hold">
                                          <p:stCondLst>
                                            <p:cond delay="0"/>
                                          </p:stCondLst>
                                        </p:cTn>
                                        <p:tgtEl>
                                          <p:spTgt spid="13316"/>
                                        </p:tgtEl>
                                        <p:attrNameLst>
                                          <p:attrName>style.visibility</p:attrName>
                                        </p:attrNameLst>
                                      </p:cBhvr>
                                      <p:to>
                                        <p:strVal val="visible"/>
                                      </p:to>
                                    </p:set>
                                    <p:animEffect transition="in" filter="barn(outHorizontal)">
                                      <p:cBhvr>
                                        <p:cTn id="7" dur="2000"/>
                                        <p:tgtEl>
                                          <p:spTgt spid="133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42" fill="hold" nodeType="clickEffect">
                                  <p:stCondLst>
                                    <p:cond delay="0"/>
                                  </p:stCondLst>
                                  <p:childTnLst>
                                    <p:set>
                                      <p:cBhvr>
                                        <p:cTn id="11" dur="1" fill="hold">
                                          <p:stCondLst>
                                            <p:cond delay="0"/>
                                          </p:stCondLst>
                                        </p:cTn>
                                        <p:tgtEl>
                                          <p:spTgt spid="13317">
                                            <p:txEl>
                                              <p:pRg st="0" end="0"/>
                                            </p:txEl>
                                          </p:spTgt>
                                        </p:tgtEl>
                                        <p:attrNameLst>
                                          <p:attrName>style.visibility</p:attrName>
                                        </p:attrNameLst>
                                      </p:cBhvr>
                                      <p:to>
                                        <p:strVal val="visible"/>
                                      </p:to>
                                    </p:set>
                                    <p:animEffect transition="in" filter="barn(outHorizontal)">
                                      <p:cBhvr>
                                        <p:cTn id="12" dur="2000"/>
                                        <p:tgtEl>
                                          <p:spTgt spid="1331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 calcmode="lin" valueType="num">
                                      <p:cBhvr additive="base">
                                        <p:cTn id="17" dur="500" fill="hold"/>
                                        <p:tgtEl>
                                          <p:spTgt spid="2">
                                            <p:txEl>
                                              <p:pRg st="0" end="0"/>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6" grpId="0"/>
    </p:bld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7C613DEC-29FB-F8D5-037F-0C8C5BDCD135}"/>
              </a:ext>
            </a:extLst>
          </p:cNvPr>
          <p:cNvSpPr>
            <a:spLocks noGrp="1" noChangeArrowheads="1"/>
          </p:cNvSpPr>
          <p:nvPr>
            <p:ph type="ctrTitle"/>
          </p:nvPr>
        </p:nvSpPr>
        <p:spPr>
          <a:xfrm>
            <a:off x="2209800" y="457201"/>
            <a:ext cx="7772400" cy="1089025"/>
          </a:xfrm>
        </p:spPr>
        <p:txBody>
          <a:bodyPr/>
          <a:lstStyle/>
          <a:p>
            <a:pPr>
              <a:defRPr/>
            </a:pPr>
            <a:r>
              <a:rPr lang="en-US" sz="6000" b="1"/>
              <a:t>The Herod Family</a:t>
            </a:r>
          </a:p>
        </p:txBody>
      </p:sp>
      <p:sp>
        <p:nvSpPr>
          <p:cNvPr id="2051" name="Rectangle 3">
            <a:extLst>
              <a:ext uri="{FF2B5EF4-FFF2-40B4-BE49-F238E27FC236}">
                <a16:creationId xmlns:a16="http://schemas.microsoft.com/office/drawing/2014/main" id="{0C177033-3EC3-7664-0AE4-A1000DA8D147}"/>
              </a:ext>
            </a:extLst>
          </p:cNvPr>
          <p:cNvSpPr>
            <a:spLocks noGrp="1" noChangeArrowheads="1"/>
          </p:cNvSpPr>
          <p:nvPr>
            <p:ph type="subTitle" idx="1"/>
          </p:nvPr>
        </p:nvSpPr>
        <p:spPr>
          <a:xfrm>
            <a:off x="3200400" y="1676400"/>
            <a:ext cx="5715000" cy="685800"/>
          </a:xfrm>
          <a:effectLst>
            <a:outerShdw dist="17961" dir="2700000" algn="ctr" rotWithShape="0">
              <a:srgbClr val="FF3399"/>
            </a:outerShdw>
          </a:effectLst>
        </p:spPr>
        <p:txBody>
          <a:bodyPr/>
          <a:lstStyle/>
          <a:p>
            <a:pPr>
              <a:lnSpc>
                <a:spcPct val="90000"/>
              </a:lnSpc>
              <a:defRPr/>
            </a:pPr>
            <a:r>
              <a:rPr lang="en-US" sz="4000" b="1" dirty="0"/>
              <a:t>The Establishment Sect </a:t>
            </a:r>
          </a:p>
        </p:txBody>
      </p:sp>
      <p:sp>
        <p:nvSpPr>
          <p:cNvPr id="3076" name="Text Box 4">
            <a:extLst>
              <a:ext uri="{FF2B5EF4-FFF2-40B4-BE49-F238E27FC236}">
                <a16:creationId xmlns:a16="http://schemas.microsoft.com/office/drawing/2014/main" id="{581A2ABC-B3D1-76F8-6EBC-FA8F88CC7A8A}"/>
              </a:ext>
            </a:extLst>
          </p:cNvPr>
          <p:cNvSpPr txBox="1">
            <a:spLocks noChangeArrowheads="1"/>
          </p:cNvSpPr>
          <p:nvPr/>
        </p:nvSpPr>
        <p:spPr bwMode="auto">
          <a:xfrm>
            <a:off x="2057400" y="2282826"/>
            <a:ext cx="800100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0" fontAlgn="base" hangingPunct="0">
              <a:spcBef>
                <a:spcPct val="50000"/>
              </a:spcBef>
              <a:spcAft>
                <a:spcPct val="0"/>
              </a:spcAft>
            </a:pPr>
            <a:r>
              <a:rPr lang="en-US" altLang="en-US" sz="3200" i="1">
                <a:solidFill>
                  <a:srgbClr val="FFFF00"/>
                </a:solidFill>
              </a:rPr>
              <a:t>“The name of several Roman rulers in the Palestine region during Jesus’ earthly ministry and the periods shortly before His birth and after His resurrection”</a:t>
            </a:r>
          </a:p>
        </p:txBody>
      </p:sp>
      <p:sp>
        <p:nvSpPr>
          <p:cNvPr id="2053" name="Text Box 5">
            <a:extLst>
              <a:ext uri="{FF2B5EF4-FFF2-40B4-BE49-F238E27FC236}">
                <a16:creationId xmlns:a16="http://schemas.microsoft.com/office/drawing/2014/main" id="{3A8BA853-189E-0437-F833-B28746AACEE7}"/>
              </a:ext>
            </a:extLst>
          </p:cNvPr>
          <p:cNvSpPr txBox="1">
            <a:spLocks noChangeArrowheads="1"/>
          </p:cNvSpPr>
          <p:nvPr/>
        </p:nvSpPr>
        <p:spPr bwMode="auto">
          <a:xfrm>
            <a:off x="4572000" y="4402138"/>
            <a:ext cx="2895600" cy="2227262"/>
          </a:xfrm>
          <a:prstGeom prst="rect">
            <a:avLst/>
          </a:prstGeom>
          <a:solidFill>
            <a:schemeClr val="tx2"/>
          </a:solidFill>
          <a:ln w="12700">
            <a:noFill/>
            <a:miter lim="800000"/>
            <a:headEnd/>
            <a:tailEnd/>
          </a:ln>
          <a:effectLst>
            <a:outerShdw dist="35921" dir="2700000" algn="ctr" rotWithShape="0">
              <a:schemeClr val="hlink"/>
            </a:outerShdw>
          </a:effectLst>
        </p:spPr>
        <p:txBody>
          <a:bodyPr>
            <a:spAutoFit/>
          </a:bodyPr>
          <a:lstStyle/>
          <a:p>
            <a:pPr algn="ctr" eaLnBrk="0" fontAlgn="base" hangingPunct="0">
              <a:spcBef>
                <a:spcPct val="0"/>
              </a:spcBef>
              <a:spcAft>
                <a:spcPct val="0"/>
              </a:spcAft>
              <a:defRPr/>
            </a:pPr>
            <a:r>
              <a:rPr lang="en-US" sz="2800" b="1">
                <a:solidFill>
                  <a:srgbClr val="0000CC"/>
                </a:solidFill>
                <a:latin typeface="Times New Roman" panose="02020603050405020304" pitchFamily="18" charset="0"/>
              </a:rPr>
              <a:t>Herod the Great</a:t>
            </a:r>
          </a:p>
          <a:p>
            <a:pPr algn="ctr" eaLnBrk="0" fontAlgn="base" hangingPunct="0">
              <a:spcBef>
                <a:spcPct val="0"/>
              </a:spcBef>
              <a:spcAft>
                <a:spcPct val="0"/>
              </a:spcAft>
              <a:defRPr/>
            </a:pPr>
            <a:r>
              <a:rPr lang="en-US" sz="2800" b="1">
                <a:solidFill>
                  <a:srgbClr val="0000CC"/>
                </a:solidFill>
                <a:latin typeface="Times New Roman" panose="02020603050405020304" pitchFamily="18" charset="0"/>
              </a:rPr>
              <a:t>Herod Archelaus</a:t>
            </a:r>
          </a:p>
          <a:p>
            <a:pPr algn="ctr" eaLnBrk="0" fontAlgn="base" hangingPunct="0">
              <a:spcBef>
                <a:spcPct val="0"/>
              </a:spcBef>
              <a:spcAft>
                <a:spcPct val="0"/>
              </a:spcAft>
              <a:defRPr/>
            </a:pPr>
            <a:r>
              <a:rPr lang="en-US" sz="2800" b="1">
                <a:solidFill>
                  <a:srgbClr val="0000CC"/>
                </a:solidFill>
                <a:latin typeface="Times New Roman" panose="02020603050405020304" pitchFamily="18" charset="0"/>
              </a:rPr>
              <a:t>Herod Antipas</a:t>
            </a:r>
          </a:p>
          <a:p>
            <a:pPr algn="ctr" eaLnBrk="0" fontAlgn="base" hangingPunct="0">
              <a:spcBef>
                <a:spcPct val="0"/>
              </a:spcBef>
              <a:spcAft>
                <a:spcPct val="0"/>
              </a:spcAft>
              <a:defRPr/>
            </a:pPr>
            <a:r>
              <a:rPr lang="en-US" sz="2800" b="1">
                <a:solidFill>
                  <a:srgbClr val="0000CC"/>
                </a:solidFill>
                <a:latin typeface="Times New Roman" panose="02020603050405020304" pitchFamily="18" charset="0"/>
              </a:rPr>
              <a:t>Herod Agrippa I</a:t>
            </a:r>
          </a:p>
          <a:p>
            <a:pPr algn="ctr" eaLnBrk="0" fontAlgn="base" hangingPunct="0">
              <a:spcBef>
                <a:spcPct val="0"/>
              </a:spcBef>
              <a:spcAft>
                <a:spcPct val="0"/>
              </a:spcAft>
              <a:defRPr/>
            </a:pPr>
            <a:r>
              <a:rPr lang="en-US" sz="2800" b="1">
                <a:solidFill>
                  <a:srgbClr val="0000CC"/>
                </a:solidFill>
                <a:latin typeface="Times New Roman" panose="02020603050405020304" pitchFamily="18" charset="0"/>
              </a:rPr>
              <a:t>Herod Agrippa II</a:t>
            </a:r>
            <a:endParaRPr lang="en-US" sz="2400" b="1">
              <a:solidFill>
                <a:srgbClr val="0000CC"/>
              </a:solidFill>
              <a:latin typeface="Times New Roman" panose="02020603050405020304" pitchFamily="18" charset="0"/>
            </a:endParaRPr>
          </a:p>
        </p:txBody>
      </p:sp>
      <p:sp>
        <p:nvSpPr>
          <p:cNvPr id="3078" name="WordArt 6">
            <a:extLst>
              <a:ext uri="{FF2B5EF4-FFF2-40B4-BE49-F238E27FC236}">
                <a16:creationId xmlns:a16="http://schemas.microsoft.com/office/drawing/2014/main" id="{15FD19AB-58F9-1C23-D00B-98F39A8C64A9}"/>
              </a:ext>
            </a:extLst>
          </p:cNvPr>
          <p:cNvSpPr>
            <a:spLocks noChangeArrowheads="1" noChangeShapeType="1" noTextEdit="1"/>
          </p:cNvSpPr>
          <p:nvPr/>
        </p:nvSpPr>
        <p:spPr bwMode="auto">
          <a:xfrm>
            <a:off x="2438400" y="5334000"/>
            <a:ext cx="2057400" cy="533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b="1" kern="1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Main</a:t>
            </a:r>
          </a:p>
        </p:txBody>
      </p:sp>
      <p:sp>
        <p:nvSpPr>
          <p:cNvPr id="3079" name="WordArt 7">
            <a:extLst>
              <a:ext uri="{FF2B5EF4-FFF2-40B4-BE49-F238E27FC236}">
                <a16:creationId xmlns:a16="http://schemas.microsoft.com/office/drawing/2014/main" id="{45B99281-5A8C-3D98-4497-469F64FEA874}"/>
              </a:ext>
            </a:extLst>
          </p:cNvPr>
          <p:cNvSpPr>
            <a:spLocks noChangeArrowheads="1" noChangeShapeType="1" noTextEdit="1"/>
          </p:cNvSpPr>
          <p:nvPr/>
        </p:nvSpPr>
        <p:spPr bwMode="auto">
          <a:xfrm>
            <a:off x="7543800" y="5181600"/>
            <a:ext cx="2516188" cy="7620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b="1" kern="1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Characters</a:t>
            </a:r>
          </a:p>
        </p:txBody>
      </p:sp>
      <p:sp>
        <p:nvSpPr>
          <p:cNvPr id="3080" name="Rectangle 8">
            <a:extLst>
              <a:ext uri="{FF2B5EF4-FFF2-40B4-BE49-F238E27FC236}">
                <a16:creationId xmlns:a16="http://schemas.microsoft.com/office/drawing/2014/main" id="{E5C88B69-BBB2-7695-7AE1-B61F35838515}"/>
              </a:ext>
            </a:extLst>
          </p:cNvPr>
          <p:cNvSpPr>
            <a:spLocks noChangeArrowheads="1"/>
          </p:cNvSpPr>
          <p:nvPr/>
        </p:nvSpPr>
        <p:spPr bwMode="auto">
          <a:xfrm>
            <a:off x="1524000" y="0"/>
            <a:ext cx="152400" cy="6858000"/>
          </a:xfrm>
          <a:prstGeom prst="rect">
            <a:avLst/>
          </a:prstGeom>
          <a:gradFill rotWithShape="1">
            <a:gsLst>
              <a:gs pos="0">
                <a:srgbClr val="FF0000"/>
              </a:gs>
              <a:gs pos="50000">
                <a:srgbClr val="FF3399"/>
              </a:gs>
              <a:gs pos="100000">
                <a:srgbClr val="FF0000"/>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00"/>
              </a:solidFill>
            </a:endParaRPr>
          </a:p>
        </p:txBody>
      </p:sp>
      <p:sp>
        <p:nvSpPr>
          <p:cNvPr id="3081" name="Rectangle 9">
            <a:extLst>
              <a:ext uri="{FF2B5EF4-FFF2-40B4-BE49-F238E27FC236}">
                <a16:creationId xmlns:a16="http://schemas.microsoft.com/office/drawing/2014/main" id="{D46C9B61-6C5B-0015-62F7-B777BCA09A13}"/>
              </a:ext>
            </a:extLst>
          </p:cNvPr>
          <p:cNvSpPr>
            <a:spLocks noChangeArrowheads="1"/>
          </p:cNvSpPr>
          <p:nvPr/>
        </p:nvSpPr>
        <p:spPr bwMode="auto">
          <a:xfrm>
            <a:off x="10515600" y="0"/>
            <a:ext cx="152400" cy="6858000"/>
          </a:xfrm>
          <a:prstGeom prst="rect">
            <a:avLst/>
          </a:prstGeom>
          <a:gradFill rotWithShape="1">
            <a:gsLst>
              <a:gs pos="0">
                <a:srgbClr val="FF0000"/>
              </a:gs>
              <a:gs pos="50000">
                <a:srgbClr val="FF3399"/>
              </a:gs>
              <a:gs pos="100000">
                <a:srgbClr val="FF0000"/>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00"/>
              </a:solidFill>
            </a:endParaRPr>
          </a:p>
        </p:txBody>
      </p:sp>
      <p:sp>
        <p:nvSpPr>
          <p:cNvPr id="3082" name="Rectangle 10">
            <a:extLst>
              <a:ext uri="{FF2B5EF4-FFF2-40B4-BE49-F238E27FC236}">
                <a16:creationId xmlns:a16="http://schemas.microsoft.com/office/drawing/2014/main" id="{94C867F2-AEDF-F84A-E1E3-224FFA506AAA}"/>
              </a:ext>
            </a:extLst>
          </p:cNvPr>
          <p:cNvSpPr>
            <a:spLocks noChangeArrowheads="1"/>
          </p:cNvSpPr>
          <p:nvPr/>
        </p:nvSpPr>
        <p:spPr bwMode="auto">
          <a:xfrm>
            <a:off x="1524000" y="0"/>
            <a:ext cx="9144000" cy="152400"/>
          </a:xfrm>
          <a:prstGeom prst="rect">
            <a:avLst/>
          </a:prstGeom>
          <a:gradFill rotWithShape="1">
            <a:gsLst>
              <a:gs pos="0">
                <a:srgbClr val="FF3399"/>
              </a:gs>
              <a:gs pos="50000">
                <a:srgbClr val="FF0000"/>
              </a:gs>
              <a:gs pos="100000">
                <a:srgbClr val="FF3399"/>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00"/>
              </a:solidFill>
            </a:endParaRPr>
          </a:p>
        </p:txBody>
      </p:sp>
      <p:sp>
        <p:nvSpPr>
          <p:cNvPr id="3083" name="Rectangle 11">
            <a:extLst>
              <a:ext uri="{FF2B5EF4-FFF2-40B4-BE49-F238E27FC236}">
                <a16:creationId xmlns:a16="http://schemas.microsoft.com/office/drawing/2014/main" id="{064ACF12-C015-FA10-CAB6-516A961C7F67}"/>
              </a:ext>
            </a:extLst>
          </p:cNvPr>
          <p:cNvSpPr>
            <a:spLocks noChangeArrowheads="1"/>
          </p:cNvSpPr>
          <p:nvPr/>
        </p:nvSpPr>
        <p:spPr bwMode="auto">
          <a:xfrm>
            <a:off x="1524000" y="6705600"/>
            <a:ext cx="9144000" cy="152400"/>
          </a:xfrm>
          <a:prstGeom prst="rect">
            <a:avLst/>
          </a:prstGeom>
          <a:gradFill rotWithShape="1">
            <a:gsLst>
              <a:gs pos="0">
                <a:srgbClr val="FF3399"/>
              </a:gs>
              <a:gs pos="50000">
                <a:srgbClr val="FF0000"/>
              </a:gs>
              <a:gs pos="100000">
                <a:srgbClr val="FF3399"/>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00"/>
              </a:solidFill>
            </a:endParaRPr>
          </a:p>
        </p:txBody>
      </p:sp>
    </p:spTree>
  </p:cSld>
  <p:clrMapOvr>
    <a:masterClrMapping/>
  </p:clrMapOvr>
  <p:transition spd="slow">
    <p:wheel spokes="1"/>
  </p:transition>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5B88A334-EEC9-897E-BB99-6551757A0ACE}"/>
              </a:ext>
            </a:extLst>
          </p:cNvPr>
          <p:cNvSpPr>
            <a:spLocks noGrp="1" noChangeArrowheads="1"/>
          </p:cNvSpPr>
          <p:nvPr>
            <p:ph type="title"/>
          </p:nvPr>
        </p:nvSpPr>
        <p:spPr>
          <a:xfrm>
            <a:off x="1752600" y="76200"/>
            <a:ext cx="8686800" cy="838200"/>
          </a:xfrm>
          <a:effectLst>
            <a:outerShdw dist="17961" dir="2700000" algn="ctr" rotWithShape="0">
              <a:srgbClr val="FF3399"/>
            </a:outerShdw>
          </a:effectLst>
        </p:spPr>
        <p:txBody>
          <a:bodyPr/>
          <a:lstStyle/>
          <a:p>
            <a:pPr>
              <a:defRPr/>
            </a:pPr>
            <a:r>
              <a:rPr lang="en-US" sz="5400" b="1">
                <a:effectLst/>
              </a:rPr>
              <a:t>Chronology</a:t>
            </a:r>
          </a:p>
        </p:txBody>
      </p:sp>
      <p:sp>
        <p:nvSpPr>
          <p:cNvPr id="21507" name="Rectangle 3">
            <a:extLst>
              <a:ext uri="{FF2B5EF4-FFF2-40B4-BE49-F238E27FC236}">
                <a16:creationId xmlns:a16="http://schemas.microsoft.com/office/drawing/2014/main" id="{2C8AEC4F-EE2B-41EB-AD6A-292A447E2A22}"/>
              </a:ext>
            </a:extLst>
          </p:cNvPr>
          <p:cNvSpPr>
            <a:spLocks noChangeArrowheads="1"/>
          </p:cNvSpPr>
          <p:nvPr/>
        </p:nvSpPr>
        <p:spPr bwMode="auto">
          <a:xfrm>
            <a:off x="1524000" y="0"/>
            <a:ext cx="152400" cy="6858000"/>
          </a:xfrm>
          <a:prstGeom prst="rect">
            <a:avLst/>
          </a:prstGeom>
          <a:gradFill rotWithShape="1">
            <a:gsLst>
              <a:gs pos="0">
                <a:srgbClr val="FF0000"/>
              </a:gs>
              <a:gs pos="50000">
                <a:srgbClr val="FF3399"/>
              </a:gs>
              <a:gs pos="100000">
                <a:srgbClr val="FF0000"/>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00"/>
              </a:solidFill>
            </a:endParaRPr>
          </a:p>
        </p:txBody>
      </p:sp>
      <p:sp>
        <p:nvSpPr>
          <p:cNvPr id="21508" name="Rectangle 4">
            <a:extLst>
              <a:ext uri="{FF2B5EF4-FFF2-40B4-BE49-F238E27FC236}">
                <a16:creationId xmlns:a16="http://schemas.microsoft.com/office/drawing/2014/main" id="{F36180EA-8D2A-5C3E-11A4-21595C81A59B}"/>
              </a:ext>
            </a:extLst>
          </p:cNvPr>
          <p:cNvSpPr>
            <a:spLocks noChangeArrowheads="1"/>
          </p:cNvSpPr>
          <p:nvPr/>
        </p:nvSpPr>
        <p:spPr bwMode="auto">
          <a:xfrm>
            <a:off x="10515600" y="0"/>
            <a:ext cx="152400" cy="6858000"/>
          </a:xfrm>
          <a:prstGeom prst="rect">
            <a:avLst/>
          </a:prstGeom>
          <a:gradFill rotWithShape="1">
            <a:gsLst>
              <a:gs pos="0">
                <a:srgbClr val="FF0000"/>
              </a:gs>
              <a:gs pos="50000">
                <a:srgbClr val="FF3399"/>
              </a:gs>
              <a:gs pos="100000">
                <a:srgbClr val="FF0000"/>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00"/>
              </a:solidFill>
            </a:endParaRPr>
          </a:p>
        </p:txBody>
      </p:sp>
      <p:sp>
        <p:nvSpPr>
          <p:cNvPr id="21509" name="Rectangle 5">
            <a:extLst>
              <a:ext uri="{FF2B5EF4-FFF2-40B4-BE49-F238E27FC236}">
                <a16:creationId xmlns:a16="http://schemas.microsoft.com/office/drawing/2014/main" id="{A1D5E831-F837-018F-BE72-963E1239C151}"/>
              </a:ext>
            </a:extLst>
          </p:cNvPr>
          <p:cNvSpPr>
            <a:spLocks noChangeArrowheads="1"/>
          </p:cNvSpPr>
          <p:nvPr/>
        </p:nvSpPr>
        <p:spPr bwMode="auto">
          <a:xfrm>
            <a:off x="1524000" y="0"/>
            <a:ext cx="9144000" cy="152400"/>
          </a:xfrm>
          <a:prstGeom prst="rect">
            <a:avLst/>
          </a:prstGeom>
          <a:gradFill rotWithShape="1">
            <a:gsLst>
              <a:gs pos="0">
                <a:srgbClr val="FF3399"/>
              </a:gs>
              <a:gs pos="50000">
                <a:srgbClr val="FF0000"/>
              </a:gs>
              <a:gs pos="100000">
                <a:srgbClr val="FF3399"/>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00"/>
              </a:solidFill>
            </a:endParaRPr>
          </a:p>
        </p:txBody>
      </p:sp>
      <p:sp>
        <p:nvSpPr>
          <p:cNvPr id="21510" name="Rectangle 6">
            <a:extLst>
              <a:ext uri="{FF2B5EF4-FFF2-40B4-BE49-F238E27FC236}">
                <a16:creationId xmlns:a16="http://schemas.microsoft.com/office/drawing/2014/main" id="{214DE20F-255F-9CC0-9AAF-D08C72332ADD}"/>
              </a:ext>
            </a:extLst>
          </p:cNvPr>
          <p:cNvSpPr>
            <a:spLocks noChangeArrowheads="1"/>
          </p:cNvSpPr>
          <p:nvPr/>
        </p:nvSpPr>
        <p:spPr bwMode="auto">
          <a:xfrm>
            <a:off x="1524000" y="6705600"/>
            <a:ext cx="9144000" cy="152400"/>
          </a:xfrm>
          <a:prstGeom prst="rect">
            <a:avLst/>
          </a:prstGeom>
          <a:gradFill rotWithShape="1">
            <a:gsLst>
              <a:gs pos="0">
                <a:srgbClr val="FF3399"/>
              </a:gs>
              <a:gs pos="50000">
                <a:srgbClr val="FF0000"/>
              </a:gs>
              <a:gs pos="100000">
                <a:srgbClr val="FF3399"/>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00"/>
              </a:solidFill>
            </a:endParaRPr>
          </a:p>
        </p:txBody>
      </p:sp>
      <p:sp>
        <p:nvSpPr>
          <p:cNvPr id="43017" name="Text Box 9">
            <a:extLst>
              <a:ext uri="{FF2B5EF4-FFF2-40B4-BE49-F238E27FC236}">
                <a16:creationId xmlns:a16="http://schemas.microsoft.com/office/drawing/2014/main" id="{B9A1C776-6125-DBA2-18E0-CC126450765A}"/>
              </a:ext>
            </a:extLst>
          </p:cNvPr>
          <p:cNvSpPr txBox="1">
            <a:spLocks noChangeArrowheads="1"/>
          </p:cNvSpPr>
          <p:nvPr/>
        </p:nvSpPr>
        <p:spPr bwMode="auto">
          <a:xfrm>
            <a:off x="1828800" y="1066800"/>
            <a:ext cx="4114800" cy="390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0" fontAlgn="base" hangingPunct="0">
              <a:spcBef>
                <a:spcPct val="0"/>
              </a:spcBef>
              <a:spcAft>
                <a:spcPct val="0"/>
              </a:spcAft>
            </a:pPr>
            <a:r>
              <a:rPr lang="en-US" altLang="en-US" sz="3200" b="1">
                <a:solidFill>
                  <a:srgbClr val="FFFF00"/>
                </a:solidFill>
              </a:rPr>
              <a:t>CAESARS</a:t>
            </a:r>
          </a:p>
          <a:p>
            <a:pPr eaLnBrk="0" fontAlgn="base" hangingPunct="0">
              <a:spcBef>
                <a:spcPct val="0"/>
              </a:spcBef>
              <a:spcAft>
                <a:spcPct val="0"/>
              </a:spcAft>
            </a:pPr>
            <a:endParaRPr lang="en-US" altLang="en-US">
              <a:solidFill>
                <a:srgbClr val="FFFF00"/>
              </a:solidFill>
            </a:endParaRPr>
          </a:p>
          <a:p>
            <a:pPr eaLnBrk="0" fontAlgn="base" hangingPunct="0">
              <a:spcBef>
                <a:spcPct val="0"/>
              </a:spcBef>
              <a:spcAft>
                <a:spcPct val="0"/>
              </a:spcAft>
            </a:pPr>
            <a:r>
              <a:rPr lang="en-US" altLang="en-US">
                <a:solidFill>
                  <a:srgbClr val="FFFF00"/>
                </a:solidFill>
              </a:rPr>
              <a:t>Augustus	31 BC – 14 AD</a:t>
            </a:r>
          </a:p>
          <a:p>
            <a:pPr eaLnBrk="0" fontAlgn="base" hangingPunct="0">
              <a:spcBef>
                <a:spcPct val="0"/>
              </a:spcBef>
              <a:spcAft>
                <a:spcPct val="0"/>
              </a:spcAft>
            </a:pPr>
            <a:r>
              <a:rPr lang="en-US" altLang="en-US">
                <a:solidFill>
                  <a:srgbClr val="FFFF00"/>
                </a:solidFill>
              </a:rPr>
              <a:t>Tiberius	14 AD – 37 AD</a:t>
            </a:r>
          </a:p>
          <a:p>
            <a:pPr eaLnBrk="0" fontAlgn="base" hangingPunct="0">
              <a:spcBef>
                <a:spcPct val="0"/>
              </a:spcBef>
              <a:spcAft>
                <a:spcPct val="0"/>
              </a:spcAft>
            </a:pPr>
            <a:r>
              <a:rPr lang="en-US" altLang="en-US">
                <a:solidFill>
                  <a:srgbClr val="FFFF00"/>
                </a:solidFill>
              </a:rPr>
              <a:t>Caligula	37 AD – 41 AD</a:t>
            </a:r>
          </a:p>
          <a:p>
            <a:pPr eaLnBrk="0" fontAlgn="base" hangingPunct="0">
              <a:spcBef>
                <a:spcPct val="0"/>
              </a:spcBef>
              <a:spcAft>
                <a:spcPct val="0"/>
              </a:spcAft>
            </a:pPr>
            <a:r>
              <a:rPr lang="en-US" altLang="en-US">
                <a:solidFill>
                  <a:srgbClr val="FFFF00"/>
                </a:solidFill>
              </a:rPr>
              <a:t>Claudius	41 AD – 54 AD</a:t>
            </a:r>
          </a:p>
          <a:p>
            <a:pPr eaLnBrk="0" fontAlgn="base" hangingPunct="0">
              <a:spcBef>
                <a:spcPct val="0"/>
              </a:spcBef>
              <a:spcAft>
                <a:spcPct val="0"/>
              </a:spcAft>
            </a:pPr>
            <a:r>
              <a:rPr lang="en-US" altLang="en-US">
                <a:solidFill>
                  <a:srgbClr val="FFFF00"/>
                </a:solidFill>
              </a:rPr>
              <a:t>Nero		54 AD – 68 AD</a:t>
            </a:r>
          </a:p>
          <a:p>
            <a:pPr eaLnBrk="0" fontAlgn="base" hangingPunct="0">
              <a:spcBef>
                <a:spcPct val="0"/>
              </a:spcBef>
              <a:spcAft>
                <a:spcPct val="0"/>
              </a:spcAft>
            </a:pPr>
            <a:r>
              <a:rPr lang="en-US" altLang="en-US">
                <a:solidFill>
                  <a:srgbClr val="FFFF00"/>
                </a:solidFill>
              </a:rPr>
              <a:t>Vespasian	69 AD – 79 AD</a:t>
            </a:r>
          </a:p>
          <a:p>
            <a:pPr eaLnBrk="0" fontAlgn="base" hangingPunct="0">
              <a:spcBef>
                <a:spcPct val="0"/>
              </a:spcBef>
              <a:spcAft>
                <a:spcPct val="0"/>
              </a:spcAft>
            </a:pPr>
            <a:r>
              <a:rPr lang="en-US" altLang="en-US">
                <a:solidFill>
                  <a:srgbClr val="FFFF00"/>
                </a:solidFill>
              </a:rPr>
              <a:t>Titus		79 AD – 81 AD</a:t>
            </a:r>
          </a:p>
          <a:p>
            <a:pPr eaLnBrk="0" fontAlgn="base" hangingPunct="0">
              <a:spcBef>
                <a:spcPct val="0"/>
              </a:spcBef>
              <a:spcAft>
                <a:spcPct val="0"/>
              </a:spcAft>
            </a:pPr>
            <a:r>
              <a:rPr lang="en-US" altLang="en-US">
                <a:solidFill>
                  <a:srgbClr val="FFFF00"/>
                </a:solidFill>
              </a:rPr>
              <a:t>Domitian	81 AD – 96 AD</a:t>
            </a:r>
          </a:p>
        </p:txBody>
      </p:sp>
      <p:sp>
        <p:nvSpPr>
          <p:cNvPr id="43018" name="Text Box 10">
            <a:extLst>
              <a:ext uri="{FF2B5EF4-FFF2-40B4-BE49-F238E27FC236}">
                <a16:creationId xmlns:a16="http://schemas.microsoft.com/office/drawing/2014/main" id="{51A90C75-9F62-9F6E-70DB-57253C0ECAB1}"/>
              </a:ext>
            </a:extLst>
          </p:cNvPr>
          <p:cNvSpPr txBox="1">
            <a:spLocks noChangeArrowheads="1"/>
          </p:cNvSpPr>
          <p:nvPr/>
        </p:nvSpPr>
        <p:spPr bwMode="auto">
          <a:xfrm>
            <a:off x="6096000" y="1066801"/>
            <a:ext cx="4267200" cy="6186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0" fontAlgn="base" hangingPunct="0">
              <a:spcBef>
                <a:spcPct val="0"/>
              </a:spcBef>
              <a:spcAft>
                <a:spcPct val="0"/>
              </a:spcAft>
            </a:pPr>
            <a:r>
              <a:rPr lang="en-US" altLang="en-US" sz="3200" b="1">
                <a:solidFill>
                  <a:srgbClr val="FFFF00"/>
                </a:solidFill>
              </a:rPr>
              <a:t>HERODS</a:t>
            </a:r>
          </a:p>
          <a:p>
            <a:pPr eaLnBrk="0" fontAlgn="base" hangingPunct="0">
              <a:spcBef>
                <a:spcPct val="0"/>
              </a:spcBef>
              <a:spcAft>
                <a:spcPct val="0"/>
              </a:spcAft>
            </a:pPr>
            <a:endParaRPr lang="en-US" altLang="en-US">
              <a:solidFill>
                <a:srgbClr val="FFFF00"/>
              </a:solidFill>
            </a:endParaRPr>
          </a:p>
          <a:p>
            <a:pPr eaLnBrk="0" fontAlgn="base" hangingPunct="0">
              <a:spcBef>
                <a:spcPct val="0"/>
              </a:spcBef>
              <a:spcAft>
                <a:spcPct val="0"/>
              </a:spcAft>
            </a:pPr>
            <a:r>
              <a:rPr lang="en-US" altLang="en-US">
                <a:solidFill>
                  <a:srgbClr val="FFFF00"/>
                </a:solidFill>
              </a:rPr>
              <a:t>The Great	37 BC – 4 BC</a:t>
            </a:r>
          </a:p>
          <a:p>
            <a:pPr eaLnBrk="0" fontAlgn="base" hangingPunct="0">
              <a:spcBef>
                <a:spcPct val="0"/>
              </a:spcBef>
              <a:spcAft>
                <a:spcPct val="0"/>
              </a:spcAft>
            </a:pPr>
            <a:r>
              <a:rPr lang="en-US" altLang="en-US" sz="2000" i="1">
                <a:solidFill>
                  <a:srgbClr val="FFFFFF"/>
                </a:solidFill>
              </a:rPr>
              <a:t>(Judea, then territory east of Palestine. At Christ’s birth was ruler of all Palestine. After death the province was divided)</a:t>
            </a:r>
          </a:p>
          <a:p>
            <a:pPr eaLnBrk="0" fontAlgn="base" hangingPunct="0">
              <a:spcBef>
                <a:spcPct val="0"/>
              </a:spcBef>
              <a:spcAft>
                <a:spcPct val="0"/>
              </a:spcAft>
            </a:pPr>
            <a:r>
              <a:rPr lang="en-US" altLang="en-US">
                <a:solidFill>
                  <a:srgbClr val="FFFF00"/>
                </a:solidFill>
              </a:rPr>
              <a:t>Archelaus	4 BC – 6 AD</a:t>
            </a:r>
          </a:p>
          <a:p>
            <a:pPr eaLnBrk="0" fontAlgn="base" hangingPunct="0">
              <a:spcBef>
                <a:spcPct val="0"/>
              </a:spcBef>
              <a:spcAft>
                <a:spcPct val="0"/>
              </a:spcAft>
            </a:pPr>
            <a:r>
              <a:rPr lang="en-US" altLang="en-US" sz="2000" i="1">
                <a:solidFill>
                  <a:srgbClr val="FFFFFF"/>
                </a:solidFill>
              </a:rPr>
              <a:t>(Judea and Samaria)</a:t>
            </a:r>
          </a:p>
          <a:p>
            <a:pPr eaLnBrk="0" fontAlgn="base" hangingPunct="0">
              <a:spcBef>
                <a:spcPct val="0"/>
              </a:spcBef>
              <a:spcAft>
                <a:spcPct val="0"/>
              </a:spcAft>
            </a:pPr>
            <a:r>
              <a:rPr lang="en-US" altLang="en-US">
                <a:solidFill>
                  <a:srgbClr val="FFFF00"/>
                </a:solidFill>
              </a:rPr>
              <a:t>Antipas	4 BC – 39 AD</a:t>
            </a:r>
          </a:p>
          <a:p>
            <a:pPr eaLnBrk="0" fontAlgn="base" hangingPunct="0">
              <a:spcBef>
                <a:spcPct val="0"/>
              </a:spcBef>
              <a:spcAft>
                <a:spcPct val="0"/>
              </a:spcAft>
            </a:pPr>
            <a:r>
              <a:rPr lang="en-US" altLang="en-US" sz="2000" i="1">
                <a:solidFill>
                  <a:srgbClr val="FFFFFF"/>
                </a:solidFill>
              </a:rPr>
              <a:t>(Galilee and Perea)</a:t>
            </a:r>
          </a:p>
          <a:p>
            <a:pPr eaLnBrk="0" fontAlgn="base" hangingPunct="0">
              <a:spcBef>
                <a:spcPct val="0"/>
              </a:spcBef>
              <a:spcAft>
                <a:spcPct val="0"/>
              </a:spcAft>
            </a:pPr>
            <a:r>
              <a:rPr lang="en-US" altLang="en-US">
                <a:solidFill>
                  <a:srgbClr val="FFFF00"/>
                </a:solidFill>
              </a:rPr>
              <a:t>Philip		4 BC – 34 AD</a:t>
            </a:r>
          </a:p>
          <a:p>
            <a:pPr eaLnBrk="0" fontAlgn="base" hangingPunct="0">
              <a:spcBef>
                <a:spcPct val="0"/>
              </a:spcBef>
              <a:spcAft>
                <a:spcPct val="0"/>
              </a:spcAft>
            </a:pPr>
            <a:r>
              <a:rPr lang="en-US" altLang="en-US" sz="2000" i="1">
                <a:solidFill>
                  <a:srgbClr val="FFFFFF"/>
                </a:solidFill>
              </a:rPr>
              <a:t>(Country east of Galilee)</a:t>
            </a:r>
          </a:p>
          <a:p>
            <a:pPr eaLnBrk="0" fontAlgn="base" hangingPunct="0">
              <a:spcBef>
                <a:spcPct val="0"/>
              </a:spcBef>
              <a:spcAft>
                <a:spcPct val="0"/>
              </a:spcAft>
            </a:pPr>
            <a:r>
              <a:rPr lang="en-US" altLang="en-US">
                <a:solidFill>
                  <a:srgbClr val="FFFF00"/>
                </a:solidFill>
              </a:rPr>
              <a:t>Agrippa I	37 AD – 44 AD</a:t>
            </a:r>
          </a:p>
          <a:p>
            <a:pPr eaLnBrk="0" fontAlgn="base" hangingPunct="0">
              <a:spcBef>
                <a:spcPct val="0"/>
              </a:spcBef>
              <a:spcAft>
                <a:spcPct val="0"/>
              </a:spcAft>
            </a:pPr>
            <a:r>
              <a:rPr lang="en-US" altLang="en-US" sz="2000" i="1">
                <a:solidFill>
                  <a:srgbClr val="FFFFFF"/>
                </a:solidFill>
              </a:rPr>
              <a:t>(King of the whole country)</a:t>
            </a:r>
          </a:p>
          <a:p>
            <a:pPr eaLnBrk="0" fontAlgn="base" hangingPunct="0">
              <a:spcBef>
                <a:spcPct val="0"/>
              </a:spcBef>
              <a:spcAft>
                <a:spcPct val="0"/>
              </a:spcAft>
            </a:pPr>
            <a:r>
              <a:rPr lang="en-US" altLang="en-US">
                <a:solidFill>
                  <a:srgbClr val="FFFF00"/>
                </a:solidFill>
              </a:rPr>
              <a:t>Agrippa II	50 AD – 100 AD</a:t>
            </a:r>
          </a:p>
          <a:p>
            <a:pPr eaLnBrk="0" fontAlgn="base" hangingPunct="0">
              <a:spcBef>
                <a:spcPct val="50000"/>
              </a:spcBef>
              <a:spcAft>
                <a:spcPct val="0"/>
              </a:spcAft>
            </a:pPr>
            <a:endParaRPr lang="en-US" altLang="en-US">
              <a:solidFill>
                <a:srgbClr val="FFFF00"/>
              </a:solidFill>
            </a:endParaRP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43010"/>
                                        </p:tgtEl>
                                        <p:attrNameLst>
                                          <p:attrName>style.visibility</p:attrName>
                                        </p:attrNameLst>
                                      </p:cBhvr>
                                      <p:to>
                                        <p:strVal val="visible"/>
                                      </p:to>
                                    </p:set>
                                    <p:animEffect transition="in" filter="dissolve">
                                      <p:cBhvr>
                                        <p:cTn id="7" dur="500"/>
                                        <p:tgtEl>
                                          <p:spTgt spid="430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3017">
                                            <p:txEl>
                                              <p:pRg st="0" end="0"/>
                                            </p:txEl>
                                          </p:spTgt>
                                        </p:tgtEl>
                                        <p:attrNameLst>
                                          <p:attrName>style.visibility</p:attrName>
                                        </p:attrNameLst>
                                      </p:cBhvr>
                                      <p:to>
                                        <p:strVal val="visible"/>
                                      </p:to>
                                    </p:set>
                                    <p:animEffect transition="in" filter="dissolve">
                                      <p:cBhvr>
                                        <p:cTn id="12" dur="500"/>
                                        <p:tgtEl>
                                          <p:spTgt spid="4301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3" presetClass="entr" presetSubtype="16" fill="hold" nodeType="clickEffect">
                                  <p:stCondLst>
                                    <p:cond delay="0"/>
                                  </p:stCondLst>
                                  <p:childTnLst>
                                    <p:set>
                                      <p:cBhvr>
                                        <p:cTn id="16" dur="1" fill="hold">
                                          <p:stCondLst>
                                            <p:cond delay="0"/>
                                          </p:stCondLst>
                                        </p:cTn>
                                        <p:tgtEl>
                                          <p:spTgt spid="43017">
                                            <p:txEl>
                                              <p:pRg st="2" end="2"/>
                                            </p:txEl>
                                          </p:spTgt>
                                        </p:tgtEl>
                                        <p:attrNameLst>
                                          <p:attrName>style.visibility</p:attrName>
                                        </p:attrNameLst>
                                      </p:cBhvr>
                                      <p:to>
                                        <p:strVal val="visible"/>
                                      </p:to>
                                    </p:set>
                                    <p:anim calcmode="lin" valueType="num">
                                      <p:cBhvr>
                                        <p:cTn id="17" dur="500" fill="hold"/>
                                        <p:tgtEl>
                                          <p:spTgt spid="43017">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43017">
                                            <p:txEl>
                                              <p:pRg st="2" end="2"/>
                                            </p:txEl>
                                          </p:spTgt>
                                        </p:tgtEl>
                                        <p:attrNameLst>
                                          <p:attrName>ppt_h</p:attrName>
                                        </p:attrNameLst>
                                      </p:cBhvr>
                                      <p:tavLst>
                                        <p:tav tm="0">
                                          <p:val>
                                            <p:fltVal val="0"/>
                                          </p:val>
                                        </p:tav>
                                        <p:tav tm="100000">
                                          <p:val>
                                            <p:strVal val="#ppt_h"/>
                                          </p:val>
                                        </p:tav>
                                      </p:tavLst>
                                    </p:anim>
                                  </p:childTnLst>
                                </p:cTn>
                              </p:par>
                              <p:par>
                                <p:cTn id="19" presetID="23" presetClass="entr" presetSubtype="16" fill="hold" nodeType="withEffect">
                                  <p:stCondLst>
                                    <p:cond delay="0"/>
                                  </p:stCondLst>
                                  <p:childTnLst>
                                    <p:set>
                                      <p:cBhvr>
                                        <p:cTn id="20" dur="1" fill="hold">
                                          <p:stCondLst>
                                            <p:cond delay="0"/>
                                          </p:stCondLst>
                                        </p:cTn>
                                        <p:tgtEl>
                                          <p:spTgt spid="43017">
                                            <p:txEl>
                                              <p:pRg st="3" end="3"/>
                                            </p:txEl>
                                          </p:spTgt>
                                        </p:tgtEl>
                                        <p:attrNameLst>
                                          <p:attrName>style.visibility</p:attrName>
                                        </p:attrNameLst>
                                      </p:cBhvr>
                                      <p:to>
                                        <p:strVal val="visible"/>
                                      </p:to>
                                    </p:set>
                                    <p:anim calcmode="lin" valueType="num">
                                      <p:cBhvr>
                                        <p:cTn id="21" dur="500" fill="hold"/>
                                        <p:tgtEl>
                                          <p:spTgt spid="43017">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43017">
                                            <p:txEl>
                                              <p:pRg st="3" end="3"/>
                                            </p:txEl>
                                          </p:spTgt>
                                        </p:tgtEl>
                                        <p:attrNameLst>
                                          <p:attrName>ppt_h</p:attrName>
                                        </p:attrNameLst>
                                      </p:cBhvr>
                                      <p:tavLst>
                                        <p:tav tm="0">
                                          <p:val>
                                            <p:fltVal val="0"/>
                                          </p:val>
                                        </p:tav>
                                        <p:tav tm="100000">
                                          <p:val>
                                            <p:strVal val="#ppt_h"/>
                                          </p:val>
                                        </p:tav>
                                      </p:tavLst>
                                    </p:anim>
                                  </p:childTnLst>
                                </p:cTn>
                              </p:par>
                              <p:par>
                                <p:cTn id="23" presetID="23" presetClass="entr" presetSubtype="16" fill="hold" nodeType="withEffect">
                                  <p:stCondLst>
                                    <p:cond delay="0"/>
                                  </p:stCondLst>
                                  <p:childTnLst>
                                    <p:set>
                                      <p:cBhvr>
                                        <p:cTn id="24" dur="1" fill="hold">
                                          <p:stCondLst>
                                            <p:cond delay="0"/>
                                          </p:stCondLst>
                                        </p:cTn>
                                        <p:tgtEl>
                                          <p:spTgt spid="43017">
                                            <p:txEl>
                                              <p:pRg st="4" end="4"/>
                                            </p:txEl>
                                          </p:spTgt>
                                        </p:tgtEl>
                                        <p:attrNameLst>
                                          <p:attrName>style.visibility</p:attrName>
                                        </p:attrNameLst>
                                      </p:cBhvr>
                                      <p:to>
                                        <p:strVal val="visible"/>
                                      </p:to>
                                    </p:set>
                                    <p:anim calcmode="lin" valueType="num">
                                      <p:cBhvr>
                                        <p:cTn id="25" dur="500" fill="hold"/>
                                        <p:tgtEl>
                                          <p:spTgt spid="43017">
                                            <p:txEl>
                                              <p:pRg st="4" end="4"/>
                                            </p:txEl>
                                          </p:spTgt>
                                        </p:tgtEl>
                                        <p:attrNameLst>
                                          <p:attrName>ppt_w</p:attrName>
                                        </p:attrNameLst>
                                      </p:cBhvr>
                                      <p:tavLst>
                                        <p:tav tm="0">
                                          <p:val>
                                            <p:fltVal val="0"/>
                                          </p:val>
                                        </p:tav>
                                        <p:tav tm="100000">
                                          <p:val>
                                            <p:strVal val="#ppt_w"/>
                                          </p:val>
                                        </p:tav>
                                      </p:tavLst>
                                    </p:anim>
                                    <p:anim calcmode="lin" valueType="num">
                                      <p:cBhvr>
                                        <p:cTn id="26" dur="500" fill="hold"/>
                                        <p:tgtEl>
                                          <p:spTgt spid="43017">
                                            <p:txEl>
                                              <p:pRg st="4" end="4"/>
                                            </p:txEl>
                                          </p:spTgt>
                                        </p:tgtEl>
                                        <p:attrNameLst>
                                          <p:attrName>ppt_h</p:attrName>
                                        </p:attrNameLst>
                                      </p:cBhvr>
                                      <p:tavLst>
                                        <p:tav tm="0">
                                          <p:val>
                                            <p:fltVal val="0"/>
                                          </p:val>
                                        </p:tav>
                                        <p:tav tm="100000">
                                          <p:val>
                                            <p:strVal val="#ppt_h"/>
                                          </p:val>
                                        </p:tav>
                                      </p:tavLst>
                                    </p:anim>
                                  </p:childTnLst>
                                </p:cTn>
                              </p:par>
                              <p:par>
                                <p:cTn id="27" presetID="23" presetClass="entr" presetSubtype="16" fill="hold" nodeType="withEffect">
                                  <p:stCondLst>
                                    <p:cond delay="0"/>
                                  </p:stCondLst>
                                  <p:childTnLst>
                                    <p:set>
                                      <p:cBhvr>
                                        <p:cTn id="28" dur="1" fill="hold">
                                          <p:stCondLst>
                                            <p:cond delay="0"/>
                                          </p:stCondLst>
                                        </p:cTn>
                                        <p:tgtEl>
                                          <p:spTgt spid="43017">
                                            <p:txEl>
                                              <p:pRg st="5" end="5"/>
                                            </p:txEl>
                                          </p:spTgt>
                                        </p:tgtEl>
                                        <p:attrNameLst>
                                          <p:attrName>style.visibility</p:attrName>
                                        </p:attrNameLst>
                                      </p:cBhvr>
                                      <p:to>
                                        <p:strVal val="visible"/>
                                      </p:to>
                                    </p:set>
                                    <p:anim calcmode="lin" valueType="num">
                                      <p:cBhvr>
                                        <p:cTn id="29" dur="500" fill="hold"/>
                                        <p:tgtEl>
                                          <p:spTgt spid="43017">
                                            <p:txEl>
                                              <p:pRg st="5" end="5"/>
                                            </p:txEl>
                                          </p:spTgt>
                                        </p:tgtEl>
                                        <p:attrNameLst>
                                          <p:attrName>ppt_w</p:attrName>
                                        </p:attrNameLst>
                                      </p:cBhvr>
                                      <p:tavLst>
                                        <p:tav tm="0">
                                          <p:val>
                                            <p:fltVal val="0"/>
                                          </p:val>
                                        </p:tav>
                                        <p:tav tm="100000">
                                          <p:val>
                                            <p:strVal val="#ppt_w"/>
                                          </p:val>
                                        </p:tav>
                                      </p:tavLst>
                                    </p:anim>
                                    <p:anim calcmode="lin" valueType="num">
                                      <p:cBhvr>
                                        <p:cTn id="30" dur="500" fill="hold"/>
                                        <p:tgtEl>
                                          <p:spTgt spid="43017">
                                            <p:txEl>
                                              <p:pRg st="5" end="5"/>
                                            </p:txEl>
                                          </p:spTgt>
                                        </p:tgtEl>
                                        <p:attrNameLst>
                                          <p:attrName>ppt_h</p:attrName>
                                        </p:attrNameLst>
                                      </p:cBhvr>
                                      <p:tavLst>
                                        <p:tav tm="0">
                                          <p:val>
                                            <p:fltVal val="0"/>
                                          </p:val>
                                        </p:tav>
                                        <p:tav tm="100000">
                                          <p:val>
                                            <p:strVal val="#ppt_h"/>
                                          </p:val>
                                        </p:tav>
                                      </p:tavLst>
                                    </p:anim>
                                  </p:childTnLst>
                                </p:cTn>
                              </p:par>
                              <p:par>
                                <p:cTn id="31" presetID="23" presetClass="entr" presetSubtype="16" fill="hold" nodeType="withEffect">
                                  <p:stCondLst>
                                    <p:cond delay="0"/>
                                  </p:stCondLst>
                                  <p:childTnLst>
                                    <p:set>
                                      <p:cBhvr>
                                        <p:cTn id="32" dur="1" fill="hold">
                                          <p:stCondLst>
                                            <p:cond delay="0"/>
                                          </p:stCondLst>
                                        </p:cTn>
                                        <p:tgtEl>
                                          <p:spTgt spid="43017">
                                            <p:txEl>
                                              <p:pRg st="6" end="6"/>
                                            </p:txEl>
                                          </p:spTgt>
                                        </p:tgtEl>
                                        <p:attrNameLst>
                                          <p:attrName>style.visibility</p:attrName>
                                        </p:attrNameLst>
                                      </p:cBhvr>
                                      <p:to>
                                        <p:strVal val="visible"/>
                                      </p:to>
                                    </p:set>
                                    <p:anim calcmode="lin" valueType="num">
                                      <p:cBhvr>
                                        <p:cTn id="33" dur="500" fill="hold"/>
                                        <p:tgtEl>
                                          <p:spTgt spid="43017">
                                            <p:txEl>
                                              <p:pRg st="6" end="6"/>
                                            </p:txEl>
                                          </p:spTgt>
                                        </p:tgtEl>
                                        <p:attrNameLst>
                                          <p:attrName>ppt_w</p:attrName>
                                        </p:attrNameLst>
                                      </p:cBhvr>
                                      <p:tavLst>
                                        <p:tav tm="0">
                                          <p:val>
                                            <p:fltVal val="0"/>
                                          </p:val>
                                        </p:tav>
                                        <p:tav tm="100000">
                                          <p:val>
                                            <p:strVal val="#ppt_w"/>
                                          </p:val>
                                        </p:tav>
                                      </p:tavLst>
                                    </p:anim>
                                    <p:anim calcmode="lin" valueType="num">
                                      <p:cBhvr>
                                        <p:cTn id="34" dur="500" fill="hold"/>
                                        <p:tgtEl>
                                          <p:spTgt spid="43017">
                                            <p:txEl>
                                              <p:pRg st="6" end="6"/>
                                            </p:txEl>
                                          </p:spTgt>
                                        </p:tgtEl>
                                        <p:attrNameLst>
                                          <p:attrName>ppt_h</p:attrName>
                                        </p:attrNameLst>
                                      </p:cBhvr>
                                      <p:tavLst>
                                        <p:tav tm="0">
                                          <p:val>
                                            <p:fltVal val="0"/>
                                          </p:val>
                                        </p:tav>
                                        <p:tav tm="100000">
                                          <p:val>
                                            <p:strVal val="#ppt_h"/>
                                          </p:val>
                                        </p:tav>
                                      </p:tavLst>
                                    </p:anim>
                                  </p:childTnLst>
                                </p:cTn>
                              </p:par>
                              <p:par>
                                <p:cTn id="35" presetID="23" presetClass="entr" presetSubtype="16" fill="hold" nodeType="withEffect">
                                  <p:stCondLst>
                                    <p:cond delay="0"/>
                                  </p:stCondLst>
                                  <p:childTnLst>
                                    <p:set>
                                      <p:cBhvr>
                                        <p:cTn id="36" dur="1" fill="hold">
                                          <p:stCondLst>
                                            <p:cond delay="0"/>
                                          </p:stCondLst>
                                        </p:cTn>
                                        <p:tgtEl>
                                          <p:spTgt spid="43017">
                                            <p:txEl>
                                              <p:pRg st="7" end="7"/>
                                            </p:txEl>
                                          </p:spTgt>
                                        </p:tgtEl>
                                        <p:attrNameLst>
                                          <p:attrName>style.visibility</p:attrName>
                                        </p:attrNameLst>
                                      </p:cBhvr>
                                      <p:to>
                                        <p:strVal val="visible"/>
                                      </p:to>
                                    </p:set>
                                    <p:anim calcmode="lin" valueType="num">
                                      <p:cBhvr>
                                        <p:cTn id="37" dur="500" fill="hold"/>
                                        <p:tgtEl>
                                          <p:spTgt spid="43017">
                                            <p:txEl>
                                              <p:pRg st="7" end="7"/>
                                            </p:txEl>
                                          </p:spTgt>
                                        </p:tgtEl>
                                        <p:attrNameLst>
                                          <p:attrName>ppt_w</p:attrName>
                                        </p:attrNameLst>
                                      </p:cBhvr>
                                      <p:tavLst>
                                        <p:tav tm="0">
                                          <p:val>
                                            <p:fltVal val="0"/>
                                          </p:val>
                                        </p:tav>
                                        <p:tav tm="100000">
                                          <p:val>
                                            <p:strVal val="#ppt_w"/>
                                          </p:val>
                                        </p:tav>
                                      </p:tavLst>
                                    </p:anim>
                                    <p:anim calcmode="lin" valueType="num">
                                      <p:cBhvr>
                                        <p:cTn id="38" dur="500" fill="hold"/>
                                        <p:tgtEl>
                                          <p:spTgt spid="43017">
                                            <p:txEl>
                                              <p:pRg st="7" end="7"/>
                                            </p:txEl>
                                          </p:spTgt>
                                        </p:tgtEl>
                                        <p:attrNameLst>
                                          <p:attrName>ppt_h</p:attrName>
                                        </p:attrNameLst>
                                      </p:cBhvr>
                                      <p:tavLst>
                                        <p:tav tm="0">
                                          <p:val>
                                            <p:fltVal val="0"/>
                                          </p:val>
                                        </p:tav>
                                        <p:tav tm="100000">
                                          <p:val>
                                            <p:strVal val="#ppt_h"/>
                                          </p:val>
                                        </p:tav>
                                      </p:tavLst>
                                    </p:anim>
                                  </p:childTnLst>
                                </p:cTn>
                              </p:par>
                              <p:par>
                                <p:cTn id="39" presetID="23" presetClass="entr" presetSubtype="16" fill="hold" nodeType="withEffect">
                                  <p:stCondLst>
                                    <p:cond delay="0"/>
                                  </p:stCondLst>
                                  <p:childTnLst>
                                    <p:set>
                                      <p:cBhvr>
                                        <p:cTn id="40" dur="1" fill="hold">
                                          <p:stCondLst>
                                            <p:cond delay="0"/>
                                          </p:stCondLst>
                                        </p:cTn>
                                        <p:tgtEl>
                                          <p:spTgt spid="43017">
                                            <p:txEl>
                                              <p:pRg st="8" end="8"/>
                                            </p:txEl>
                                          </p:spTgt>
                                        </p:tgtEl>
                                        <p:attrNameLst>
                                          <p:attrName>style.visibility</p:attrName>
                                        </p:attrNameLst>
                                      </p:cBhvr>
                                      <p:to>
                                        <p:strVal val="visible"/>
                                      </p:to>
                                    </p:set>
                                    <p:anim calcmode="lin" valueType="num">
                                      <p:cBhvr>
                                        <p:cTn id="41" dur="500" fill="hold"/>
                                        <p:tgtEl>
                                          <p:spTgt spid="43017">
                                            <p:txEl>
                                              <p:pRg st="8" end="8"/>
                                            </p:txEl>
                                          </p:spTgt>
                                        </p:tgtEl>
                                        <p:attrNameLst>
                                          <p:attrName>ppt_w</p:attrName>
                                        </p:attrNameLst>
                                      </p:cBhvr>
                                      <p:tavLst>
                                        <p:tav tm="0">
                                          <p:val>
                                            <p:fltVal val="0"/>
                                          </p:val>
                                        </p:tav>
                                        <p:tav tm="100000">
                                          <p:val>
                                            <p:strVal val="#ppt_w"/>
                                          </p:val>
                                        </p:tav>
                                      </p:tavLst>
                                    </p:anim>
                                    <p:anim calcmode="lin" valueType="num">
                                      <p:cBhvr>
                                        <p:cTn id="42" dur="500" fill="hold"/>
                                        <p:tgtEl>
                                          <p:spTgt spid="43017">
                                            <p:txEl>
                                              <p:pRg st="8" end="8"/>
                                            </p:txEl>
                                          </p:spTgt>
                                        </p:tgtEl>
                                        <p:attrNameLst>
                                          <p:attrName>ppt_h</p:attrName>
                                        </p:attrNameLst>
                                      </p:cBhvr>
                                      <p:tavLst>
                                        <p:tav tm="0">
                                          <p:val>
                                            <p:fltVal val="0"/>
                                          </p:val>
                                        </p:tav>
                                        <p:tav tm="100000">
                                          <p:val>
                                            <p:strVal val="#ppt_h"/>
                                          </p:val>
                                        </p:tav>
                                      </p:tavLst>
                                    </p:anim>
                                  </p:childTnLst>
                                </p:cTn>
                              </p:par>
                              <p:par>
                                <p:cTn id="43" presetID="23" presetClass="entr" presetSubtype="16" fill="hold" nodeType="withEffect">
                                  <p:stCondLst>
                                    <p:cond delay="0"/>
                                  </p:stCondLst>
                                  <p:childTnLst>
                                    <p:set>
                                      <p:cBhvr>
                                        <p:cTn id="44" dur="1" fill="hold">
                                          <p:stCondLst>
                                            <p:cond delay="0"/>
                                          </p:stCondLst>
                                        </p:cTn>
                                        <p:tgtEl>
                                          <p:spTgt spid="43017">
                                            <p:txEl>
                                              <p:pRg st="9" end="9"/>
                                            </p:txEl>
                                          </p:spTgt>
                                        </p:tgtEl>
                                        <p:attrNameLst>
                                          <p:attrName>style.visibility</p:attrName>
                                        </p:attrNameLst>
                                      </p:cBhvr>
                                      <p:to>
                                        <p:strVal val="visible"/>
                                      </p:to>
                                    </p:set>
                                    <p:anim calcmode="lin" valueType="num">
                                      <p:cBhvr>
                                        <p:cTn id="45" dur="500" fill="hold"/>
                                        <p:tgtEl>
                                          <p:spTgt spid="43017">
                                            <p:txEl>
                                              <p:pRg st="9" end="9"/>
                                            </p:txEl>
                                          </p:spTgt>
                                        </p:tgtEl>
                                        <p:attrNameLst>
                                          <p:attrName>ppt_w</p:attrName>
                                        </p:attrNameLst>
                                      </p:cBhvr>
                                      <p:tavLst>
                                        <p:tav tm="0">
                                          <p:val>
                                            <p:fltVal val="0"/>
                                          </p:val>
                                        </p:tav>
                                        <p:tav tm="100000">
                                          <p:val>
                                            <p:strVal val="#ppt_w"/>
                                          </p:val>
                                        </p:tav>
                                      </p:tavLst>
                                    </p:anim>
                                    <p:anim calcmode="lin" valueType="num">
                                      <p:cBhvr>
                                        <p:cTn id="46" dur="500" fill="hold"/>
                                        <p:tgtEl>
                                          <p:spTgt spid="43017">
                                            <p:txEl>
                                              <p:pRg st="9" end="9"/>
                                            </p:txEl>
                                          </p:spTgt>
                                        </p:tgtEl>
                                        <p:attrNameLst>
                                          <p:attrName>ppt_h</p:attrName>
                                        </p:attrNameLst>
                                      </p:cBhvr>
                                      <p:tavLst>
                                        <p:tav tm="0">
                                          <p:val>
                                            <p:fltVal val="0"/>
                                          </p:val>
                                        </p:tav>
                                        <p:tav tm="100000">
                                          <p:val>
                                            <p:strVal val="#ppt_h"/>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9" presetClass="entr" presetSubtype="0" fill="hold" nodeType="clickEffect">
                                  <p:stCondLst>
                                    <p:cond delay="0"/>
                                  </p:stCondLst>
                                  <p:childTnLst>
                                    <p:set>
                                      <p:cBhvr>
                                        <p:cTn id="50" dur="1" fill="hold">
                                          <p:stCondLst>
                                            <p:cond delay="0"/>
                                          </p:stCondLst>
                                        </p:cTn>
                                        <p:tgtEl>
                                          <p:spTgt spid="43018">
                                            <p:txEl>
                                              <p:pRg st="0" end="0"/>
                                            </p:txEl>
                                          </p:spTgt>
                                        </p:tgtEl>
                                        <p:attrNameLst>
                                          <p:attrName>style.visibility</p:attrName>
                                        </p:attrNameLst>
                                      </p:cBhvr>
                                      <p:to>
                                        <p:strVal val="visible"/>
                                      </p:to>
                                    </p:set>
                                    <p:animEffect transition="in" filter="dissolve">
                                      <p:cBhvr>
                                        <p:cTn id="51" dur="500"/>
                                        <p:tgtEl>
                                          <p:spTgt spid="43018">
                                            <p:txEl>
                                              <p:pRg st="0" end="0"/>
                                            </p:txEl>
                                          </p:spTgt>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3" presetClass="entr" presetSubtype="16" fill="hold" nodeType="clickEffect">
                                  <p:stCondLst>
                                    <p:cond delay="0"/>
                                  </p:stCondLst>
                                  <p:childTnLst>
                                    <p:set>
                                      <p:cBhvr>
                                        <p:cTn id="55" dur="1" fill="hold">
                                          <p:stCondLst>
                                            <p:cond delay="0"/>
                                          </p:stCondLst>
                                        </p:cTn>
                                        <p:tgtEl>
                                          <p:spTgt spid="43018">
                                            <p:txEl>
                                              <p:pRg st="2" end="2"/>
                                            </p:txEl>
                                          </p:spTgt>
                                        </p:tgtEl>
                                        <p:attrNameLst>
                                          <p:attrName>style.visibility</p:attrName>
                                        </p:attrNameLst>
                                      </p:cBhvr>
                                      <p:to>
                                        <p:strVal val="visible"/>
                                      </p:to>
                                    </p:set>
                                    <p:anim calcmode="lin" valueType="num">
                                      <p:cBhvr>
                                        <p:cTn id="56" dur="500" fill="hold"/>
                                        <p:tgtEl>
                                          <p:spTgt spid="43018">
                                            <p:txEl>
                                              <p:pRg st="2" end="2"/>
                                            </p:txEl>
                                          </p:spTgt>
                                        </p:tgtEl>
                                        <p:attrNameLst>
                                          <p:attrName>ppt_w</p:attrName>
                                        </p:attrNameLst>
                                      </p:cBhvr>
                                      <p:tavLst>
                                        <p:tav tm="0">
                                          <p:val>
                                            <p:fltVal val="0"/>
                                          </p:val>
                                        </p:tav>
                                        <p:tav tm="100000">
                                          <p:val>
                                            <p:strVal val="#ppt_w"/>
                                          </p:val>
                                        </p:tav>
                                      </p:tavLst>
                                    </p:anim>
                                    <p:anim calcmode="lin" valueType="num">
                                      <p:cBhvr>
                                        <p:cTn id="57" dur="500" fill="hold"/>
                                        <p:tgtEl>
                                          <p:spTgt spid="43018">
                                            <p:txEl>
                                              <p:pRg st="2" end="2"/>
                                            </p:txEl>
                                          </p:spTgt>
                                        </p:tgtEl>
                                        <p:attrNameLst>
                                          <p:attrName>ppt_h</p:attrName>
                                        </p:attrNameLst>
                                      </p:cBhvr>
                                      <p:tavLst>
                                        <p:tav tm="0">
                                          <p:val>
                                            <p:fltVal val="0"/>
                                          </p:val>
                                        </p:tav>
                                        <p:tav tm="100000">
                                          <p:val>
                                            <p:strVal val="#ppt_h"/>
                                          </p:val>
                                        </p:tav>
                                      </p:tavLst>
                                    </p:anim>
                                  </p:childTnLst>
                                </p:cTn>
                              </p:par>
                            </p:childTnLst>
                          </p:cTn>
                        </p:par>
                        <p:par>
                          <p:cTn id="58" fill="hold" nodeType="afterGroup">
                            <p:stCondLst>
                              <p:cond delay="500"/>
                            </p:stCondLst>
                            <p:childTnLst>
                              <p:par>
                                <p:cTn id="59" presetID="23" presetClass="entr" presetSubtype="16" fill="hold" nodeType="afterEffect">
                                  <p:stCondLst>
                                    <p:cond delay="0"/>
                                  </p:stCondLst>
                                  <p:childTnLst>
                                    <p:set>
                                      <p:cBhvr>
                                        <p:cTn id="60" dur="1" fill="hold">
                                          <p:stCondLst>
                                            <p:cond delay="0"/>
                                          </p:stCondLst>
                                        </p:cTn>
                                        <p:tgtEl>
                                          <p:spTgt spid="43018">
                                            <p:txEl>
                                              <p:pRg st="3" end="3"/>
                                            </p:txEl>
                                          </p:spTgt>
                                        </p:tgtEl>
                                        <p:attrNameLst>
                                          <p:attrName>style.visibility</p:attrName>
                                        </p:attrNameLst>
                                      </p:cBhvr>
                                      <p:to>
                                        <p:strVal val="visible"/>
                                      </p:to>
                                    </p:set>
                                    <p:anim calcmode="lin" valueType="num">
                                      <p:cBhvr>
                                        <p:cTn id="61" dur="500" fill="hold"/>
                                        <p:tgtEl>
                                          <p:spTgt spid="43018">
                                            <p:txEl>
                                              <p:pRg st="3" end="3"/>
                                            </p:txEl>
                                          </p:spTgt>
                                        </p:tgtEl>
                                        <p:attrNameLst>
                                          <p:attrName>ppt_w</p:attrName>
                                        </p:attrNameLst>
                                      </p:cBhvr>
                                      <p:tavLst>
                                        <p:tav tm="0">
                                          <p:val>
                                            <p:fltVal val="0"/>
                                          </p:val>
                                        </p:tav>
                                        <p:tav tm="100000">
                                          <p:val>
                                            <p:strVal val="#ppt_w"/>
                                          </p:val>
                                        </p:tav>
                                      </p:tavLst>
                                    </p:anim>
                                    <p:anim calcmode="lin" valueType="num">
                                      <p:cBhvr>
                                        <p:cTn id="62" dur="500" fill="hold"/>
                                        <p:tgtEl>
                                          <p:spTgt spid="43018">
                                            <p:txEl>
                                              <p:pRg st="3" end="3"/>
                                            </p:txEl>
                                          </p:spTgt>
                                        </p:tgtEl>
                                        <p:attrNameLst>
                                          <p:attrName>ppt_h</p:attrName>
                                        </p:attrNameLst>
                                      </p:cBhvr>
                                      <p:tavLst>
                                        <p:tav tm="0">
                                          <p:val>
                                            <p:fltVal val="0"/>
                                          </p:val>
                                        </p:tav>
                                        <p:tav tm="100000">
                                          <p:val>
                                            <p:strVal val="#ppt_h"/>
                                          </p:val>
                                        </p:tav>
                                      </p:tavLst>
                                    </p:anim>
                                  </p:childTnLst>
                                </p:cTn>
                              </p:par>
                              <p:par>
                                <p:cTn id="63" presetID="23" presetClass="entr" presetSubtype="16" fill="hold" nodeType="withEffect">
                                  <p:stCondLst>
                                    <p:cond delay="0"/>
                                  </p:stCondLst>
                                  <p:childTnLst>
                                    <p:set>
                                      <p:cBhvr>
                                        <p:cTn id="64" dur="1" fill="hold">
                                          <p:stCondLst>
                                            <p:cond delay="0"/>
                                          </p:stCondLst>
                                        </p:cTn>
                                        <p:tgtEl>
                                          <p:spTgt spid="43018">
                                            <p:txEl>
                                              <p:pRg st="4" end="4"/>
                                            </p:txEl>
                                          </p:spTgt>
                                        </p:tgtEl>
                                        <p:attrNameLst>
                                          <p:attrName>style.visibility</p:attrName>
                                        </p:attrNameLst>
                                      </p:cBhvr>
                                      <p:to>
                                        <p:strVal val="visible"/>
                                      </p:to>
                                    </p:set>
                                    <p:anim calcmode="lin" valueType="num">
                                      <p:cBhvr>
                                        <p:cTn id="65" dur="500" fill="hold"/>
                                        <p:tgtEl>
                                          <p:spTgt spid="43018">
                                            <p:txEl>
                                              <p:pRg st="4" end="4"/>
                                            </p:txEl>
                                          </p:spTgt>
                                        </p:tgtEl>
                                        <p:attrNameLst>
                                          <p:attrName>ppt_w</p:attrName>
                                        </p:attrNameLst>
                                      </p:cBhvr>
                                      <p:tavLst>
                                        <p:tav tm="0">
                                          <p:val>
                                            <p:fltVal val="0"/>
                                          </p:val>
                                        </p:tav>
                                        <p:tav tm="100000">
                                          <p:val>
                                            <p:strVal val="#ppt_w"/>
                                          </p:val>
                                        </p:tav>
                                      </p:tavLst>
                                    </p:anim>
                                    <p:anim calcmode="lin" valueType="num">
                                      <p:cBhvr>
                                        <p:cTn id="66" dur="500" fill="hold"/>
                                        <p:tgtEl>
                                          <p:spTgt spid="43018">
                                            <p:txEl>
                                              <p:pRg st="4" end="4"/>
                                            </p:txEl>
                                          </p:spTgt>
                                        </p:tgtEl>
                                        <p:attrNameLst>
                                          <p:attrName>ppt_h</p:attrName>
                                        </p:attrNameLst>
                                      </p:cBhvr>
                                      <p:tavLst>
                                        <p:tav tm="0">
                                          <p:val>
                                            <p:fltVal val="0"/>
                                          </p:val>
                                        </p:tav>
                                        <p:tav tm="100000">
                                          <p:val>
                                            <p:strVal val="#ppt_h"/>
                                          </p:val>
                                        </p:tav>
                                      </p:tavLst>
                                    </p:anim>
                                  </p:childTnLst>
                                </p:cTn>
                              </p:par>
                              <p:par>
                                <p:cTn id="67" presetID="23" presetClass="entr" presetSubtype="16" fill="hold" nodeType="withEffect">
                                  <p:stCondLst>
                                    <p:cond delay="0"/>
                                  </p:stCondLst>
                                  <p:childTnLst>
                                    <p:set>
                                      <p:cBhvr>
                                        <p:cTn id="68" dur="1" fill="hold">
                                          <p:stCondLst>
                                            <p:cond delay="0"/>
                                          </p:stCondLst>
                                        </p:cTn>
                                        <p:tgtEl>
                                          <p:spTgt spid="43018">
                                            <p:txEl>
                                              <p:pRg st="5" end="5"/>
                                            </p:txEl>
                                          </p:spTgt>
                                        </p:tgtEl>
                                        <p:attrNameLst>
                                          <p:attrName>style.visibility</p:attrName>
                                        </p:attrNameLst>
                                      </p:cBhvr>
                                      <p:to>
                                        <p:strVal val="visible"/>
                                      </p:to>
                                    </p:set>
                                    <p:anim calcmode="lin" valueType="num">
                                      <p:cBhvr>
                                        <p:cTn id="69" dur="500" fill="hold"/>
                                        <p:tgtEl>
                                          <p:spTgt spid="43018">
                                            <p:txEl>
                                              <p:pRg st="5" end="5"/>
                                            </p:txEl>
                                          </p:spTgt>
                                        </p:tgtEl>
                                        <p:attrNameLst>
                                          <p:attrName>ppt_w</p:attrName>
                                        </p:attrNameLst>
                                      </p:cBhvr>
                                      <p:tavLst>
                                        <p:tav tm="0">
                                          <p:val>
                                            <p:fltVal val="0"/>
                                          </p:val>
                                        </p:tav>
                                        <p:tav tm="100000">
                                          <p:val>
                                            <p:strVal val="#ppt_w"/>
                                          </p:val>
                                        </p:tav>
                                      </p:tavLst>
                                    </p:anim>
                                    <p:anim calcmode="lin" valueType="num">
                                      <p:cBhvr>
                                        <p:cTn id="70" dur="500" fill="hold"/>
                                        <p:tgtEl>
                                          <p:spTgt spid="43018">
                                            <p:txEl>
                                              <p:pRg st="5" end="5"/>
                                            </p:txEl>
                                          </p:spTgt>
                                        </p:tgtEl>
                                        <p:attrNameLst>
                                          <p:attrName>ppt_h</p:attrName>
                                        </p:attrNameLst>
                                      </p:cBhvr>
                                      <p:tavLst>
                                        <p:tav tm="0">
                                          <p:val>
                                            <p:fltVal val="0"/>
                                          </p:val>
                                        </p:tav>
                                        <p:tav tm="100000">
                                          <p:val>
                                            <p:strVal val="#ppt_h"/>
                                          </p:val>
                                        </p:tav>
                                      </p:tavLst>
                                    </p:anim>
                                  </p:childTnLst>
                                </p:cTn>
                              </p:par>
                              <p:par>
                                <p:cTn id="71" presetID="23" presetClass="entr" presetSubtype="16" fill="hold" nodeType="withEffect">
                                  <p:stCondLst>
                                    <p:cond delay="0"/>
                                  </p:stCondLst>
                                  <p:childTnLst>
                                    <p:set>
                                      <p:cBhvr>
                                        <p:cTn id="72" dur="1" fill="hold">
                                          <p:stCondLst>
                                            <p:cond delay="0"/>
                                          </p:stCondLst>
                                        </p:cTn>
                                        <p:tgtEl>
                                          <p:spTgt spid="43018">
                                            <p:txEl>
                                              <p:pRg st="6" end="6"/>
                                            </p:txEl>
                                          </p:spTgt>
                                        </p:tgtEl>
                                        <p:attrNameLst>
                                          <p:attrName>style.visibility</p:attrName>
                                        </p:attrNameLst>
                                      </p:cBhvr>
                                      <p:to>
                                        <p:strVal val="visible"/>
                                      </p:to>
                                    </p:set>
                                    <p:anim calcmode="lin" valueType="num">
                                      <p:cBhvr>
                                        <p:cTn id="73" dur="500" fill="hold"/>
                                        <p:tgtEl>
                                          <p:spTgt spid="43018">
                                            <p:txEl>
                                              <p:pRg st="6" end="6"/>
                                            </p:txEl>
                                          </p:spTgt>
                                        </p:tgtEl>
                                        <p:attrNameLst>
                                          <p:attrName>ppt_w</p:attrName>
                                        </p:attrNameLst>
                                      </p:cBhvr>
                                      <p:tavLst>
                                        <p:tav tm="0">
                                          <p:val>
                                            <p:fltVal val="0"/>
                                          </p:val>
                                        </p:tav>
                                        <p:tav tm="100000">
                                          <p:val>
                                            <p:strVal val="#ppt_w"/>
                                          </p:val>
                                        </p:tav>
                                      </p:tavLst>
                                    </p:anim>
                                    <p:anim calcmode="lin" valueType="num">
                                      <p:cBhvr>
                                        <p:cTn id="74" dur="500" fill="hold"/>
                                        <p:tgtEl>
                                          <p:spTgt spid="43018">
                                            <p:txEl>
                                              <p:pRg st="6" end="6"/>
                                            </p:txEl>
                                          </p:spTgt>
                                        </p:tgtEl>
                                        <p:attrNameLst>
                                          <p:attrName>ppt_h</p:attrName>
                                        </p:attrNameLst>
                                      </p:cBhvr>
                                      <p:tavLst>
                                        <p:tav tm="0">
                                          <p:val>
                                            <p:fltVal val="0"/>
                                          </p:val>
                                        </p:tav>
                                        <p:tav tm="100000">
                                          <p:val>
                                            <p:strVal val="#ppt_h"/>
                                          </p:val>
                                        </p:tav>
                                      </p:tavLst>
                                    </p:anim>
                                  </p:childTnLst>
                                </p:cTn>
                              </p:par>
                              <p:par>
                                <p:cTn id="75" presetID="23" presetClass="entr" presetSubtype="16" fill="hold" nodeType="withEffect">
                                  <p:stCondLst>
                                    <p:cond delay="0"/>
                                  </p:stCondLst>
                                  <p:childTnLst>
                                    <p:set>
                                      <p:cBhvr>
                                        <p:cTn id="76" dur="1" fill="hold">
                                          <p:stCondLst>
                                            <p:cond delay="0"/>
                                          </p:stCondLst>
                                        </p:cTn>
                                        <p:tgtEl>
                                          <p:spTgt spid="43018">
                                            <p:txEl>
                                              <p:pRg st="7" end="7"/>
                                            </p:txEl>
                                          </p:spTgt>
                                        </p:tgtEl>
                                        <p:attrNameLst>
                                          <p:attrName>style.visibility</p:attrName>
                                        </p:attrNameLst>
                                      </p:cBhvr>
                                      <p:to>
                                        <p:strVal val="visible"/>
                                      </p:to>
                                    </p:set>
                                    <p:anim calcmode="lin" valueType="num">
                                      <p:cBhvr>
                                        <p:cTn id="77" dur="500" fill="hold"/>
                                        <p:tgtEl>
                                          <p:spTgt spid="43018">
                                            <p:txEl>
                                              <p:pRg st="7" end="7"/>
                                            </p:txEl>
                                          </p:spTgt>
                                        </p:tgtEl>
                                        <p:attrNameLst>
                                          <p:attrName>ppt_w</p:attrName>
                                        </p:attrNameLst>
                                      </p:cBhvr>
                                      <p:tavLst>
                                        <p:tav tm="0">
                                          <p:val>
                                            <p:fltVal val="0"/>
                                          </p:val>
                                        </p:tav>
                                        <p:tav tm="100000">
                                          <p:val>
                                            <p:strVal val="#ppt_w"/>
                                          </p:val>
                                        </p:tav>
                                      </p:tavLst>
                                    </p:anim>
                                    <p:anim calcmode="lin" valueType="num">
                                      <p:cBhvr>
                                        <p:cTn id="78" dur="500" fill="hold"/>
                                        <p:tgtEl>
                                          <p:spTgt spid="43018">
                                            <p:txEl>
                                              <p:pRg st="7" end="7"/>
                                            </p:txEl>
                                          </p:spTgt>
                                        </p:tgtEl>
                                        <p:attrNameLst>
                                          <p:attrName>ppt_h</p:attrName>
                                        </p:attrNameLst>
                                      </p:cBhvr>
                                      <p:tavLst>
                                        <p:tav tm="0">
                                          <p:val>
                                            <p:fltVal val="0"/>
                                          </p:val>
                                        </p:tav>
                                        <p:tav tm="100000">
                                          <p:val>
                                            <p:strVal val="#ppt_h"/>
                                          </p:val>
                                        </p:tav>
                                      </p:tavLst>
                                    </p:anim>
                                  </p:childTnLst>
                                </p:cTn>
                              </p:par>
                              <p:par>
                                <p:cTn id="79" presetID="23" presetClass="entr" presetSubtype="16" fill="hold" nodeType="withEffect">
                                  <p:stCondLst>
                                    <p:cond delay="0"/>
                                  </p:stCondLst>
                                  <p:childTnLst>
                                    <p:set>
                                      <p:cBhvr>
                                        <p:cTn id="80" dur="1" fill="hold">
                                          <p:stCondLst>
                                            <p:cond delay="0"/>
                                          </p:stCondLst>
                                        </p:cTn>
                                        <p:tgtEl>
                                          <p:spTgt spid="43018">
                                            <p:txEl>
                                              <p:pRg st="8" end="8"/>
                                            </p:txEl>
                                          </p:spTgt>
                                        </p:tgtEl>
                                        <p:attrNameLst>
                                          <p:attrName>style.visibility</p:attrName>
                                        </p:attrNameLst>
                                      </p:cBhvr>
                                      <p:to>
                                        <p:strVal val="visible"/>
                                      </p:to>
                                    </p:set>
                                    <p:anim calcmode="lin" valueType="num">
                                      <p:cBhvr>
                                        <p:cTn id="81" dur="500" fill="hold"/>
                                        <p:tgtEl>
                                          <p:spTgt spid="43018">
                                            <p:txEl>
                                              <p:pRg st="8" end="8"/>
                                            </p:txEl>
                                          </p:spTgt>
                                        </p:tgtEl>
                                        <p:attrNameLst>
                                          <p:attrName>ppt_w</p:attrName>
                                        </p:attrNameLst>
                                      </p:cBhvr>
                                      <p:tavLst>
                                        <p:tav tm="0">
                                          <p:val>
                                            <p:fltVal val="0"/>
                                          </p:val>
                                        </p:tav>
                                        <p:tav tm="100000">
                                          <p:val>
                                            <p:strVal val="#ppt_w"/>
                                          </p:val>
                                        </p:tav>
                                      </p:tavLst>
                                    </p:anim>
                                    <p:anim calcmode="lin" valueType="num">
                                      <p:cBhvr>
                                        <p:cTn id="82" dur="500" fill="hold"/>
                                        <p:tgtEl>
                                          <p:spTgt spid="43018">
                                            <p:txEl>
                                              <p:pRg st="8" end="8"/>
                                            </p:txEl>
                                          </p:spTgt>
                                        </p:tgtEl>
                                        <p:attrNameLst>
                                          <p:attrName>ppt_h</p:attrName>
                                        </p:attrNameLst>
                                      </p:cBhvr>
                                      <p:tavLst>
                                        <p:tav tm="0">
                                          <p:val>
                                            <p:fltVal val="0"/>
                                          </p:val>
                                        </p:tav>
                                        <p:tav tm="100000">
                                          <p:val>
                                            <p:strVal val="#ppt_h"/>
                                          </p:val>
                                        </p:tav>
                                      </p:tavLst>
                                    </p:anim>
                                  </p:childTnLst>
                                </p:cTn>
                              </p:par>
                              <p:par>
                                <p:cTn id="83" presetID="23" presetClass="entr" presetSubtype="16" fill="hold" nodeType="withEffect">
                                  <p:stCondLst>
                                    <p:cond delay="0"/>
                                  </p:stCondLst>
                                  <p:childTnLst>
                                    <p:set>
                                      <p:cBhvr>
                                        <p:cTn id="84" dur="1" fill="hold">
                                          <p:stCondLst>
                                            <p:cond delay="0"/>
                                          </p:stCondLst>
                                        </p:cTn>
                                        <p:tgtEl>
                                          <p:spTgt spid="43018">
                                            <p:txEl>
                                              <p:pRg st="9" end="9"/>
                                            </p:txEl>
                                          </p:spTgt>
                                        </p:tgtEl>
                                        <p:attrNameLst>
                                          <p:attrName>style.visibility</p:attrName>
                                        </p:attrNameLst>
                                      </p:cBhvr>
                                      <p:to>
                                        <p:strVal val="visible"/>
                                      </p:to>
                                    </p:set>
                                    <p:anim calcmode="lin" valueType="num">
                                      <p:cBhvr>
                                        <p:cTn id="85" dur="500" fill="hold"/>
                                        <p:tgtEl>
                                          <p:spTgt spid="43018">
                                            <p:txEl>
                                              <p:pRg st="9" end="9"/>
                                            </p:txEl>
                                          </p:spTgt>
                                        </p:tgtEl>
                                        <p:attrNameLst>
                                          <p:attrName>ppt_w</p:attrName>
                                        </p:attrNameLst>
                                      </p:cBhvr>
                                      <p:tavLst>
                                        <p:tav tm="0">
                                          <p:val>
                                            <p:fltVal val="0"/>
                                          </p:val>
                                        </p:tav>
                                        <p:tav tm="100000">
                                          <p:val>
                                            <p:strVal val="#ppt_w"/>
                                          </p:val>
                                        </p:tav>
                                      </p:tavLst>
                                    </p:anim>
                                    <p:anim calcmode="lin" valueType="num">
                                      <p:cBhvr>
                                        <p:cTn id="86" dur="500" fill="hold"/>
                                        <p:tgtEl>
                                          <p:spTgt spid="43018">
                                            <p:txEl>
                                              <p:pRg st="9" end="9"/>
                                            </p:txEl>
                                          </p:spTgt>
                                        </p:tgtEl>
                                        <p:attrNameLst>
                                          <p:attrName>ppt_h</p:attrName>
                                        </p:attrNameLst>
                                      </p:cBhvr>
                                      <p:tavLst>
                                        <p:tav tm="0">
                                          <p:val>
                                            <p:fltVal val="0"/>
                                          </p:val>
                                        </p:tav>
                                        <p:tav tm="100000">
                                          <p:val>
                                            <p:strVal val="#ppt_h"/>
                                          </p:val>
                                        </p:tav>
                                      </p:tavLst>
                                    </p:anim>
                                  </p:childTnLst>
                                </p:cTn>
                              </p:par>
                              <p:par>
                                <p:cTn id="87" presetID="23" presetClass="entr" presetSubtype="16" fill="hold" nodeType="withEffect">
                                  <p:stCondLst>
                                    <p:cond delay="0"/>
                                  </p:stCondLst>
                                  <p:childTnLst>
                                    <p:set>
                                      <p:cBhvr>
                                        <p:cTn id="88" dur="1" fill="hold">
                                          <p:stCondLst>
                                            <p:cond delay="0"/>
                                          </p:stCondLst>
                                        </p:cTn>
                                        <p:tgtEl>
                                          <p:spTgt spid="43018">
                                            <p:txEl>
                                              <p:pRg st="10" end="10"/>
                                            </p:txEl>
                                          </p:spTgt>
                                        </p:tgtEl>
                                        <p:attrNameLst>
                                          <p:attrName>style.visibility</p:attrName>
                                        </p:attrNameLst>
                                      </p:cBhvr>
                                      <p:to>
                                        <p:strVal val="visible"/>
                                      </p:to>
                                    </p:set>
                                    <p:anim calcmode="lin" valueType="num">
                                      <p:cBhvr>
                                        <p:cTn id="89" dur="500" fill="hold"/>
                                        <p:tgtEl>
                                          <p:spTgt spid="43018">
                                            <p:txEl>
                                              <p:pRg st="10" end="10"/>
                                            </p:txEl>
                                          </p:spTgt>
                                        </p:tgtEl>
                                        <p:attrNameLst>
                                          <p:attrName>ppt_w</p:attrName>
                                        </p:attrNameLst>
                                      </p:cBhvr>
                                      <p:tavLst>
                                        <p:tav tm="0">
                                          <p:val>
                                            <p:fltVal val="0"/>
                                          </p:val>
                                        </p:tav>
                                        <p:tav tm="100000">
                                          <p:val>
                                            <p:strVal val="#ppt_w"/>
                                          </p:val>
                                        </p:tav>
                                      </p:tavLst>
                                    </p:anim>
                                    <p:anim calcmode="lin" valueType="num">
                                      <p:cBhvr>
                                        <p:cTn id="90" dur="500" fill="hold"/>
                                        <p:tgtEl>
                                          <p:spTgt spid="43018">
                                            <p:txEl>
                                              <p:pRg st="10" end="10"/>
                                            </p:txEl>
                                          </p:spTgt>
                                        </p:tgtEl>
                                        <p:attrNameLst>
                                          <p:attrName>ppt_h</p:attrName>
                                        </p:attrNameLst>
                                      </p:cBhvr>
                                      <p:tavLst>
                                        <p:tav tm="0">
                                          <p:val>
                                            <p:fltVal val="0"/>
                                          </p:val>
                                        </p:tav>
                                        <p:tav tm="100000">
                                          <p:val>
                                            <p:strVal val="#ppt_h"/>
                                          </p:val>
                                        </p:tav>
                                      </p:tavLst>
                                    </p:anim>
                                  </p:childTnLst>
                                </p:cTn>
                              </p:par>
                              <p:par>
                                <p:cTn id="91" presetID="23" presetClass="entr" presetSubtype="16" fill="hold" nodeType="withEffect">
                                  <p:stCondLst>
                                    <p:cond delay="0"/>
                                  </p:stCondLst>
                                  <p:childTnLst>
                                    <p:set>
                                      <p:cBhvr>
                                        <p:cTn id="92" dur="1" fill="hold">
                                          <p:stCondLst>
                                            <p:cond delay="0"/>
                                          </p:stCondLst>
                                        </p:cTn>
                                        <p:tgtEl>
                                          <p:spTgt spid="43018">
                                            <p:txEl>
                                              <p:pRg st="11" end="11"/>
                                            </p:txEl>
                                          </p:spTgt>
                                        </p:tgtEl>
                                        <p:attrNameLst>
                                          <p:attrName>style.visibility</p:attrName>
                                        </p:attrNameLst>
                                      </p:cBhvr>
                                      <p:to>
                                        <p:strVal val="visible"/>
                                      </p:to>
                                    </p:set>
                                    <p:anim calcmode="lin" valueType="num">
                                      <p:cBhvr>
                                        <p:cTn id="93" dur="500" fill="hold"/>
                                        <p:tgtEl>
                                          <p:spTgt spid="43018">
                                            <p:txEl>
                                              <p:pRg st="11" end="11"/>
                                            </p:txEl>
                                          </p:spTgt>
                                        </p:tgtEl>
                                        <p:attrNameLst>
                                          <p:attrName>ppt_w</p:attrName>
                                        </p:attrNameLst>
                                      </p:cBhvr>
                                      <p:tavLst>
                                        <p:tav tm="0">
                                          <p:val>
                                            <p:fltVal val="0"/>
                                          </p:val>
                                        </p:tav>
                                        <p:tav tm="100000">
                                          <p:val>
                                            <p:strVal val="#ppt_w"/>
                                          </p:val>
                                        </p:tav>
                                      </p:tavLst>
                                    </p:anim>
                                    <p:anim calcmode="lin" valueType="num">
                                      <p:cBhvr>
                                        <p:cTn id="94" dur="500" fill="hold"/>
                                        <p:tgtEl>
                                          <p:spTgt spid="43018">
                                            <p:txEl>
                                              <p:pRg st="11" end="11"/>
                                            </p:txEl>
                                          </p:spTgt>
                                        </p:tgtEl>
                                        <p:attrNameLst>
                                          <p:attrName>ppt_h</p:attrName>
                                        </p:attrNameLst>
                                      </p:cBhvr>
                                      <p:tavLst>
                                        <p:tav tm="0">
                                          <p:val>
                                            <p:fltVal val="0"/>
                                          </p:val>
                                        </p:tav>
                                        <p:tav tm="100000">
                                          <p:val>
                                            <p:strVal val="#ppt_h"/>
                                          </p:val>
                                        </p:tav>
                                      </p:tavLst>
                                    </p:anim>
                                  </p:childTnLst>
                                </p:cTn>
                              </p:par>
                              <p:par>
                                <p:cTn id="95" presetID="23" presetClass="entr" presetSubtype="16" fill="hold" nodeType="withEffect">
                                  <p:stCondLst>
                                    <p:cond delay="0"/>
                                  </p:stCondLst>
                                  <p:childTnLst>
                                    <p:set>
                                      <p:cBhvr>
                                        <p:cTn id="96" dur="1" fill="hold">
                                          <p:stCondLst>
                                            <p:cond delay="0"/>
                                          </p:stCondLst>
                                        </p:cTn>
                                        <p:tgtEl>
                                          <p:spTgt spid="43018">
                                            <p:txEl>
                                              <p:pRg st="12" end="12"/>
                                            </p:txEl>
                                          </p:spTgt>
                                        </p:tgtEl>
                                        <p:attrNameLst>
                                          <p:attrName>style.visibility</p:attrName>
                                        </p:attrNameLst>
                                      </p:cBhvr>
                                      <p:to>
                                        <p:strVal val="visible"/>
                                      </p:to>
                                    </p:set>
                                    <p:anim calcmode="lin" valueType="num">
                                      <p:cBhvr>
                                        <p:cTn id="97" dur="500" fill="hold"/>
                                        <p:tgtEl>
                                          <p:spTgt spid="43018">
                                            <p:txEl>
                                              <p:pRg st="12" end="12"/>
                                            </p:txEl>
                                          </p:spTgt>
                                        </p:tgtEl>
                                        <p:attrNameLst>
                                          <p:attrName>ppt_w</p:attrName>
                                        </p:attrNameLst>
                                      </p:cBhvr>
                                      <p:tavLst>
                                        <p:tav tm="0">
                                          <p:val>
                                            <p:fltVal val="0"/>
                                          </p:val>
                                        </p:tav>
                                        <p:tav tm="100000">
                                          <p:val>
                                            <p:strVal val="#ppt_w"/>
                                          </p:val>
                                        </p:tav>
                                      </p:tavLst>
                                    </p:anim>
                                    <p:anim calcmode="lin" valueType="num">
                                      <p:cBhvr>
                                        <p:cTn id="98" dur="500" fill="hold"/>
                                        <p:tgtEl>
                                          <p:spTgt spid="43018">
                                            <p:txEl>
                                              <p:pRg st="12" end="1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0"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5">
            <a:extLst>
              <a:ext uri="{FF2B5EF4-FFF2-40B4-BE49-F238E27FC236}">
                <a16:creationId xmlns:a16="http://schemas.microsoft.com/office/drawing/2014/main" id="{624E1B3A-8EE1-A52F-9008-903C9E040FB9}"/>
              </a:ext>
            </a:extLst>
          </p:cNvPr>
          <p:cNvSpPr>
            <a:spLocks noGrp="1" noChangeArrowheads="1"/>
          </p:cNvSpPr>
          <p:nvPr>
            <p:ph type="sldNum" sz="quarter" idx="4"/>
          </p:nvPr>
        </p:nvSpPr>
        <p:spPr/>
        <p:txBody>
          <a:bodyPr/>
          <a:lstStyle/>
          <a:p>
            <a:pPr fontAlgn="base">
              <a:spcBef>
                <a:spcPct val="0"/>
              </a:spcBef>
              <a:spcAft>
                <a:spcPct val="0"/>
              </a:spcAft>
            </a:pPr>
            <a:fld id="{6FB6BCF0-281D-49C2-93A0-20A4D225E51D}" type="slidenum">
              <a:rPr lang="en-US" altLang="en-US">
                <a:solidFill>
                  <a:srgbClr val="000000"/>
                </a:solidFill>
                <a:latin typeface="Arial" panose="020B0604020202020204" pitchFamily="34" charset="0"/>
              </a:rPr>
              <a:pPr fontAlgn="base">
                <a:spcBef>
                  <a:spcPct val="0"/>
                </a:spcBef>
                <a:spcAft>
                  <a:spcPct val="0"/>
                </a:spcAft>
              </a:pPr>
              <a:t>53</a:t>
            </a:fld>
            <a:endParaRPr lang="en-US" altLang="en-US">
              <a:solidFill>
                <a:srgbClr val="000000"/>
              </a:solidFill>
              <a:latin typeface="Arial" panose="020B0604020202020204" pitchFamily="34" charset="0"/>
            </a:endParaRPr>
          </a:p>
        </p:txBody>
      </p:sp>
      <p:sp>
        <p:nvSpPr>
          <p:cNvPr id="13316" name="Rectangle 4">
            <a:extLst>
              <a:ext uri="{FF2B5EF4-FFF2-40B4-BE49-F238E27FC236}">
                <a16:creationId xmlns:a16="http://schemas.microsoft.com/office/drawing/2014/main" id="{9390E896-AFAE-59B3-B864-F6DC6ED88A6C}"/>
              </a:ext>
            </a:extLst>
          </p:cNvPr>
          <p:cNvSpPr>
            <a:spLocks noGrp="1" noChangeArrowheads="1"/>
          </p:cNvSpPr>
          <p:nvPr>
            <p:ph type="ctrTitle"/>
          </p:nvPr>
        </p:nvSpPr>
        <p:spPr>
          <a:xfrm>
            <a:off x="3276600" y="1143000"/>
            <a:ext cx="6934200" cy="2209800"/>
          </a:xfrm>
        </p:spPr>
        <p:txBody>
          <a:bodyPr/>
          <a:lstStyle/>
          <a:p>
            <a:r>
              <a:rPr lang="en-US" altLang="en-US" sz="8000" dirty="0"/>
              <a:t>Herod The Great</a:t>
            </a:r>
          </a:p>
        </p:txBody>
      </p:sp>
      <p:sp>
        <p:nvSpPr>
          <p:cNvPr id="13317" name="Rectangle 5">
            <a:extLst>
              <a:ext uri="{FF2B5EF4-FFF2-40B4-BE49-F238E27FC236}">
                <a16:creationId xmlns:a16="http://schemas.microsoft.com/office/drawing/2014/main" id="{8AC4BE88-62AC-36DE-84D5-83B070B68387}"/>
              </a:ext>
            </a:extLst>
          </p:cNvPr>
          <p:cNvSpPr>
            <a:spLocks noGrp="1" noChangeArrowheads="1"/>
          </p:cNvSpPr>
          <p:nvPr>
            <p:ph type="subTitle" idx="1"/>
          </p:nvPr>
        </p:nvSpPr>
        <p:spPr>
          <a:xfrm>
            <a:off x="1366787" y="3962400"/>
            <a:ext cx="10215613" cy="1600200"/>
          </a:xfrm>
        </p:spPr>
        <p:txBody>
          <a:bodyPr/>
          <a:lstStyle/>
          <a:p>
            <a:r>
              <a:rPr lang="en-US" altLang="en-US" sz="4400" dirty="0"/>
              <a:t>FOUR UNIONS &amp; MANY CHILDREN</a:t>
            </a:r>
          </a:p>
        </p:txBody>
      </p:sp>
    </p:spTree>
    <p:extLst>
      <p:ext uri="{BB962C8B-B14F-4D97-AF65-F5344CB8AC3E}">
        <p14:creationId xmlns:p14="http://schemas.microsoft.com/office/powerpoint/2010/main" val="32560883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42" fill="hold" nodeType="clickEffect">
                                  <p:stCondLst>
                                    <p:cond delay="0"/>
                                  </p:stCondLst>
                                  <p:childTnLst>
                                    <p:set>
                                      <p:cBhvr>
                                        <p:cTn id="6" dur="1" fill="hold">
                                          <p:stCondLst>
                                            <p:cond delay="0"/>
                                          </p:stCondLst>
                                        </p:cTn>
                                        <p:tgtEl>
                                          <p:spTgt spid="13316"/>
                                        </p:tgtEl>
                                        <p:attrNameLst>
                                          <p:attrName>style.visibility</p:attrName>
                                        </p:attrNameLst>
                                      </p:cBhvr>
                                      <p:to>
                                        <p:strVal val="visible"/>
                                      </p:to>
                                    </p:set>
                                    <p:animEffect transition="in" filter="barn(outHorizontal)">
                                      <p:cBhvr>
                                        <p:cTn id="7" dur="2000"/>
                                        <p:tgtEl>
                                          <p:spTgt spid="133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42" fill="hold" nodeType="clickEffect">
                                  <p:stCondLst>
                                    <p:cond delay="0"/>
                                  </p:stCondLst>
                                  <p:childTnLst>
                                    <p:set>
                                      <p:cBhvr>
                                        <p:cTn id="11" dur="1" fill="hold">
                                          <p:stCondLst>
                                            <p:cond delay="0"/>
                                          </p:stCondLst>
                                        </p:cTn>
                                        <p:tgtEl>
                                          <p:spTgt spid="13317">
                                            <p:txEl>
                                              <p:pRg st="0" end="0"/>
                                            </p:txEl>
                                          </p:spTgt>
                                        </p:tgtEl>
                                        <p:attrNameLst>
                                          <p:attrName>style.visibility</p:attrName>
                                        </p:attrNameLst>
                                      </p:cBhvr>
                                      <p:to>
                                        <p:strVal val="visible"/>
                                      </p:to>
                                    </p:set>
                                    <p:animEffect transition="in" filter="barn(outHorizontal)">
                                      <p:cBhvr>
                                        <p:cTn id="12" dur="2000"/>
                                        <p:tgtEl>
                                          <p:spTgt spid="133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290560" y="2926080"/>
            <a:ext cx="2844712" cy="2493503"/>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ndara"/>
                <a:ea typeface="+mn-ea"/>
                <a:cs typeface="+mn-cs"/>
              </a:rPr>
              <a:t>Herod the Great was the king of Judaea when Christ was born.  It was  he who committed the “Massacre of the Innocents.”</a:t>
            </a:r>
          </a:p>
          <a:p>
            <a:pPr marL="0" marR="0" lvl="0" indent="0" algn="l" defTabSz="1219170" rtl="0" eaLnBrk="1" fontAlgn="auto" latinLnBrk="0" hangingPunct="1">
              <a:lnSpc>
                <a:spcPct val="100000"/>
              </a:lnSpc>
              <a:spcBef>
                <a:spcPts val="800"/>
              </a:spcBef>
              <a:spcAft>
                <a:spcPts val="0"/>
              </a:spcAft>
              <a:buClrTx/>
              <a:buSzTx/>
              <a:buFontTx/>
              <a:buNone/>
              <a:tabLst/>
              <a:defRPr/>
            </a:pPr>
            <a:r>
              <a:rPr kumimoji="0" lang="en-US" sz="1867"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ndara"/>
                <a:ea typeface="+mn-ea"/>
                <a:cs typeface="+mn-cs"/>
              </a:rPr>
              <a:t>He was succeeded by his son </a:t>
            </a:r>
            <a:r>
              <a:rPr kumimoji="0" lang="en-US" sz="1867" b="0"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ndara"/>
                <a:ea typeface="+mn-ea"/>
                <a:cs typeface="+mn-cs"/>
              </a:rPr>
              <a:t>Archelaus</a:t>
            </a:r>
            <a:r>
              <a:rPr kumimoji="0" lang="en-US" sz="1867"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ndara"/>
                <a:ea typeface="+mn-ea"/>
                <a:cs typeface="+mn-cs"/>
              </a:rPr>
              <a:t>.</a:t>
            </a:r>
          </a:p>
        </p:txBody>
      </p:sp>
      <p:cxnSp>
        <p:nvCxnSpPr>
          <p:cNvPr id="9" name="Straight Arrow Connector 8"/>
          <p:cNvCxnSpPr/>
          <p:nvPr/>
        </p:nvCxnSpPr>
        <p:spPr>
          <a:xfrm flipH="1">
            <a:off x="5689600" y="1518920"/>
            <a:ext cx="32512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57347" y="975360"/>
            <a:ext cx="1989395" cy="1828800"/>
          </a:xfrm>
          <a:prstGeom prst="rect">
            <a:avLst/>
          </a:prstGeom>
          <a:ln w="38100">
            <a:solidFill>
              <a:schemeClr val="tx1"/>
            </a:solidFill>
          </a:ln>
        </p:spPr>
      </p:pic>
      <p:pic>
        <p:nvPicPr>
          <p:cNvPr id="1026" name="Picture 2">
            <a:extLst>
              <a:ext uri="{FF2B5EF4-FFF2-40B4-BE49-F238E27FC236}">
                <a16:creationId xmlns:a16="http://schemas.microsoft.com/office/drawing/2014/main" id="{F1F21F8C-F665-4335-AD6E-C1A5EB7122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9239" y="1049154"/>
            <a:ext cx="4760361" cy="4985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743517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ppt_w</p:attrName>
                                        </p:attrNameLst>
                                      </p:cBhvr>
                                      <p:tavLst>
                                        <p:tav tm="0">
                                          <p:val>
                                            <p:fltVal val="0"/>
                                          </p:val>
                                        </p:tav>
                                        <p:tav tm="100000">
                                          <p:val>
                                            <p:strVal val="#ppt_w"/>
                                          </p:val>
                                        </p:tav>
                                      </p:tavLst>
                                    </p:anim>
                                    <p:anim calcmode="lin" valueType="num">
                                      <p:cBhvr>
                                        <p:cTn id="8" dur="1000" fill="hold"/>
                                        <p:tgtEl>
                                          <p:spTgt spid="1026"/>
                                        </p:tgtEl>
                                        <p:attrNameLst>
                                          <p:attrName>ppt_h</p:attrName>
                                        </p:attrNameLst>
                                      </p:cBhvr>
                                      <p:tavLst>
                                        <p:tav tm="0">
                                          <p:val>
                                            <p:fltVal val="0"/>
                                          </p:val>
                                        </p:tav>
                                        <p:tav tm="100000">
                                          <p:val>
                                            <p:strVal val="#ppt_h"/>
                                          </p:val>
                                        </p:tav>
                                      </p:tavLst>
                                    </p:anim>
                                    <p:anim calcmode="lin" valueType="num">
                                      <p:cBhvr>
                                        <p:cTn id="9" dur="1000" fill="hold"/>
                                        <p:tgtEl>
                                          <p:spTgt spid="1026"/>
                                        </p:tgtEl>
                                        <p:attrNameLst>
                                          <p:attrName>style.rotation</p:attrName>
                                        </p:attrNameLst>
                                      </p:cBhvr>
                                      <p:tavLst>
                                        <p:tav tm="0">
                                          <p:val>
                                            <p:fltVal val="90"/>
                                          </p:val>
                                        </p:tav>
                                        <p:tav tm="100000">
                                          <p:val>
                                            <p:fltVal val="0"/>
                                          </p:val>
                                        </p:tav>
                                      </p:tavLst>
                                    </p:anim>
                                    <p:animEffect transition="in" filter="fade">
                                      <p:cBhvr>
                                        <p:cTn id="10" dur="10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fade">
                                      <p:cBhvr>
                                        <p:cTn id="15"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B1BB141-96C8-0E14-6D90-176974421178}"/>
              </a:ext>
            </a:extLst>
          </p:cNvPr>
          <p:cNvSpPr>
            <a:spLocks noGrp="1"/>
          </p:cNvSpPr>
          <p:nvPr>
            <p:ph type="sldNum" sz="quarter" idx="12"/>
          </p:nvPr>
        </p:nvSpPr>
        <p:spPr/>
        <p:txBody>
          <a:bodyPr/>
          <a:lstStyle/>
          <a:p>
            <a:pPr fontAlgn="base">
              <a:spcBef>
                <a:spcPct val="0"/>
              </a:spcBef>
              <a:spcAft>
                <a:spcPct val="0"/>
              </a:spcAft>
            </a:pPr>
            <a:fld id="{ECC3DEB0-CBDD-4A2B-A662-5EF9B220E925}" type="slidenum">
              <a:rPr lang="en-US" altLang="en-US">
                <a:solidFill>
                  <a:srgbClr val="000000"/>
                </a:solidFill>
                <a:latin typeface="Arial" panose="020B0604020202020204" pitchFamily="34" charset="0"/>
              </a:rPr>
              <a:pPr fontAlgn="base">
                <a:spcBef>
                  <a:spcPct val="0"/>
                </a:spcBef>
                <a:spcAft>
                  <a:spcPct val="0"/>
                </a:spcAft>
              </a:pPr>
              <a:t>55</a:t>
            </a:fld>
            <a:endParaRPr lang="en-US" altLang="en-US">
              <a:solidFill>
                <a:srgbClr val="000000"/>
              </a:solidFill>
              <a:latin typeface="Arial" panose="020B0604020202020204" pitchFamily="34" charset="0"/>
            </a:endParaRPr>
          </a:p>
        </p:txBody>
      </p:sp>
      <p:pic>
        <p:nvPicPr>
          <p:cNvPr id="25605" name="Picture 5">
            <a:hlinkClick r:id="rId2" tooltip="HerodtheGreat2.jpg"/>
            <a:extLst>
              <a:ext uri="{FF2B5EF4-FFF2-40B4-BE49-F238E27FC236}">
                <a16:creationId xmlns:a16="http://schemas.microsoft.com/office/drawing/2014/main" id="{5321A001-13B4-F5A1-18E7-52D312FE3A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405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CD629F0-BB2E-8C1A-09DF-A76294816092}"/>
              </a:ext>
            </a:extLst>
          </p:cNvPr>
          <p:cNvSpPr>
            <a:spLocks noGrp="1"/>
          </p:cNvSpPr>
          <p:nvPr>
            <p:ph type="sldNum" sz="quarter" idx="12"/>
          </p:nvPr>
        </p:nvSpPr>
        <p:spPr/>
        <p:txBody>
          <a:bodyPr/>
          <a:lstStyle/>
          <a:p>
            <a:pPr fontAlgn="base">
              <a:spcBef>
                <a:spcPct val="0"/>
              </a:spcBef>
              <a:spcAft>
                <a:spcPct val="0"/>
              </a:spcAft>
            </a:pPr>
            <a:fld id="{FA8AC87A-4025-4DA6-9C14-CC92FE3376D2}" type="slidenum">
              <a:rPr lang="en-US" altLang="en-US">
                <a:solidFill>
                  <a:srgbClr val="000000"/>
                </a:solidFill>
                <a:latin typeface="Arial" panose="020B0604020202020204" pitchFamily="34" charset="0"/>
              </a:rPr>
              <a:pPr fontAlgn="base">
                <a:spcBef>
                  <a:spcPct val="0"/>
                </a:spcBef>
                <a:spcAft>
                  <a:spcPct val="0"/>
                </a:spcAft>
              </a:pPr>
              <a:t>56</a:t>
            </a:fld>
            <a:endParaRPr lang="en-US" altLang="en-US">
              <a:solidFill>
                <a:srgbClr val="000000"/>
              </a:solidFill>
              <a:latin typeface="Arial" panose="020B0604020202020204" pitchFamily="34" charset="0"/>
            </a:endParaRPr>
          </a:p>
        </p:txBody>
      </p:sp>
      <p:sp>
        <p:nvSpPr>
          <p:cNvPr id="15362" name="Rectangle 2">
            <a:extLst>
              <a:ext uri="{FF2B5EF4-FFF2-40B4-BE49-F238E27FC236}">
                <a16:creationId xmlns:a16="http://schemas.microsoft.com/office/drawing/2014/main" id="{93921F3D-A31B-60CF-71AB-7097E3ACDDFF}"/>
              </a:ext>
            </a:extLst>
          </p:cNvPr>
          <p:cNvSpPr>
            <a:spLocks noGrp="1" noChangeArrowheads="1"/>
          </p:cNvSpPr>
          <p:nvPr>
            <p:ph type="title"/>
          </p:nvPr>
        </p:nvSpPr>
        <p:spPr/>
        <p:txBody>
          <a:bodyPr/>
          <a:lstStyle/>
          <a:p>
            <a:r>
              <a:rPr lang="en-US" altLang="en-US" sz="5000"/>
              <a:t>Herod The Great – son of Antipater</a:t>
            </a:r>
          </a:p>
        </p:txBody>
      </p:sp>
      <p:sp>
        <p:nvSpPr>
          <p:cNvPr id="15363" name="Rectangle 3">
            <a:extLst>
              <a:ext uri="{FF2B5EF4-FFF2-40B4-BE49-F238E27FC236}">
                <a16:creationId xmlns:a16="http://schemas.microsoft.com/office/drawing/2014/main" id="{2F717231-EB17-BBD0-93CE-14810087F7D1}"/>
              </a:ext>
            </a:extLst>
          </p:cNvPr>
          <p:cNvSpPr>
            <a:spLocks noGrp="1" noChangeArrowheads="1"/>
          </p:cNvSpPr>
          <p:nvPr>
            <p:ph type="body" idx="1"/>
          </p:nvPr>
        </p:nvSpPr>
        <p:spPr>
          <a:xfrm>
            <a:off x="2057400" y="1447800"/>
            <a:ext cx="8610600" cy="5410200"/>
          </a:xfrm>
        </p:spPr>
        <p:txBody>
          <a:bodyPr/>
          <a:lstStyle/>
          <a:p>
            <a:r>
              <a:rPr lang="en-US" altLang="en-US"/>
              <a:t> Came to power after the Maccabeans dynasty was crushed, he ruled in Palestine from 40 BC</a:t>
            </a:r>
          </a:p>
          <a:p>
            <a:r>
              <a:rPr lang="en-US" altLang="en-US"/>
              <a:t> His kingdom comprised Judea, Samaria, Galilee, Idumea, Batanea, and Peraea</a:t>
            </a:r>
          </a:p>
          <a:p>
            <a:r>
              <a:rPr lang="en-US" altLang="en-US"/>
              <a:t> He had great skills but was hated by Jews</a:t>
            </a:r>
          </a:p>
          <a:p>
            <a:r>
              <a:rPr lang="en-US" altLang="en-US"/>
              <a:t> He laid heavy taxes on the Jews and was brutal on rebellions</a:t>
            </a:r>
          </a:p>
          <a:p>
            <a:r>
              <a:rPr lang="en-US" altLang="en-US"/>
              <a:t> He massacred his family and a great many rabbis and the children of Bethlehem &amp; hoped to include Jesus, but he suddenly died in 4 BC</a:t>
            </a:r>
          </a:p>
          <a:p>
            <a:r>
              <a:rPr lang="en-US" altLang="en-US"/>
              <a:t> Concerned that no one would grieve over him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anim to="" calcmode="lin" valueType="num">
                                      <p:cBhvr>
                                        <p:cTn id="7" dur="1" fill="hold"/>
                                        <p:tgtEl>
                                          <p:spTgt spid="15363">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15363">
                                            <p:txEl>
                                              <p:pRg st="1" end="1"/>
                                            </p:txEl>
                                          </p:spTgt>
                                        </p:tgtEl>
                                        <p:attrNameLst>
                                          <p:attrName>style.visibility</p:attrName>
                                        </p:attrNameLst>
                                      </p:cBhvr>
                                      <p:to>
                                        <p:strVal val="visible"/>
                                      </p:to>
                                    </p:set>
                                    <p:anim to="" calcmode="lin" valueType="num">
                                      <p:cBhvr>
                                        <p:cTn id="12" dur="1" fill="hold"/>
                                        <p:tgtEl>
                                          <p:spTgt spid="15363">
                                            <p:txEl>
                                              <p:pRg st="1" end="1"/>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nodeType="clickEffect">
                                  <p:stCondLst>
                                    <p:cond delay="0"/>
                                  </p:stCondLst>
                                  <p:childTnLst>
                                    <p:set>
                                      <p:cBhvr>
                                        <p:cTn id="16" dur="1" fill="hold">
                                          <p:stCondLst>
                                            <p:cond delay="0"/>
                                          </p:stCondLst>
                                        </p:cTn>
                                        <p:tgtEl>
                                          <p:spTgt spid="15363">
                                            <p:txEl>
                                              <p:pRg st="2" end="2"/>
                                            </p:txEl>
                                          </p:spTgt>
                                        </p:tgtEl>
                                        <p:attrNameLst>
                                          <p:attrName>style.visibility</p:attrName>
                                        </p:attrNameLst>
                                      </p:cBhvr>
                                      <p:to>
                                        <p:strVal val="visible"/>
                                      </p:to>
                                    </p:set>
                                    <p:anim to="" calcmode="lin" valueType="num">
                                      <p:cBhvr>
                                        <p:cTn id="17" dur="1" fill="hold"/>
                                        <p:tgtEl>
                                          <p:spTgt spid="15363">
                                            <p:txEl>
                                              <p:pRg st="2" end="2"/>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nodeType="clickEffect">
                                  <p:stCondLst>
                                    <p:cond delay="0"/>
                                  </p:stCondLst>
                                  <p:childTnLst>
                                    <p:set>
                                      <p:cBhvr>
                                        <p:cTn id="21" dur="1" fill="hold">
                                          <p:stCondLst>
                                            <p:cond delay="0"/>
                                          </p:stCondLst>
                                        </p:cTn>
                                        <p:tgtEl>
                                          <p:spTgt spid="15363">
                                            <p:txEl>
                                              <p:pRg st="3" end="3"/>
                                            </p:txEl>
                                          </p:spTgt>
                                        </p:tgtEl>
                                        <p:attrNameLst>
                                          <p:attrName>style.visibility</p:attrName>
                                        </p:attrNameLst>
                                      </p:cBhvr>
                                      <p:to>
                                        <p:strVal val="visible"/>
                                      </p:to>
                                    </p:set>
                                    <p:anim to="" calcmode="lin" valueType="num">
                                      <p:cBhvr>
                                        <p:cTn id="22" dur="1" fill="hold"/>
                                        <p:tgtEl>
                                          <p:spTgt spid="15363">
                                            <p:txEl>
                                              <p:pRg st="3" end="3"/>
                                            </p:txEl>
                                          </p:spTgt>
                                        </p:tgtEl>
                                        <p:attrNameLst>
                                          <p:attrName/>
                                        </p:attrNameLst>
                                      </p:cBhvr>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nodeType="clickEffect">
                                  <p:stCondLst>
                                    <p:cond delay="0"/>
                                  </p:stCondLst>
                                  <p:childTnLst>
                                    <p:set>
                                      <p:cBhvr>
                                        <p:cTn id="26" dur="1" fill="hold">
                                          <p:stCondLst>
                                            <p:cond delay="0"/>
                                          </p:stCondLst>
                                        </p:cTn>
                                        <p:tgtEl>
                                          <p:spTgt spid="15363">
                                            <p:txEl>
                                              <p:pRg st="4" end="4"/>
                                            </p:txEl>
                                          </p:spTgt>
                                        </p:tgtEl>
                                        <p:attrNameLst>
                                          <p:attrName>style.visibility</p:attrName>
                                        </p:attrNameLst>
                                      </p:cBhvr>
                                      <p:to>
                                        <p:strVal val="visible"/>
                                      </p:to>
                                    </p:set>
                                    <p:anim to="" calcmode="lin" valueType="num">
                                      <p:cBhvr>
                                        <p:cTn id="27" dur="1" fill="hold"/>
                                        <p:tgtEl>
                                          <p:spTgt spid="15363">
                                            <p:txEl>
                                              <p:pRg st="4" end="4"/>
                                            </p:txEl>
                                          </p:spTgt>
                                        </p:tgtEl>
                                        <p:attrNameLst>
                                          <p:attrName/>
                                        </p:attrNameLst>
                                      </p:cBhvr>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4" presetClass="entr" presetSubtype="0" fill="hold" nodeType="clickEffect">
                                  <p:stCondLst>
                                    <p:cond delay="0"/>
                                  </p:stCondLst>
                                  <p:childTnLst>
                                    <p:set>
                                      <p:cBhvr>
                                        <p:cTn id="31" dur="1" fill="hold">
                                          <p:stCondLst>
                                            <p:cond delay="0"/>
                                          </p:stCondLst>
                                        </p:cTn>
                                        <p:tgtEl>
                                          <p:spTgt spid="15363">
                                            <p:txEl>
                                              <p:pRg st="5" end="5"/>
                                            </p:txEl>
                                          </p:spTgt>
                                        </p:tgtEl>
                                        <p:attrNameLst>
                                          <p:attrName>style.visibility</p:attrName>
                                        </p:attrNameLst>
                                      </p:cBhvr>
                                      <p:to>
                                        <p:strVal val="visible"/>
                                      </p:to>
                                    </p:set>
                                    <p:anim to="" calcmode="lin" valueType="num">
                                      <p:cBhvr>
                                        <p:cTn id="32" dur="1" fill="hold"/>
                                        <p:tgtEl>
                                          <p:spTgt spid="15363">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build="p"/>
    </p:bld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B8F21944-048D-538C-8FE4-B233E6ECD8AF}"/>
              </a:ext>
            </a:extLst>
          </p:cNvPr>
          <p:cNvSpPr>
            <a:spLocks noGrp="1" noChangeArrowheads="1"/>
          </p:cNvSpPr>
          <p:nvPr>
            <p:ph type="title"/>
          </p:nvPr>
        </p:nvSpPr>
        <p:spPr>
          <a:effectLst>
            <a:outerShdw dist="35921" dir="2700000" algn="ctr" rotWithShape="0">
              <a:srgbClr val="FF3399"/>
            </a:outerShdw>
          </a:effectLst>
        </p:spPr>
        <p:txBody>
          <a:bodyPr/>
          <a:lstStyle/>
          <a:p>
            <a:pPr>
              <a:defRPr/>
            </a:pPr>
            <a:r>
              <a:rPr lang="en-US" sz="6000" b="1">
                <a:effectLst/>
              </a:rPr>
              <a:t>Herod the Great</a:t>
            </a:r>
          </a:p>
        </p:txBody>
      </p:sp>
      <p:sp>
        <p:nvSpPr>
          <p:cNvPr id="19459" name="Rectangle 3">
            <a:extLst>
              <a:ext uri="{FF2B5EF4-FFF2-40B4-BE49-F238E27FC236}">
                <a16:creationId xmlns:a16="http://schemas.microsoft.com/office/drawing/2014/main" id="{C9DC1AB1-29CB-0E3C-E6CB-3C5E67ECA704}"/>
              </a:ext>
            </a:extLst>
          </p:cNvPr>
          <p:cNvSpPr>
            <a:spLocks noGrp="1" noChangeArrowheads="1"/>
          </p:cNvSpPr>
          <p:nvPr>
            <p:ph type="body" idx="1"/>
          </p:nvPr>
        </p:nvSpPr>
        <p:spPr>
          <a:xfrm>
            <a:off x="2057400" y="1752600"/>
            <a:ext cx="8153400" cy="4114800"/>
          </a:xfrm>
        </p:spPr>
        <p:txBody>
          <a:bodyPr/>
          <a:lstStyle/>
          <a:p>
            <a:r>
              <a:rPr lang="en-US" altLang="en-US"/>
              <a:t>Obsessed with establishing his dynasty</a:t>
            </a:r>
          </a:p>
          <a:p>
            <a:pPr lvl="1"/>
            <a:r>
              <a:rPr lang="en-US" altLang="en-US">
                <a:solidFill>
                  <a:srgbClr val="FFFFFF"/>
                </a:solidFill>
              </a:rPr>
              <a:t>Story of his life is strewn with the ghosts of people whom he suspected of treason or disloyalty</a:t>
            </a:r>
          </a:p>
          <a:p>
            <a:r>
              <a:rPr lang="en-US" altLang="en-US"/>
              <a:t>Ordered the death of 45 members of the Sanhedrin who had opposed him</a:t>
            </a:r>
          </a:p>
          <a:p>
            <a:pPr lvl="1"/>
            <a:r>
              <a:rPr lang="en-US" altLang="en-US">
                <a:solidFill>
                  <a:srgbClr val="FFFFFF"/>
                </a:solidFill>
              </a:rPr>
              <a:t>What is the Sanhedrin?</a:t>
            </a:r>
          </a:p>
          <a:p>
            <a:pPr lvl="2"/>
            <a:endParaRPr lang="en-US" altLang="en-US">
              <a:solidFill>
                <a:srgbClr val="FFFFFF"/>
              </a:solidFill>
            </a:endParaRPr>
          </a:p>
        </p:txBody>
      </p:sp>
      <p:sp>
        <p:nvSpPr>
          <p:cNvPr id="6148" name="Rectangle 4">
            <a:extLst>
              <a:ext uri="{FF2B5EF4-FFF2-40B4-BE49-F238E27FC236}">
                <a16:creationId xmlns:a16="http://schemas.microsoft.com/office/drawing/2014/main" id="{070E2B6C-B1A2-12E6-6866-978AE56BA68F}"/>
              </a:ext>
            </a:extLst>
          </p:cNvPr>
          <p:cNvSpPr>
            <a:spLocks noChangeArrowheads="1"/>
          </p:cNvSpPr>
          <p:nvPr/>
        </p:nvSpPr>
        <p:spPr bwMode="auto">
          <a:xfrm>
            <a:off x="1524000" y="0"/>
            <a:ext cx="152400" cy="6858000"/>
          </a:xfrm>
          <a:prstGeom prst="rect">
            <a:avLst/>
          </a:prstGeom>
          <a:gradFill rotWithShape="1">
            <a:gsLst>
              <a:gs pos="0">
                <a:srgbClr val="FF0000"/>
              </a:gs>
              <a:gs pos="50000">
                <a:srgbClr val="FF3399"/>
              </a:gs>
              <a:gs pos="100000">
                <a:srgbClr val="FF0000"/>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00"/>
              </a:solidFill>
            </a:endParaRPr>
          </a:p>
        </p:txBody>
      </p:sp>
      <p:sp>
        <p:nvSpPr>
          <p:cNvPr id="6149" name="Rectangle 5">
            <a:extLst>
              <a:ext uri="{FF2B5EF4-FFF2-40B4-BE49-F238E27FC236}">
                <a16:creationId xmlns:a16="http://schemas.microsoft.com/office/drawing/2014/main" id="{A39976B9-D0E3-53FD-3B57-5C10D95CE313}"/>
              </a:ext>
            </a:extLst>
          </p:cNvPr>
          <p:cNvSpPr>
            <a:spLocks noChangeArrowheads="1"/>
          </p:cNvSpPr>
          <p:nvPr/>
        </p:nvSpPr>
        <p:spPr bwMode="auto">
          <a:xfrm>
            <a:off x="10515600" y="0"/>
            <a:ext cx="152400" cy="6858000"/>
          </a:xfrm>
          <a:prstGeom prst="rect">
            <a:avLst/>
          </a:prstGeom>
          <a:gradFill rotWithShape="1">
            <a:gsLst>
              <a:gs pos="0">
                <a:srgbClr val="FF0000"/>
              </a:gs>
              <a:gs pos="50000">
                <a:srgbClr val="FF3399"/>
              </a:gs>
              <a:gs pos="100000">
                <a:srgbClr val="FF0000"/>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00"/>
              </a:solidFill>
            </a:endParaRPr>
          </a:p>
        </p:txBody>
      </p:sp>
      <p:sp>
        <p:nvSpPr>
          <p:cNvPr id="6150" name="Rectangle 6">
            <a:extLst>
              <a:ext uri="{FF2B5EF4-FFF2-40B4-BE49-F238E27FC236}">
                <a16:creationId xmlns:a16="http://schemas.microsoft.com/office/drawing/2014/main" id="{F3F41D9A-2BD9-5A74-70F7-731B2BBDA784}"/>
              </a:ext>
            </a:extLst>
          </p:cNvPr>
          <p:cNvSpPr>
            <a:spLocks noChangeArrowheads="1"/>
          </p:cNvSpPr>
          <p:nvPr/>
        </p:nvSpPr>
        <p:spPr bwMode="auto">
          <a:xfrm>
            <a:off x="1524000" y="0"/>
            <a:ext cx="9144000" cy="152400"/>
          </a:xfrm>
          <a:prstGeom prst="rect">
            <a:avLst/>
          </a:prstGeom>
          <a:gradFill rotWithShape="1">
            <a:gsLst>
              <a:gs pos="0">
                <a:srgbClr val="FF3399"/>
              </a:gs>
              <a:gs pos="50000">
                <a:srgbClr val="FF0000"/>
              </a:gs>
              <a:gs pos="100000">
                <a:srgbClr val="FF3399"/>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00"/>
              </a:solidFill>
            </a:endParaRPr>
          </a:p>
        </p:txBody>
      </p:sp>
      <p:sp>
        <p:nvSpPr>
          <p:cNvPr id="6151" name="Rectangle 7">
            <a:extLst>
              <a:ext uri="{FF2B5EF4-FFF2-40B4-BE49-F238E27FC236}">
                <a16:creationId xmlns:a16="http://schemas.microsoft.com/office/drawing/2014/main" id="{839E2DDC-25C4-FAFF-E2D0-868ADD9AEBEA}"/>
              </a:ext>
            </a:extLst>
          </p:cNvPr>
          <p:cNvSpPr>
            <a:spLocks noChangeArrowheads="1"/>
          </p:cNvSpPr>
          <p:nvPr/>
        </p:nvSpPr>
        <p:spPr bwMode="auto">
          <a:xfrm>
            <a:off x="1524000" y="6705600"/>
            <a:ext cx="9144000" cy="152400"/>
          </a:xfrm>
          <a:prstGeom prst="rect">
            <a:avLst/>
          </a:prstGeom>
          <a:gradFill rotWithShape="1">
            <a:gsLst>
              <a:gs pos="0">
                <a:srgbClr val="FF3399"/>
              </a:gs>
              <a:gs pos="50000">
                <a:srgbClr val="FF0000"/>
              </a:gs>
              <a:gs pos="100000">
                <a:srgbClr val="FF3399"/>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00"/>
              </a:solidFill>
            </a:endParaRP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9458"/>
                                        </p:tgtEl>
                                        <p:attrNameLst>
                                          <p:attrName>style.visibility</p:attrName>
                                        </p:attrNameLst>
                                      </p:cBhvr>
                                      <p:to>
                                        <p:strVal val="visible"/>
                                      </p:to>
                                    </p:set>
                                    <p:animEffect transition="in" filter="dissolve">
                                      <p:cBhvr>
                                        <p:cTn id="7" dur="500"/>
                                        <p:tgtEl>
                                          <p:spTgt spid="19458"/>
                                        </p:tgtEl>
                                      </p:cBhvr>
                                    </p:animEffect>
                                  </p:childTnLst>
                                </p:cTn>
                              </p:par>
                            </p:childTnLst>
                          </p:cTn>
                        </p:par>
                        <p:par>
                          <p:cTn id="8" fill="hold" nodeType="afterGroup">
                            <p:stCondLst>
                              <p:cond delay="500"/>
                            </p:stCondLst>
                            <p:childTnLst>
                              <p:par>
                                <p:cTn id="9" presetID="23" presetClass="entr" presetSubtype="16" fill="hold" nodeType="afterEffect">
                                  <p:stCondLst>
                                    <p:cond delay="0"/>
                                  </p:stCondLst>
                                  <p:childTnLst>
                                    <p:set>
                                      <p:cBhvr>
                                        <p:cTn id="10" dur="1" fill="hold">
                                          <p:stCondLst>
                                            <p:cond delay="0"/>
                                          </p:stCondLst>
                                        </p:cTn>
                                        <p:tgtEl>
                                          <p:spTgt spid="19459">
                                            <p:txEl>
                                              <p:pRg st="0" end="0"/>
                                            </p:txEl>
                                          </p:spTgt>
                                        </p:tgtEl>
                                        <p:attrNameLst>
                                          <p:attrName>style.visibility</p:attrName>
                                        </p:attrNameLst>
                                      </p:cBhvr>
                                      <p:to>
                                        <p:strVal val="visible"/>
                                      </p:to>
                                    </p:set>
                                    <p:anim calcmode="lin" valueType="num">
                                      <p:cBhvr>
                                        <p:cTn id="11" dur="500" fill="hold"/>
                                        <p:tgtEl>
                                          <p:spTgt spid="19459">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19459">
                                            <p:txEl>
                                              <p:pRg st="0" end="0"/>
                                            </p:txEl>
                                          </p:spTgt>
                                        </p:tgtEl>
                                        <p:attrNameLst>
                                          <p:attrName>ppt_h</p:attrName>
                                        </p:attrNameLst>
                                      </p:cBhvr>
                                      <p:tavLst>
                                        <p:tav tm="0">
                                          <p:val>
                                            <p:fltVal val="0"/>
                                          </p:val>
                                        </p:tav>
                                        <p:tav tm="100000">
                                          <p:val>
                                            <p:strVal val="#ppt_h"/>
                                          </p:val>
                                        </p:tav>
                                      </p:tavLst>
                                    </p:anim>
                                  </p:childTnLst>
                                </p:cTn>
                              </p:par>
                            </p:childTnLst>
                          </p:cTn>
                        </p:par>
                        <p:par>
                          <p:cTn id="13" fill="hold" nodeType="afterGroup">
                            <p:stCondLst>
                              <p:cond delay="1000"/>
                            </p:stCondLst>
                            <p:childTnLst>
                              <p:par>
                                <p:cTn id="14" presetID="23" presetClass="entr" presetSubtype="16" fill="hold" nodeType="afterEffect">
                                  <p:stCondLst>
                                    <p:cond delay="0"/>
                                  </p:stCondLst>
                                  <p:childTnLst>
                                    <p:set>
                                      <p:cBhvr>
                                        <p:cTn id="15" dur="1" fill="hold">
                                          <p:stCondLst>
                                            <p:cond delay="0"/>
                                          </p:stCondLst>
                                        </p:cTn>
                                        <p:tgtEl>
                                          <p:spTgt spid="19459">
                                            <p:txEl>
                                              <p:pRg st="1" end="1"/>
                                            </p:txEl>
                                          </p:spTgt>
                                        </p:tgtEl>
                                        <p:attrNameLst>
                                          <p:attrName>style.visibility</p:attrName>
                                        </p:attrNameLst>
                                      </p:cBhvr>
                                      <p:to>
                                        <p:strVal val="visible"/>
                                      </p:to>
                                    </p:set>
                                    <p:anim calcmode="lin" valueType="num">
                                      <p:cBhvr>
                                        <p:cTn id="16" dur="500" fill="hold"/>
                                        <p:tgtEl>
                                          <p:spTgt spid="19459">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19459">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3" presetClass="entr" presetSubtype="16" fill="hold" nodeType="clickEffect">
                                  <p:stCondLst>
                                    <p:cond delay="0"/>
                                  </p:stCondLst>
                                  <p:childTnLst>
                                    <p:set>
                                      <p:cBhvr>
                                        <p:cTn id="21" dur="1" fill="hold">
                                          <p:stCondLst>
                                            <p:cond delay="0"/>
                                          </p:stCondLst>
                                        </p:cTn>
                                        <p:tgtEl>
                                          <p:spTgt spid="19459">
                                            <p:txEl>
                                              <p:pRg st="2" end="2"/>
                                            </p:txEl>
                                          </p:spTgt>
                                        </p:tgtEl>
                                        <p:attrNameLst>
                                          <p:attrName>style.visibility</p:attrName>
                                        </p:attrNameLst>
                                      </p:cBhvr>
                                      <p:to>
                                        <p:strVal val="visible"/>
                                      </p:to>
                                    </p:set>
                                    <p:anim calcmode="lin" valueType="num">
                                      <p:cBhvr>
                                        <p:cTn id="22" dur="500" fill="hold"/>
                                        <p:tgtEl>
                                          <p:spTgt spid="19459">
                                            <p:txEl>
                                              <p:pRg st="2" end="2"/>
                                            </p:txEl>
                                          </p:spTgt>
                                        </p:tgtEl>
                                        <p:attrNameLst>
                                          <p:attrName>ppt_w</p:attrName>
                                        </p:attrNameLst>
                                      </p:cBhvr>
                                      <p:tavLst>
                                        <p:tav tm="0">
                                          <p:val>
                                            <p:fltVal val="0"/>
                                          </p:val>
                                        </p:tav>
                                        <p:tav tm="100000">
                                          <p:val>
                                            <p:strVal val="#ppt_w"/>
                                          </p:val>
                                        </p:tav>
                                      </p:tavLst>
                                    </p:anim>
                                    <p:anim calcmode="lin" valueType="num">
                                      <p:cBhvr>
                                        <p:cTn id="23" dur="500" fill="hold"/>
                                        <p:tgtEl>
                                          <p:spTgt spid="19459">
                                            <p:txEl>
                                              <p:pRg st="2" end="2"/>
                                            </p:txEl>
                                          </p:spTgt>
                                        </p:tgtEl>
                                        <p:attrNameLst>
                                          <p:attrName>ppt_h</p:attrName>
                                        </p:attrNameLst>
                                      </p:cBhvr>
                                      <p:tavLst>
                                        <p:tav tm="0">
                                          <p:val>
                                            <p:fltVal val="0"/>
                                          </p:val>
                                        </p:tav>
                                        <p:tav tm="100000">
                                          <p:val>
                                            <p:strVal val="#ppt_h"/>
                                          </p:val>
                                        </p:tav>
                                      </p:tavLst>
                                    </p:anim>
                                  </p:childTnLst>
                                </p:cTn>
                              </p:par>
                            </p:childTnLst>
                          </p:cTn>
                        </p:par>
                        <p:par>
                          <p:cTn id="24" fill="hold" nodeType="afterGroup">
                            <p:stCondLst>
                              <p:cond delay="500"/>
                            </p:stCondLst>
                            <p:childTnLst>
                              <p:par>
                                <p:cTn id="25" presetID="23" presetClass="entr" presetSubtype="16" fill="hold" nodeType="afterEffect">
                                  <p:stCondLst>
                                    <p:cond delay="0"/>
                                  </p:stCondLst>
                                  <p:childTnLst>
                                    <p:set>
                                      <p:cBhvr>
                                        <p:cTn id="26" dur="1" fill="hold">
                                          <p:stCondLst>
                                            <p:cond delay="0"/>
                                          </p:stCondLst>
                                        </p:cTn>
                                        <p:tgtEl>
                                          <p:spTgt spid="19459">
                                            <p:txEl>
                                              <p:pRg st="3" end="3"/>
                                            </p:txEl>
                                          </p:spTgt>
                                        </p:tgtEl>
                                        <p:attrNameLst>
                                          <p:attrName>style.visibility</p:attrName>
                                        </p:attrNameLst>
                                      </p:cBhvr>
                                      <p:to>
                                        <p:strVal val="visible"/>
                                      </p:to>
                                    </p:set>
                                    <p:anim calcmode="lin" valueType="num">
                                      <p:cBhvr>
                                        <p:cTn id="27" dur="500" fill="hold"/>
                                        <p:tgtEl>
                                          <p:spTgt spid="19459">
                                            <p:txEl>
                                              <p:pRg st="3" end="3"/>
                                            </p:txEl>
                                          </p:spTgt>
                                        </p:tgtEl>
                                        <p:attrNameLst>
                                          <p:attrName>ppt_w</p:attrName>
                                        </p:attrNameLst>
                                      </p:cBhvr>
                                      <p:tavLst>
                                        <p:tav tm="0">
                                          <p:val>
                                            <p:fltVal val="0"/>
                                          </p:val>
                                        </p:tav>
                                        <p:tav tm="100000">
                                          <p:val>
                                            <p:strVal val="#ppt_w"/>
                                          </p:val>
                                        </p:tav>
                                      </p:tavLst>
                                    </p:anim>
                                    <p:anim calcmode="lin" valueType="num">
                                      <p:cBhvr>
                                        <p:cTn id="28" dur="500" fill="hold"/>
                                        <p:tgtEl>
                                          <p:spTgt spid="19459">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p:bld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AB6BF9E7-195C-42DE-F066-75EAE79D8186}"/>
              </a:ext>
            </a:extLst>
          </p:cNvPr>
          <p:cNvSpPr>
            <a:spLocks noGrp="1" noChangeArrowheads="1"/>
          </p:cNvSpPr>
          <p:nvPr>
            <p:ph type="title"/>
          </p:nvPr>
        </p:nvSpPr>
        <p:spPr>
          <a:effectLst>
            <a:outerShdw dist="35921" dir="2700000" algn="ctr" rotWithShape="0">
              <a:srgbClr val="FF3399"/>
            </a:outerShdw>
          </a:effectLst>
        </p:spPr>
        <p:txBody>
          <a:bodyPr/>
          <a:lstStyle/>
          <a:p>
            <a:pPr>
              <a:defRPr/>
            </a:pPr>
            <a:r>
              <a:rPr lang="en-US" sz="6000" b="1">
                <a:effectLst/>
              </a:rPr>
              <a:t>Sanhedrin</a:t>
            </a:r>
          </a:p>
        </p:txBody>
      </p:sp>
      <p:sp>
        <p:nvSpPr>
          <p:cNvPr id="20483" name="Rectangle 3">
            <a:extLst>
              <a:ext uri="{FF2B5EF4-FFF2-40B4-BE49-F238E27FC236}">
                <a16:creationId xmlns:a16="http://schemas.microsoft.com/office/drawing/2014/main" id="{6271AB73-378A-1DBD-C3AF-7C706C11A483}"/>
              </a:ext>
            </a:extLst>
          </p:cNvPr>
          <p:cNvSpPr>
            <a:spLocks noGrp="1" noChangeArrowheads="1"/>
          </p:cNvSpPr>
          <p:nvPr>
            <p:ph type="body" idx="1"/>
          </p:nvPr>
        </p:nvSpPr>
        <p:spPr>
          <a:xfrm>
            <a:off x="1828800" y="1752600"/>
            <a:ext cx="8534400" cy="4876800"/>
          </a:xfrm>
        </p:spPr>
        <p:txBody>
          <a:bodyPr/>
          <a:lstStyle/>
          <a:p>
            <a:r>
              <a:rPr lang="en-US" altLang="en-US"/>
              <a:t>Highest ruling body and court of justice among the Jewish people in the time of Jesus.</a:t>
            </a:r>
          </a:p>
          <a:p>
            <a:pPr lvl="1"/>
            <a:r>
              <a:rPr lang="en-US" altLang="en-US">
                <a:solidFill>
                  <a:srgbClr val="FFFFFF"/>
                </a:solidFill>
              </a:rPr>
              <a:t>Made up of chief priests, elders, scribes</a:t>
            </a:r>
          </a:p>
          <a:p>
            <a:pPr lvl="1"/>
            <a:r>
              <a:rPr lang="en-US" altLang="en-US">
                <a:solidFill>
                  <a:srgbClr val="FFFFFF"/>
                </a:solidFill>
              </a:rPr>
              <a:t>Headed by the high priest of Israel</a:t>
            </a:r>
          </a:p>
          <a:p>
            <a:r>
              <a:rPr lang="en-US" altLang="en-US"/>
              <a:t>Had 71 members – high priest was always the president of the Sanhedrin council</a:t>
            </a:r>
          </a:p>
          <a:p>
            <a:r>
              <a:rPr lang="en-US" altLang="en-US"/>
              <a:t>No power of capital punishment – reserved for Roman power</a:t>
            </a:r>
          </a:p>
          <a:p>
            <a:pPr lvl="1"/>
            <a:r>
              <a:rPr lang="en-US" altLang="en-US">
                <a:solidFill>
                  <a:srgbClr val="FFFFFF"/>
                </a:solidFill>
              </a:rPr>
              <a:t>Handed Jesus over to Pilate after Jesus’ mock trial</a:t>
            </a:r>
          </a:p>
        </p:txBody>
      </p:sp>
      <p:sp>
        <p:nvSpPr>
          <p:cNvPr id="7172" name="Rectangle 4">
            <a:extLst>
              <a:ext uri="{FF2B5EF4-FFF2-40B4-BE49-F238E27FC236}">
                <a16:creationId xmlns:a16="http://schemas.microsoft.com/office/drawing/2014/main" id="{AA7EDEAB-5B5E-3AE0-CFC2-E6BFBCEC0EBF}"/>
              </a:ext>
            </a:extLst>
          </p:cNvPr>
          <p:cNvSpPr>
            <a:spLocks noChangeArrowheads="1"/>
          </p:cNvSpPr>
          <p:nvPr/>
        </p:nvSpPr>
        <p:spPr bwMode="auto">
          <a:xfrm>
            <a:off x="1524000" y="0"/>
            <a:ext cx="152400" cy="6858000"/>
          </a:xfrm>
          <a:prstGeom prst="rect">
            <a:avLst/>
          </a:prstGeom>
          <a:gradFill rotWithShape="1">
            <a:gsLst>
              <a:gs pos="0">
                <a:srgbClr val="FF0000"/>
              </a:gs>
              <a:gs pos="50000">
                <a:srgbClr val="FF3399"/>
              </a:gs>
              <a:gs pos="100000">
                <a:srgbClr val="FF0000"/>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00"/>
              </a:solidFill>
            </a:endParaRPr>
          </a:p>
        </p:txBody>
      </p:sp>
      <p:sp>
        <p:nvSpPr>
          <p:cNvPr id="7173" name="Rectangle 5">
            <a:extLst>
              <a:ext uri="{FF2B5EF4-FFF2-40B4-BE49-F238E27FC236}">
                <a16:creationId xmlns:a16="http://schemas.microsoft.com/office/drawing/2014/main" id="{A2E5D359-0015-9013-89B3-AABAC7D2C89F}"/>
              </a:ext>
            </a:extLst>
          </p:cNvPr>
          <p:cNvSpPr>
            <a:spLocks noChangeArrowheads="1"/>
          </p:cNvSpPr>
          <p:nvPr/>
        </p:nvSpPr>
        <p:spPr bwMode="auto">
          <a:xfrm>
            <a:off x="10515600" y="0"/>
            <a:ext cx="152400" cy="6858000"/>
          </a:xfrm>
          <a:prstGeom prst="rect">
            <a:avLst/>
          </a:prstGeom>
          <a:gradFill rotWithShape="1">
            <a:gsLst>
              <a:gs pos="0">
                <a:srgbClr val="FF0000"/>
              </a:gs>
              <a:gs pos="50000">
                <a:srgbClr val="FF3399"/>
              </a:gs>
              <a:gs pos="100000">
                <a:srgbClr val="FF0000"/>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00"/>
              </a:solidFill>
            </a:endParaRPr>
          </a:p>
        </p:txBody>
      </p:sp>
      <p:sp>
        <p:nvSpPr>
          <p:cNvPr id="7174" name="Rectangle 6">
            <a:extLst>
              <a:ext uri="{FF2B5EF4-FFF2-40B4-BE49-F238E27FC236}">
                <a16:creationId xmlns:a16="http://schemas.microsoft.com/office/drawing/2014/main" id="{602BE2FC-377D-5348-EB02-B9670AD09660}"/>
              </a:ext>
            </a:extLst>
          </p:cNvPr>
          <p:cNvSpPr>
            <a:spLocks noChangeArrowheads="1"/>
          </p:cNvSpPr>
          <p:nvPr/>
        </p:nvSpPr>
        <p:spPr bwMode="auto">
          <a:xfrm>
            <a:off x="1524000" y="0"/>
            <a:ext cx="9144000" cy="152400"/>
          </a:xfrm>
          <a:prstGeom prst="rect">
            <a:avLst/>
          </a:prstGeom>
          <a:gradFill rotWithShape="1">
            <a:gsLst>
              <a:gs pos="0">
                <a:srgbClr val="FF3399"/>
              </a:gs>
              <a:gs pos="50000">
                <a:srgbClr val="FF0000"/>
              </a:gs>
              <a:gs pos="100000">
                <a:srgbClr val="FF3399"/>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00"/>
              </a:solidFill>
            </a:endParaRPr>
          </a:p>
        </p:txBody>
      </p:sp>
      <p:sp>
        <p:nvSpPr>
          <p:cNvPr id="7175" name="Rectangle 7">
            <a:extLst>
              <a:ext uri="{FF2B5EF4-FFF2-40B4-BE49-F238E27FC236}">
                <a16:creationId xmlns:a16="http://schemas.microsoft.com/office/drawing/2014/main" id="{7337F397-A025-67DF-6891-49A000FECF5C}"/>
              </a:ext>
            </a:extLst>
          </p:cNvPr>
          <p:cNvSpPr>
            <a:spLocks noChangeArrowheads="1"/>
          </p:cNvSpPr>
          <p:nvPr/>
        </p:nvSpPr>
        <p:spPr bwMode="auto">
          <a:xfrm>
            <a:off x="1524000" y="6705600"/>
            <a:ext cx="9144000" cy="152400"/>
          </a:xfrm>
          <a:prstGeom prst="rect">
            <a:avLst/>
          </a:prstGeom>
          <a:gradFill rotWithShape="1">
            <a:gsLst>
              <a:gs pos="0">
                <a:srgbClr val="FF3399"/>
              </a:gs>
              <a:gs pos="50000">
                <a:srgbClr val="FF0000"/>
              </a:gs>
              <a:gs pos="100000">
                <a:srgbClr val="FF3399"/>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00"/>
              </a:solidFill>
            </a:endParaRP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0482"/>
                                        </p:tgtEl>
                                        <p:attrNameLst>
                                          <p:attrName>style.visibility</p:attrName>
                                        </p:attrNameLst>
                                      </p:cBhvr>
                                      <p:to>
                                        <p:strVal val="visible"/>
                                      </p:to>
                                    </p:set>
                                    <p:animEffect transition="in" filter="dissolve">
                                      <p:cBhvr>
                                        <p:cTn id="7" dur="500"/>
                                        <p:tgtEl>
                                          <p:spTgt spid="20482"/>
                                        </p:tgtEl>
                                      </p:cBhvr>
                                    </p:animEffect>
                                  </p:childTnLst>
                                </p:cTn>
                              </p:par>
                            </p:childTnLst>
                          </p:cTn>
                        </p:par>
                        <p:par>
                          <p:cTn id="8" fill="hold" nodeType="afterGroup">
                            <p:stCondLst>
                              <p:cond delay="500"/>
                            </p:stCondLst>
                            <p:childTnLst>
                              <p:par>
                                <p:cTn id="9" presetID="23" presetClass="entr" presetSubtype="16" fill="hold" nodeType="afterEffect">
                                  <p:stCondLst>
                                    <p:cond delay="0"/>
                                  </p:stCondLst>
                                  <p:childTnLst>
                                    <p:set>
                                      <p:cBhvr>
                                        <p:cTn id="10" dur="1" fill="hold">
                                          <p:stCondLst>
                                            <p:cond delay="0"/>
                                          </p:stCondLst>
                                        </p:cTn>
                                        <p:tgtEl>
                                          <p:spTgt spid="20483">
                                            <p:txEl>
                                              <p:pRg st="0" end="0"/>
                                            </p:txEl>
                                          </p:spTgt>
                                        </p:tgtEl>
                                        <p:attrNameLst>
                                          <p:attrName>style.visibility</p:attrName>
                                        </p:attrNameLst>
                                      </p:cBhvr>
                                      <p:to>
                                        <p:strVal val="visible"/>
                                      </p:to>
                                    </p:set>
                                    <p:anim calcmode="lin" valueType="num">
                                      <p:cBhvr>
                                        <p:cTn id="11" dur="500" fill="hold"/>
                                        <p:tgtEl>
                                          <p:spTgt spid="20483">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20483">
                                            <p:txEl>
                                              <p:pRg st="0" end="0"/>
                                            </p:txEl>
                                          </p:spTgt>
                                        </p:tgtEl>
                                        <p:attrNameLst>
                                          <p:attrName>ppt_h</p:attrName>
                                        </p:attrNameLst>
                                      </p:cBhvr>
                                      <p:tavLst>
                                        <p:tav tm="0">
                                          <p:val>
                                            <p:fltVal val="0"/>
                                          </p:val>
                                        </p:tav>
                                        <p:tav tm="100000">
                                          <p:val>
                                            <p:strVal val="#ppt_h"/>
                                          </p:val>
                                        </p:tav>
                                      </p:tavLst>
                                    </p:anim>
                                  </p:childTnLst>
                                </p:cTn>
                              </p:par>
                            </p:childTnLst>
                          </p:cTn>
                        </p:par>
                        <p:par>
                          <p:cTn id="13" fill="hold" nodeType="afterGroup">
                            <p:stCondLst>
                              <p:cond delay="1000"/>
                            </p:stCondLst>
                            <p:childTnLst>
                              <p:par>
                                <p:cTn id="14" presetID="23" presetClass="entr" presetSubtype="16" fill="hold" nodeType="afterEffect">
                                  <p:stCondLst>
                                    <p:cond delay="0"/>
                                  </p:stCondLst>
                                  <p:childTnLst>
                                    <p:set>
                                      <p:cBhvr>
                                        <p:cTn id="15" dur="1" fill="hold">
                                          <p:stCondLst>
                                            <p:cond delay="0"/>
                                          </p:stCondLst>
                                        </p:cTn>
                                        <p:tgtEl>
                                          <p:spTgt spid="20483">
                                            <p:txEl>
                                              <p:pRg st="1" end="1"/>
                                            </p:txEl>
                                          </p:spTgt>
                                        </p:tgtEl>
                                        <p:attrNameLst>
                                          <p:attrName>style.visibility</p:attrName>
                                        </p:attrNameLst>
                                      </p:cBhvr>
                                      <p:to>
                                        <p:strVal val="visible"/>
                                      </p:to>
                                    </p:set>
                                    <p:anim calcmode="lin" valueType="num">
                                      <p:cBhvr>
                                        <p:cTn id="16" dur="500" fill="hold"/>
                                        <p:tgtEl>
                                          <p:spTgt spid="20483">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20483">
                                            <p:txEl>
                                              <p:pRg st="1" end="1"/>
                                            </p:txEl>
                                          </p:spTgt>
                                        </p:tgtEl>
                                        <p:attrNameLst>
                                          <p:attrName>ppt_h</p:attrName>
                                        </p:attrNameLst>
                                      </p:cBhvr>
                                      <p:tavLst>
                                        <p:tav tm="0">
                                          <p:val>
                                            <p:fltVal val="0"/>
                                          </p:val>
                                        </p:tav>
                                        <p:tav tm="100000">
                                          <p:val>
                                            <p:strVal val="#ppt_h"/>
                                          </p:val>
                                        </p:tav>
                                      </p:tavLst>
                                    </p:anim>
                                  </p:childTnLst>
                                </p:cTn>
                              </p:par>
                            </p:childTnLst>
                          </p:cTn>
                        </p:par>
                        <p:par>
                          <p:cTn id="18" fill="hold" nodeType="afterGroup">
                            <p:stCondLst>
                              <p:cond delay="1500"/>
                            </p:stCondLst>
                            <p:childTnLst>
                              <p:par>
                                <p:cTn id="19" presetID="23" presetClass="entr" presetSubtype="16" fill="hold" nodeType="afterEffect">
                                  <p:stCondLst>
                                    <p:cond delay="0"/>
                                  </p:stCondLst>
                                  <p:childTnLst>
                                    <p:set>
                                      <p:cBhvr>
                                        <p:cTn id="20" dur="1" fill="hold">
                                          <p:stCondLst>
                                            <p:cond delay="0"/>
                                          </p:stCondLst>
                                        </p:cTn>
                                        <p:tgtEl>
                                          <p:spTgt spid="20483">
                                            <p:txEl>
                                              <p:pRg st="2" end="2"/>
                                            </p:txEl>
                                          </p:spTgt>
                                        </p:tgtEl>
                                        <p:attrNameLst>
                                          <p:attrName>style.visibility</p:attrName>
                                        </p:attrNameLst>
                                      </p:cBhvr>
                                      <p:to>
                                        <p:strVal val="visible"/>
                                      </p:to>
                                    </p:set>
                                    <p:anim calcmode="lin" valueType="num">
                                      <p:cBhvr>
                                        <p:cTn id="21" dur="500" fill="hold"/>
                                        <p:tgtEl>
                                          <p:spTgt spid="2048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20483">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16" fill="hold" nodeType="clickEffect">
                                  <p:stCondLst>
                                    <p:cond delay="0"/>
                                  </p:stCondLst>
                                  <p:childTnLst>
                                    <p:set>
                                      <p:cBhvr>
                                        <p:cTn id="26" dur="1" fill="hold">
                                          <p:stCondLst>
                                            <p:cond delay="0"/>
                                          </p:stCondLst>
                                        </p:cTn>
                                        <p:tgtEl>
                                          <p:spTgt spid="20483">
                                            <p:txEl>
                                              <p:pRg st="3" end="3"/>
                                            </p:txEl>
                                          </p:spTgt>
                                        </p:tgtEl>
                                        <p:attrNameLst>
                                          <p:attrName>style.visibility</p:attrName>
                                        </p:attrNameLst>
                                      </p:cBhvr>
                                      <p:to>
                                        <p:strVal val="visible"/>
                                      </p:to>
                                    </p:set>
                                    <p:anim calcmode="lin" valueType="num">
                                      <p:cBhvr>
                                        <p:cTn id="27" dur="500" fill="hold"/>
                                        <p:tgtEl>
                                          <p:spTgt spid="20483">
                                            <p:txEl>
                                              <p:pRg st="3" end="3"/>
                                            </p:txEl>
                                          </p:spTgt>
                                        </p:tgtEl>
                                        <p:attrNameLst>
                                          <p:attrName>ppt_w</p:attrName>
                                        </p:attrNameLst>
                                      </p:cBhvr>
                                      <p:tavLst>
                                        <p:tav tm="0">
                                          <p:val>
                                            <p:fltVal val="0"/>
                                          </p:val>
                                        </p:tav>
                                        <p:tav tm="100000">
                                          <p:val>
                                            <p:strVal val="#ppt_w"/>
                                          </p:val>
                                        </p:tav>
                                      </p:tavLst>
                                    </p:anim>
                                    <p:anim calcmode="lin" valueType="num">
                                      <p:cBhvr>
                                        <p:cTn id="28" dur="500" fill="hold"/>
                                        <p:tgtEl>
                                          <p:spTgt spid="20483">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3" presetClass="entr" presetSubtype="16" fill="hold" nodeType="clickEffect">
                                  <p:stCondLst>
                                    <p:cond delay="0"/>
                                  </p:stCondLst>
                                  <p:childTnLst>
                                    <p:set>
                                      <p:cBhvr>
                                        <p:cTn id="32" dur="1" fill="hold">
                                          <p:stCondLst>
                                            <p:cond delay="0"/>
                                          </p:stCondLst>
                                        </p:cTn>
                                        <p:tgtEl>
                                          <p:spTgt spid="20483">
                                            <p:txEl>
                                              <p:pRg st="4" end="4"/>
                                            </p:txEl>
                                          </p:spTgt>
                                        </p:tgtEl>
                                        <p:attrNameLst>
                                          <p:attrName>style.visibility</p:attrName>
                                        </p:attrNameLst>
                                      </p:cBhvr>
                                      <p:to>
                                        <p:strVal val="visible"/>
                                      </p:to>
                                    </p:set>
                                    <p:anim calcmode="lin" valueType="num">
                                      <p:cBhvr>
                                        <p:cTn id="33" dur="500" fill="hold"/>
                                        <p:tgtEl>
                                          <p:spTgt spid="20483">
                                            <p:txEl>
                                              <p:pRg st="4" end="4"/>
                                            </p:txEl>
                                          </p:spTgt>
                                        </p:tgtEl>
                                        <p:attrNameLst>
                                          <p:attrName>ppt_w</p:attrName>
                                        </p:attrNameLst>
                                      </p:cBhvr>
                                      <p:tavLst>
                                        <p:tav tm="0">
                                          <p:val>
                                            <p:fltVal val="0"/>
                                          </p:val>
                                        </p:tav>
                                        <p:tav tm="100000">
                                          <p:val>
                                            <p:strVal val="#ppt_w"/>
                                          </p:val>
                                        </p:tav>
                                      </p:tavLst>
                                    </p:anim>
                                    <p:anim calcmode="lin" valueType="num">
                                      <p:cBhvr>
                                        <p:cTn id="34" dur="500" fill="hold"/>
                                        <p:tgtEl>
                                          <p:spTgt spid="20483">
                                            <p:txEl>
                                              <p:pRg st="4" end="4"/>
                                            </p:txEl>
                                          </p:spTgt>
                                        </p:tgtEl>
                                        <p:attrNameLst>
                                          <p:attrName>ppt_h</p:attrName>
                                        </p:attrNameLst>
                                      </p:cBhvr>
                                      <p:tavLst>
                                        <p:tav tm="0">
                                          <p:val>
                                            <p:fltVal val="0"/>
                                          </p:val>
                                        </p:tav>
                                        <p:tav tm="100000">
                                          <p:val>
                                            <p:strVal val="#ppt_h"/>
                                          </p:val>
                                        </p:tav>
                                      </p:tavLst>
                                    </p:anim>
                                  </p:childTnLst>
                                </p:cTn>
                              </p:par>
                            </p:childTnLst>
                          </p:cTn>
                        </p:par>
                        <p:par>
                          <p:cTn id="35" fill="hold" nodeType="afterGroup">
                            <p:stCondLst>
                              <p:cond delay="500"/>
                            </p:stCondLst>
                            <p:childTnLst>
                              <p:par>
                                <p:cTn id="36" presetID="23" presetClass="entr" presetSubtype="16" fill="hold" nodeType="afterEffect">
                                  <p:stCondLst>
                                    <p:cond delay="0"/>
                                  </p:stCondLst>
                                  <p:childTnLst>
                                    <p:set>
                                      <p:cBhvr>
                                        <p:cTn id="37" dur="1" fill="hold">
                                          <p:stCondLst>
                                            <p:cond delay="0"/>
                                          </p:stCondLst>
                                        </p:cTn>
                                        <p:tgtEl>
                                          <p:spTgt spid="20483">
                                            <p:txEl>
                                              <p:pRg st="5" end="5"/>
                                            </p:txEl>
                                          </p:spTgt>
                                        </p:tgtEl>
                                        <p:attrNameLst>
                                          <p:attrName>style.visibility</p:attrName>
                                        </p:attrNameLst>
                                      </p:cBhvr>
                                      <p:to>
                                        <p:strVal val="visible"/>
                                      </p:to>
                                    </p:set>
                                    <p:anim calcmode="lin" valueType="num">
                                      <p:cBhvr>
                                        <p:cTn id="38" dur="500" fill="hold"/>
                                        <p:tgtEl>
                                          <p:spTgt spid="20483">
                                            <p:txEl>
                                              <p:pRg st="5" end="5"/>
                                            </p:txEl>
                                          </p:spTgt>
                                        </p:tgtEl>
                                        <p:attrNameLst>
                                          <p:attrName>ppt_w</p:attrName>
                                        </p:attrNameLst>
                                      </p:cBhvr>
                                      <p:tavLst>
                                        <p:tav tm="0">
                                          <p:val>
                                            <p:fltVal val="0"/>
                                          </p:val>
                                        </p:tav>
                                        <p:tav tm="100000">
                                          <p:val>
                                            <p:strVal val="#ppt_w"/>
                                          </p:val>
                                        </p:tav>
                                      </p:tavLst>
                                    </p:anim>
                                    <p:anim calcmode="lin" valueType="num">
                                      <p:cBhvr>
                                        <p:cTn id="39" dur="500" fill="hold"/>
                                        <p:tgtEl>
                                          <p:spTgt spid="20483">
                                            <p:txEl>
                                              <p:pRg st="5" end="5"/>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p:bld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3F28C08C-F8D2-1A0D-7C72-D2CECC6B2EEF}"/>
              </a:ext>
            </a:extLst>
          </p:cNvPr>
          <p:cNvSpPr>
            <a:spLocks noGrp="1" noChangeArrowheads="1"/>
          </p:cNvSpPr>
          <p:nvPr>
            <p:ph type="title"/>
          </p:nvPr>
        </p:nvSpPr>
        <p:spPr>
          <a:effectLst>
            <a:outerShdw dist="35921" dir="2700000" algn="ctr" rotWithShape="0">
              <a:srgbClr val="FF3399"/>
            </a:outerShdw>
          </a:effectLst>
        </p:spPr>
        <p:txBody>
          <a:bodyPr/>
          <a:lstStyle/>
          <a:p>
            <a:pPr>
              <a:defRPr/>
            </a:pPr>
            <a:r>
              <a:rPr lang="en-US" sz="6000" b="1">
                <a:effectLst/>
              </a:rPr>
              <a:t>Herod the Great</a:t>
            </a:r>
          </a:p>
        </p:txBody>
      </p:sp>
      <p:sp>
        <p:nvSpPr>
          <p:cNvPr id="21507" name="Rectangle 3">
            <a:extLst>
              <a:ext uri="{FF2B5EF4-FFF2-40B4-BE49-F238E27FC236}">
                <a16:creationId xmlns:a16="http://schemas.microsoft.com/office/drawing/2014/main" id="{E5B29131-B708-6DE9-4834-76EB95862EB9}"/>
              </a:ext>
            </a:extLst>
          </p:cNvPr>
          <p:cNvSpPr>
            <a:spLocks noGrp="1" noChangeArrowheads="1"/>
          </p:cNvSpPr>
          <p:nvPr>
            <p:ph type="body" idx="1"/>
          </p:nvPr>
        </p:nvSpPr>
        <p:spPr>
          <a:xfrm>
            <a:off x="1752600" y="1752600"/>
            <a:ext cx="8686800" cy="4648200"/>
          </a:xfrm>
        </p:spPr>
        <p:txBody>
          <a:bodyPr/>
          <a:lstStyle/>
          <a:p>
            <a:pPr>
              <a:lnSpc>
                <a:spcPct val="90000"/>
              </a:lnSpc>
            </a:pPr>
            <a:r>
              <a:rPr lang="en-US" altLang="en-US"/>
              <a:t>Anyone that grew in popularity would be killed – including his own family</a:t>
            </a:r>
          </a:p>
          <a:p>
            <a:pPr lvl="1">
              <a:lnSpc>
                <a:spcPct val="90000"/>
              </a:lnSpc>
            </a:pPr>
            <a:r>
              <a:rPr lang="en-US" altLang="en-US">
                <a:solidFill>
                  <a:srgbClr val="FFFFFF"/>
                </a:solidFill>
              </a:rPr>
              <a:t>Killed two brothers-in-law, 3 sons, and a wife</a:t>
            </a:r>
          </a:p>
          <a:p>
            <a:pPr lvl="1">
              <a:lnSpc>
                <a:spcPct val="90000"/>
              </a:lnSpc>
            </a:pPr>
            <a:r>
              <a:rPr lang="en-US" altLang="en-US">
                <a:solidFill>
                  <a:srgbClr val="FFFFFF"/>
                </a:solidFill>
              </a:rPr>
              <a:t>Killed last man in the Hasmonean dynasty</a:t>
            </a:r>
          </a:p>
          <a:p>
            <a:pPr lvl="1">
              <a:lnSpc>
                <a:spcPct val="90000"/>
              </a:lnSpc>
            </a:pPr>
            <a:r>
              <a:rPr lang="en-US" altLang="en-US">
                <a:solidFill>
                  <a:srgbClr val="FFFFFF"/>
                </a:solidFill>
              </a:rPr>
              <a:t>Felt threatened about the Jewish king</a:t>
            </a:r>
          </a:p>
          <a:p>
            <a:pPr>
              <a:lnSpc>
                <a:spcPct val="90000"/>
              </a:lnSpc>
            </a:pPr>
            <a:r>
              <a:rPr lang="en-US" altLang="en-US"/>
              <a:t>Jews hated Herod – Not a real Jew (Idumean)</a:t>
            </a:r>
          </a:p>
          <a:p>
            <a:pPr>
              <a:lnSpc>
                <a:spcPct val="90000"/>
              </a:lnSpc>
            </a:pPr>
            <a:r>
              <a:rPr lang="en-US" altLang="en-US"/>
              <a:t>Cruel and unjust</a:t>
            </a:r>
          </a:p>
          <a:p>
            <a:pPr lvl="1">
              <a:lnSpc>
                <a:spcPct val="90000"/>
              </a:lnSpc>
            </a:pPr>
            <a:r>
              <a:rPr lang="en-US" altLang="en-US">
                <a:solidFill>
                  <a:srgbClr val="FFFFFF"/>
                </a:solidFill>
              </a:rPr>
              <a:t>Professed to observe the law of Moses yet his life was a mockery to what it taught</a:t>
            </a:r>
          </a:p>
        </p:txBody>
      </p:sp>
      <p:sp>
        <p:nvSpPr>
          <p:cNvPr id="8196" name="Rectangle 4">
            <a:extLst>
              <a:ext uri="{FF2B5EF4-FFF2-40B4-BE49-F238E27FC236}">
                <a16:creationId xmlns:a16="http://schemas.microsoft.com/office/drawing/2014/main" id="{114980F0-5EF8-2A2F-DF37-2041C627022C}"/>
              </a:ext>
            </a:extLst>
          </p:cNvPr>
          <p:cNvSpPr>
            <a:spLocks noChangeArrowheads="1"/>
          </p:cNvSpPr>
          <p:nvPr/>
        </p:nvSpPr>
        <p:spPr bwMode="auto">
          <a:xfrm>
            <a:off x="1524000" y="0"/>
            <a:ext cx="152400" cy="6858000"/>
          </a:xfrm>
          <a:prstGeom prst="rect">
            <a:avLst/>
          </a:prstGeom>
          <a:gradFill rotWithShape="1">
            <a:gsLst>
              <a:gs pos="0">
                <a:srgbClr val="FF0000"/>
              </a:gs>
              <a:gs pos="50000">
                <a:srgbClr val="FF3399"/>
              </a:gs>
              <a:gs pos="100000">
                <a:srgbClr val="FF0000"/>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00"/>
              </a:solidFill>
            </a:endParaRPr>
          </a:p>
        </p:txBody>
      </p:sp>
      <p:sp>
        <p:nvSpPr>
          <p:cNvPr id="8197" name="Rectangle 5">
            <a:extLst>
              <a:ext uri="{FF2B5EF4-FFF2-40B4-BE49-F238E27FC236}">
                <a16:creationId xmlns:a16="http://schemas.microsoft.com/office/drawing/2014/main" id="{43555C64-60CA-D2C2-83F3-99D0D6C50027}"/>
              </a:ext>
            </a:extLst>
          </p:cNvPr>
          <p:cNvSpPr>
            <a:spLocks noChangeArrowheads="1"/>
          </p:cNvSpPr>
          <p:nvPr/>
        </p:nvSpPr>
        <p:spPr bwMode="auto">
          <a:xfrm>
            <a:off x="10515600" y="0"/>
            <a:ext cx="152400" cy="6858000"/>
          </a:xfrm>
          <a:prstGeom prst="rect">
            <a:avLst/>
          </a:prstGeom>
          <a:gradFill rotWithShape="1">
            <a:gsLst>
              <a:gs pos="0">
                <a:srgbClr val="FF0000"/>
              </a:gs>
              <a:gs pos="50000">
                <a:srgbClr val="FF3399"/>
              </a:gs>
              <a:gs pos="100000">
                <a:srgbClr val="FF0000"/>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00"/>
              </a:solidFill>
            </a:endParaRPr>
          </a:p>
        </p:txBody>
      </p:sp>
      <p:sp>
        <p:nvSpPr>
          <p:cNvPr id="8198" name="Rectangle 6">
            <a:extLst>
              <a:ext uri="{FF2B5EF4-FFF2-40B4-BE49-F238E27FC236}">
                <a16:creationId xmlns:a16="http://schemas.microsoft.com/office/drawing/2014/main" id="{203DA34F-509F-5B0E-1A4A-599B5E36C917}"/>
              </a:ext>
            </a:extLst>
          </p:cNvPr>
          <p:cNvSpPr>
            <a:spLocks noChangeArrowheads="1"/>
          </p:cNvSpPr>
          <p:nvPr/>
        </p:nvSpPr>
        <p:spPr bwMode="auto">
          <a:xfrm>
            <a:off x="1524000" y="0"/>
            <a:ext cx="9144000" cy="152400"/>
          </a:xfrm>
          <a:prstGeom prst="rect">
            <a:avLst/>
          </a:prstGeom>
          <a:gradFill rotWithShape="1">
            <a:gsLst>
              <a:gs pos="0">
                <a:srgbClr val="FF3399"/>
              </a:gs>
              <a:gs pos="50000">
                <a:srgbClr val="FF0000"/>
              </a:gs>
              <a:gs pos="100000">
                <a:srgbClr val="FF3399"/>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00"/>
              </a:solidFill>
            </a:endParaRPr>
          </a:p>
        </p:txBody>
      </p:sp>
      <p:sp>
        <p:nvSpPr>
          <p:cNvPr id="8199" name="Rectangle 7">
            <a:extLst>
              <a:ext uri="{FF2B5EF4-FFF2-40B4-BE49-F238E27FC236}">
                <a16:creationId xmlns:a16="http://schemas.microsoft.com/office/drawing/2014/main" id="{7BA9C58E-3135-DD45-DCC5-E07393DB10D7}"/>
              </a:ext>
            </a:extLst>
          </p:cNvPr>
          <p:cNvSpPr>
            <a:spLocks noChangeArrowheads="1"/>
          </p:cNvSpPr>
          <p:nvPr/>
        </p:nvSpPr>
        <p:spPr bwMode="auto">
          <a:xfrm>
            <a:off x="1524000" y="6705600"/>
            <a:ext cx="9144000" cy="152400"/>
          </a:xfrm>
          <a:prstGeom prst="rect">
            <a:avLst/>
          </a:prstGeom>
          <a:gradFill rotWithShape="1">
            <a:gsLst>
              <a:gs pos="0">
                <a:srgbClr val="FF3399"/>
              </a:gs>
              <a:gs pos="50000">
                <a:srgbClr val="FF0000"/>
              </a:gs>
              <a:gs pos="100000">
                <a:srgbClr val="FF3399"/>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00"/>
              </a:solidFill>
            </a:endParaRP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1506"/>
                                        </p:tgtEl>
                                        <p:attrNameLst>
                                          <p:attrName>style.visibility</p:attrName>
                                        </p:attrNameLst>
                                      </p:cBhvr>
                                      <p:to>
                                        <p:strVal val="visible"/>
                                      </p:to>
                                    </p:set>
                                    <p:animEffect transition="in" filter="dissolve">
                                      <p:cBhvr>
                                        <p:cTn id="7" dur="500"/>
                                        <p:tgtEl>
                                          <p:spTgt spid="21506"/>
                                        </p:tgtEl>
                                      </p:cBhvr>
                                    </p:animEffect>
                                  </p:childTnLst>
                                </p:cTn>
                              </p:par>
                            </p:childTnLst>
                          </p:cTn>
                        </p:par>
                        <p:par>
                          <p:cTn id="8" fill="hold" nodeType="afterGroup">
                            <p:stCondLst>
                              <p:cond delay="500"/>
                            </p:stCondLst>
                            <p:childTnLst>
                              <p:par>
                                <p:cTn id="9" presetID="23" presetClass="entr" presetSubtype="16" fill="hold" nodeType="afterEffect">
                                  <p:stCondLst>
                                    <p:cond delay="0"/>
                                  </p:stCondLst>
                                  <p:childTnLst>
                                    <p:set>
                                      <p:cBhvr>
                                        <p:cTn id="10" dur="1" fill="hold">
                                          <p:stCondLst>
                                            <p:cond delay="0"/>
                                          </p:stCondLst>
                                        </p:cTn>
                                        <p:tgtEl>
                                          <p:spTgt spid="21507">
                                            <p:txEl>
                                              <p:pRg st="0" end="0"/>
                                            </p:txEl>
                                          </p:spTgt>
                                        </p:tgtEl>
                                        <p:attrNameLst>
                                          <p:attrName>style.visibility</p:attrName>
                                        </p:attrNameLst>
                                      </p:cBhvr>
                                      <p:to>
                                        <p:strVal val="visible"/>
                                      </p:to>
                                    </p:set>
                                    <p:anim calcmode="lin" valueType="num">
                                      <p:cBhvr>
                                        <p:cTn id="11" dur="500" fill="hold"/>
                                        <p:tgtEl>
                                          <p:spTgt spid="21507">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21507">
                                            <p:txEl>
                                              <p:pRg st="0" end="0"/>
                                            </p:txEl>
                                          </p:spTgt>
                                        </p:tgtEl>
                                        <p:attrNameLst>
                                          <p:attrName>ppt_h</p:attrName>
                                        </p:attrNameLst>
                                      </p:cBhvr>
                                      <p:tavLst>
                                        <p:tav tm="0">
                                          <p:val>
                                            <p:fltVal val="0"/>
                                          </p:val>
                                        </p:tav>
                                        <p:tav tm="100000">
                                          <p:val>
                                            <p:strVal val="#ppt_h"/>
                                          </p:val>
                                        </p:tav>
                                      </p:tavLst>
                                    </p:anim>
                                  </p:childTnLst>
                                </p:cTn>
                              </p:par>
                            </p:childTnLst>
                          </p:cTn>
                        </p:par>
                        <p:par>
                          <p:cTn id="13" fill="hold" nodeType="afterGroup">
                            <p:stCondLst>
                              <p:cond delay="1000"/>
                            </p:stCondLst>
                            <p:childTnLst>
                              <p:par>
                                <p:cTn id="14" presetID="23" presetClass="entr" presetSubtype="16" fill="hold" nodeType="afterEffect">
                                  <p:stCondLst>
                                    <p:cond delay="0"/>
                                  </p:stCondLst>
                                  <p:childTnLst>
                                    <p:set>
                                      <p:cBhvr>
                                        <p:cTn id="15" dur="1" fill="hold">
                                          <p:stCondLst>
                                            <p:cond delay="0"/>
                                          </p:stCondLst>
                                        </p:cTn>
                                        <p:tgtEl>
                                          <p:spTgt spid="21507">
                                            <p:txEl>
                                              <p:pRg st="1" end="1"/>
                                            </p:txEl>
                                          </p:spTgt>
                                        </p:tgtEl>
                                        <p:attrNameLst>
                                          <p:attrName>style.visibility</p:attrName>
                                        </p:attrNameLst>
                                      </p:cBhvr>
                                      <p:to>
                                        <p:strVal val="visible"/>
                                      </p:to>
                                    </p:set>
                                    <p:anim calcmode="lin" valueType="num">
                                      <p:cBhvr>
                                        <p:cTn id="16" dur="500" fill="hold"/>
                                        <p:tgtEl>
                                          <p:spTgt spid="21507">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21507">
                                            <p:txEl>
                                              <p:pRg st="1" end="1"/>
                                            </p:txEl>
                                          </p:spTgt>
                                        </p:tgtEl>
                                        <p:attrNameLst>
                                          <p:attrName>ppt_h</p:attrName>
                                        </p:attrNameLst>
                                      </p:cBhvr>
                                      <p:tavLst>
                                        <p:tav tm="0">
                                          <p:val>
                                            <p:fltVal val="0"/>
                                          </p:val>
                                        </p:tav>
                                        <p:tav tm="100000">
                                          <p:val>
                                            <p:strVal val="#ppt_h"/>
                                          </p:val>
                                        </p:tav>
                                      </p:tavLst>
                                    </p:anim>
                                  </p:childTnLst>
                                </p:cTn>
                              </p:par>
                            </p:childTnLst>
                          </p:cTn>
                        </p:par>
                        <p:par>
                          <p:cTn id="18" fill="hold" nodeType="afterGroup">
                            <p:stCondLst>
                              <p:cond delay="1500"/>
                            </p:stCondLst>
                            <p:childTnLst>
                              <p:par>
                                <p:cTn id="19" presetID="23" presetClass="entr" presetSubtype="16" fill="hold" nodeType="afterEffect">
                                  <p:stCondLst>
                                    <p:cond delay="0"/>
                                  </p:stCondLst>
                                  <p:childTnLst>
                                    <p:set>
                                      <p:cBhvr>
                                        <p:cTn id="20" dur="1" fill="hold">
                                          <p:stCondLst>
                                            <p:cond delay="0"/>
                                          </p:stCondLst>
                                        </p:cTn>
                                        <p:tgtEl>
                                          <p:spTgt spid="21507">
                                            <p:txEl>
                                              <p:pRg st="2" end="2"/>
                                            </p:txEl>
                                          </p:spTgt>
                                        </p:tgtEl>
                                        <p:attrNameLst>
                                          <p:attrName>style.visibility</p:attrName>
                                        </p:attrNameLst>
                                      </p:cBhvr>
                                      <p:to>
                                        <p:strVal val="visible"/>
                                      </p:to>
                                    </p:set>
                                    <p:anim calcmode="lin" valueType="num">
                                      <p:cBhvr>
                                        <p:cTn id="21" dur="500" fill="hold"/>
                                        <p:tgtEl>
                                          <p:spTgt spid="21507">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21507">
                                            <p:txEl>
                                              <p:pRg st="2" end="2"/>
                                            </p:txEl>
                                          </p:spTgt>
                                        </p:tgtEl>
                                        <p:attrNameLst>
                                          <p:attrName>ppt_h</p:attrName>
                                        </p:attrNameLst>
                                      </p:cBhvr>
                                      <p:tavLst>
                                        <p:tav tm="0">
                                          <p:val>
                                            <p:fltVal val="0"/>
                                          </p:val>
                                        </p:tav>
                                        <p:tav tm="100000">
                                          <p:val>
                                            <p:strVal val="#ppt_h"/>
                                          </p:val>
                                        </p:tav>
                                      </p:tavLst>
                                    </p:anim>
                                  </p:childTnLst>
                                </p:cTn>
                              </p:par>
                            </p:childTnLst>
                          </p:cTn>
                        </p:par>
                        <p:par>
                          <p:cTn id="23" fill="hold" nodeType="afterGroup">
                            <p:stCondLst>
                              <p:cond delay="2000"/>
                            </p:stCondLst>
                            <p:childTnLst>
                              <p:par>
                                <p:cTn id="24" presetID="23" presetClass="entr" presetSubtype="16" fill="hold" nodeType="afterEffect">
                                  <p:stCondLst>
                                    <p:cond delay="0"/>
                                  </p:stCondLst>
                                  <p:childTnLst>
                                    <p:set>
                                      <p:cBhvr>
                                        <p:cTn id="25" dur="1" fill="hold">
                                          <p:stCondLst>
                                            <p:cond delay="0"/>
                                          </p:stCondLst>
                                        </p:cTn>
                                        <p:tgtEl>
                                          <p:spTgt spid="21507">
                                            <p:txEl>
                                              <p:pRg st="3" end="3"/>
                                            </p:txEl>
                                          </p:spTgt>
                                        </p:tgtEl>
                                        <p:attrNameLst>
                                          <p:attrName>style.visibility</p:attrName>
                                        </p:attrNameLst>
                                      </p:cBhvr>
                                      <p:to>
                                        <p:strVal val="visible"/>
                                      </p:to>
                                    </p:set>
                                    <p:anim calcmode="lin" valueType="num">
                                      <p:cBhvr>
                                        <p:cTn id="26" dur="500" fill="hold"/>
                                        <p:tgtEl>
                                          <p:spTgt spid="21507">
                                            <p:txEl>
                                              <p:pRg st="3" end="3"/>
                                            </p:txEl>
                                          </p:spTgt>
                                        </p:tgtEl>
                                        <p:attrNameLst>
                                          <p:attrName>ppt_w</p:attrName>
                                        </p:attrNameLst>
                                      </p:cBhvr>
                                      <p:tavLst>
                                        <p:tav tm="0">
                                          <p:val>
                                            <p:fltVal val="0"/>
                                          </p:val>
                                        </p:tav>
                                        <p:tav tm="100000">
                                          <p:val>
                                            <p:strVal val="#ppt_w"/>
                                          </p:val>
                                        </p:tav>
                                      </p:tavLst>
                                    </p:anim>
                                    <p:anim calcmode="lin" valueType="num">
                                      <p:cBhvr>
                                        <p:cTn id="27" dur="500" fill="hold"/>
                                        <p:tgtEl>
                                          <p:spTgt spid="21507">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3" presetClass="entr" presetSubtype="16" fill="hold" nodeType="clickEffect">
                                  <p:stCondLst>
                                    <p:cond delay="0"/>
                                  </p:stCondLst>
                                  <p:childTnLst>
                                    <p:set>
                                      <p:cBhvr>
                                        <p:cTn id="31" dur="1" fill="hold">
                                          <p:stCondLst>
                                            <p:cond delay="0"/>
                                          </p:stCondLst>
                                        </p:cTn>
                                        <p:tgtEl>
                                          <p:spTgt spid="21507">
                                            <p:txEl>
                                              <p:pRg st="4" end="4"/>
                                            </p:txEl>
                                          </p:spTgt>
                                        </p:tgtEl>
                                        <p:attrNameLst>
                                          <p:attrName>style.visibility</p:attrName>
                                        </p:attrNameLst>
                                      </p:cBhvr>
                                      <p:to>
                                        <p:strVal val="visible"/>
                                      </p:to>
                                    </p:set>
                                    <p:anim calcmode="lin" valueType="num">
                                      <p:cBhvr>
                                        <p:cTn id="32" dur="500" fill="hold"/>
                                        <p:tgtEl>
                                          <p:spTgt spid="21507">
                                            <p:txEl>
                                              <p:pRg st="4" end="4"/>
                                            </p:txEl>
                                          </p:spTgt>
                                        </p:tgtEl>
                                        <p:attrNameLst>
                                          <p:attrName>ppt_w</p:attrName>
                                        </p:attrNameLst>
                                      </p:cBhvr>
                                      <p:tavLst>
                                        <p:tav tm="0">
                                          <p:val>
                                            <p:fltVal val="0"/>
                                          </p:val>
                                        </p:tav>
                                        <p:tav tm="100000">
                                          <p:val>
                                            <p:strVal val="#ppt_w"/>
                                          </p:val>
                                        </p:tav>
                                      </p:tavLst>
                                    </p:anim>
                                    <p:anim calcmode="lin" valueType="num">
                                      <p:cBhvr>
                                        <p:cTn id="33" dur="500" fill="hold"/>
                                        <p:tgtEl>
                                          <p:spTgt spid="21507">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3" presetClass="entr" presetSubtype="16" fill="hold" nodeType="clickEffect">
                                  <p:stCondLst>
                                    <p:cond delay="0"/>
                                  </p:stCondLst>
                                  <p:childTnLst>
                                    <p:set>
                                      <p:cBhvr>
                                        <p:cTn id="37" dur="1" fill="hold">
                                          <p:stCondLst>
                                            <p:cond delay="0"/>
                                          </p:stCondLst>
                                        </p:cTn>
                                        <p:tgtEl>
                                          <p:spTgt spid="21507">
                                            <p:txEl>
                                              <p:pRg st="5" end="5"/>
                                            </p:txEl>
                                          </p:spTgt>
                                        </p:tgtEl>
                                        <p:attrNameLst>
                                          <p:attrName>style.visibility</p:attrName>
                                        </p:attrNameLst>
                                      </p:cBhvr>
                                      <p:to>
                                        <p:strVal val="visible"/>
                                      </p:to>
                                    </p:set>
                                    <p:anim calcmode="lin" valueType="num">
                                      <p:cBhvr>
                                        <p:cTn id="38" dur="500" fill="hold"/>
                                        <p:tgtEl>
                                          <p:spTgt spid="21507">
                                            <p:txEl>
                                              <p:pRg st="5" end="5"/>
                                            </p:txEl>
                                          </p:spTgt>
                                        </p:tgtEl>
                                        <p:attrNameLst>
                                          <p:attrName>ppt_w</p:attrName>
                                        </p:attrNameLst>
                                      </p:cBhvr>
                                      <p:tavLst>
                                        <p:tav tm="0">
                                          <p:val>
                                            <p:fltVal val="0"/>
                                          </p:val>
                                        </p:tav>
                                        <p:tav tm="100000">
                                          <p:val>
                                            <p:strVal val="#ppt_w"/>
                                          </p:val>
                                        </p:tav>
                                      </p:tavLst>
                                    </p:anim>
                                    <p:anim calcmode="lin" valueType="num">
                                      <p:cBhvr>
                                        <p:cTn id="39" dur="500" fill="hold"/>
                                        <p:tgtEl>
                                          <p:spTgt spid="21507">
                                            <p:txEl>
                                              <p:pRg st="5" end="5"/>
                                            </p:txEl>
                                          </p:spTgt>
                                        </p:tgtEl>
                                        <p:attrNameLst>
                                          <p:attrName>ppt_h</p:attrName>
                                        </p:attrNameLst>
                                      </p:cBhvr>
                                      <p:tavLst>
                                        <p:tav tm="0">
                                          <p:val>
                                            <p:fltVal val="0"/>
                                          </p:val>
                                        </p:tav>
                                        <p:tav tm="100000">
                                          <p:val>
                                            <p:strVal val="#ppt_h"/>
                                          </p:val>
                                        </p:tav>
                                      </p:tavLst>
                                    </p:anim>
                                  </p:childTnLst>
                                </p:cTn>
                              </p:par>
                            </p:childTnLst>
                          </p:cTn>
                        </p:par>
                        <p:par>
                          <p:cTn id="40" fill="hold" nodeType="afterGroup">
                            <p:stCondLst>
                              <p:cond delay="500"/>
                            </p:stCondLst>
                            <p:childTnLst>
                              <p:par>
                                <p:cTn id="41" presetID="23" presetClass="entr" presetSubtype="16" fill="hold" nodeType="afterEffect">
                                  <p:stCondLst>
                                    <p:cond delay="0"/>
                                  </p:stCondLst>
                                  <p:childTnLst>
                                    <p:set>
                                      <p:cBhvr>
                                        <p:cTn id="42" dur="1" fill="hold">
                                          <p:stCondLst>
                                            <p:cond delay="0"/>
                                          </p:stCondLst>
                                        </p:cTn>
                                        <p:tgtEl>
                                          <p:spTgt spid="21507">
                                            <p:txEl>
                                              <p:pRg st="6" end="6"/>
                                            </p:txEl>
                                          </p:spTgt>
                                        </p:tgtEl>
                                        <p:attrNameLst>
                                          <p:attrName>style.visibility</p:attrName>
                                        </p:attrNameLst>
                                      </p:cBhvr>
                                      <p:to>
                                        <p:strVal val="visible"/>
                                      </p:to>
                                    </p:set>
                                    <p:anim calcmode="lin" valueType="num">
                                      <p:cBhvr>
                                        <p:cTn id="43" dur="500" fill="hold"/>
                                        <p:tgtEl>
                                          <p:spTgt spid="21507">
                                            <p:txEl>
                                              <p:pRg st="6" end="6"/>
                                            </p:txEl>
                                          </p:spTgt>
                                        </p:tgtEl>
                                        <p:attrNameLst>
                                          <p:attrName>ppt_w</p:attrName>
                                        </p:attrNameLst>
                                      </p:cBhvr>
                                      <p:tavLst>
                                        <p:tav tm="0">
                                          <p:val>
                                            <p:fltVal val="0"/>
                                          </p:val>
                                        </p:tav>
                                        <p:tav tm="100000">
                                          <p:val>
                                            <p:strVal val="#ppt_w"/>
                                          </p:val>
                                        </p:tav>
                                      </p:tavLst>
                                    </p:anim>
                                    <p:anim calcmode="lin" valueType="num">
                                      <p:cBhvr>
                                        <p:cTn id="44" dur="500" fill="hold"/>
                                        <p:tgtEl>
                                          <p:spTgt spid="21507">
                                            <p:txEl>
                                              <p:pRg st="6" end="6"/>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53763" y="1803400"/>
            <a:ext cx="4572000" cy="3046411"/>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34</a:t>
            </a:r>
            <a:r>
              <a:rPr kumimoji="0" lang="en-US" sz="2133" b="0" i="0" u="none" strike="noStrike" kern="1200" cap="none" spc="0" normalizeH="0" baseline="0" noProof="0" dirty="0">
                <a:ln>
                  <a:noFill/>
                </a:ln>
                <a:solidFill>
                  <a:prstClr val="black"/>
                </a:solidFill>
                <a:effectLst/>
                <a:uLnTx/>
                <a:uFillTx/>
                <a:latin typeface="Candara"/>
                <a:ea typeface="+mn-ea"/>
                <a:cs typeface="+mn-cs"/>
              </a:rPr>
              <a:t> And when the governor had read </a:t>
            </a:r>
            <a:r>
              <a:rPr kumimoji="0" lang="en-US" sz="2133" b="0" i="1" u="none" strike="noStrike" kern="1200" cap="none" spc="0" normalizeH="0" baseline="0" noProof="0" dirty="0">
                <a:ln>
                  <a:noFill/>
                </a:ln>
                <a:solidFill>
                  <a:prstClr val="black"/>
                </a:solidFill>
                <a:effectLst/>
                <a:uLnTx/>
                <a:uFillTx/>
                <a:latin typeface="Candara"/>
                <a:ea typeface="+mn-ea"/>
                <a:cs typeface="+mn-cs"/>
              </a:rPr>
              <a:t>the letter</a:t>
            </a:r>
            <a:r>
              <a:rPr kumimoji="0" lang="en-US" sz="2133" b="0" i="0" u="none" strike="noStrike" kern="1200" cap="none" spc="0" normalizeH="0" baseline="0" noProof="0" dirty="0">
                <a:ln>
                  <a:noFill/>
                </a:ln>
                <a:solidFill>
                  <a:prstClr val="black"/>
                </a:solidFill>
                <a:effectLst/>
                <a:uLnTx/>
                <a:uFillTx/>
                <a:latin typeface="Candara"/>
                <a:ea typeface="+mn-ea"/>
                <a:cs typeface="+mn-cs"/>
              </a:rPr>
              <a:t>, he asked of what province he was. </a:t>
            </a:r>
            <a:br>
              <a:rPr kumimoji="0" lang="en-US" sz="2133" b="0" i="0" u="none" strike="noStrike" kern="1200" cap="none" spc="0" normalizeH="0" baseline="0" noProof="0" dirty="0">
                <a:ln>
                  <a:noFill/>
                </a:ln>
                <a:solidFill>
                  <a:prstClr val="black"/>
                </a:solidFill>
                <a:effectLst/>
                <a:uLnTx/>
                <a:uFillTx/>
                <a:latin typeface="Candara"/>
                <a:ea typeface="+mn-ea"/>
                <a:cs typeface="+mn-cs"/>
              </a:rPr>
            </a:br>
            <a:r>
              <a:rPr kumimoji="0" lang="en-US" sz="2133" b="0" i="0" u="none" strike="noStrike" kern="1200" cap="none" spc="0" normalizeH="0" baseline="0" noProof="0" dirty="0">
                <a:ln>
                  <a:noFill/>
                </a:ln>
                <a:solidFill>
                  <a:prstClr val="black"/>
                </a:solidFill>
                <a:effectLst/>
                <a:uLnTx/>
                <a:uFillTx/>
                <a:latin typeface="Candara"/>
                <a:ea typeface="+mn-ea"/>
                <a:cs typeface="+mn-cs"/>
              </a:rPr>
              <a:t>And when he understood that </a:t>
            </a:r>
            <a:r>
              <a:rPr kumimoji="0" lang="en-US" sz="2133" b="0" i="1" u="none" strike="noStrike" kern="1200" cap="none" spc="0" normalizeH="0" baseline="0" noProof="0" dirty="0">
                <a:ln>
                  <a:noFill/>
                </a:ln>
                <a:solidFill>
                  <a:prstClr val="black"/>
                </a:solidFill>
                <a:effectLst/>
                <a:uLnTx/>
                <a:uFillTx/>
                <a:latin typeface="Candara"/>
                <a:ea typeface="+mn-ea"/>
                <a:cs typeface="+mn-cs"/>
              </a:rPr>
              <a:t>he was </a:t>
            </a:r>
            <a:r>
              <a:rPr kumimoji="0" lang="en-US" sz="2133" b="0" i="0" u="none" strike="noStrike" kern="1200" cap="none" spc="0" normalizeH="0" baseline="0" noProof="0" dirty="0">
                <a:ln>
                  <a:noFill/>
                </a:ln>
                <a:solidFill>
                  <a:prstClr val="black"/>
                </a:solidFill>
                <a:effectLst/>
                <a:uLnTx/>
                <a:uFillTx/>
                <a:latin typeface="Candara"/>
                <a:ea typeface="+mn-ea"/>
                <a:cs typeface="+mn-cs"/>
              </a:rPr>
              <a:t>of Cilicia;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35</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r>
              <a:rPr kumimoji="0" lang="en-US" sz="2133" b="0" i="0" u="none" strike="noStrike" kern="1200" cap="none" spc="0" normalizeH="0" baseline="0" noProof="0" dirty="0">
                <a:ln>
                  <a:noFill/>
                </a:ln>
                <a:solidFill>
                  <a:srgbClr val="002060"/>
                </a:solidFill>
                <a:effectLst/>
                <a:uLnTx/>
                <a:uFillTx/>
                <a:latin typeface="Candara"/>
                <a:ea typeface="+mn-ea"/>
                <a:cs typeface="+mn-cs"/>
              </a:rPr>
              <a:t>I will hear thee, </a:t>
            </a:r>
            <a:r>
              <a:rPr kumimoji="0" lang="en-US" sz="2133" b="0" i="0" u="none" strike="noStrike" kern="1200" cap="none" spc="0" normalizeH="0" baseline="0" noProof="0" dirty="0">
                <a:ln>
                  <a:noFill/>
                </a:ln>
                <a:solidFill>
                  <a:prstClr val="black"/>
                </a:solidFill>
                <a:effectLst/>
                <a:uLnTx/>
                <a:uFillTx/>
                <a:latin typeface="Candara"/>
                <a:ea typeface="+mn-ea"/>
                <a:cs typeface="+mn-cs"/>
              </a:rPr>
              <a:t>said he, </a:t>
            </a:r>
            <a:r>
              <a:rPr kumimoji="0" lang="en-US" sz="2133" b="0" i="0" u="none" strike="noStrike" kern="1200" cap="none" spc="0" normalizeH="0" baseline="0" noProof="0" dirty="0">
                <a:ln>
                  <a:noFill/>
                </a:ln>
                <a:solidFill>
                  <a:srgbClr val="002060"/>
                </a:solidFill>
                <a:effectLst/>
                <a:uLnTx/>
                <a:uFillTx/>
                <a:latin typeface="Candara"/>
                <a:ea typeface="+mn-ea"/>
                <a:cs typeface="+mn-cs"/>
              </a:rPr>
              <a:t>when thine accusers are also come.</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black"/>
                </a:solidFill>
                <a:effectLst/>
                <a:uLnTx/>
                <a:uFillTx/>
                <a:latin typeface="Candara"/>
                <a:ea typeface="+mn-ea"/>
                <a:cs typeface="+mn-cs"/>
              </a:rPr>
              <a:t>And he commanded him to be kept in Herod's judgment hall.  </a:t>
            </a:r>
            <a:endParaRPr kumimoji="0" lang="en-US" sz="2133" b="0" i="0" u="none" strike="noStrike" kern="1200" cap="none" spc="0" normalizeH="0" baseline="30000" noProof="0" dirty="0">
              <a:ln>
                <a:noFill/>
              </a:ln>
              <a:solidFill>
                <a:prstClr val="black"/>
              </a:solidFill>
              <a:effectLst/>
              <a:uLnTx/>
              <a:uFillTx/>
              <a:latin typeface="Candara"/>
              <a:ea typeface="+mn-ea"/>
              <a:cs typeface="+mn-cs"/>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4517" y="889001"/>
            <a:ext cx="4100495" cy="4157055"/>
          </a:xfrm>
          <a:prstGeom prst="rect">
            <a:avLst/>
          </a:prstGeom>
        </p:spPr>
      </p:pic>
      <p:sp>
        <p:nvSpPr>
          <p:cNvPr id="6" name="TextBox 5"/>
          <p:cNvSpPr txBox="1"/>
          <p:nvPr/>
        </p:nvSpPr>
        <p:spPr>
          <a:xfrm>
            <a:off x="6585127" y="5156200"/>
            <a:ext cx="4525767" cy="95430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prstClr val="black"/>
                </a:solidFill>
                <a:effectLst/>
                <a:uLnTx/>
                <a:uFillTx/>
                <a:latin typeface="Candara"/>
                <a:ea typeface="+mn-ea"/>
                <a:cs typeface="+mn-cs"/>
              </a:rPr>
              <a:t>Antonius Felix</a:t>
            </a:r>
            <a:br>
              <a:rPr kumimoji="0" lang="en-US" sz="1867" b="0" i="0" u="none" strike="noStrike" kern="1200" cap="none" spc="0" normalizeH="0" baseline="0" noProof="0" dirty="0">
                <a:ln>
                  <a:noFill/>
                </a:ln>
                <a:solidFill>
                  <a:prstClr val="black"/>
                </a:solidFill>
                <a:effectLst/>
                <a:uLnTx/>
                <a:uFillTx/>
                <a:latin typeface="Candara"/>
                <a:ea typeface="+mn-ea"/>
                <a:cs typeface="+mn-cs"/>
              </a:rPr>
            </a:br>
            <a:r>
              <a:rPr kumimoji="0" lang="en-US" sz="1867" b="0" i="0" u="none" strike="noStrike" kern="1200" cap="none" spc="0" normalizeH="0" baseline="0" noProof="0" dirty="0">
                <a:ln>
                  <a:noFill/>
                </a:ln>
                <a:solidFill>
                  <a:prstClr val="black"/>
                </a:solidFill>
                <a:effectLst/>
                <a:uLnTx/>
                <a:uFillTx/>
                <a:latin typeface="Candara"/>
                <a:ea typeface="+mn-ea"/>
                <a:cs typeface="+mn-cs"/>
              </a:rPr>
              <a:t>Claudius Caesar made him governor</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prstClr val="black"/>
                </a:solidFill>
                <a:effectLst/>
                <a:uLnTx/>
                <a:uFillTx/>
                <a:latin typeface="Candara"/>
                <a:ea typeface="+mn-ea"/>
                <a:cs typeface="+mn-cs"/>
              </a:rPr>
              <a:t>of Judaea in AD 53.</a:t>
            </a:r>
          </a:p>
        </p:txBody>
      </p:sp>
    </p:spTree>
    <p:extLst>
      <p:ext uri="{BB962C8B-B14F-4D97-AF65-F5344CB8AC3E}">
        <p14:creationId xmlns:p14="http://schemas.microsoft.com/office/powerpoint/2010/main" val="148335667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F03C4D04-F908-78EF-8649-91C069AF0FD9}"/>
              </a:ext>
            </a:extLst>
          </p:cNvPr>
          <p:cNvSpPr>
            <a:spLocks noGrp="1" noChangeArrowheads="1"/>
          </p:cNvSpPr>
          <p:nvPr>
            <p:ph type="title"/>
          </p:nvPr>
        </p:nvSpPr>
        <p:spPr>
          <a:effectLst>
            <a:outerShdw dist="35921" dir="2700000" algn="ctr" rotWithShape="0">
              <a:srgbClr val="FF3399"/>
            </a:outerShdw>
          </a:effectLst>
        </p:spPr>
        <p:txBody>
          <a:bodyPr/>
          <a:lstStyle/>
          <a:p>
            <a:pPr>
              <a:defRPr/>
            </a:pPr>
            <a:r>
              <a:rPr lang="en-US" sz="6000" b="1">
                <a:effectLst/>
              </a:rPr>
              <a:t>The Wise Men</a:t>
            </a:r>
          </a:p>
        </p:txBody>
      </p:sp>
      <p:sp>
        <p:nvSpPr>
          <p:cNvPr id="18435" name="Rectangle 3">
            <a:extLst>
              <a:ext uri="{FF2B5EF4-FFF2-40B4-BE49-F238E27FC236}">
                <a16:creationId xmlns:a16="http://schemas.microsoft.com/office/drawing/2014/main" id="{8D178A2A-4894-D9AF-F140-3611B89B150C}"/>
              </a:ext>
            </a:extLst>
          </p:cNvPr>
          <p:cNvSpPr>
            <a:spLocks noGrp="1" noChangeArrowheads="1"/>
          </p:cNvSpPr>
          <p:nvPr>
            <p:ph type="body" idx="1"/>
          </p:nvPr>
        </p:nvSpPr>
        <p:spPr>
          <a:xfrm>
            <a:off x="2209800" y="1752600"/>
            <a:ext cx="7772400" cy="4572000"/>
          </a:xfrm>
        </p:spPr>
        <p:txBody>
          <a:bodyPr/>
          <a:lstStyle/>
          <a:p>
            <a:pPr>
              <a:lnSpc>
                <a:spcPct val="90000"/>
              </a:lnSpc>
            </a:pPr>
            <a:r>
              <a:rPr lang="en-US" altLang="en-US"/>
              <a:t>Came from the East</a:t>
            </a:r>
          </a:p>
          <a:p>
            <a:pPr lvl="1">
              <a:lnSpc>
                <a:spcPct val="90000"/>
              </a:lnSpc>
            </a:pPr>
            <a:r>
              <a:rPr lang="en-US" altLang="en-US">
                <a:solidFill>
                  <a:srgbClr val="FFFFFF"/>
                </a:solidFill>
              </a:rPr>
              <a:t>To worship the Christ child</a:t>
            </a:r>
          </a:p>
          <a:p>
            <a:pPr lvl="1">
              <a:lnSpc>
                <a:spcPct val="90000"/>
              </a:lnSpc>
            </a:pPr>
            <a:r>
              <a:rPr lang="en-US" altLang="en-US">
                <a:solidFill>
                  <a:srgbClr val="FFFFFF"/>
                </a:solidFill>
              </a:rPr>
              <a:t>Stopped at the palace of Herod the Great</a:t>
            </a:r>
          </a:p>
          <a:p>
            <a:pPr>
              <a:lnSpc>
                <a:spcPct val="90000"/>
              </a:lnSpc>
            </a:pPr>
            <a:r>
              <a:rPr lang="en-US" altLang="en-US"/>
              <a:t>Scribes determined that the child would be born in Bethlehem of Judea </a:t>
            </a:r>
            <a:r>
              <a:rPr lang="en-US" altLang="en-US" i="1"/>
              <a:t>(Micah 5:2)</a:t>
            </a:r>
            <a:r>
              <a:rPr lang="en-US" altLang="en-US"/>
              <a:t> </a:t>
            </a:r>
          </a:p>
          <a:p>
            <a:pPr>
              <a:lnSpc>
                <a:spcPct val="90000"/>
              </a:lnSpc>
            </a:pPr>
            <a:r>
              <a:rPr lang="en-US" altLang="en-US"/>
              <a:t>Warned to go home because Herod planned to harm the child</a:t>
            </a:r>
          </a:p>
          <a:p>
            <a:pPr lvl="1">
              <a:lnSpc>
                <a:spcPct val="90000"/>
              </a:lnSpc>
            </a:pPr>
            <a:r>
              <a:rPr lang="en-US" altLang="en-US">
                <a:solidFill>
                  <a:srgbClr val="FFFFFF"/>
                </a:solidFill>
              </a:rPr>
              <a:t>Herod furious so he ordered all babies of Bethlehem slain up to two years old</a:t>
            </a:r>
          </a:p>
        </p:txBody>
      </p:sp>
      <p:sp>
        <p:nvSpPr>
          <p:cNvPr id="4100" name="Rectangle 4">
            <a:extLst>
              <a:ext uri="{FF2B5EF4-FFF2-40B4-BE49-F238E27FC236}">
                <a16:creationId xmlns:a16="http://schemas.microsoft.com/office/drawing/2014/main" id="{E6247A31-C60E-77B1-8B5E-F46CB5212D30}"/>
              </a:ext>
            </a:extLst>
          </p:cNvPr>
          <p:cNvSpPr>
            <a:spLocks noChangeArrowheads="1"/>
          </p:cNvSpPr>
          <p:nvPr/>
        </p:nvSpPr>
        <p:spPr bwMode="auto">
          <a:xfrm>
            <a:off x="1524000" y="0"/>
            <a:ext cx="152400" cy="6858000"/>
          </a:xfrm>
          <a:prstGeom prst="rect">
            <a:avLst/>
          </a:prstGeom>
          <a:gradFill rotWithShape="1">
            <a:gsLst>
              <a:gs pos="0">
                <a:srgbClr val="FF0000"/>
              </a:gs>
              <a:gs pos="50000">
                <a:srgbClr val="FF3399"/>
              </a:gs>
              <a:gs pos="100000">
                <a:srgbClr val="FF0000"/>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00"/>
              </a:solidFill>
            </a:endParaRPr>
          </a:p>
        </p:txBody>
      </p:sp>
      <p:sp>
        <p:nvSpPr>
          <p:cNvPr id="4101" name="Rectangle 5">
            <a:extLst>
              <a:ext uri="{FF2B5EF4-FFF2-40B4-BE49-F238E27FC236}">
                <a16:creationId xmlns:a16="http://schemas.microsoft.com/office/drawing/2014/main" id="{AB7C6FD1-F2F9-5511-6904-5764409CFE3F}"/>
              </a:ext>
            </a:extLst>
          </p:cNvPr>
          <p:cNvSpPr>
            <a:spLocks noChangeArrowheads="1"/>
          </p:cNvSpPr>
          <p:nvPr/>
        </p:nvSpPr>
        <p:spPr bwMode="auto">
          <a:xfrm>
            <a:off x="10515600" y="0"/>
            <a:ext cx="152400" cy="6858000"/>
          </a:xfrm>
          <a:prstGeom prst="rect">
            <a:avLst/>
          </a:prstGeom>
          <a:gradFill rotWithShape="1">
            <a:gsLst>
              <a:gs pos="0">
                <a:srgbClr val="FF0000"/>
              </a:gs>
              <a:gs pos="50000">
                <a:srgbClr val="FF3399"/>
              </a:gs>
              <a:gs pos="100000">
                <a:srgbClr val="FF0000"/>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00"/>
              </a:solidFill>
            </a:endParaRPr>
          </a:p>
        </p:txBody>
      </p:sp>
      <p:sp>
        <p:nvSpPr>
          <p:cNvPr id="4102" name="Rectangle 7">
            <a:extLst>
              <a:ext uri="{FF2B5EF4-FFF2-40B4-BE49-F238E27FC236}">
                <a16:creationId xmlns:a16="http://schemas.microsoft.com/office/drawing/2014/main" id="{637F47F4-D1CE-044F-C8F4-CE253C043BA2}"/>
              </a:ext>
            </a:extLst>
          </p:cNvPr>
          <p:cNvSpPr>
            <a:spLocks noChangeArrowheads="1"/>
          </p:cNvSpPr>
          <p:nvPr/>
        </p:nvSpPr>
        <p:spPr bwMode="auto">
          <a:xfrm>
            <a:off x="1524000" y="0"/>
            <a:ext cx="9144000" cy="152400"/>
          </a:xfrm>
          <a:prstGeom prst="rect">
            <a:avLst/>
          </a:prstGeom>
          <a:gradFill rotWithShape="1">
            <a:gsLst>
              <a:gs pos="0">
                <a:srgbClr val="FF3399"/>
              </a:gs>
              <a:gs pos="50000">
                <a:srgbClr val="FF0000"/>
              </a:gs>
              <a:gs pos="100000">
                <a:srgbClr val="FF3399"/>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00"/>
              </a:solidFill>
            </a:endParaRPr>
          </a:p>
        </p:txBody>
      </p:sp>
      <p:sp>
        <p:nvSpPr>
          <p:cNvPr id="4103" name="Rectangle 8">
            <a:extLst>
              <a:ext uri="{FF2B5EF4-FFF2-40B4-BE49-F238E27FC236}">
                <a16:creationId xmlns:a16="http://schemas.microsoft.com/office/drawing/2014/main" id="{A7A3B123-C20A-E118-469D-687A72668F37}"/>
              </a:ext>
            </a:extLst>
          </p:cNvPr>
          <p:cNvSpPr>
            <a:spLocks noChangeArrowheads="1"/>
          </p:cNvSpPr>
          <p:nvPr/>
        </p:nvSpPr>
        <p:spPr bwMode="auto">
          <a:xfrm>
            <a:off x="1524000" y="6705600"/>
            <a:ext cx="9144000" cy="152400"/>
          </a:xfrm>
          <a:prstGeom prst="rect">
            <a:avLst/>
          </a:prstGeom>
          <a:gradFill rotWithShape="1">
            <a:gsLst>
              <a:gs pos="0">
                <a:srgbClr val="FF3399"/>
              </a:gs>
              <a:gs pos="50000">
                <a:srgbClr val="FF0000"/>
              </a:gs>
              <a:gs pos="100000">
                <a:srgbClr val="FF3399"/>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00"/>
              </a:solidFill>
            </a:endParaRP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dissolve">
                                      <p:cBhvr>
                                        <p:cTn id="7" dur="500"/>
                                        <p:tgtEl>
                                          <p:spTgt spid="18434"/>
                                        </p:tgtEl>
                                      </p:cBhvr>
                                    </p:animEffect>
                                  </p:childTnLst>
                                </p:cTn>
                              </p:par>
                            </p:childTnLst>
                          </p:cTn>
                        </p:par>
                        <p:par>
                          <p:cTn id="8" fill="hold" nodeType="afterGroup">
                            <p:stCondLst>
                              <p:cond delay="500"/>
                            </p:stCondLst>
                            <p:childTnLst>
                              <p:par>
                                <p:cTn id="9" presetID="23" presetClass="entr" presetSubtype="16" fill="hold" nodeType="afterEffect">
                                  <p:stCondLst>
                                    <p:cond delay="0"/>
                                  </p:stCondLst>
                                  <p:childTnLst>
                                    <p:set>
                                      <p:cBhvr>
                                        <p:cTn id="10" dur="1" fill="hold">
                                          <p:stCondLst>
                                            <p:cond delay="0"/>
                                          </p:stCondLst>
                                        </p:cTn>
                                        <p:tgtEl>
                                          <p:spTgt spid="18435">
                                            <p:txEl>
                                              <p:pRg st="0" end="0"/>
                                            </p:txEl>
                                          </p:spTgt>
                                        </p:tgtEl>
                                        <p:attrNameLst>
                                          <p:attrName>style.visibility</p:attrName>
                                        </p:attrNameLst>
                                      </p:cBhvr>
                                      <p:to>
                                        <p:strVal val="visible"/>
                                      </p:to>
                                    </p:set>
                                    <p:anim calcmode="lin" valueType="num">
                                      <p:cBhvr>
                                        <p:cTn id="11" dur="500" fill="hold"/>
                                        <p:tgtEl>
                                          <p:spTgt spid="18435">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18435">
                                            <p:txEl>
                                              <p:pRg st="0" end="0"/>
                                            </p:txEl>
                                          </p:spTgt>
                                        </p:tgtEl>
                                        <p:attrNameLst>
                                          <p:attrName>ppt_h</p:attrName>
                                        </p:attrNameLst>
                                      </p:cBhvr>
                                      <p:tavLst>
                                        <p:tav tm="0">
                                          <p:val>
                                            <p:fltVal val="0"/>
                                          </p:val>
                                        </p:tav>
                                        <p:tav tm="100000">
                                          <p:val>
                                            <p:strVal val="#ppt_h"/>
                                          </p:val>
                                        </p:tav>
                                      </p:tavLst>
                                    </p:anim>
                                  </p:childTnLst>
                                </p:cTn>
                              </p:par>
                            </p:childTnLst>
                          </p:cTn>
                        </p:par>
                        <p:par>
                          <p:cTn id="13" fill="hold" nodeType="afterGroup">
                            <p:stCondLst>
                              <p:cond delay="1000"/>
                            </p:stCondLst>
                            <p:childTnLst>
                              <p:par>
                                <p:cTn id="14" presetID="23" presetClass="entr" presetSubtype="16" fill="hold" nodeType="afterEffect">
                                  <p:stCondLst>
                                    <p:cond delay="0"/>
                                  </p:stCondLst>
                                  <p:childTnLst>
                                    <p:set>
                                      <p:cBhvr>
                                        <p:cTn id="15" dur="1" fill="hold">
                                          <p:stCondLst>
                                            <p:cond delay="0"/>
                                          </p:stCondLst>
                                        </p:cTn>
                                        <p:tgtEl>
                                          <p:spTgt spid="18435">
                                            <p:txEl>
                                              <p:pRg st="1" end="1"/>
                                            </p:txEl>
                                          </p:spTgt>
                                        </p:tgtEl>
                                        <p:attrNameLst>
                                          <p:attrName>style.visibility</p:attrName>
                                        </p:attrNameLst>
                                      </p:cBhvr>
                                      <p:to>
                                        <p:strVal val="visible"/>
                                      </p:to>
                                    </p:set>
                                    <p:anim calcmode="lin" valueType="num">
                                      <p:cBhvr>
                                        <p:cTn id="16" dur="500" fill="hold"/>
                                        <p:tgtEl>
                                          <p:spTgt spid="18435">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18435">
                                            <p:txEl>
                                              <p:pRg st="1" end="1"/>
                                            </p:txEl>
                                          </p:spTgt>
                                        </p:tgtEl>
                                        <p:attrNameLst>
                                          <p:attrName>ppt_h</p:attrName>
                                        </p:attrNameLst>
                                      </p:cBhvr>
                                      <p:tavLst>
                                        <p:tav tm="0">
                                          <p:val>
                                            <p:fltVal val="0"/>
                                          </p:val>
                                        </p:tav>
                                        <p:tav tm="100000">
                                          <p:val>
                                            <p:strVal val="#ppt_h"/>
                                          </p:val>
                                        </p:tav>
                                      </p:tavLst>
                                    </p:anim>
                                  </p:childTnLst>
                                </p:cTn>
                              </p:par>
                            </p:childTnLst>
                          </p:cTn>
                        </p:par>
                        <p:par>
                          <p:cTn id="18" fill="hold" nodeType="afterGroup">
                            <p:stCondLst>
                              <p:cond delay="1500"/>
                            </p:stCondLst>
                            <p:childTnLst>
                              <p:par>
                                <p:cTn id="19" presetID="23" presetClass="entr" presetSubtype="16" fill="hold" nodeType="afterEffect">
                                  <p:stCondLst>
                                    <p:cond delay="0"/>
                                  </p:stCondLst>
                                  <p:childTnLst>
                                    <p:set>
                                      <p:cBhvr>
                                        <p:cTn id="20" dur="1" fill="hold">
                                          <p:stCondLst>
                                            <p:cond delay="0"/>
                                          </p:stCondLst>
                                        </p:cTn>
                                        <p:tgtEl>
                                          <p:spTgt spid="18435">
                                            <p:txEl>
                                              <p:pRg st="2" end="2"/>
                                            </p:txEl>
                                          </p:spTgt>
                                        </p:tgtEl>
                                        <p:attrNameLst>
                                          <p:attrName>style.visibility</p:attrName>
                                        </p:attrNameLst>
                                      </p:cBhvr>
                                      <p:to>
                                        <p:strVal val="visible"/>
                                      </p:to>
                                    </p:set>
                                    <p:anim calcmode="lin" valueType="num">
                                      <p:cBhvr>
                                        <p:cTn id="21" dur="500" fill="hold"/>
                                        <p:tgtEl>
                                          <p:spTgt spid="18435">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8435">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16" fill="hold" nodeType="clickEffect">
                                  <p:stCondLst>
                                    <p:cond delay="0"/>
                                  </p:stCondLst>
                                  <p:childTnLst>
                                    <p:set>
                                      <p:cBhvr>
                                        <p:cTn id="26" dur="1" fill="hold">
                                          <p:stCondLst>
                                            <p:cond delay="0"/>
                                          </p:stCondLst>
                                        </p:cTn>
                                        <p:tgtEl>
                                          <p:spTgt spid="18435">
                                            <p:txEl>
                                              <p:pRg st="3" end="3"/>
                                            </p:txEl>
                                          </p:spTgt>
                                        </p:tgtEl>
                                        <p:attrNameLst>
                                          <p:attrName>style.visibility</p:attrName>
                                        </p:attrNameLst>
                                      </p:cBhvr>
                                      <p:to>
                                        <p:strVal val="visible"/>
                                      </p:to>
                                    </p:set>
                                    <p:anim calcmode="lin" valueType="num">
                                      <p:cBhvr>
                                        <p:cTn id="27" dur="500" fill="hold"/>
                                        <p:tgtEl>
                                          <p:spTgt spid="18435">
                                            <p:txEl>
                                              <p:pRg st="3" end="3"/>
                                            </p:txEl>
                                          </p:spTgt>
                                        </p:tgtEl>
                                        <p:attrNameLst>
                                          <p:attrName>ppt_w</p:attrName>
                                        </p:attrNameLst>
                                      </p:cBhvr>
                                      <p:tavLst>
                                        <p:tav tm="0">
                                          <p:val>
                                            <p:fltVal val="0"/>
                                          </p:val>
                                        </p:tav>
                                        <p:tav tm="100000">
                                          <p:val>
                                            <p:strVal val="#ppt_w"/>
                                          </p:val>
                                        </p:tav>
                                      </p:tavLst>
                                    </p:anim>
                                    <p:anim calcmode="lin" valueType="num">
                                      <p:cBhvr>
                                        <p:cTn id="28" dur="500" fill="hold"/>
                                        <p:tgtEl>
                                          <p:spTgt spid="18435">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3" presetClass="entr" presetSubtype="16" fill="hold" nodeType="clickEffect">
                                  <p:stCondLst>
                                    <p:cond delay="0"/>
                                  </p:stCondLst>
                                  <p:childTnLst>
                                    <p:set>
                                      <p:cBhvr>
                                        <p:cTn id="32" dur="1" fill="hold">
                                          <p:stCondLst>
                                            <p:cond delay="0"/>
                                          </p:stCondLst>
                                        </p:cTn>
                                        <p:tgtEl>
                                          <p:spTgt spid="18435">
                                            <p:txEl>
                                              <p:pRg st="4" end="4"/>
                                            </p:txEl>
                                          </p:spTgt>
                                        </p:tgtEl>
                                        <p:attrNameLst>
                                          <p:attrName>style.visibility</p:attrName>
                                        </p:attrNameLst>
                                      </p:cBhvr>
                                      <p:to>
                                        <p:strVal val="visible"/>
                                      </p:to>
                                    </p:set>
                                    <p:anim calcmode="lin" valueType="num">
                                      <p:cBhvr>
                                        <p:cTn id="33" dur="500" fill="hold"/>
                                        <p:tgtEl>
                                          <p:spTgt spid="18435">
                                            <p:txEl>
                                              <p:pRg st="4" end="4"/>
                                            </p:txEl>
                                          </p:spTgt>
                                        </p:tgtEl>
                                        <p:attrNameLst>
                                          <p:attrName>ppt_w</p:attrName>
                                        </p:attrNameLst>
                                      </p:cBhvr>
                                      <p:tavLst>
                                        <p:tav tm="0">
                                          <p:val>
                                            <p:fltVal val="0"/>
                                          </p:val>
                                        </p:tav>
                                        <p:tav tm="100000">
                                          <p:val>
                                            <p:strVal val="#ppt_w"/>
                                          </p:val>
                                        </p:tav>
                                      </p:tavLst>
                                    </p:anim>
                                    <p:anim calcmode="lin" valueType="num">
                                      <p:cBhvr>
                                        <p:cTn id="34" dur="500" fill="hold"/>
                                        <p:tgtEl>
                                          <p:spTgt spid="18435">
                                            <p:txEl>
                                              <p:pRg st="4" end="4"/>
                                            </p:txEl>
                                          </p:spTgt>
                                        </p:tgtEl>
                                        <p:attrNameLst>
                                          <p:attrName>ppt_h</p:attrName>
                                        </p:attrNameLst>
                                      </p:cBhvr>
                                      <p:tavLst>
                                        <p:tav tm="0">
                                          <p:val>
                                            <p:fltVal val="0"/>
                                          </p:val>
                                        </p:tav>
                                        <p:tav tm="100000">
                                          <p:val>
                                            <p:strVal val="#ppt_h"/>
                                          </p:val>
                                        </p:tav>
                                      </p:tavLst>
                                    </p:anim>
                                  </p:childTnLst>
                                </p:cTn>
                              </p:par>
                            </p:childTnLst>
                          </p:cTn>
                        </p:par>
                        <p:par>
                          <p:cTn id="35" fill="hold" nodeType="afterGroup">
                            <p:stCondLst>
                              <p:cond delay="500"/>
                            </p:stCondLst>
                            <p:childTnLst>
                              <p:par>
                                <p:cTn id="36" presetID="23" presetClass="entr" presetSubtype="16" fill="hold" nodeType="afterEffect">
                                  <p:stCondLst>
                                    <p:cond delay="0"/>
                                  </p:stCondLst>
                                  <p:childTnLst>
                                    <p:set>
                                      <p:cBhvr>
                                        <p:cTn id="37" dur="1" fill="hold">
                                          <p:stCondLst>
                                            <p:cond delay="0"/>
                                          </p:stCondLst>
                                        </p:cTn>
                                        <p:tgtEl>
                                          <p:spTgt spid="18435">
                                            <p:txEl>
                                              <p:pRg st="5" end="5"/>
                                            </p:txEl>
                                          </p:spTgt>
                                        </p:tgtEl>
                                        <p:attrNameLst>
                                          <p:attrName>style.visibility</p:attrName>
                                        </p:attrNameLst>
                                      </p:cBhvr>
                                      <p:to>
                                        <p:strVal val="visible"/>
                                      </p:to>
                                    </p:set>
                                    <p:anim calcmode="lin" valueType="num">
                                      <p:cBhvr>
                                        <p:cTn id="38" dur="500" fill="hold"/>
                                        <p:tgtEl>
                                          <p:spTgt spid="18435">
                                            <p:txEl>
                                              <p:pRg st="5" end="5"/>
                                            </p:txEl>
                                          </p:spTgt>
                                        </p:tgtEl>
                                        <p:attrNameLst>
                                          <p:attrName>ppt_w</p:attrName>
                                        </p:attrNameLst>
                                      </p:cBhvr>
                                      <p:tavLst>
                                        <p:tav tm="0">
                                          <p:val>
                                            <p:fltVal val="0"/>
                                          </p:val>
                                        </p:tav>
                                        <p:tav tm="100000">
                                          <p:val>
                                            <p:strVal val="#ppt_w"/>
                                          </p:val>
                                        </p:tav>
                                      </p:tavLst>
                                    </p:anim>
                                    <p:anim calcmode="lin" valueType="num">
                                      <p:cBhvr>
                                        <p:cTn id="39" dur="500" fill="hold"/>
                                        <p:tgtEl>
                                          <p:spTgt spid="18435">
                                            <p:txEl>
                                              <p:pRg st="5" end="5"/>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p:bld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396" name="Picture 12">
            <a:extLst>
              <a:ext uri="{FF2B5EF4-FFF2-40B4-BE49-F238E27FC236}">
                <a16:creationId xmlns:a16="http://schemas.microsoft.com/office/drawing/2014/main" id="{8CE54D2D-D9DD-D083-288B-8327C807F5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685800"/>
            <a:ext cx="88392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6388" name="Oval 4">
            <a:extLst>
              <a:ext uri="{FF2B5EF4-FFF2-40B4-BE49-F238E27FC236}">
                <a16:creationId xmlns:a16="http://schemas.microsoft.com/office/drawing/2014/main" id="{FF4729CC-5766-9F0C-3FB6-A03B04386641}"/>
              </a:ext>
            </a:extLst>
          </p:cNvPr>
          <p:cNvSpPr>
            <a:spLocks noChangeArrowheads="1"/>
          </p:cNvSpPr>
          <p:nvPr/>
        </p:nvSpPr>
        <p:spPr bwMode="auto">
          <a:xfrm rot="19232580">
            <a:off x="9805988" y="3429000"/>
            <a:ext cx="862012" cy="609600"/>
          </a:xfrm>
          <a:prstGeom prst="ellipse">
            <a:avLst/>
          </a:prstGeom>
          <a:solidFill>
            <a:schemeClr val="accent2">
              <a:alpha val="38823"/>
            </a:schemeClr>
          </a:solidFill>
          <a:ln w="12700">
            <a:solidFill>
              <a:schemeClr val="tx1"/>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000000"/>
              </a:solidFill>
            </a:endParaRPr>
          </a:p>
        </p:txBody>
      </p:sp>
      <p:sp>
        <p:nvSpPr>
          <p:cNvPr id="16389" name="Text Box 5">
            <a:extLst>
              <a:ext uri="{FF2B5EF4-FFF2-40B4-BE49-F238E27FC236}">
                <a16:creationId xmlns:a16="http://schemas.microsoft.com/office/drawing/2014/main" id="{3540FB75-14F0-9E4A-C837-3E04C2FA2168}"/>
              </a:ext>
            </a:extLst>
          </p:cNvPr>
          <p:cNvSpPr txBox="1">
            <a:spLocks noChangeArrowheads="1"/>
          </p:cNvSpPr>
          <p:nvPr/>
        </p:nvSpPr>
        <p:spPr bwMode="auto">
          <a:xfrm>
            <a:off x="1676400" y="152401"/>
            <a:ext cx="8839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0" fontAlgn="base" hangingPunct="0">
              <a:spcBef>
                <a:spcPct val="50000"/>
              </a:spcBef>
              <a:spcAft>
                <a:spcPct val="0"/>
              </a:spcAft>
            </a:pPr>
            <a:r>
              <a:rPr lang="en-US" altLang="en-US" sz="2800" b="1">
                <a:solidFill>
                  <a:srgbClr val="FFFFFF"/>
                </a:solidFill>
              </a:rPr>
              <a:t>Wise men may have been astrologers from Media</a:t>
            </a:r>
          </a:p>
        </p:txBody>
      </p:sp>
      <p:sp>
        <p:nvSpPr>
          <p:cNvPr id="16390" name="Line 6">
            <a:extLst>
              <a:ext uri="{FF2B5EF4-FFF2-40B4-BE49-F238E27FC236}">
                <a16:creationId xmlns:a16="http://schemas.microsoft.com/office/drawing/2014/main" id="{179447CD-2E44-7F13-F3C7-662FC70AD5FF}"/>
              </a:ext>
            </a:extLst>
          </p:cNvPr>
          <p:cNvSpPr>
            <a:spLocks noChangeShapeType="1"/>
          </p:cNvSpPr>
          <p:nvPr/>
        </p:nvSpPr>
        <p:spPr bwMode="auto">
          <a:xfrm>
            <a:off x="9448800" y="609600"/>
            <a:ext cx="762000" cy="2971800"/>
          </a:xfrm>
          <a:prstGeom prst="line">
            <a:avLst/>
          </a:prstGeom>
          <a:noFill/>
          <a:ln w="57150">
            <a:solidFill>
              <a:schemeClr val="tx1"/>
            </a:solidFill>
            <a:round/>
            <a:headEnd/>
            <a:tailEnd type="triangle" w="med" len="med"/>
          </a:ln>
          <a:effectLst>
            <a:outerShdw dist="35921" dir="2700000" algn="ctr" rotWithShape="0">
              <a:schemeClr val="bg1"/>
            </a:outerShdw>
          </a:effectLst>
        </p:spPr>
        <p:txBody>
          <a:bodyPr/>
          <a:lstStyle/>
          <a:p>
            <a:pPr eaLnBrk="0" fontAlgn="base" hangingPunct="0">
              <a:spcBef>
                <a:spcPct val="0"/>
              </a:spcBef>
              <a:spcAft>
                <a:spcPct val="0"/>
              </a:spcAft>
              <a:defRPr/>
            </a:pPr>
            <a:endParaRPr lang="en-US" sz="2400">
              <a:solidFill>
                <a:srgbClr val="000000"/>
              </a:solidFill>
              <a:latin typeface="Times New Roman" panose="02020603050405020304" pitchFamily="18" charset="0"/>
            </a:endParaRPr>
          </a:p>
        </p:txBody>
      </p:sp>
      <p:sp>
        <p:nvSpPr>
          <p:cNvPr id="5126" name="Rectangle 7">
            <a:extLst>
              <a:ext uri="{FF2B5EF4-FFF2-40B4-BE49-F238E27FC236}">
                <a16:creationId xmlns:a16="http://schemas.microsoft.com/office/drawing/2014/main" id="{D4C8E762-0205-8B04-D82D-0E4376DBDFA7}"/>
              </a:ext>
            </a:extLst>
          </p:cNvPr>
          <p:cNvSpPr>
            <a:spLocks noChangeArrowheads="1"/>
          </p:cNvSpPr>
          <p:nvPr/>
        </p:nvSpPr>
        <p:spPr bwMode="auto">
          <a:xfrm>
            <a:off x="1524000" y="0"/>
            <a:ext cx="152400" cy="6858000"/>
          </a:xfrm>
          <a:prstGeom prst="rect">
            <a:avLst/>
          </a:prstGeom>
          <a:gradFill rotWithShape="1">
            <a:gsLst>
              <a:gs pos="0">
                <a:srgbClr val="FF0000"/>
              </a:gs>
              <a:gs pos="50000">
                <a:srgbClr val="FF3399"/>
              </a:gs>
              <a:gs pos="100000">
                <a:srgbClr val="FF0000"/>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000000"/>
              </a:solidFill>
            </a:endParaRPr>
          </a:p>
        </p:txBody>
      </p:sp>
      <p:sp>
        <p:nvSpPr>
          <p:cNvPr id="5127" name="Rectangle 8">
            <a:extLst>
              <a:ext uri="{FF2B5EF4-FFF2-40B4-BE49-F238E27FC236}">
                <a16:creationId xmlns:a16="http://schemas.microsoft.com/office/drawing/2014/main" id="{7DEDE929-E232-210D-78EC-FC26EBEC3ADB}"/>
              </a:ext>
            </a:extLst>
          </p:cNvPr>
          <p:cNvSpPr>
            <a:spLocks noChangeArrowheads="1"/>
          </p:cNvSpPr>
          <p:nvPr/>
        </p:nvSpPr>
        <p:spPr bwMode="auto">
          <a:xfrm>
            <a:off x="10515600" y="0"/>
            <a:ext cx="152400" cy="6858000"/>
          </a:xfrm>
          <a:prstGeom prst="rect">
            <a:avLst/>
          </a:prstGeom>
          <a:gradFill rotWithShape="1">
            <a:gsLst>
              <a:gs pos="0">
                <a:srgbClr val="FF0000"/>
              </a:gs>
              <a:gs pos="50000">
                <a:srgbClr val="FF3399"/>
              </a:gs>
              <a:gs pos="100000">
                <a:srgbClr val="FF0000"/>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000000"/>
              </a:solidFill>
            </a:endParaRPr>
          </a:p>
        </p:txBody>
      </p:sp>
      <p:sp>
        <p:nvSpPr>
          <p:cNvPr id="5128" name="Rectangle 9">
            <a:extLst>
              <a:ext uri="{FF2B5EF4-FFF2-40B4-BE49-F238E27FC236}">
                <a16:creationId xmlns:a16="http://schemas.microsoft.com/office/drawing/2014/main" id="{932C0C1B-9B4B-04E5-E742-9D07799B71CF}"/>
              </a:ext>
            </a:extLst>
          </p:cNvPr>
          <p:cNvSpPr>
            <a:spLocks noChangeArrowheads="1"/>
          </p:cNvSpPr>
          <p:nvPr/>
        </p:nvSpPr>
        <p:spPr bwMode="auto">
          <a:xfrm>
            <a:off x="1524000" y="0"/>
            <a:ext cx="9144000" cy="152400"/>
          </a:xfrm>
          <a:prstGeom prst="rect">
            <a:avLst/>
          </a:prstGeom>
          <a:gradFill rotWithShape="1">
            <a:gsLst>
              <a:gs pos="0">
                <a:srgbClr val="FF3399"/>
              </a:gs>
              <a:gs pos="50000">
                <a:srgbClr val="FF0000"/>
              </a:gs>
              <a:gs pos="100000">
                <a:srgbClr val="FF3399"/>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000000"/>
              </a:solidFill>
            </a:endParaRPr>
          </a:p>
        </p:txBody>
      </p:sp>
      <p:sp>
        <p:nvSpPr>
          <p:cNvPr id="5129" name="Rectangle 10">
            <a:extLst>
              <a:ext uri="{FF2B5EF4-FFF2-40B4-BE49-F238E27FC236}">
                <a16:creationId xmlns:a16="http://schemas.microsoft.com/office/drawing/2014/main" id="{1816178A-AFCD-95FE-0535-DCE2A0AC0C13}"/>
              </a:ext>
            </a:extLst>
          </p:cNvPr>
          <p:cNvSpPr>
            <a:spLocks noChangeArrowheads="1"/>
          </p:cNvSpPr>
          <p:nvPr/>
        </p:nvSpPr>
        <p:spPr bwMode="auto">
          <a:xfrm>
            <a:off x="1524000" y="6705600"/>
            <a:ext cx="9144000" cy="152400"/>
          </a:xfrm>
          <a:prstGeom prst="rect">
            <a:avLst/>
          </a:prstGeom>
          <a:gradFill rotWithShape="1">
            <a:gsLst>
              <a:gs pos="0">
                <a:srgbClr val="FF3399"/>
              </a:gs>
              <a:gs pos="50000">
                <a:srgbClr val="FF0000"/>
              </a:gs>
              <a:gs pos="100000">
                <a:srgbClr val="FF3399"/>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000000"/>
              </a:solidFill>
            </a:endParaRP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6396"/>
                                        </p:tgtEl>
                                        <p:attrNameLst>
                                          <p:attrName>style.visibility</p:attrName>
                                        </p:attrNameLst>
                                      </p:cBhvr>
                                      <p:to>
                                        <p:strVal val="visible"/>
                                      </p:to>
                                    </p:set>
                                    <p:animEffect transition="in" filter="fade">
                                      <p:cBhvr>
                                        <p:cTn id="7" dur="2000"/>
                                        <p:tgtEl>
                                          <p:spTgt spid="16396"/>
                                        </p:tgtEl>
                                      </p:cBhvr>
                                    </p:animEffect>
                                  </p:childTnLst>
                                </p:cTn>
                              </p:par>
                            </p:childTnLst>
                          </p:cTn>
                        </p:par>
                        <p:par>
                          <p:cTn id="8" fill="hold" nodeType="afterGroup">
                            <p:stCondLst>
                              <p:cond delay="2000"/>
                            </p:stCondLst>
                            <p:childTnLst>
                              <p:par>
                                <p:cTn id="9" presetID="23" presetClass="entr" presetSubtype="16" fill="hold" nodeType="afterEffect">
                                  <p:stCondLst>
                                    <p:cond delay="0"/>
                                  </p:stCondLst>
                                  <p:childTnLst>
                                    <p:set>
                                      <p:cBhvr>
                                        <p:cTn id="10" dur="1" fill="hold">
                                          <p:stCondLst>
                                            <p:cond delay="0"/>
                                          </p:stCondLst>
                                        </p:cTn>
                                        <p:tgtEl>
                                          <p:spTgt spid="16389"/>
                                        </p:tgtEl>
                                        <p:attrNameLst>
                                          <p:attrName>style.visibility</p:attrName>
                                        </p:attrNameLst>
                                      </p:cBhvr>
                                      <p:to>
                                        <p:strVal val="visible"/>
                                      </p:to>
                                    </p:set>
                                    <p:anim calcmode="lin" valueType="num">
                                      <p:cBhvr>
                                        <p:cTn id="11" dur="500" fill="hold"/>
                                        <p:tgtEl>
                                          <p:spTgt spid="16389"/>
                                        </p:tgtEl>
                                        <p:attrNameLst>
                                          <p:attrName>ppt_w</p:attrName>
                                        </p:attrNameLst>
                                      </p:cBhvr>
                                      <p:tavLst>
                                        <p:tav tm="0">
                                          <p:val>
                                            <p:fltVal val="0"/>
                                          </p:val>
                                        </p:tav>
                                        <p:tav tm="100000">
                                          <p:val>
                                            <p:strVal val="#ppt_w"/>
                                          </p:val>
                                        </p:tav>
                                      </p:tavLst>
                                    </p:anim>
                                    <p:anim calcmode="lin" valueType="num">
                                      <p:cBhvr>
                                        <p:cTn id="12" dur="500" fill="hold"/>
                                        <p:tgtEl>
                                          <p:spTgt spid="16389"/>
                                        </p:tgtEl>
                                        <p:attrNameLst>
                                          <p:attrName>ppt_h</p:attrName>
                                        </p:attrNameLst>
                                      </p:cBhvr>
                                      <p:tavLst>
                                        <p:tav tm="0">
                                          <p:val>
                                            <p:fltVal val="0"/>
                                          </p:val>
                                        </p:tav>
                                        <p:tav tm="100000">
                                          <p:val>
                                            <p:strVal val="#ppt_h"/>
                                          </p:val>
                                        </p:tav>
                                      </p:tavLst>
                                    </p:anim>
                                  </p:childTnLst>
                                </p:cTn>
                              </p:par>
                            </p:childTnLst>
                          </p:cTn>
                        </p:par>
                        <p:par>
                          <p:cTn id="13" fill="hold" nodeType="afterGroup">
                            <p:stCondLst>
                              <p:cond delay="2500"/>
                            </p:stCondLst>
                            <p:childTnLst>
                              <p:par>
                                <p:cTn id="14" presetID="22" presetClass="entr" presetSubtype="8" fill="hold" nodeType="afterEffect">
                                  <p:stCondLst>
                                    <p:cond delay="0"/>
                                  </p:stCondLst>
                                  <p:childTnLst>
                                    <p:set>
                                      <p:cBhvr>
                                        <p:cTn id="15" dur="1" fill="hold">
                                          <p:stCondLst>
                                            <p:cond delay="0"/>
                                          </p:stCondLst>
                                        </p:cTn>
                                        <p:tgtEl>
                                          <p:spTgt spid="16390"/>
                                        </p:tgtEl>
                                        <p:attrNameLst>
                                          <p:attrName>style.visibility</p:attrName>
                                        </p:attrNameLst>
                                      </p:cBhvr>
                                      <p:to>
                                        <p:strVal val="visible"/>
                                      </p:to>
                                    </p:set>
                                    <p:animEffect transition="in" filter="wipe(left)">
                                      <p:cBhvr>
                                        <p:cTn id="16" dur="2000"/>
                                        <p:tgtEl>
                                          <p:spTgt spid="16390"/>
                                        </p:tgtEl>
                                      </p:cBhvr>
                                    </p:animEffect>
                                  </p:childTnLst>
                                </p:cTn>
                              </p:par>
                            </p:childTnLst>
                          </p:cTn>
                        </p:par>
                        <p:par>
                          <p:cTn id="17" fill="hold" nodeType="afterGroup">
                            <p:stCondLst>
                              <p:cond delay="4500"/>
                            </p:stCondLst>
                            <p:childTnLst>
                              <p:par>
                                <p:cTn id="18" presetID="23" presetClass="entr" presetSubtype="16" fill="hold" nodeType="afterEffect">
                                  <p:stCondLst>
                                    <p:cond delay="0"/>
                                  </p:stCondLst>
                                  <p:childTnLst>
                                    <p:set>
                                      <p:cBhvr>
                                        <p:cTn id="19" dur="1" fill="hold">
                                          <p:stCondLst>
                                            <p:cond delay="0"/>
                                          </p:stCondLst>
                                        </p:cTn>
                                        <p:tgtEl>
                                          <p:spTgt spid="16388"/>
                                        </p:tgtEl>
                                        <p:attrNameLst>
                                          <p:attrName>style.visibility</p:attrName>
                                        </p:attrNameLst>
                                      </p:cBhvr>
                                      <p:to>
                                        <p:strVal val="visible"/>
                                      </p:to>
                                    </p:set>
                                    <p:anim calcmode="lin" valueType="num">
                                      <p:cBhvr>
                                        <p:cTn id="20" dur="500" fill="hold"/>
                                        <p:tgtEl>
                                          <p:spTgt spid="16388"/>
                                        </p:tgtEl>
                                        <p:attrNameLst>
                                          <p:attrName>ppt_w</p:attrName>
                                        </p:attrNameLst>
                                      </p:cBhvr>
                                      <p:tavLst>
                                        <p:tav tm="0">
                                          <p:val>
                                            <p:fltVal val="0"/>
                                          </p:val>
                                        </p:tav>
                                        <p:tav tm="100000">
                                          <p:val>
                                            <p:strVal val="#ppt_w"/>
                                          </p:val>
                                        </p:tav>
                                      </p:tavLst>
                                    </p:anim>
                                    <p:anim calcmode="lin" valueType="num">
                                      <p:cBhvr>
                                        <p:cTn id="21" dur="500" fill="hold"/>
                                        <p:tgtEl>
                                          <p:spTgt spid="1638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8" grpId="0" animBg="1"/>
      <p:bldP spid="16389" grpId="0"/>
    </p:bld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98307F57-9A64-5032-8378-6520F8BC720B}"/>
              </a:ext>
            </a:extLst>
          </p:cNvPr>
          <p:cNvSpPr>
            <a:spLocks noGrp="1" noChangeArrowheads="1"/>
          </p:cNvSpPr>
          <p:nvPr>
            <p:ph type="title"/>
          </p:nvPr>
        </p:nvSpPr>
        <p:spPr>
          <a:effectLst>
            <a:outerShdw dist="35921" dir="2700000" algn="ctr" rotWithShape="0">
              <a:srgbClr val="FF3399"/>
            </a:outerShdw>
          </a:effectLst>
        </p:spPr>
        <p:txBody>
          <a:bodyPr/>
          <a:lstStyle/>
          <a:p>
            <a:pPr>
              <a:defRPr/>
            </a:pPr>
            <a:r>
              <a:rPr lang="en-US" sz="6000" b="1">
                <a:effectLst/>
              </a:rPr>
              <a:t>Herod the Great</a:t>
            </a:r>
          </a:p>
        </p:txBody>
      </p:sp>
      <p:sp>
        <p:nvSpPr>
          <p:cNvPr id="22531" name="Rectangle 3">
            <a:extLst>
              <a:ext uri="{FF2B5EF4-FFF2-40B4-BE49-F238E27FC236}">
                <a16:creationId xmlns:a16="http://schemas.microsoft.com/office/drawing/2014/main" id="{79445D9D-1088-961F-33FA-9515322A21EF}"/>
              </a:ext>
            </a:extLst>
          </p:cNvPr>
          <p:cNvSpPr>
            <a:spLocks noGrp="1" noChangeArrowheads="1"/>
          </p:cNvSpPr>
          <p:nvPr>
            <p:ph type="body" idx="1"/>
          </p:nvPr>
        </p:nvSpPr>
        <p:spPr>
          <a:xfrm>
            <a:off x="1752600" y="1752600"/>
            <a:ext cx="8686800" cy="4648200"/>
          </a:xfrm>
        </p:spPr>
        <p:txBody>
          <a:bodyPr/>
          <a:lstStyle/>
          <a:p>
            <a:r>
              <a:rPr lang="en-US" altLang="en-US" b="1"/>
              <a:t>Good Points:</a:t>
            </a:r>
          </a:p>
          <a:p>
            <a:pPr lvl="1"/>
            <a:r>
              <a:rPr lang="en-US" altLang="en-US">
                <a:solidFill>
                  <a:srgbClr val="FFFFFF"/>
                </a:solidFill>
              </a:rPr>
              <a:t>Renovated Jerusalem</a:t>
            </a:r>
          </a:p>
          <a:p>
            <a:pPr lvl="1"/>
            <a:r>
              <a:rPr lang="en-US" altLang="en-US">
                <a:solidFill>
                  <a:srgbClr val="FFFFFF"/>
                </a:solidFill>
              </a:rPr>
              <a:t>Started rebuilding the temple as stated in John 2:20</a:t>
            </a:r>
          </a:p>
          <a:p>
            <a:pPr lvl="2"/>
            <a:r>
              <a:rPr lang="en-US" altLang="en-US" i="1">
                <a:solidFill>
                  <a:srgbClr val="FFFF00"/>
                </a:solidFill>
              </a:rPr>
              <a:t>Began in 19 BC and completed in 27 AD</a:t>
            </a:r>
          </a:p>
          <a:p>
            <a:pPr lvl="2"/>
            <a:r>
              <a:rPr lang="en-US" altLang="en-US" i="1">
                <a:solidFill>
                  <a:srgbClr val="FFFF00"/>
                </a:solidFill>
              </a:rPr>
              <a:t>Some work continued until AD 64</a:t>
            </a:r>
          </a:p>
          <a:p>
            <a:pPr lvl="2"/>
            <a:endParaRPr lang="en-US" altLang="en-US" i="1">
              <a:solidFill>
                <a:srgbClr val="FFFF00"/>
              </a:solidFill>
            </a:endParaRPr>
          </a:p>
          <a:p>
            <a:pPr lvl="1"/>
            <a:endParaRPr lang="en-US" altLang="en-US">
              <a:solidFill>
                <a:srgbClr val="FFFFFF"/>
              </a:solidFill>
            </a:endParaRPr>
          </a:p>
          <a:p>
            <a:pPr lvl="1"/>
            <a:r>
              <a:rPr lang="en-US" altLang="en-US">
                <a:solidFill>
                  <a:srgbClr val="FFFFFF"/>
                </a:solidFill>
              </a:rPr>
              <a:t>Temple was more beautiful than the one that Zerubbabel built in 530 B.C.</a:t>
            </a:r>
          </a:p>
        </p:txBody>
      </p:sp>
      <p:sp>
        <p:nvSpPr>
          <p:cNvPr id="22532" name="Text Box 4">
            <a:extLst>
              <a:ext uri="{FF2B5EF4-FFF2-40B4-BE49-F238E27FC236}">
                <a16:creationId xmlns:a16="http://schemas.microsoft.com/office/drawing/2014/main" id="{9DFE55E3-AD7D-CB78-E5EF-C2D08A309531}"/>
              </a:ext>
            </a:extLst>
          </p:cNvPr>
          <p:cNvSpPr txBox="1">
            <a:spLocks noChangeArrowheads="1"/>
          </p:cNvSpPr>
          <p:nvPr/>
        </p:nvSpPr>
        <p:spPr bwMode="auto">
          <a:xfrm>
            <a:off x="1905000" y="4235450"/>
            <a:ext cx="8382000" cy="946150"/>
          </a:xfrm>
          <a:prstGeom prst="rect">
            <a:avLst/>
          </a:prstGeom>
          <a:solidFill>
            <a:srgbClr val="C00060"/>
          </a:solidFill>
          <a:ln>
            <a:noFill/>
          </a:ln>
          <a:extLs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0" fontAlgn="base" hangingPunct="0">
              <a:spcBef>
                <a:spcPct val="0"/>
              </a:spcBef>
              <a:spcAft>
                <a:spcPct val="0"/>
              </a:spcAft>
            </a:pPr>
            <a:r>
              <a:rPr lang="en-US" altLang="en-US" sz="2800" i="1">
                <a:solidFill>
                  <a:srgbClr val="FFFFFF"/>
                </a:solidFill>
              </a:rPr>
              <a:t>“Then the Jews said, "It has taken </a:t>
            </a:r>
            <a:r>
              <a:rPr lang="en-US" altLang="en-US" sz="2800" b="1" i="1">
                <a:solidFill>
                  <a:srgbClr val="FFFF00"/>
                </a:solidFill>
              </a:rPr>
              <a:t>forty-six</a:t>
            </a:r>
            <a:r>
              <a:rPr lang="en-US" altLang="en-US" sz="2800" b="1" i="1">
                <a:solidFill>
                  <a:srgbClr val="FFFFFF"/>
                </a:solidFill>
              </a:rPr>
              <a:t> years</a:t>
            </a:r>
            <a:r>
              <a:rPr lang="en-US" altLang="en-US" sz="2800" i="1">
                <a:solidFill>
                  <a:srgbClr val="FFFFFF"/>
                </a:solidFill>
              </a:rPr>
              <a:t> to build this temple, and will You raise it up in three days?”</a:t>
            </a:r>
          </a:p>
        </p:txBody>
      </p:sp>
      <p:sp>
        <p:nvSpPr>
          <p:cNvPr id="9221" name="Rectangle 5">
            <a:extLst>
              <a:ext uri="{FF2B5EF4-FFF2-40B4-BE49-F238E27FC236}">
                <a16:creationId xmlns:a16="http://schemas.microsoft.com/office/drawing/2014/main" id="{6EA2E0C8-AB1A-EF66-106F-8DB3F31C674A}"/>
              </a:ext>
            </a:extLst>
          </p:cNvPr>
          <p:cNvSpPr>
            <a:spLocks noChangeArrowheads="1"/>
          </p:cNvSpPr>
          <p:nvPr/>
        </p:nvSpPr>
        <p:spPr bwMode="auto">
          <a:xfrm>
            <a:off x="1524000" y="0"/>
            <a:ext cx="152400" cy="6858000"/>
          </a:xfrm>
          <a:prstGeom prst="rect">
            <a:avLst/>
          </a:prstGeom>
          <a:gradFill rotWithShape="1">
            <a:gsLst>
              <a:gs pos="0">
                <a:srgbClr val="FF0000"/>
              </a:gs>
              <a:gs pos="50000">
                <a:srgbClr val="FF3399"/>
              </a:gs>
              <a:gs pos="100000">
                <a:srgbClr val="FF0000"/>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00"/>
              </a:solidFill>
            </a:endParaRPr>
          </a:p>
        </p:txBody>
      </p:sp>
      <p:sp>
        <p:nvSpPr>
          <p:cNvPr id="9222" name="Rectangle 6">
            <a:extLst>
              <a:ext uri="{FF2B5EF4-FFF2-40B4-BE49-F238E27FC236}">
                <a16:creationId xmlns:a16="http://schemas.microsoft.com/office/drawing/2014/main" id="{D9DEC71D-429A-DDD6-A86D-262959BD1829}"/>
              </a:ext>
            </a:extLst>
          </p:cNvPr>
          <p:cNvSpPr>
            <a:spLocks noChangeArrowheads="1"/>
          </p:cNvSpPr>
          <p:nvPr/>
        </p:nvSpPr>
        <p:spPr bwMode="auto">
          <a:xfrm>
            <a:off x="10515600" y="0"/>
            <a:ext cx="152400" cy="6858000"/>
          </a:xfrm>
          <a:prstGeom prst="rect">
            <a:avLst/>
          </a:prstGeom>
          <a:gradFill rotWithShape="1">
            <a:gsLst>
              <a:gs pos="0">
                <a:srgbClr val="FF0000"/>
              </a:gs>
              <a:gs pos="50000">
                <a:srgbClr val="FF3399"/>
              </a:gs>
              <a:gs pos="100000">
                <a:srgbClr val="FF0000"/>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00"/>
              </a:solidFill>
            </a:endParaRPr>
          </a:p>
        </p:txBody>
      </p:sp>
      <p:sp>
        <p:nvSpPr>
          <p:cNvPr id="9223" name="Rectangle 7">
            <a:extLst>
              <a:ext uri="{FF2B5EF4-FFF2-40B4-BE49-F238E27FC236}">
                <a16:creationId xmlns:a16="http://schemas.microsoft.com/office/drawing/2014/main" id="{0A6A157A-E408-02B2-F128-C36A3961764D}"/>
              </a:ext>
            </a:extLst>
          </p:cNvPr>
          <p:cNvSpPr>
            <a:spLocks noChangeArrowheads="1"/>
          </p:cNvSpPr>
          <p:nvPr/>
        </p:nvSpPr>
        <p:spPr bwMode="auto">
          <a:xfrm>
            <a:off x="1524000" y="0"/>
            <a:ext cx="9144000" cy="152400"/>
          </a:xfrm>
          <a:prstGeom prst="rect">
            <a:avLst/>
          </a:prstGeom>
          <a:gradFill rotWithShape="1">
            <a:gsLst>
              <a:gs pos="0">
                <a:srgbClr val="FF3399"/>
              </a:gs>
              <a:gs pos="50000">
                <a:srgbClr val="FF0000"/>
              </a:gs>
              <a:gs pos="100000">
                <a:srgbClr val="FF3399"/>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00"/>
              </a:solidFill>
            </a:endParaRPr>
          </a:p>
        </p:txBody>
      </p:sp>
      <p:sp>
        <p:nvSpPr>
          <p:cNvPr id="9224" name="Rectangle 8">
            <a:extLst>
              <a:ext uri="{FF2B5EF4-FFF2-40B4-BE49-F238E27FC236}">
                <a16:creationId xmlns:a16="http://schemas.microsoft.com/office/drawing/2014/main" id="{1775E6C0-5F4D-1599-D7D8-C57A6325BFA8}"/>
              </a:ext>
            </a:extLst>
          </p:cNvPr>
          <p:cNvSpPr>
            <a:spLocks noChangeArrowheads="1"/>
          </p:cNvSpPr>
          <p:nvPr/>
        </p:nvSpPr>
        <p:spPr bwMode="auto">
          <a:xfrm>
            <a:off x="1524000" y="6705600"/>
            <a:ext cx="9144000" cy="152400"/>
          </a:xfrm>
          <a:prstGeom prst="rect">
            <a:avLst/>
          </a:prstGeom>
          <a:gradFill rotWithShape="1">
            <a:gsLst>
              <a:gs pos="0">
                <a:srgbClr val="FF3399"/>
              </a:gs>
              <a:gs pos="50000">
                <a:srgbClr val="FF0000"/>
              </a:gs>
              <a:gs pos="100000">
                <a:srgbClr val="FF3399"/>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00"/>
              </a:solidFill>
            </a:endParaRP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dissolve">
                                      <p:cBhvr>
                                        <p:cTn id="7" dur="500"/>
                                        <p:tgtEl>
                                          <p:spTgt spid="2253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nodeType="clickEffect">
                                  <p:stCondLst>
                                    <p:cond delay="0"/>
                                  </p:stCondLst>
                                  <p:childTnLst>
                                    <p:set>
                                      <p:cBhvr>
                                        <p:cTn id="11" dur="1" fill="hold">
                                          <p:stCondLst>
                                            <p:cond delay="0"/>
                                          </p:stCondLst>
                                        </p:cTn>
                                        <p:tgtEl>
                                          <p:spTgt spid="22531">
                                            <p:txEl>
                                              <p:pRg st="0" end="0"/>
                                            </p:txEl>
                                          </p:spTgt>
                                        </p:tgtEl>
                                        <p:attrNameLst>
                                          <p:attrName>style.visibility</p:attrName>
                                        </p:attrNameLst>
                                      </p:cBhvr>
                                      <p:to>
                                        <p:strVal val="visible"/>
                                      </p:to>
                                    </p:set>
                                    <p:anim calcmode="lin" valueType="num">
                                      <p:cBhvr>
                                        <p:cTn id="12" dur="500" fill="hold"/>
                                        <p:tgtEl>
                                          <p:spTgt spid="22531">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22531">
                                            <p:txEl>
                                              <p:pRg st="0" end="0"/>
                                            </p:txEl>
                                          </p:spTgt>
                                        </p:tgtEl>
                                        <p:attrNameLst>
                                          <p:attrName>ppt_h</p:attrName>
                                        </p:attrNameLst>
                                      </p:cBhvr>
                                      <p:tavLst>
                                        <p:tav tm="0">
                                          <p:val>
                                            <p:fltVal val="0"/>
                                          </p:val>
                                        </p:tav>
                                        <p:tav tm="100000">
                                          <p:val>
                                            <p:strVal val="#ppt_h"/>
                                          </p:val>
                                        </p:tav>
                                      </p:tavLst>
                                    </p:anim>
                                  </p:childTnLst>
                                </p:cTn>
                              </p:par>
                            </p:childTnLst>
                          </p:cTn>
                        </p:par>
                        <p:par>
                          <p:cTn id="14" fill="hold" nodeType="afterGroup">
                            <p:stCondLst>
                              <p:cond delay="500"/>
                            </p:stCondLst>
                            <p:childTnLst>
                              <p:par>
                                <p:cTn id="15" presetID="23" presetClass="entr" presetSubtype="16" fill="hold" nodeType="afterEffect">
                                  <p:stCondLst>
                                    <p:cond delay="0"/>
                                  </p:stCondLst>
                                  <p:childTnLst>
                                    <p:set>
                                      <p:cBhvr>
                                        <p:cTn id="16" dur="1" fill="hold">
                                          <p:stCondLst>
                                            <p:cond delay="0"/>
                                          </p:stCondLst>
                                        </p:cTn>
                                        <p:tgtEl>
                                          <p:spTgt spid="22531">
                                            <p:txEl>
                                              <p:pRg st="1" end="1"/>
                                            </p:txEl>
                                          </p:spTgt>
                                        </p:tgtEl>
                                        <p:attrNameLst>
                                          <p:attrName>style.visibility</p:attrName>
                                        </p:attrNameLst>
                                      </p:cBhvr>
                                      <p:to>
                                        <p:strVal val="visible"/>
                                      </p:to>
                                    </p:set>
                                    <p:anim calcmode="lin" valueType="num">
                                      <p:cBhvr>
                                        <p:cTn id="17" dur="500" fill="hold"/>
                                        <p:tgtEl>
                                          <p:spTgt spid="22531">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22531">
                                            <p:txEl>
                                              <p:pRg st="1" end="1"/>
                                            </p:txEl>
                                          </p:spTgt>
                                        </p:tgtEl>
                                        <p:attrNameLst>
                                          <p:attrName>ppt_h</p:attrName>
                                        </p:attrNameLst>
                                      </p:cBhvr>
                                      <p:tavLst>
                                        <p:tav tm="0">
                                          <p:val>
                                            <p:fltVal val="0"/>
                                          </p:val>
                                        </p:tav>
                                        <p:tav tm="100000">
                                          <p:val>
                                            <p:strVal val="#ppt_h"/>
                                          </p:val>
                                        </p:tav>
                                      </p:tavLst>
                                    </p:anim>
                                  </p:childTnLst>
                                </p:cTn>
                              </p:par>
                            </p:childTnLst>
                          </p:cTn>
                        </p:par>
                        <p:par>
                          <p:cTn id="19" fill="hold" nodeType="afterGroup">
                            <p:stCondLst>
                              <p:cond delay="1000"/>
                            </p:stCondLst>
                            <p:childTnLst>
                              <p:par>
                                <p:cTn id="20" presetID="23" presetClass="entr" presetSubtype="16" fill="hold" nodeType="afterEffect">
                                  <p:stCondLst>
                                    <p:cond delay="0"/>
                                  </p:stCondLst>
                                  <p:childTnLst>
                                    <p:set>
                                      <p:cBhvr>
                                        <p:cTn id="21" dur="1" fill="hold">
                                          <p:stCondLst>
                                            <p:cond delay="0"/>
                                          </p:stCondLst>
                                        </p:cTn>
                                        <p:tgtEl>
                                          <p:spTgt spid="22531">
                                            <p:txEl>
                                              <p:pRg st="2" end="2"/>
                                            </p:txEl>
                                          </p:spTgt>
                                        </p:tgtEl>
                                        <p:attrNameLst>
                                          <p:attrName>style.visibility</p:attrName>
                                        </p:attrNameLst>
                                      </p:cBhvr>
                                      <p:to>
                                        <p:strVal val="visible"/>
                                      </p:to>
                                    </p:set>
                                    <p:anim calcmode="lin" valueType="num">
                                      <p:cBhvr>
                                        <p:cTn id="22" dur="500" fill="hold"/>
                                        <p:tgtEl>
                                          <p:spTgt spid="22531">
                                            <p:txEl>
                                              <p:pRg st="2" end="2"/>
                                            </p:txEl>
                                          </p:spTgt>
                                        </p:tgtEl>
                                        <p:attrNameLst>
                                          <p:attrName>ppt_w</p:attrName>
                                        </p:attrNameLst>
                                      </p:cBhvr>
                                      <p:tavLst>
                                        <p:tav tm="0">
                                          <p:val>
                                            <p:fltVal val="0"/>
                                          </p:val>
                                        </p:tav>
                                        <p:tav tm="100000">
                                          <p:val>
                                            <p:strVal val="#ppt_w"/>
                                          </p:val>
                                        </p:tav>
                                      </p:tavLst>
                                    </p:anim>
                                    <p:anim calcmode="lin" valueType="num">
                                      <p:cBhvr>
                                        <p:cTn id="23" dur="500" fill="hold"/>
                                        <p:tgtEl>
                                          <p:spTgt spid="22531">
                                            <p:txEl>
                                              <p:pRg st="2" end="2"/>
                                            </p:txEl>
                                          </p:spTgt>
                                        </p:tgtEl>
                                        <p:attrNameLst>
                                          <p:attrName>ppt_h</p:attrName>
                                        </p:attrNameLst>
                                      </p:cBhvr>
                                      <p:tavLst>
                                        <p:tav tm="0">
                                          <p:val>
                                            <p:fltVal val="0"/>
                                          </p:val>
                                        </p:tav>
                                        <p:tav tm="100000">
                                          <p:val>
                                            <p:strVal val="#ppt_h"/>
                                          </p:val>
                                        </p:tav>
                                      </p:tavLst>
                                    </p:anim>
                                  </p:childTnLst>
                                </p:cTn>
                              </p:par>
                            </p:childTnLst>
                          </p:cTn>
                        </p:par>
                        <p:par>
                          <p:cTn id="24" fill="hold" nodeType="afterGroup">
                            <p:stCondLst>
                              <p:cond delay="1500"/>
                            </p:stCondLst>
                            <p:childTnLst>
                              <p:par>
                                <p:cTn id="25" presetID="23" presetClass="entr" presetSubtype="16" fill="hold" nodeType="afterEffect">
                                  <p:stCondLst>
                                    <p:cond delay="0"/>
                                  </p:stCondLst>
                                  <p:childTnLst>
                                    <p:set>
                                      <p:cBhvr>
                                        <p:cTn id="26" dur="1" fill="hold">
                                          <p:stCondLst>
                                            <p:cond delay="0"/>
                                          </p:stCondLst>
                                        </p:cTn>
                                        <p:tgtEl>
                                          <p:spTgt spid="22531">
                                            <p:txEl>
                                              <p:pRg st="3" end="3"/>
                                            </p:txEl>
                                          </p:spTgt>
                                        </p:tgtEl>
                                        <p:attrNameLst>
                                          <p:attrName>style.visibility</p:attrName>
                                        </p:attrNameLst>
                                      </p:cBhvr>
                                      <p:to>
                                        <p:strVal val="visible"/>
                                      </p:to>
                                    </p:set>
                                    <p:anim calcmode="lin" valueType="num">
                                      <p:cBhvr>
                                        <p:cTn id="27" dur="500" fill="hold"/>
                                        <p:tgtEl>
                                          <p:spTgt spid="22531">
                                            <p:txEl>
                                              <p:pRg st="3" end="3"/>
                                            </p:txEl>
                                          </p:spTgt>
                                        </p:tgtEl>
                                        <p:attrNameLst>
                                          <p:attrName>ppt_w</p:attrName>
                                        </p:attrNameLst>
                                      </p:cBhvr>
                                      <p:tavLst>
                                        <p:tav tm="0">
                                          <p:val>
                                            <p:fltVal val="0"/>
                                          </p:val>
                                        </p:tav>
                                        <p:tav tm="100000">
                                          <p:val>
                                            <p:strVal val="#ppt_w"/>
                                          </p:val>
                                        </p:tav>
                                      </p:tavLst>
                                    </p:anim>
                                    <p:anim calcmode="lin" valueType="num">
                                      <p:cBhvr>
                                        <p:cTn id="28" dur="500" fill="hold"/>
                                        <p:tgtEl>
                                          <p:spTgt spid="22531">
                                            <p:txEl>
                                              <p:pRg st="3" end="3"/>
                                            </p:txEl>
                                          </p:spTgt>
                                        </p:tgtEl>
                                        <p:attrNameLst>
                                          <p:attrName>ppt_h</p:attrName>
                                        </p:attrNameLst>
                                      </p:cBhvr>
                                      <p:tavLst>
                                        <p:tav tm="0">
                                          <p:val>
                                            <p:fltVal val="0"/>
                                          </p:val>
                                        </p:tav>
                                        <p:tav tm="100000">
                                          <p:val>
                                            <p:strVal val="#ppt_h"/>
                                          </p:val>
                                        </p:tav>
                                      </p:tavLst>
                                    </p:anim>
                                  </p:childTnLst>
                                </p:cTn>
                              </p:par>
                            </p:childTnLst>
                          </p:cTn>
                        </p:par>
                        <p:par>
                          <p:cTn id="29" fill="hold" nodeType="afterGroup">
                            <p:stCondLst>
                              <p:cond delay="2000"/>
                            </p:stCondLst>
                            <p:childTnLst>
                              <p:par>
                                <p:cTn id="30" presetID="23" presetClass="entr" presetSubtype="16" fill="hold" nodeType="afterEffect">
                                  <p:stCondLst>
                                    <p:cond delay="0"/>
                                  </p:stCondLst>
                                  <p:childTnLst>
                                    <p:set>
                                      <p:cBhvr>
                                        <p:cTn id="31" dur="1" fill="hold">
                                          <p:stCondLst>
                                            <p:cond delay="0"/>
                                          </p:stCondLst>
                                        </p:cTn>
                                        <p:tgtEl>
                                          <p:spTgt spid="22531">
                                            <p:txEl>
                                              <p:pRg st="4" end="4"/>
                                            </p:txEl>
                                          </p:spTgt>
                                        </p:tgtEl>
                                        <p:attrNameLst>
                                          <p:attrName>style.visibility</p:attrName>
                                        </p:attrNameLst>
                                      </p:cBhvr>
                                      <p:to>
                                        <p:strVal val="visible"/>
                                      </p:to>
                                    </p:set>
                                    <p:anim calcmode="lin" valueType="num">
                                      <p:cBhvr>
                                        <p:cTn id="32" dur="500" fill="hold"/>
                                        <p:tgtEl>
                                          <p:spTgt spid="22531">
                                            <p:txEl>
                                              <p:pRg st="4" end="4"/>
                                            </p:txEl>
                                          </p:spTgt>
                                        </p:tgtEl>
                                        <p:attrNameLst>
                                          <p:attrName>ppt_w</p:attrName>
                                        </p:attrNameLst>
                                      </p:cBhvr>
                                      <p:tavLst>
                                        <p:tav tm="0">
                                          <p:val>
                                            <p:fltVal val="0"/>
                                          </p:val>
                                        </p:tav>
                                        <p:tav tm="100000">
                                          <p:val>
                                            <p:strVal val="#ppt_w"/>
                                          </p:val>
                                        </p:tav>
                                      </p:tavLst>
                                    </p:anim>
                                    <p:anim calcmode="lin" valueType="num">
                                      <p:cBhvr>
                                        <p:cTn id="33" dur="500" fill="hold"/>
                                        <p:tgtEl>
                                          <p:spTgt spid="22531">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9" presetClass="entr" presetSubtype="0" fill="hold" nodeType="clickEffect">
                                  <p:stCondLst>
                                    <p:cond delay="0"/>
                                  </p:stCondLst>
                                  <p:childTnLst>
                                    <p:set>
                                      <p:cBhvr>
                                        <p:cTn id="37" dur="1" fill="hold">
                                          <p:stCondLst>
                                            <p:cond delay="0"/>
                                          </p:stCondLst>
                                        </p:cTn>
                                        <p:tgtEl>
                                          <p:spTgt spid="22532"/>
                                        </p:tgtEl>
                                        <p:attrNameLst>
                                          <p:attrName>style.visibility</p:attrName>
                                        </p:attrNameLst>
                                      </p:cBhvr>
                                      <p:to>
                                        <p:strVal val="visible"/>
                                      </p:to>
                                    </p:set>
                                    <p:animEffect transition="in" filter="dissolve">
                                      <p:cBhvr>
                                        <p:cTn id="38" dur="500"/>
                                        <p:tgtEl>
                                          <p:spTgt spid="22532"/>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3" presetClass="entr" presetSubtype="16" fill="hold" nodeType="clickEffect">
                                  <p:stCondLst>
                                    <p:cond delay="0"/>
                                  </p:stCondLst>
                                  <p:childTnLst>
                                    <p:set>
                                      <p:cBhvr>
                                        <p:cTn id="42" dur="1" fill="hold">
                                          <p:stCondLst>
                                            <p:cond delay="0"/>
                                          </p:stCondLst>
                                        </p:cTn>
                                        <p:tgtEl>
                                          <p:spTgt spid="22531">
                                            <p:txEl>
                                              <p:pRg st="7" end="7"/>
                                            </p:txEl>
                                          </p:spTgt>
                                        </p:tgtEl>
                                        <p:attrNameLst>
                                          <p:attrName>style.visibility</p:attrName>
                                        </p:attrNameLst>
                                      </p:cBhvr>
                                      <p:to>
                                        <p:strVal val="visible"/>
                                      </p:to>
                                    </p:set>
                                    <p:anim calcmode="lin" valueType="num">
                                      <p:cBhvr>
                                        <p:cTn id="43" dur="500" fill="hold"/>
                                        <p:tgtEl>
                                          <p:spTgt spid="22531">
                                            <p:txEl>
                                              <p:pRg st="7" end="7"/>
                                            </p:txEl>
                                          </p:spTgt>
                                        </p:tgtEl>
                                        <p:attrNameLst>
                                          <p:attrName>ppt_w</p:attrName>
                                        </p:attrNameLst>
                                      </p:cBhvr>
                                      <p:tavLst>
                                        <p:tav tm="0">
                                          <p:val>
                                            <p:fltVal val="0"/>
                                          </p:val>
                                        </p:tav>
                                        <p:tav tm="100000">
                                          <p:val>
                                            <p:strVal val="#ppt_w"/>
                                          </p:val>
                                        </p:tav>
                                      </p:tavLst>
                                    </p:anim>
                                    <p:anim calcmode="lin" valueType="num">
                                      <p:cBhvr>
                                        <p:cTn id="44" dur="500" fill="hold"/>
                                        <p:tgtEl>
                                          <p:spTgt spid="22531">
                                            <p:txEl>
                                              <p:pRg st="7" end="7"/>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p:bldP spid="22532" grpId="0" animBg="1"/>
    </p:bld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067C5CD1-DA48-2C7B-DCB2-A789BF81A548}"/>
              </a:ext>
            </a:extLst>
          </p:cNvPr>
          <p:cNvSpPr>
            <a:spLocks noGrp="1" noChangeArrowheads="1"/>
          </p:cNvSpPr>
          <p:nvPr>
            <p:ph type="title"/>
          </p:nvPr>
        </p:nvSpPr>
        <p:spPr>
          <a:xfrm>
            <a:off x="1676400" y="0"/>
            <a:ext cx="8686800" cy="1676400"/>
          </a:xfrm>
          <a:effectLst>
            <a:outerShdw dist="35921" dir="2700000" algn="ctr" rotWithShape="0">
              <a:srgbClr val="FF3399"/>
            </a:outerShdw>
          </a:effectLst>
        </p:spPr>
        <p:txBody>
          <a:bodyPr/>
          <a:lstStyle/>
          <a:p>
            <a:pPr>
              <a:defRPr/>
            </a:pPr>
            <a:r>
              <a:rPr lang="en-US" sz="4800" b="1">
                <a:effectLst/>
              </a:rPr>
              <a:t>The JEWS</a:t>
            </a:r>
            <a:br>
              <a:rPr lang="en-US" sz="4800" b="1">
                <a:effectLst/>
              </a:rPr>
            </a:br>
            <a:r>
              <a:rPr lang="en-US" sz="4800" b="1">
                <a:effectLst/>
              </a:rPr>
              <a:t> </a:t>
            </a:r>
            <a:r>
              <a:rPr lang="en-US" b="1">
                <a:effectLst/>
              </a:rPr>
              <a:t>during the days of the Herod’s</a:t>
            </a:r>
          </a:p>
        </p:txBody>
      </p:sp>
      <p:sp>
        <p:nvSpPr>
          <p:cNvPr id="23555" name="Rectangle 3">
            <a:extLst>
              <a:ext uri="{FF2B5EF4-FFF2-40B4-BE49-F238E27FC236}">
                <a16:creationId xmlns:a16="http://schemas.microsoft.com/office/drawing/2014/main" id="{35B31204-EEBB-3A25-0284-BA95AA36A21A}"/>
              </a:ext>
            </a:extLst>
          </p:cNvPr>
          <p:cNvSpPr>
            <a:spLocks noGrp="1" noChangeArrowheads="1"/>
          </p:cNvSpPr>
          <p:nvPr>
            <p:ph type="body" idx="1"/>
          </p:nvPr>
        </p:nvSpPr>
        <p:spPr>
          <a:xfrm>
            <a:off x="1752600" y="1752600"/>
            <a:ext cx="8686800" cy="4648200"/>
          </a:xfrm>
        </p:spPr>
        <p:txBody>
          <a:bodyPr/>
          <a:lstStyle/>
          <a:p>
            <a:r>
              <a:rPr lang="en-US" altLang="en-US"/>
              <a:t>Had religious liberty</a:t>
            </a:r>
          </a:p>
          <a:p>
            <a:pPr lvl="1"/>
            <a:r>
              <a:rPr lang="en-US" altLang="en-US">
                <a:solidFill>
                  <a:srgbClr val="FFFFFF"/>
                </a:solidFill>
              </a:rPr>
              <a:t>High priest recognized as religious head of all Jews</a:t>
            </a:r>
          </a:p>
          <a:p>
            <a:r>
              <a:rPr lang="en-US" altLang="en-US"/>
              <a:t>Allowed to pay the Temple tax</a:t>
            </a:r>
          </a:p>
          <a:p>
            <a:pPr lvl="1"/>
            <a:r>
              <a:rPr lang="en-US" altLang="en-US">
                <a:solidFill>
                  <a:srgbClr val="FFFFFF"/>
                </a:solidFill>
              </a:rPr>
              <a:t>Rome usually allowed only her own tax</a:t>
            </a:r>
          </a:p>
          <a:p>
            <a:r>
              <a:rPr lang="en-US" altLang="en-US"/>
              <a:t>Allowed to observe the Sabbath day</a:t>
            </a:r>
          </a:p>
          <a:p>
            <a:r>
              <a:rPr lang="en-US" altLang="en-US"/>
              <a:t>Sanhedrin court allowed to continue</a:t>
            </a:r>
          </a:p>
          <a:p>
            <a:pPr lvl="1"/>
            <a:r>
              <a:rPr lang="en-US" altLang="en-US">
                <a:solidFill>
                  <a:srgbClr val="FFFFFF"/>
                </a:solidFill>
              </a:rPr>
              <a:t>Came into being sometime during the years of Greek domination</a:t>
            </a:r>
          </a:p>
        </p:txBody>
      </p:sp>
      <p:sp>
        <p:nvSpPr>
          <p:cNvPr id="10244" name="Rectangle 6">
            <a:extLst>
              <a:ext uri="{FF2B5EF4-FFF2-40B4-BE49-F238E27FC236}">
                <a16:creationId xmlns:a16="http://schemas.microsoft.com/office/drawing/2014/main" id="{F3F25073-0178-E403-A8C2-795F321DD3F4}"/>
              </a:ext>
            </a:extLst>
          </p:cNvPr>
          <p:cNvSpPr>
            <a:spLocks noChangeArrowheads="1"/>
          </p:cNvSpPr>
          <p:nvPr/>
        </p:nvSpPr>
        <p:spPr bwMode="auto">
          <a:xfrm>
            <a:off x="1524000" y="0"/>
            <a:ext cx="152400" cy="6858000"/>
          </a:xfrm>
          <a:prstGeom prst="rect">
            <a:avLst/>
          </a:prstGeom>
          <a:gradFill rotWithShape="1">
            <a:gsLst>
              <a:gs pos="0">
                <a:srgbClr val="FF0000"/>
              </a:gs>
              <a:gs pos="50000">
                <a:srgbClr val="FF3399"/>
              </a:gs>
              <a:gs pos="100000">
                <a:srgbClr val="FF0000"/>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00"/>
              </a:solidFill>
            </a:endParaRPr>
          </a:p>
        </p:txBody>
      </p:sp>
      <p:sp>
        <p:nvSpPr>
          <p:cNvPr id="10245" name="Rectangle 7">
            <a:extLst>
              <a:ext uri="{FF2B5EF4-FFF2-40B4-BE49-F238E27FC236}">
                <a16:creationId xmlns:a16="http://schemas.microsoft.com/office/drawing/2014/main" id="{9F863019-388A-7A1B-B318-484028FA3A5F}"/>
              </a:ext>
            </a:extLst>
          </p:cNvPr>
          <p:cNvSpPr>
            <a:spLocks noChangeArrowheads="1"/>
          </p:cNvSpPr>
          <p:nvPr/>
        </p:nvSpPr>
        <p:spPr bwMode="auto">
          <a:xfrm>
            <a:off x="10515600" y="0"/>
            <a:ext cx="152400" cy="6858000"/>
          </a:xfrm>
          <a:prstGeom prst="rect">
            <a:avLst/>
          </a:prstGeom>
          <a:gradFill rotWithShape="1">
            <a:gsLst>
              <a:gs pos="0">
                <a:srgbClr val="FF0000"/>
              </a:gs>
              <a:gs pos="50000">
                <a:srgbClr val="FF3399"/>
              </a:gs>
              <a:gs pos="100000">
                <a:srgbClr val="FF0000"/>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00"/>
              </a:solidFill>
            </a:endParaRPr>
          </a:p>
        </p:txBody>
      </p:sp>
      <p:sp>
        <p:nvSpPr>
          <p:cNvPr id="10246" name="Rectangle 8">
            <a:extLst>
              <a:ext uri="{FF2B5EF4-FFF2-40B4-BE49-F238E27FC236}">
                <a16:creationId xmlns:a16="http://schemas.microsoft.com/office/drawing/2014/main" id="{5EDFF3E0-3878-7CCA-6DD4-85DD88F9ACF6}"/>
              </a:ext>
            </a:extLst>
          </p:cNvPr>
          <p:cNvSpPr>
            <a:spLocks noChangeArrowheads="1"/>
          </p:cNvSpPr>
          <p:nvPr/>
        </p:nvSpPr>
        <p:spPr bwMode="auto">
          <a:xfrm>
            <a:off x="1524000" y="0"/>
            <a:ext cx="9144000" cy="152400"/>
          </a:xfrm>
          <a:prstGeom prst="rect">
            <a:avLst/>
          </a:prstGeom>
          <a:gradFill rotWithShape="1">
            <a:gsLst>
              <a:gs pos="0">
                <a:srgbClr val="FF3399"/>
              </a:gs>
              <a:gs pos="50000">
                <a:srgbClr val="FF0000"/>
              </a:gs>
              <a:gs pos="100000">
                <a:srgbClr val="FF3399"/>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00"/>
              </a:solidFill>
            </a:endParaRPr>
          </a:p>
        </p:txBody>
      </p:sp>
      <p:sp>
        <p:nvSpPr>
          <p:cNvPr id="10247" name="Rectangle 9">
            <a:extLst>
              <a:ext uri="{FF2B5EF4-FFF2-40B4-BE49-F238E27FC236}">
                <a16:creationId xmlns:a16="http://schemas.microsoft.com/office/drawing/2014/main" id="{FF5E610A-4924-FED7-8515-ABED02615E41}"/>
              </a:ext>
            </a:extLst>
          </p:cNvPr>
          <p:cNvSpPr>
            <a:spLocks noChangeArrowheads="1"/>
          </p:cNvSpPr>
          <p:nvPr/>
        </p:nvSpPr>
        <p:spPr bwMode="auto">
          <a:xfrm>
            <a:off x="1524000" y="6705600"/>
            <a:ext cx="9144000" cy="152400"/>
          </a:xfrm>
          <a:prstGeom prst="rect">
            <a:avLst/>
          </a:prstGeom>
          <a:gradFill rotWithShape="1">
            <a:gsLst>
              <a:gs pos="0">
                <a:srgbClr val="FF3399"/>
              </a:gs>
              <a:gs pos="50000">
                <a:srgbClr val="FF0000"/>
              </a:gs>
              <a:gs pos="100000">
                <a:srgbClr val="FF3399"/>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00"/>
              </a:solidFill>
            </a:endParaRP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3554"/>
                                        </p:tgtEl>
                                        <p:attrNameLst>
                                          <p:attrName>style.visibility</p:attrName>
                                        </p:attrNameLst>
                                      </p:cBhvr>
                                      <p:to>
                                        <p:strVal val="visible"/>
                                      </p:to>
                                    </p:set>
                                    <p:animEffect transition="in" filter="dissolve">
                                      <p:cBhvr>
                                        <p:cTn id="7" dur="500"/>
                                        <p:tgtEl>
                                          <p:spTgt spid="23554"/>
                                        </p:tgtEl>
                                      </p:cBhvr>
                                    </p:animEffect>
                                  </p:childTnLst>
                                </p:cTn>
                              </p:par>
                            </p:childTnLst>
                          </p:cTn>
                        </p:par>
                        <p:par>
                          <p:cTn id="8" fill="hold" nodeType="afterGroup">
                            <p:stCondLst>
                              <p:cond delay="500"/>
                            </p:stCondLst>
                            <p:childTnLst>
                              <p:par>
                                <p:cTn id="9" presetID="23" presetClass="entr" presetSubtype="16" fill="hold" nodeType="afterEffect">
                                  <p:stCondLst>
                                    <p:cond delay="0"/>
                                  </p:stCondLst>
                                  <p:childTnLst>
                                    <p:set>
                                      <p:cBhvr>
                                        <p:cTn id="10" dur="1" fill="hold">
                                          <p:stCondLst>
                                            <p:cond delay="0"/>
                                          </p:stCondLst>
                                        </p:cTn>
                                        <p:tgtEl>
                                          <p:spTgt spid="23555">
                                            <p:txEl>
                                              <p:pRg st="0" end="0"/>
                                            </p:txEl>
                                          </p:spTgt>
                                        </p:tgtEl>
                                        <p:attrNameLst>
                                          <p:attrName>style.visibility</p:attrName>
                                        </p:attrNameLst>
                                      </p:cBhvr>
                                      <p:to>
                                        <p:strVal val="visible"/>
                                      </p:to>
                                    </p:set>
                                    <p:anim calcmode="lin" valueType="num">
                                      <p:cBhvr>
                                        <p:cTn id="11" dur="500" fill="hold"/>
                                        <p:tgtEl>
                                          <p:spTgt spid="23555">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23555">
                                            <p:txEl>
                                              <p:pRg st="0" end="0"/>
                                            </p:txEl>
                                          </p:spTgt>
                                        </p:tgtEl>
                                        <p:attrNameLst>
                                          <p:attrName>ppt_h</p:attrName>
                                        </p:attrNameLst>
                                      </p:cBhvr>
                                      <p:tavLst>
                                        <p:tav tm="0">
                                          <p:val>
                                            <p:fltVal val="0"/>
                                          </p:val>
                                        </p:tav>
                                        <p:tav tm="100000">
                                          <p:val>
                                            <p:strVal val="#ppt_h"/>
                                          </p:val>
                                        </p:tav>
                                      </p:tavLst>
                                    </p:anim>
                                  </p:childTnLst>
                                </p:cTn>
                              </p:par>
                            </p:childTnLst>
                          </p:cTn>
                        </p:par>
                        <p:par>
                          <p:cTn id="13" fill="hold" nodeType="afterGroup">
                            <p:stCondLst>
                              <p:cond delay="1000"/>
                            </p:stCondLst>
                            <p:childTnLst>
                              <p:par>
                                <p:cTn id="14" presetID="23" presetClass="entr" presetSubtype="16" fill="hold" nodeType="afterEffect">
                                  <p:stCondLst>
                                    <p:cond delay="0"/>
                                  </p:stCondLst>
                                  <p:childTnLst>
                                    <p:set>
                                      <p:cBhvr>
                                        <p:cTn id="15" dur="1" fill="hold">
                                          <p:stCondLst>
                                            <p:cond delay="0"/>
                                          </p:stCondLst>
                                        </p:cTn>
                                        <p:tgtEl>
                                          <p:spTgt spid="23555">
                                            <p:txEl>
                                              <p:pRg st="1" end="1"/>
                                            </p:txEl>
                                          </p:spTgt>
                                        </p:tgtEl>
                                        <p:attrNameLst>
                                          <p:attrName>style.visibility</p:attrName>
                                        </p:attrNameLst>
                                      </p:cBhvr>
                                      <p:to>
                                        <p:strVal val="visible"/>
                                      </p:to>
                                    </p:set>
                                    <p:anim calcmode="lin" valueType="num">
                                      <p:cBhvr>
                                        <p:cTn id="16" dur="500" fill="hold"/>
                                        <p:tgtEl>
                                          <p:spTgt spid="23555">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23555">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3" presetClass="entr" presetSubtype="16" fill="hold" nodeType="clickEffect">
                                  <p:stCondLst>
                                    <p:cond delay="0"/>
                                  </p:stCondLst>
                                  <p:childTnLst>
                                    <p:set>
                                      <p:cBhvr>
                                        <p:cTn id="21" dur="1" fill="hold">
                                          <p:stCondLst>
                                            <p:cond delay="0"/>
                                          </p:stCondLst>
                                        </p:cTn>
                                        <p:tgtEl>
                                          <p:spTgt spid="23555">
                                            <p:txEl>
                                              <p:pRg st="2" end="2"/>
                                            </p:txEl>
                                          </p:spTgt>
                                        </p:tgtEl>
                                        <p:attrNameLst>
                                          <p:attrName>style.visibility</p:attrName>
                                        </p:attrNameLst>
                                      </p:cBhvr>
                                      <p:to>
                                        <p:strVal val="visible"/>
                                      </p:to>
                                    </p:set>
                                    <p:anim calcmode="lin" valueType="num">
                                      <p:cBhvr>
                                        <p:cTn id="22" dur="500" fill="hold"/>
                                        <p:tgtEl>
                                          <p:spTgt spid="23555">
                                            <p:txEl>
                                              <p:pRg st="2" end="2"/>
                                            </p:txEl>
                                          </p:spTgt>
                                        </p:tgtEl>
                                        <p:attrNameLst>
                                          <p:attrName>ppt_w</p:attrName>
                                        </p:attrNameLst>
                                      </p:cBhvr>
                                      <p:tavLst>
                                        <p:tav tm="0">
                                          <p:val>
                                            <p:fltVal val="0"/>
                                          </p:val>
                                        </p:tav>
                                        <p:tav tm="100000">
                                          <p:val>
                                            <p:strVal val="#ppt_w"/>
                                          </p:val>
                                        </p:tav>
                                      </p:tavLst>
                                    </p:anim>
                                    <p:anim calcmode="lin" valueType="num">
                                      <p:cBhvr>
                                        <p:cTn id="23" dur="500" fill="hold"/>
                                        <p:tgtEl>
                                          <p:spTgt spid="23555">
                                            <p:txEl>
                                              <p:pRg st="2" end="2"/>
                                            </p:txEl>
                                          </p:spTgt>
                                        </p:tgtEl>
                                        <p:attrNameLst>
                                          <p:attrName>ppt_h</p:attrName>
                                        </p:attrNameLst>
                                      </p:cBhvr>
                                      <p:tavLst>
                                        <p:tav tm="0">
                                          <p:val>
                                            <p:fltVal val="0"/>
                                          </p:val>
                                        </p:tav>
                                        <p:tav tm="100000">
                                          <p:val>
                                            <p:strVal val="#ppt_h"/>
                                          </p:val>
                                        </p:tav>
                                      </p:tavLst>
                                    </p:anim>
                                  </p:childTnLst>
                                </p:cTn>
                              </p:par>
                            </p:childTnLst>
                          </p:cTn>
                        </p:par>
                        <p:par>
                          <p:cTn id="24" fill="hold" nodeType="afterGroup">
                            <p:stCondLst>
                              <p:cond delay="500"/>
                            </p:stCondLst>
                            <p:childTnLst>
                              <p:par>
                                <p:cTn id="25" presetID="23" presetClass="entr" presetSubtype="16" fill="hold" nodeType="afterEffect">
                                  <p:stCondLst>
                                    <p:cond delay="0"/>
                                  </p:stCondLst>
                                  <p:childTnLst>
                                    <p:set>
                                      <p:cBhvr>
                                        <p:cTn id="26" dur="1" fill="hold">
                                          <p:stCondLst>
                                            <p:cond delay="0"/>
                                          </p:stCondLst>
                                        </p:cTn>
                                        <p:tgtEl>
                                          <p:spTgt spid="23555">
                                            <p:txEl>
                                              <p:pRg st="3" end="3"/>
                                            </p:txEl>
                                          </p:spTgt>
                                        </p:tgtEl>
                                        <p:attrNameLst>
                                          <p:attrName>style.visibility</p:attrName>
                                        </p:attrNameLst>
                                      </p:cBhvr>
                                      <p:to>
                                        <p:strVal val="visible"/>
                                      </p:to>
                                    </p:set>
                                    <p:anim calcmode="lin" valueType="num">
                                      <p:cBhvr>
                                        <p:cTn id="27" dur="500" fill="hold"/>
                                        <p:tgtEl>
                                          <p:spTgt spid="23555">
                                            <p:txEl>
                                              <p:pRg st="3" end="3"/>
                                            </p:txEl>
                                          </p:spTgt>
                                        </p:tgtEl>
                                        <p:attrNameLst>
                                          <p:attrName>ppt_w</p:attrName>
                                        </p:attrNameLst>
                                      </p:cBhvr>
                                      <p:tavLst>
                                        <p:tav tm="0">
                                          <p:val>
                                            <p:fltVal val="0"/>
                                          </p:val>
                                        </p:tav>
                                        <p:tav tm="100000">
                                          <p:val>
                                            <p:strVal val="#ppt_w"/>
                                          </p:val>
                                        </p:tav>
                                      </p:tavLst>
                                    </p:anim>
                                    <p:anim calcmode="lin" valueType="num">
                                      <p:cBhvr>
                                        <p:cTn id="28" dur="500" fill="hold"/>
                                        <p:tgtEl>
                                          <p:spTgt spid="23555">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3" presetClass="entr" presetSubtype="16" fill="hold" nodeType="clickEffect">
                                  <p:stCondLst>
                                    <p:cond delay="0"/>
                                  </p:stCondLst>
                                  <p:childTnLst>
                                    <p:set>
                                      <p:cBhvr>
                                        <p:cTn id="32" dur="1" fill="hold">
                                          <p:stCondLst>
                                            <p:cond delay="0"/>
                                          </p:stCondLst>
                                        </p:cTn>
                                        <p:tgtEl>
                                          <p:spTgt spid="23555">
                                            <p:txEl>
                                              <p:pRg st="4" end="4"/>
                                            </p:txEl>
                                          </p:spTgt>
                                        </p:tgtEl>
                                        <p:attrNameLst>
                                          <p:attrName>style.visibility</p:attrName>
                                        </p:attrNameLst>
                                      </p:cBhvr>
                                      <p:to>
                                        <p:strVal val="visible"/>
                                      </p:to>
                                    </p:set>
                                    <p:anim calcmode="lin" valueType="num">
                                      <p:cBhvr>
                                        <p:cTn id="33" dur="500" fill="hold"/>
                                        <p:tgtEl>
                                          <p:spTgt spid="23555">
                                            <p:txEl>
                                              <p:pRg st="4" end="4"/>
                                            </p:txEl>
                                          </p:spTgt>
                                        </p:tgtEl>
                                        <p:attrNameLst>
                                          <p:attrName>ppt_w</p:attrName>
                                        </p:attrNameLst>
                                      </p:cBhvr>
                                      <p:tavLst>
                                        <p:tav tm="0">
                                          <p:val>
                                            <p:fltVal val="0"/>
                                          </p:val>
                                        </p:tav>
                                        <p:tav tm="100000">
                                          <p:val>
                                            <p:strVal val="#ppt_w"/>
                                          </p:val>
                                        </p:tav>
                                      </p:tavLst>
                                    </p:anim>
                                    <p:anim calcmode="lin" valueType="num">
                                      <p:cBhvr>
                                        <p:cTn id="34" dur="500" fill="hold"/>
                                        <p:tgtEl>
                                          <p:spTgt spid="23555">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3" presetClass="entr" presetSubtype="16" fill="hold" nodeType="clickEffect">
                                  <p:stCondLst>
                                    <p:cond delay="0"/>
                                  </p:stCondLst>
                                  <p:childTnLst>
                                    <p:set>
                                      <p:cBhvr>
                                        <p:cTn id="38" dur="1" fill="hold">
                                          <p:stCondLst>
                                            <p:cond delay="0"/>
                                          </p:stCondLst>
                                        </p:cTn>
                                        <p:tgtEl>
                                          <p:spTgt spid="23555">
                                            <p:txEl>
                                              <p:pRg st="5" end="5"/>
                                            </p:txEl>
                                          </p:spTgt>
                                        </p:tgtEl>
                                        <p:attrNameLst>
                                          <p:attrName>style.visibility</p:attrName>
                                        </p:attrNameLst>
                                      </p:cBhvr>
                                      <p:to>
                                        <p:strVal val="visible"/>
                                      </p:to>
                                    </p:set>
                                    <p:anim calcmode="lin" valueType="num">
                                      <p:cBhvr>
                                        <p:cTn id="39" dur="500" fill="hold"/>
                                        <p:tgtEl>
                                          <p:spTgt spid="23555">
                                            <p:txEl>
                                              <p:pRg st="5" end="5"/>
                                            </p:txEl>
                                          </p:spTgt>
                                        </p:tgtEl>
                                        <p:attrNameLst>
                                          <p:attrName>ppt_w</p:attrName>
                                        </p:attrNameLst>
                                      </p:cBhvr>
                                      <p:tavLst>
                                        <p:tav tm="0">
                                          <p:val>
                                            <p:fltVal val="0"/>
                                          </p:val>
                                        </p:tav>
                                        <p:tav tm="100000">
                                          <p:val>
                                            <p:strVal val="#ppt_w"/>
                                          </p:val>
                                        </p:tav>
                                      </p:tavLst>
                                    </p:anim>
                                    <p:anim calcmode="lin" valueType="num">
                                      <p:cBhvr>
                                        <p:cTn id="40" dur="500" fill="hold"/>
                                        <p:tgtEl>
                                          <p:spTgt spid="23555">
                                            <p:txEl>
                                              <p:pRg st="5" end="5"/>
                                            </p:txEl>
                                          </p:spTgt>
                                        </p:tgtEl>
                                        <p:attrNameLst>
                                          <p:attrName>ppt_h</p:attrName>
                                        </p:attrNameLst>
                                      </p:cBhvr>
                                      <p:tavLst>
                                        <p:tav tm="0">
                                          <p:val>
                                            <p:fltVal val="0"/>
                                          </p:val>
                                        </p:tav>
                                        <p:tav tm="100000">
                                          <p:val>
                                            <p:strVal val="#ppt_h"/>
                                          </p:val>
                                        </p:tav>
                                      </p:tavLst>
                                    </p:anim>
                                  </p:childTnLst>
                                </p:cTn>
                              </p:par>
                            </p:childTnLst>
                          </p:cTn>
                        </p:par>
                        <p:par>
                          <p:cTn id="41" fill="hold" nodeType="afterGroup">
                            <p:stCondLst>
                              <p:cond delay="500"/>
                            </p:stCondLst>
                            <p:childTnLst>
                              <p:par>
                                <p:cTn id="42" presetID="23" presetClass="entr" presetSubtype="16" fill="hold" nodeType="afterEffect">
                                  <p:stCondLst>
                                    <p:cond delay="0"/>
                                  </p:stCondLst>
                                  <p:childTnLst>
                                    <p:set>
                                      <p:cBhvr>
                                        <p:cTn id="43" dur="1" fill="hold">
                                          <p:stCondLst>
                                            <p:cond delay="0"/>
                                          </p:stCondLst>
                                        </p:cTn>
                                        <p:tgtEl>
                                          <p:spTgt spid="23555">
                                            <p:txEl>
                                              <p:pRg st="6" end="6"/>
                                            </p:txEl>
                                          </p:spTgt>
                                        </p:tgtEl>
                                        <p:attrNameLst>
                                          <p:attrName>style.visibility</p:attrName>
                                        </p:attrNameLst>
                                      </p:cBhvr>
                                      <p:to>
                                        <p:strVal val="visible"/>
                                      </p:to>
                                    </p:set>
                                    <p:anim calcmode="lin" valueType="num">
                                      <p:cBhvr>
                                        <p:cTn id="44" dur="500" fill="hold"/>
                                        <p:tgtEl>
                                          <p:spTgt spid="23555">
                                            <p:txEl>
                                              <p:pRg st="6" end="6"/>
                                            </p:txEl>
                                          </p:spTgt>
                                        </p:tgtEl>
                                        <p:attrNameLst>
                                          <p:attrName>ppt_w</p:attrName>
                                        </p:attrNameLst>
                                      </p:cBhvr>
                                      <p:tavLst>
                                        <p:tav tm="0">
                                          <p:val>
                                            <p:fltVal val="0"/>
                                          </p:val>
                                        </p:tav>
                                        <p:tav tm="100000">
                                          <p:val>
                                            <p:strVal val="#ppt_w"/>
                                          </p:val>
                                        </p:tav>
                                      </p:tavLst>
                                    </p:anim>
                                    <p:anim calcmode="lin" valueType="num">
                                      <p:cBhvr>
                                        <p:cTn id="45" dur="500" fill="hold"/>
                                        <p:tgtEl>
                                          <p:spTgt spid="23555">
                                            <p:txEl>
                                              <p:pRg st="6" end="6"/>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p:bld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1C50E5E1-B3AB-80A8-04F5-10E861524138}"/>
              </a:ext>
            </a:extLst>
          </p:cNvPr>
          <p:cNvSpPr>
            <a:spLocks noGrp="1" noChangeArrowheads="1"/>
          </p:cNvSpPr>
          <p:nvPr>
            <p:ph type="title"/>
          </p:nvPr>
        </p:nvSpPr>
        <p:spPr>
          <a:xfrm>
            <a:off x="1676400" y="0"/>
            <a:ext cx="8686800" cy="1676400"/>
          </a:xfrm>
          <a:effectLst>
            <a:outerShdw dist="35921" dir="2700000" algn="ctr" rotWithShape="0">
              <a:srgbClr val="FF3399"/>
            </a:outerShdw>
          </a:effectLst>
        </p:spPr>
        <p:txBody>
          <a:bodyPr/>
          <a:lstStyle/>
          <a:p>
            <a:pPr>
              <a:defRPr/>
            </a:pPr>
            <a:r>
              <a:rPr lang="en-US" sz="4800" b="1">
                <a:effectLst/>
              </a:rPr>
              <a:t>The JEWS</a:t>
            </a:r>
            <a:br>
              <a:rPr lang="en-US" sz="4800" b="1">
                <a:effectLst/>
              </a:rPr>
            </a:br>
            <a:r>
              <a:rPr lang="en-US" sz="4800" b="1">
                <a:effectLst/>
              </a:rPr>
              <a:t> </a:t>
            </a:r>
            <a:r>
              <a:rPr lang="en-US" b="1">
                <a:effectLst/>
              </a:rPr>
              <a:t>during the days of the Herod’s</a:t>
            </a:r>
          </a:p>
        </p:txBody>
      </p:sp>
      <p:sp>
        <p:nvSpPr>
          <p:cNvPr id="39939" name="Rectangle 3">
            <a:extLst>
              <a:ext uri="{FF2B5EF4-FFF2-40B4-BE49-F238E27FC236}">
                <a16:creationId xmlns:a16="http://schemas.microsoft.com/office/drawing/2014/main" id="{4814D1A8-51E2-6F3B-F405-D7D18F5E7DB8}"/>
              </a:ext>
            </a:extLst>
          </p:cNvPr>
          <p:cNvSpPr>
            <a:spLocks noGrp="1" noChangeArrowheads="1"/>
          </p:cNvSpPr>
          <p:nvPr>
            <p:ph type="body" idx="1"/>
          </p:nvPr>
        </p:nvSpPr>
        <p:spPr>
          <a:xfrm>
            <a:off x="1752600" y="1752600"/>
            <a:ext cx="8686800" cy="4648200"/>
          </a:xfrm>
        </p:spPr>
        <p:txBody>
          <a:bodyPr/>
          <a:lstStyle/>
          <a:p>
            <a:r>
              <a:rPr lang="en-US" altLang="en-US"/>
              <a:t>Many cities were rebuilt or beautified by Herod</a:t>
            </a:r>
          </a:p>
          <a:p>
            <a:pPr lvl="1"/>
            <a:r>
              <a:rPr lang="en-US" altLang="en-US">
                <a:solidFill>
                  <a:srgbClr val="FFFFFF"/>
                </a:solidFill>
              </a:rPr>
              <a:t>The city of Caesarea, in honor of Augustus Caesar was built</a:t>
            </a:r>
          </a:p>
          <a:p>
            <a:pPr lvl="2"/>
            <a:r>
              <a:rPr lang="en-US" altLang="en-US" i="1">
                <a:solidFill>
                  <a:srgbClr val="FFFF00"/>
                </a:solidFill>
              </a:rPr>
              <a:t>This city, plus other seaport cities that were enlarged gave the Jews ready access to sea trade</a:t>
            </a:r>
          </a:p>
          <a:p>
            <a:pPr lvl="1"/>
            <a:r>
              <a:rPr lang="en-US" altLang="en-US">
                <a:solidFill>
                  <a:srgbClr val="FFFFFF"/>
                </a:solidFill>
              </a:rPr>
              <a:t>Jerusalem was renovated</a:t>
            </a:r>
          </a:p>
          <a:p>
            <a:pPr lvl="2"/>
            <a:r>
              <a:rPr lang="en-US" altLang="en-US" i="1"/>
              <a:t>The wall Pompey tore down was rebuilt</a:t>
            </a:r>
          </a:p>
          <a:p>
            <a:pPr lvl="2"/>
            <a:endParaRPr lang="en-US" altLang="en-US" i="1"/>
          </a:p>
        </p:txBody>
      </p:sp>
      <p:sp>
        <p:nvSpPr>
          <p:cNvPr id="11268" name="Rectangle 4">
            <a:extLst>
              <a:ext uri="{FF2B5EF4-FFF2-40B4-BE49-F238E27FC236}">
                <a16:creationId xmlns:a16="http://schemas.microsoft.com/office/drawing/2014/main" id="{27E60D81-E11F-5D34-B854-6A6FBA32C0E6}"/>
              </a:ext>
            </a:extLst>
          </p:cNvPr>
          <p:cNvSpPr>
            <a:spLocks noChangeArrowheads="1"/>
          </p:cNvSpPr>
          <p:nvPr/>
        </p:nvSpPr>
        <p:spPr bwMode="auto">
          <a:xfrm>
            <a:off x="1524000" y="0"/>
            <a:ext cx="152400" cy="6858000"/>
          </a:xfrm>
          <a:prstGeom prst="rect">
            <a:avLst/>
          </a:prstGeom>
          <a:gradFill rotWithShape="1">
            <a:gsLst>
              <a:gs pos="0">
                <a:srgbClr val="FF0000"/>
              </a:gs>
              <a:gs pos="50000">
                <a:srgbClr val="FF3399"/>
              </a:gs>
              <a:gs pos="100000">
                <a:srgbClr val="FF0000"/>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00"/>
              </a:solidFill>
            </a:endParaRPr>
          </a:p>
        </p:txBody>
      </p:sp>
      <p:sp>
        <p:nvSpPr>
          <p:cNvPr id="11269" name="Rectangle 5">
            <a:extLst>
              <a:ext uri="{FF2B5EF4-FFF2-40B4-BE49-F238E27FC236}">
                <a16:creationId xmlns:a16="http://schemas.microsoft.com/office/drawing/2014/main" id="{52203D22-7FD3-A138-511E-19B27986D328}"/>
              </a:ext>
            </a:extLst>
          </p:cNvPr>
          <p:cNvSpPr>
            <a:spLocks noChangeArrowheads="1"/>
          </p:cNvSpPr>
          <p:nvPr/>
        </p:nvSpPr>
        <p:spPr bwMode="auto">
          <a:xfrm>
            <a:off x="10515600" y="0"/>
            <a:ext cx="152400" cy="6858000"/>
          </a:xfrm>
          <a:prstGeom prst="rect">
            <a:avLst/>
          </a:prstGeom>
          <a:gradFill rotWithShape="1">
            <a:gsLst>
              <a:gs pos="0">
                <a:srgbClr val="FF0000"/>
              </a:gs>
              <a:gs pos="50000">
                <a:srgbClr val="FF3399"/>
              </a:gs>
              <a:gs pos="100000">
                <a:srgbClr val="FF0000"/>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00"/>
              </a:solidFill>
            </a:endParaRPr>
          </a:p>
        </p:txBody>
      </p:sp>
      <p:sp>
        <p:nvSpPr>
          <p:cNvPr id="11270" name="Rectangle 6">
            <a:extLst>
              <a:ext uri="{FF2B5EF4-FFF2-40B4-BE49-F238E27FC236}">
                <a16:creationId xmlns:a16="http://schemas.microsoft.com/office/drawing/2014/main" id="{5828F16A-6EEF-582F-BDB1-9CDBA24BCCD6}"/>
              </a:ext>
            </a:extLst>
          </p:cNvPr>
          <p:cNvSpPr>
            <a:spLocks noChangeArrowheads="1"/>
          </p:cNvSpPr>
          <p:nvPr/>
        </p:nvSpPr>
        <p:spPr bwMode="auto">
          <a:xfrm>
            <a:off x="1524000" y="0"/>
            <a:ext cx="9144000" cy="152400"/>
          </a:xfrm>
          <a:prstGeom prst="rect">
            <a:avLst/>
          </a:prstGeom>
          <a:gradFill rotWithShape="1">
            <a:gsLst>
              <a:gs pos="0">
                <a:srgbClr val="FF3399"/>
              </a:gs>
              <a:gs pos="50000">
                <a:srgbClr val="FF0000"/>
              </a:gs>
              <a:gs pos="100000">
                <a:srgbClr val="FF3399"/>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00"/>
              </a:solidFill>
            </a:endParaRPr>
          </a:p>
        </p:txBody>
      </p:sp>
      <p:sp>
        <p:nvSpPr>
          <p:cNvPr id="11271" name="Rectangle 7">
            <a:extLst>
              <a:ext uri="{FF2B5EF4-FFF2-40B4-BE49-F238E27FC236}">
                <a16:creationId xmlns:a16="http://schemas.microsoft.com/office/drawing/2014/main" id="{4F4A000B-32CC-88C6-FD8C-F316708FBE62}"/>
              </a:ext>
            </a:extLst>
          </p:cNvPr>
          <p:cNvSpPr>
            <a:spLocks noChangeArrowheads="1"/>
          </p:cNvSpPr>
          <p:nvPr/>
        </p:nvSpPr>
        <p:spPr bwMode="auto">
          <a:xfrm>
            <a:off x="1524000" y="6705600"/>
            <a:ext cx="9144000" cy="152400"/>
          </a:xfrm>
          <a:prstGeom prst="rect">
            <a:avLst/>
          </a:prstGeom>
          <a:gradFill rotWithShape="1">
            <a:gsLst>
              <a:gs pos="0">
                <a:srgbClr val="FF3399"/>
              </a:gs>
              <a:gs pos="50000">
                <a:srgbClr val="FF0000"/>
              </a:gs>
              <a:gs pos="100000">
                <a:srgbClr val="FF3399"/>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00"/>
              </a:solidFill>
            </a:endParaRP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9938"/>
                                        </p:tgtEl>
                                        <p:attrNameLst>
                                          <p:attrName>style.visibility</p:attrName>
                                        </p:attrNameLst>
                                      </p:cBhvr>
                                      <p:to>
                                        <p:strVal val="visible"/>
                                      </p:to>
                                    </p:set>
                                    <p:animEffect transition="in" filter="dissolve">
                                      <p:cBhvr>
                                        <p:cTn id="7" dur="500"/>
                                        <p:tgtEl>
                                          <p:spTgt spid="39938"/>
                                        </p:tgtEl>
                                      </p:cBhvr>
                                    </p:animEffect>
                                  </p:childTnLst>
                                </p:cTn>
                              </p:par>
                            </p:childTnLst>
                          </p:cTn>
                        </p:par>
                        <p:par>
                          <p:cTn id="8" fill="hold" nodeType="afterGroup">
                            <p:stCondLst>
                              <p:cond delay="500"/>
                            </p:stCondLst>
                            <p:childTnLst>
                              <p:par>
                                <p:cTn id="9" presetID="23" presetClass="entr" presetSubtype="16" fill="hold" nodeType="afterEffect">
                                  <p:stCondLst>
                                    <p:cond delay="0"/>
                                  </p:stCondLst>
                                  <p:childTnLst>
                                    <p:set>
                                      <p:cBhvr>
                                        <p:cTn id="10" dur="1" fill="hold">
                                          <p:stCondLst>
                                            <p:cond delay="0"/>
                                          </p:stCondLst>
                                        </p:cTn>
                                        <p:tgtEl>
                                          <p:spTgt spid="39939">
                                            <p:txEl>
                                              <p:pRg st="0" end="0"/>
                                            </p:txEl>
                                          </p:spTgt>
                                        </p:tgtEl>
                                        <p:attrNameLst>
                                          <p:attrName>style.visibility</p:attrName>
                                        </p:attrNameLst>
                                      </p:cBhvr>
                                      <p:to>
                                        <p:strVal val="visible"/>
                                      </p:to>
                                    </p:set>
                                    <p:anim calcmode="lin" valueType="num">
                                      <p:cBhvr>
                                        <p:cTn id="11" dur="500" fill="hold"/>
                                        <p:tgtEl>
                                          <p:spTgt spid="39939">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9939">
                                            <p:txEl>
                                              <p:pRg st="0" end="0"/>
                                            </p:txEl>
                                          </p:spTgt>
                                        </p:tgtEl>
                                        <p:attrNameLst>
                                          <p:attrName>ppt_h</p:attrName>
                                        </p:attrNameLst>
                                      </p:cBhvr>
                                      <p:tavLst>
                                        <p:tav tm="0">
                                          <p:val>
                                            <p:fltVal val="0"/>
                                          </p:val>
                                        </p:tav>
                                        <p:tav tm="100000">
                                          <p:val>
                                            <p:strVal val="#ppt_h"/>
                                          </p:val>
                                        </p:tav>
                                      </p:tavLst>
                                    </p:anim>
                                  </p:childTnLst>
                                </p:cTn>
                              </p:par>
                            </p:childTnLst>
                          </p:cTn>
                        </p:par>
                        <p:par>
                          <p:cTn id="13" fill="hold" nodeType="afterGroup">
                            <p:stCondLst>
                              <p:cond delay="1000"/>
                            </p:stCondLst>
                            <p:childTnLst>
                              <p:par>
                                <p:cTn id="14" presetID="23" presetClass="entr" presetSubtype="16" fill="hold" nodeType="afterEffect">
                                  <p:stCondLst>
                                    <p:cond delay="0"/>
                                  </p:stCondLst>
                                  <p:childTnLst>
                                    <p:set>
                                      <p:cBhvr>
                                        <p:cTn id="15" dur="1" fill="hold">
                                          <p:stCondLst>
                                            <p:cond delay="0"/>
                                          </p:stCondLst>
                                        </p:cTn>
                                        <p:tgtEl>
                                          <p:spTgt spid="39939">
                                            <p:txEl>
                                              <p:pRg st="1" end="1"/>
                                            </p:txEl>
                                          </p:spTgt>
                                        </p:tgtEl>
                                        <p:attrNameLst>
                                          <p:attrName>style.visibility</p:attrName>
                                        </p:attrNameLst>
                                      </p:cBhvr>
                                      <p:to>
                                        <p:strVal val="visible"/>
                                      </p:to>
                                    </p:set>
                                    <p:anim calcmode="lin" valueType="num">
                                      <p:cBhvr>
                                        <p:cTn id="16" dur="500" fill="hold"/>
                                        <p:tgtEl>
                                          <p:spTgt spid="39939">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39939">
                                            <p:txEl>
                                              <p:pRg st="1" end="1"/>
                                            </p:txEl>
                                          </p:spTgt>
                                        </p:tgtEl>
                                        <p:attrNameLst>
                                          <p:attrName>ppt_h</p:attrName>
                                        </p:attrNameLst>
                                      </p:cBhvr>
                                      <p:tavLst>
                                        <p:tav tm="0">
                                          <p:val>
                                            <p:fltVal val="0"/>
                                          </p:val>
                                        </p:tav>
                                        <p:tav tm="100000">
                                          <p:val>
                                            <p:strVal val="#ppt_h"/>
                                          </p:val>
                                        </p:tav>
                                      </p:tavLst>
                                    </p:anim>
                                  </p:childTnLst>
                                </p:cTn>
                              </p:par>
                            </p:childTnLst>
                          </p:cTn>
                        </p:par>
                        <p:par>
                          <p:cTn id="18" fill="hold" nodeType="afterGroup">
                            <p:stCondLst>
                              <p:cond delay="1500"/>
                            </p:stCondLst>
                            <p:childTnLst>
                              <p:par>
                                <p:cTn id="19" presetID="23" presetClass="entr" presetSubtype="16" fill="hold" nodeType="afterEffect">
                                  <p:stCondLst>
                                    <p:cond delay="0"/>
                                  </p:stCondLst>
                                  <p:childTnLst>
                                    <p:set>
                                      <p:cBhvr>
                                        <p:cTn id="20" dur="1" fill="hold">
                                          <p:stCondLst>
                                            <p:cond delay="0"/>
                                          </p:stCondLst>
                                        </p:cTn>
                                        <p:tgtEl>
                                          <p:spTgt spid="39939">
                                            <p:txEl>
                                              <p:pRg st="2" end="2"/>
                                            </p:txEl>
                                          </p:spTgt>
                                        </p:tgtEl>
                                        <p:attrNameLst>
                                          <p:attrName>style.visibility</p:attrName>
                                        </p:attrNameLst>
                                      </p:cBhvr>
                                      <p:to>
                                        <p:strVal val="visible"/>
                                      </p:to>
                                    </p:set>
                                    <p:anim calcmode="lin" valueType="num">
                                      <p:cBhvr>
                                        <p:cTn id="21" dur="500" fill="hold"/>
                                        <p:tgtEl>
                                          <p:spTgt spid="39939">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9939">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16" fill="hold" nodeType="clickEffect">
                                  <p:stCondLst>
                                    <p:cond delay="0"/>
                                  </p:stCondLst>
                                  <p:childTnLst>
                                    <p:set>
                                      <p:cBhvr>
                                        <p:cTn id="26" dur="1" fill="hold">
                                          <p:stCondLst>
                                            <p:cond delay="0"/>
                                          </p:stCondLst>
                                        </p:cTn>
                                        <p:tgtEl>
                                          <p:spTgt spid="39939">
                                            <p:txEl>
                                              <p:pRg st="3" end="3"/>
                                            </p:txEl>
                                          </p:spTgt>
                                        </p:tgtEl>
                                        <p:attrNameLst>
                                          <p:attrName>style.visibility</p:attrName>
                                        </p:attrNameLst>
                                      </p:cBhvr>
                                      <p:to>
                                        <p:strVal val="visible"/>
                                      </p:to>
                                    </p:set>
                                    <p:anim calcmode="lin" valueType="num">
                                      <p:cBhvr>
                                        <p:cTn id="27" dur="500" fill="hold"/>
                                        <p:tgtEl>
                                          <p:spTgt spid="39939">
                                            <p:txEl>
                                              <p:pRg st="3" end="3"/>
                                            </p:txEl>
                                          </p:spTgt>
                                        </p:tgtEl>
                                        <p:attrNameLst>
                                          <p:attrName>ppt_w</p:attrName>
                                        </p:attrNameLst>
                                      </p:cBhvr>
                                      <p:tavLst>
                                        <p:tav tm="0">
                                          <p:val>
                                            <p:fltVal val="0"/>
                                          </p:val>
                                        </p:tav>
                                        <p:tav tm="100000">
                                          <p:val>
                                            <p:strVal val="#ppt_w"/>
                                          </p:val>
                                        </p:tav>
                                      </p:tavLst>
                                    </p:anim>
                                    <p:anim calcmode="lin" valueType="num">
                                      <p:cBhvr>
                                        <p:cTn id="28" dur="500" fill="hold"/>
                                        <p:tgtEl>
                                          <p:spTgt spid="39939">
                                            <p:txEl>
                                              <p:pRg st="3" end="3"/>
                                            </p:txEl>
                                          </p:spTgt>
                                        </p:tgtEl>
                                        <p:attrNameLst>
                                          <p:attrName>ppt_h</p:attrName>
                                        </p:attrNameLst>
                                      </p:cBhvr>
                                      <p:tavLst>
                                        <p:tav tm="0">
                                          <p:val>
                                            <p:fltVal val="0"/>
                                          </p:val>
                                        </p:tav>
                                        <p:tav tm="100000">
                                          <p:val>
                                            <p:strVal val="#ppt_h"/>
                                          </p:val>
                                        </p:tav>
                                      </p:tavLst>
                                    </p:anim>
                                  </p:childTnLst>
                                </p:cTn>
                              </p:par>
                            </p:childTnLst>
                          </p:cTn>
                        </p:par>
                        <p:par>
                          <p:cTn id="29" fill="hold" nodeType="afterGroup">
                            <p:stCondLst>
                              <p:cond delay="500"/>
                            </p:stCondLst>
                            <p:childTnLst>
                              <p:par>
                                <p:cTn id="30" presetID="23" presetClass="entr" presetSubtype="16" fill="hold" nodeType="afterEffect">
                                  <p:stCondLst>
                                    <p:cond delay="0"/>
                                  </p:stCondLst>
                                  <p:childTnLst>
                                    <p:set>
                                      <p:cBhvr>
                                        <p:cTn id="31" dur="1" fill="hold">
                                          <p:stCondLst>
                                            <p:cond delay="0"/>
                                          </p:stCondLst>
                                        </p:cTn>
                                        <p:tgtEl>
                                          <p:spTgt spid="39939">
                                            <p:txEl>
                                              <p:pRg st="4" end="4"/>
                                            </p:txEl>
                                          </p:spTgt>
                                        </p:tgtEl>
                                        <p:attrNameLst>
                                          <p:attrName>style.visibility</p:attrName>
                                        </p:attrNameLst>
                                      </p:cBhvr>
                                      <p:to>
                                        <p:strVal val="visible"/>
                                      </p:to>
                                    </p:set>
                                    <p:anim calcmode="lin" valueType="num">
                                      <p:cBhvr>
                                        <p:cTn id="32" dur="500" fill="hold"/>
                                        <p:tgtEl>
                                          <p:spTgt spid="39939">
                                            <p:txEl>
                                              <p:pRg st="4" end="4"/>
                                            </p:txEl>
                                          </p:spTgt>
                                        </p:tgtEl>
                                        <p:attrNameLst>
                                          <p:attrName>ppt_w</p:attrName>
                                        </p:attrNameLst>
                                      </p:cBhvr>
                                      <p:tavLst>
                                        <p:tav tm="0">
                                          <p:val>
                                            <p:fltVal val="0"/>
                                          </p:val>
                                        </p:tav>
                                        <p:tav tm="100000">
                                          <p:val>
                                            <p:strVal val="#ppt_w"/>
                                          </p:val>
                                        </p:tav>
                                      </p:tavLst>
                                    </p:anim>
                                    <p:anim calcmode="lin" valueType="num">
                                      <p:cBhvr>
                                        <p:cTn id="33" dur="500" fill="hold"/>
                                        <p:tgtEl>
                                          <p:spTgt spid="39939">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8"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FFED4AD-6FDB-4C1C-6DFB-58A15A144A4C}"/>
              </a:ext>
            </a:extLst>
          </p:cNvPr>
          <p:cNvSpPr>
            <a:spLocks noGrp="1"/>
          </p:cNvSpPr>
          <p:nvPr>
            <p:ph type="sldNum" sz="quarter" idx="12"/>
          </p:nvPr>
        </p:nvSpPr>
        <p:spPr/>
        <p:txBody>
          <a:bodyPr/>
          <a:lstStyle/>
          <a:p>
            <a:pPr fontAlgn="base">
              <a:spcBef>
                <a:spcPct val="0"/>
              </a:spcBef>
              <a:spcAft>
                <a:spcPct val="0"/>
              </a:spcAft>
            </a:pPr>
            <a:fld id="{00D3BD54-627A-44CA-B60B-B69C5B25FE6B}" type="slidenum">
              <a:rPr lang="en-US" altLang="en-US">
                <a:solidFill>
                  <a:srgbClr val="000000"/>
                </a:solidFill>
                <a:latin typeface="Arial" panose="020B0604020202020204" pitchFamily="34" charset="0"/>
              </a:rPr>
              <a:pPr fontAlgn="base">
                <a:spcBef>
                  <a:spcPct val="0"/>
                </a:spcBef>
                <a:spcAft>
                  <a:spcPct val="0"/>
                </a:spcAft>
              </a:pPr>
              <a:t>65</a:t>
            </a:fld>
            <a:endParaRPr lang="en-US" altLang="en-US">
              <a:solidFill>
                <a:srgbClr val="000000"/>
              </a:solidFill>
              <a:latin typeface="Arial" panose="020B0604020202020204" pitchFamily="34" charset="0"/>
            </a:endParaRPr>
          </a:p>
        </p:txBody>
      </p:sp>
      <p:sp>
        <p:nvSpPr>
          <p:cNvPr id="26626" name="Rectangle 2">
            <a:extLst>
              <a:ext uri="{FF2B5EF4-FFF2-40B4-BE49-F238E27FC236}">
                <a16:creationId xmlns:a16="http://schemas.microsoft.com/office/drawing/2014/main" id="{69ECDCA5-F0ED-AACD-FA56-4D5B5B93F1A9}"/>
              </a:ext>
            </a:extLst>
          </p:cNvPr>
          <p:cNvSpPr>
            <a:spLocks noGrp="1" noChangeArrowheads="1"/>
          </p:cNvSpPr>
          <p:nvPr>
            <p:ph type="title"/>
          </p:nvPr>
        </p:nvSpPr>
        <p:spPr>
          <a:xfrm>
            <a:off x="2057400" y="277813"/>
            <a:ext cx="8153400" cy="1143000"/>
          </a:xfrm>
        </p:spPr>
        <p:txBody>
          <a:bodyPr/>
          <a:lstStyle/>
          <a:p>
            <a:r>
              <a:rPr lang="en-US" altLang="en-US" sz="5000"/>
              <a:t>Herod The Great’s Queen Problems</a:t>
            </a:r>
          </a:p>
        </p:txBody>
      </p:sp>
      <p:sp>
        <p:nvSpPr>
          <p:cNvPr id="26627" name="Rectangle 3">
            <a:extLst>
              <a:ext uri="{FF2B5EF4-FFF2-40B4-BE49-F238E27FC236}">
                <a16:creationId xmlns:a16="http://schemas.microsoft.com/office/drawing/2014/main" id="{1A8E089C-E6EE-CCA0-50D0-D53976B55A7A}"/>
              </a:ext>
            </a:extLst>
          </p:cNvPr>
          <p:cNvSpPr>
            <a:spLocks noGrp="1" noChangeArrowheads="1"/>
          </p:cNvSpPr>
          <p:nvPr>
            <p:ph type="body" idx="1"/>
          </p:nvPr>
        </p:nvSpPr>
        <p:spPr>
          <a:xfrm>
            <a:off x="2133600" y="1524000"/>
            <a:ext cx="8153400" cy="5334000"/>
          </a:xfrm>
        </p:spPr>
        <p:txBody>
          <a:bodyPr/>
          <a:lstStyle/>
          <a:p>
            <a:r>
              <a:rPr lang="en-US" altLang="en-US" sz="2400" dirty="0"/>
              <a:t>29 BC – </a:t>
            </a:r>
            <a:r>
              <a:rPr lang="en-US" altLang="en-US" sz="2400" dirty="0">
                <a:hlinkClick r:id="rId2" tooltip="Josephus"/>
              </a:rPr>
              <a:t>Josephus</a:t>
            </a:r>
            <a:r>
              <a:rPr lang="en-US" altLang="en-US" sz="2400" dirty="0"/>
              <a:t> writes that Herod had great passion &amp; also great jealousy concerning his wife, </a:t>
            </a:r>
            <a:r>
              <a:rPr lang="en-US" altLang="en-US" sz="2400" dirty="0" err="1">
                <a:hlinkClick r:id="rId3" tooltip="Mariamne I"/>
              </a:rPr>
              <a:t>Mariamne</a:t>
            </a:r>
            <a:r>
              <a:rPr lang="en-US" altLang="en-US" sz="2400" dirty="0">
                <a:hlinkClick r:id="rId3" tooltip="Mariamne I"/>
              </a:rPr>
              <a:t> I</a:t>
            </a:r>
            <a:r>
              <a:rPr lang="en-US" altLang="en-US" sz="2400" dirty="0"/>
              <a:t>. She learns of Herod's plans to murder her, and stops sleeping with him.  Herod puts her  on trial on a charge of </a:t>
            </a:r>
            <a:r>
              <a:rPr lang="en-US" altLang="en-US" sz="2400" dirty="0">
                <a:hlinkClick r:id="rId4" tooltip="Adultery"/>
              </a:rPr>
              <a:t>adultery</a:t>
            </a:r>
            <a:r>
              <a:rPr lang="en-US" altLang="en-US" sz="2400" dirty="0"/>
              <a:t>. His sister, </a:t>
            </a:r>
            <a:r>
              <a:rPr lang="en-US" altLang="en-US" sz="2400" dirty="0">
                <a:hlinkClick r:id="rId5" tooltip="Salome I"/>
              </a:rPr>
              <a:t>Salome I</a:t>
            </a:r>
            <a:r>
              <a:rPr lang="en-US" altLang="en-US" sz="2400" dirty="0"/>
              <a:t>, was chief witness against her. </a:t>
            </a:r>
            <a:r>
              <a:rPr lang="en-US" altLang="en-US" sz="2400" dirty="0" err="1"/>
              <a:t>Mariamne</a:t>
            </a:r>
            <a:r>
              <a:rPr lang="en-US" altLang="en-US" sz="2400" dirty="0"/>
              <a:t> I's mother Alexandra made an appearance and incriminated her own daughter. Historians say her mother was next on Herod's list to be executed and did this only to save her own life. </a:t>
            </a:r>
            <a:r>
              <a:rPr lang="en-US" altLang="en-US" sz="2400" dirty="0" err="1"/>
              <a:t>Mariamne</a:t>
            </a:r>
            <a:r>
              <a:rPr lang="en-US" altLang="en-US" sz="2400" dirty="0"/>
              <a:t> was executed, and Alexandra declared herself Queen, stating that King Herod was mentally unfit to serve. Josephus wrote that this was Alexandra's strategic mistake; Herod executed her without trial.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anim calcmode="lin" valueType="num">
                                      <p:cBhvr additive="base">
                                        <p:cTn id="7" dur="3000" fill="hold"/>
                                        <p:tgtEl>
                                          <p:spTgt spid="26627">
                                            <p:txEl>
                                              <p:pRg st="0" end="0"/>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2662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BFCAE07-EDFF-0842-0AA3-87101D70A78E}"/>
              </a:ext>
            </a:extLst>
          </p:cNvPr>
          <p:cNvSpPr>
            <a:spLocks noGrp="1"/>
          </p:cNvSpPr>
          <p:nvPr>
            <p:ph type="sldNum" sz="quarter" idx="12"/>
          </p:nvPr>
        </p:nvSpPr>
        <p:spPr/>
        <p:txBody>
          <a:bodyPr/>
          <a:lstStyle/>
          <a:p>
            <a:pPr fontAlgn="base">
              <a:spcBef>
                <a:spcPct val="0"/>
              </a:spcBef>
              <a:spcAft>
                <a:spcPct val="0"/>
              </a:spcAft>
            </a:pPr>
            <a:fld id="{64C20A2B-07A4-4D87-B727-7C35BE3813CC}" type="slidenum">
              <a:rPr lang="en-US" altLang="en-US">
                <a:solidFill>
                  <a:srgbClr val="000000"/>
                </a:solidFill>
                <a:latin typeface="Arial" panose="020B0604020202020204" pitchFamily="34" charset="0"/>
              </a:rPr>
              <a:pPr fontAlgn="base">
                <a:spcBef>
                  <a:spcPct val="0"/>
                </a:spcBef>
                <a:spcAft>
                  <a:spcPct val="0"/>
                </a:spcAft>
              </a:pPr>
              <a:t>66</a:t>
            </a:fld>
            <a:endParaRPr lang="en-US" altLang="en-US">
              <a:solidFill>
                <a:srgbClr val="000000"/>
              </a:solidFill>
              <a:latin typeface="Arial" panose="020B0604020202020204" pitchFamily="34" charset="0"/>
            </a:endParaRPr>
          </a:p>
        </p:txBody>
      </p:sp>
      <p:sp>
        <p:nvSpPr>
          <p:cNvPr id="27650" name="Rectangle 2">
            <a:extLst>
              <a:ext uri="{FF2B5EF4-FFF2-40B4-BE49-F238E27FC236}">
                <a16:creationId xmlns:a16="http://schemas.microsoft.com/office/drawing/2014/main" id="{9D902F6C-BCC1-9CC6-851B-DF5DE3A89561}"/>
              </a:ext>
            </a:extLst>
          </p:cNvPr>
          <p:cNvSpPr>
            <a:spLocks noGrp="1" noChangeArrowheads="1"/>
          </p:cNvSpPr>
          <p:nvPr>
            <p:ph type="title"/>
          </p:nvPr>
        </p:nvSpPr>
        <p:spPr/>
        <p:txBody>
          <a:bodyPr/>
          <a:lstStyle/>
          <a:p>
            <a:r>
              <a:rPr lang="en-US" altLang="en-US"/>
              <a:t>Executed Brother in law</a:t>
            </a:r>
          </a:p>
        </p:txBody>
      </p:sp>
      <p:sp>
        <p:nvSpPr>
          <p:cNvPr id="27651" name="Rectangle 3">
            <a:extLst>
              <a:ext uri="{FF2B5EF4-FFF2-40B4-BE49-F238E27FC236}">
                <a16:creationId xmlns:a16="http://schemas.microsoft.com/office/drawing/2014/main" id="{AE19DDB7-D52F-CEFC-CD8B-0CC4EBD24E5D}"/>
              </a:ext>
            </a:extLst>
          </p:cNvPr>
          <p:cNvSpPr>
            <a:spLocks noGrp="1" noChangeArrowheads="1"/>
          </p:cNvSpPr>
          <p:nvPr>
            <p:ph type="body" idx="1"/>
          </p:nvPr>
        </p:nvSpPr>
        <p:spPr/>
        <p:txBody>
          <a:bodyPr/>
          <a:lstStyle/>
          <a:p>
            <a:r>
              <a:rPr lang="en-US" altLang="en-US"/>
              <a:t>28 BC – Herod executed his brother-in-law Kostobar (husband of Salome, father to </a:t>
            </a:r>
            <a:r>
              <a:rPr lang="en-US" altLang="en-US">
                <a:hlinkClick r:id="rId2" tooltip="Berenice (daughter of Salome)"/>
              </a:rPr>
              <a:t>Berenice</a:t>
            </a:r>
            <a:r>
              <a:rPr lang="en-US" altLang="en-US"/>
              <a:t>) for conspiracy </a:t>
            </a:r>
          </a:p>
          <a:p>
            <a:r>
              <a:rPr lang="en-US" altLang="en-US"/>
              <a:t>12 BC – Herod suspected both his sons (from his marriage to Mariamne I) Alexander and Aristobulus of threatening his life. He took them to </a:t>
            </a:r>
            <a:r>
              <a:rPr lang="en-US" altLang="en-US">
                <a:hlinkClick r:id="rId3" tooltip="Aquileia"/>
              </a:rPr>
              <a:t>Aquileia</a:t>
            </a:r>
            <a:r>
              <a:rPr lang="en-US" altLang="en-US"/>
              <a:t> to be tried. Augustus reconciled the three.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27651">
                                            <p:txEl>
                                              <p:pRg st="0" end="0"/>
                                            </p:txEl>
                                          </p:spTgt>
                                        </p:tgtEl>
                                        <p:attrNameLst>
                                          <p:attrName>style.visibility</p:attrName>
                                        </p:attrNameLst>
                                      </p:cBhvr>
                                      <p:to>
                                        <p:strVal val="visible"/>
                                      </p:to>
                                    </p:set>
                                    <p:anim to="" calcmode="lin" valueType="num">
                                      <p:cBhvr>
                                        <p:cTn id="7" dur="1" fill="hold"/>
                                        <p:tgtEl>
                                          <p:spTgt spid="27651">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27651">
                                            <p:txEl>
                                              <p:pRg st="1" end="1"/>
                                            </p:txEl>
                                          </p:spTgt>
                                        </p:tgtEl>
                                        <p:attrNameLst>
                                          <p:attrName>style.visibility</p:attrName>
                                        </p:attrNameLst>
                                      </p:cBhvr>
                                      <p:to>
                                        <p:strVal val="visible"/>
                                      </p:to>
                                    </p:set>
                                    <p:anim to="" calcmode="lin" valueType="num">
                                      <p:cBhvr>
                                        <p:cTn id="12" dur="1" fill="hold"/>
                                        <p:tgtEl>
                                          <p:spTgt spid="27651">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58057EE-FEF8-9ED5-7A32-12ACEA1FE7EE}"/>
              </a:ext>
            </a:extLst>
          </p:cNvPr>
          <p:cNvSpPr>
            <a:spLocks noGrp="1"/>
          </p:cNvSpPr>
          <p:nvPr>
            <p:ph type="sldNum" sz="quarter" idx="12"/>
          </p:nvPr>
        </p:nvSpPr>
        <p:spPr/>
        <p:txBody>
          <a:bodyPr/>
          <a:lstStyle/>
          <a:p>
            <a:pPr fontAlgn="base">
              <a:spcBef>
                <a:spcPct val="0"/>
              </a:spcBef>
              <a:spcAft>
                <a:spcPct val="0"/>
              </a:spcAft>
            </a:pPr>
            <a:fld id="{2D9C1F9F-FE42-46AB-8D4D-73DFB29B10F7}" type="slidenum">
              <a:rPr lang="en-US" altLang="en-US">
                <a:solidFill>
                  <a:srgbClr val="000000"/>
                </a:solidFill>
                <a:latin typeface="Arial" panose="020B0604020202020204" pitchFamily="34" charset="0"/>
              </a:rPr>
              <a:pPr fontAlgn="base">
                <a:spcBef>
                  <a:spcPct val="0"/>
                </a:spcBef>
                <a:spcAft>
                  <a:spcPct val="0"/>
                </a:spcAft>
              </a:pPr>
              <a:t>67</a:t>
            </a:fld>
            <a:endParaRPr lang="en-US" altLang="en-US">
              <a:solidFill>
                <a:srgbClr val="000000"/>
              </a:solidFill>
              <a:latin typeface="Arial" panose="020B0604020202020204" pitchFamily="34" charset="0"/>
            </a:endParaRPr>
          </a:p>
        </p:txBody>
      </p:sp>
      <p:sp>
        <p:nvSpPr>
          <p:cNvPr id="28674" name="Rectangle 2">
            <a:extLst>
              <a:ext uri="{FF2B5EF4-FFF2-40B4-BE49-F238E27FC236}">
                <a16:creationId xmlns:a16="http://schemas.microsoft.com/office/drawing/2014/main" id="{853B0321-C4BF-AA71-F173-7A412B89254F}"/>
              </a:ext>
            </a:extLst>
          </p:cNvPr>
          <p:cNvSpPr>
            <a:spLocks noGrp="1" noChangeArrowheads="1"/>
          </p:cNvSpPr>
          <p:nvPr>
            <p:ph type="title"/>
          </p:nvPr>
        </p:nvSpPr>
        <p:spPr/>
        <p:txBody>
          <a:bodyPr/>
          <a:lstStyle/>
          <a:p>
            <a:r>
              <a:rPr lang="en-US" altLang="en-US"/>
              <a:t>Nothing was normal for Herod</a:t>
            </a:r>
          </a:p>
        </p:txBody>
      </p:sp>
      <p:sp>
        <p:nvSpPr>
          <p:cNvPr id="28675" name="Rectangle 3">
            <a:extLst>
              <a:ext uri="{FF2B5EF4-FFF2-40B4-BE49-F238E27FC236}">
                <a16:creationId xmlns:a16="http://schemas.microsoft.com/office/drawing/2014/main" id="{BC34C7FD-13B6-FB58-F940-36DA4E040755}"/>
              </a:ext>
            </a:extLst>
          </p:cNvPr>
          <p:cNvSpPr>
            <a:spLocks noGrp="1" noChangeArrowheads="1"/>
          </p:cNvSpPr>
          <p:nvPr>
            <p:ph type="body" idx="1"/>
          </p:nvPr>
        </p:nvSpPr>
        <p:spPr>
          <a:xfrm>
            <a:off x="2133600" y="1600200"/>
            <a:ext cx="8534400" cy="5257800"/>
          </a:xfrm>
        </p:spPr>
        <p:txBody>
          <a:bodyPr/>
          <a:lstStyle/>
          <a:p>
            <a:r>
              <a:rPr lang="en-US" altLang="en-US" sz="2400" dirty="0"/>
              <a:t>4 BC – Young disciples smashed the golden eagle over the main entrance of the Temple of Jerusalem after the Pharisee teachers claimed it was an idolatrous Roman symbol. Herod arrested them, brought them to court, and sentenced them. Augustus approved the </a:t>
            </a:r>
            <a:r>
              <a:rPr lang="en-US" altLang="en-US" sz="2400" dirty="0">
                <a:hlinkClick r:id="rId2" tooltip="Death penalty"/>
              </a:rPr>
              <a:t>death penalty</a:t>
            </a:r>
            <a:r>
              <a:rPr lang="en-US" altLang="en-US" sz="2400" dirty="0"/>
              <a:t> for Antipater. Herod then executed his son and again changed his will: </a:t>
            </a:r>
            <a:r>
              <a:rPr lang="en-US" altLang="en-US" sz="2400" dirty="0">
                <a:hlinkClick r:id="rId3" tooltip="Herod Archelaus"/>
              </a:rPr>
              <a:t>Archelaus</a:t>
            </a:r>
            <a:r>
              <a:rPr lang="en-US" altLang="en-US" sz="2400" dirty="0"/>
              <a:t> (from the marriage with </a:t>
            </a:r>
            <a:r>
              <a:rPr lang="en-US" altLang="en-US" sz="2400" dirty="0" err="1"/>
              <a:t>Malthace</a:t>
            </a:r>
            <a:r>
              <a:rPr lang="en-US" altLang="en-US" sz="2400" dirty="0"/>
              <a:t>) would rule as king over Herod's entire kingdom, while </a:t>
            </a:r>
            <a:r>
              <a:rPr lang="en-US" altLang="en-US" sz="2400" dirty="0">
                <a:hlinkClick r:id="rId4" tooltip="Herod Antipas"/>
              </a:rPr>
              <a:t>Antipas</a:t>
            </a:r>
            <a:r>
              <a:rPr lang="en-US" altLang="en-US" sz="2400" dirty="0"/>
              <a:t> (by </a:t>
            </a:r>
            <a:r>
              <a:rPr lang="en-US" altLang="en-US" sz="2400" dirty="0" err="1"/>
              <a:t>Malthace</a:t>
            </a:r>
            <a:r>
              <a:rPr lang="en-US" altLang="en-US" sz="2400" dirty="0"/>
              <a:t>) and </a:t>
            </a:r>
            <a:r>
              <a:rPr lang="en-US" altLang="en-US" sz="2400" dirty="0">
                <a:hlinkClick r:id="rId5" tooltip="Herod Philip I"/>
              </a:rPr>
              <a:t>Philip</a:t>
            </a:r>
            <a:r>
              <a:rPr lang="en-US" altLang="en-US" sz="2400" dirty="0"/>
              <a:t> (from the fifth marriage with Cleopatra of Jerusalem) would rule as </a:t>
            </a:r>
            <a:r>
              <a:rPr lang="en-US" altLang="en-US" sz="2400" dirty="0">
                <a:hlinkClick r:id="rId6" tooltip="Tetrarch"/>
              </a:rPr>
              <a:t>Tetrarchs</a:t>
            </a:r>
            <a:r>
              <a:rPr lang="en-US" altLang="en-US" sz="2400" dirty="0"/>
              <a:t> over Galilee and </a:t>
            </a:r>
            <a:r>
              <a:rPr lang="en-US" altLang="en-US" sz="2400" dirty="0" err="1">
                <a:hlinkClick r:id="rId7" tooltip="Perea (Holy Land)"/>
              </a:rPr>
              <a:t>Peraea</a:t>
            </a:r>
            <a:r>
              <a:rPr lang="en-US" altLang="en-US" sz="2400" dirty="0"/>
              <a:t> (Transjordan.  As Augustus didn’t confirm his will, no one got the title of King; however, the three sons did get the stated territories.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28675">
                                            <p:txEl>
                                              <p:pRg st="0" end="0"/>
                                            </p:txEl>
                                          </p:spTgt>
                                        </p:tgtEl>
                                        <p:attrNameLst>
                                          <p:attrName>style.visibility</p:attrName>
                                        </p:attrNameLst>
                                      </p:cBhvr>
                                      <p:to>
                                        <p:strVal val="visible"/>
                                      </p:to>
                                    </p:set>
                                    <p:anim to="" calcmode="lin" valueType="num">
                                      <p:cBhvr>
                                        <p:cTn id="7" dur="1" fill="hold"/>
                                        <p:tgtEl>
                                          <p:spTgt spid="28675">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B599949-A18F-2BA5-4222-24ADDBB89C28}"/>
              </a:ext>
            </a:extLst>
          </p:cNvPr>
          <p:cNvSpPr>
            <a:spLocks noGrp="1"/>
          </p:cNvSpPr>
          <p:nvPr>
            <p:ph type="sldNum" sz="quarter" idx="12"/>
          </p:nvPr>
        </p:nvSpPr>
        <p:spPr/>
        <p:txBody>
          <a:bodyPr/>
          <a:lstStyle/>
          <a:p>
            <a:pPr fontAlgn="base">
              <a:spcBef>
                <a:spcPct val="0"/>
              </a:spcBef>
              <a:spcAft>
                <a:spcPct val="0"/>
              </a:spcAft>
            </a:pPr>
            <a:fld id="{54E194CA-8F22-47A3-9C3A-F883DE64E094}" type="slidenum">
              <a:rPr lang="en-US" altLang="en-US">
                <a:solidFill>
                  <a:srgbClr val="000000"/>
                </a:solidFill>
                <a:latin typeface="Arial" panose="020B0604020202020204" pitchFamily="34" charset="0"/>
              </a:rPr>
              <a:pPr fontAlgn="base">
                <a:spcBef>
                  <a:spcPct val="0"/>
                </a:spcBef>
                <a:spcAft>
                  <a:spcPct val="0"/>
                </a:spcAft>
              </a:pPr>
              <a:t>68</a:t>
            </a:fld>
            <a:endParaRPr lang="en-US" altLang="en-US">
              <a:solidFill>
                <a:srgbClr val="000000"/>
              </a:solidFill>
              <a:latin typeface="Arial" panose="020B0604020202020204" pitchFamily="34" charset="0"/>
            </a:endParaRPr>
          </a:p>
        </p:txBody>
      </p:sp>
      <p:graphicFrame>
        <p:nvGraphicFramePr>
          <p:cNvPr id="29751" name="Group 55">
            <a:extLst>
              <a:ext uri="{FF2B5EF4-FFF2-40B4-BE49-F238E27FC236}">
                <a16:creationId xmlns:a16="http://schemas.microsoft.com/office/drawing/2014/main" id="{51D75E3D-BD72-D53C-D337-AD1C588F3BEC}"/>
              </a:ext>
            </a:extLst>
          </p:cNvPr>
          <p:cNvGraphicFramePr>
            <a:graphicFrameLocks noGrp="1"/>
          </p:cNvGraphicFramePr>
          <p:nvPr/>
        </p:nvGraphicFramePr>
        <p:xfrm>
          <a:off x="2057400" y="76200"/>
          <a:ext cx="8610600" cy="6629400"/>
        </p:xfrm>
        <a:graphic>
          <a:graphicData uri="http://schemas.openxmlformats.org/drawingml/2006/table">
            <a:tbl>
              <a:tblPr/>
              <a:tblGrid>
                <a:gridCol w="4227513">
                  <a:extLst>
                    <a:ext uri="{9D8B030D-6E8A-4147-A177-3AD203B41FA5}">
                      <a16:colId xmlns:a16="http://schemas.microsoft.com/office/drawing/2014/main" val="3049059190"/>
                    </a:ext>
                  </a:extLst>
                </a:gridCol>
                <a:gridCol w="4383087">
                  <a:extLst>
                    <a:ext uri="{9D8B030D-6E8A-4147-A177-3AD203B41FA5}">
                      <a16:colId xmlns:a16="http://schemas.microsoft.com/office/drawing/2014/main" val="717868259"/>
                    </a:ext>
                  </a:extLst>
                </a:gridCol>
              </a:tblGrid>
              <a:tr h="762000">
                <a:tc>
                  <a:txBody>
                    <a:bodyPr/>
                    <a:lstStyle>
                      <a:lvl1pPr>
                        <a:spcBef>
                          <a:spcPct val="20000"/>
                        </a:spcBef>
                        <a:buClr>
                          <a:schemeClr val="folHlink"/>
                        </a:buClr>
                        <a:buSzPct val="90000"/>
                        <a:buFont typeface="Wingdings" panose="05000000000000000000" pitchFamily="2" charset="2"/>
                        <a:defRPr sz="2400" b="1">
                          <a:solidFill>
                            <a:schemeClr val="tx1"/>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200">
                          <a:solidFill>
                            <a:schemeClr val="tx1"/>
                          </a:solidFill>
                          <a:latin typeface="Arial" panose="020B0604020202020204" pitchFamily="34" charset="0"/>
                        </a:defRPr>
                      </a:lvl2pPr>
                      <a:lvl3pPr>
                        <a:spcBef>
                          <a:spcPct val="20000"/>
                        </a:spcBef>
                        <a:buClr>
                          <a:schemeClr val="folHlink"/>
                        </a:buClr>
                        <a:buSzPct val="55000"/>
                        <a:buFont typeface="Wingdings" panose="05000000000000000000" pitchFamily="2" charset="2"/>
                        <a:defRPr sz="2100">
                          <a:solidFill>
                            <a:schemeClr val="tx1"/>
                          </a:solidFill>
                          <a:latin typeface="Arial" panose="020B0604020202020204" pitchFamily="34" charset="0"/>
                        </a:defRPr>
                      </a:lvl3pPr>
                      <a:lvl4pPr>
                        <a:spcBef>
                          <a:spcPct val="20000"/>
                        </a:spcBef>
                        <a:buClr>
                          <a:schemeClr val="accent1"/>
                        </a:buClr>
                        <a:buFont typeface="Wingdings" panose="05000000000000000000" pitchFamily="2" charset="2"/>
                        <a:defRPr>
                          <a:solidFill>
                            <a:schemeClr val="tx1"/>
                          </a:solidFill>
                          <a:latin typeface="Arial" panose="020B0604020202020204" pitchFamily="34" charset="0"/>
                        </a:defRPr>
                      </a:lvl4pPr>
                      <a:lvl5pPr>
                        <a:spcBef>
                          <a:spcPct val="20000"/>
                        </a:spcBef>
                        <a:buClr>
                          <a:schemeClr val="accent1"/>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anose="05000000000000000000" pitchFamily="2" charset="2"/>
                        <a:buNone/>
                        <a:tabLst/>
                      </a:pPr>
                      <a:r>
                        <a:rPr kumimoji="0" lang="en-US" altLang="en-US" sz="2800" b="1" i="0" u="none" strike="noStrike" cap="none" normalizeH="0" baseline="0">
                          <a:ln>
                            <a:noFill/>
                          </a:ln>
                          <a:solidFill>
                            <a:schemeClr val="tx1"/>
                          </a:solidFill>
                          <a:effectLst/>
                          <a:latin typeface="Arial" panose="020B0604020202020204" pitchFamily="34" charset="0"/>
                        </a:rPr>
                        <a:t>Wife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90000"/>
                        <a:buFont typeface="Wingdings" panose="05000000000000000000" pitchFamily="2" charset="2"/>
                        <a:defRPr sz="2400" b="1">
                          <a:solidFill>
                            <a:schemeClr val="tx1"/>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200">
                          <a:solidFill>
                            <a:schemeClr val="tx1"/>
                          </a:solidFill>
                          <a:latin typeface="Arial" panose="020B0604020202020204" pitchFamily="34" charset="0"/>
                        </a:defRPr>
                      </a:lvl2pPr>
                      <a:lvl3pPr>
                        <a:spcBef>
                          <a:spcPct val="20000"/>
                        </a:spcBef>
                        <a:buClr>
                          <a:schemeClr val="folHlink"/>
                        </a:buClr>
                        <a:buSzPct val="55000"/>
                        <a:buFont typeface="Wingdings" panose="05000000000000000000" pitchFamily="2" charset="2"/>
                        <a:defRPr sz="2100">
                          <a:solidFill>
                            <a:schemeClr val="tx1"/>
                          </a:solidFill>
                          <a:latin typeface="Arial" panose="020B0604020202020204" pitchFamily="34" charset="0"/>
                        </a:defRPr>
                      </a:lvl3pPr>
                      <a:lvl4pPr>
                        <a:spcBef>
                          <a:spcPct val="20000"/>
                        </a:spcBef>
                        <a:buClr>
                          <a:schemeClr val="accent1"/>
                        </a:buClr>
                        <a:buFont typeface="Wingdings" panose="05000000000000000000" pitchFamily="2" charset="2"/>
                        <a:defRPr>
                          <a:solidFill>
                            <a:schemeClr val="tx1"/>
                          </a:solidFill>
                          <a:latin typeface="Arial" panose="020B0604020202020204" pitchFamily="34" charset="0"/>
                        </a:defRPr>
                      </a:lvl4pPr>
                      <a:lvl5pPr>
                        <a:spcBef>
                          <a:spcPct val="20000"/>
                        </a:spcBef>
                        <a:buClr>
                          <a:schemeClr val="accent1"/>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anose="05000000000000000000" pitchFamily="2" charset="2"/>
                        <a:buNone/>
                        <a:tabLst/>
                      </a:pPr>
                      <a:r>
                        <a:rPr kumimoji="0" lang="en-US" altLang="en-US" sz="2800" b="1" i="0" u="none" strike="noStrike" cap="none" normalizeH="0" baseline="0">
                          <a:ln>
                            <a:noFill/>
                          </a:ln>
                          <a:solidFill>
                            <a:schemeClr val="tx1"/>
                          </a:solidFill>
                          <a:effectLst/>
                          <a:latin typeface="Arial" panose="020B0604020202020204" pitchFamily="34" charset="0"/>
                        </a:rPr>
                        <a:t>Children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656975353"/>
                  </a:ext>
                </a:extLst>
              </a:tr>
              <a:tr h="949325">
                <a:tc>
                  <a:txBody>
                    <a:bodyPr/>
                    <a:lstStyle>
                      <a:lvl1pPr>
                        <a:spcBef>
                          <a:spcPct val="20000"/>
                        </a:spcBef>
                        <a:buClr>
                          <a:schemeClr val="folHlink"/>
                        </a:buClr>
                        <a:buSzPct val="90000"/>
                        <a:buFont typeface="Wingdings" panose="05000000000000000000" pitchFamily="2" charset="2"/>
                        <a:defRPr sz="2400" b="1">
                          <a:solidFill>
                            <a:schemeClr val="tx1"/>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200">
                          <a:solidFill>
                            <a:schemeClr val="tx1"/>
                          </a:solidFill>
                          <a:latin typeface="Arial" panose="020B0604020202020204" pitchFamily="34" charset="0"/>
                        </a:defRPr>
                      </a:lvl2pPr>
                      <a:lvl3pPr>
                        <a:spcBef>
                          <a:spcPct val="20000"/>
                        </a:spcBef>
                        <a:buClr>
                          <a:schemeClr val="folHlink"/>
                        </a:buClr>
                        <a:buSzPct val="55000"/>
                        <a:buFont typeface="Wingdings" panose="05000000000000000000" pitchFamily="2" charset="2"/>
                        <a:defRPr sz="2100">
                          <a:solidFill>
                            <a:schemeClr val="tx1"/>
                          </a:solidFill>
                          <a:latin typeface="Arial" panose="020B0604020202020204" pitchFamily="34" charset="0"/>
                        </a:defRPr>
                      </a:lvl3pPr>
                      <a:lvl4pPr>
                        <a:spcBef>
                          <a:spcPct val="20000"/>
                        </a:spcBef>
                        <a:buClr>
                          <a:schemeClr val="accent1"/>
                        </a:buClr>
                        <a:buFont typeface="Wingdings" panose="05000000000000000000" pitchFamily="2" charset="2"/>
                        <a:defRPr>
                          <a:solidFill>
                            <a:schemeClr val="tx1"/>
                          </a:solidFill>
                          <a:latin typeface="Arial" panose="020B0604020202020204" pitchFamily="34" charset="0"/>
                        </a:defRPr>
                      </a:lvl4pPr>
                      <a:lvl5pPr>
                        <a:spcBef>
                          <a:spcPct val="20000"/>
                        </a:spcBef>
                        <a:buClr>
                          <a:schemeClr val="accent1"/>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anose="05000000000000000000" pitchFamily="2" charset="2"/>
                        <a:buNone/>
                        <a:tabLst/>
                      </a:pPr>
                      <a:r>
                        <a:rPr kumimoji="0" lang="en-US" altLang="en-US" sz="2400" b="1" i="0" u="none" strike="noStrike" cap="none" normalizeH="0" baseline="0">
                          <a:ln>
                            <a:noFill/>
                          </a:ln>
                          <a:solidFill>
                            <a:schemeClr val="hlink"/>
                          </a:solidFill>
                          <a:effectLst/>
                          <a:latin typeface="Arial" panose="020B0604020202020204" pitchFamily="34" charset="0"/>
                        </a:rPr>
                        <a:t>Doris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90000"/>
                        <a:buFont typeface="Wingdings" panose="05000000000000000000" pitchFamily="2" charset="2"/>
                        <a:defRPr sz="2400" b="1">
                          <a:solidFill>
                            <a:schemeClr val="tx1"/>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200">
                          <a:solidFill>
                            <a:schemeClr val="tx1"/>
                          </a:solidFill>
                          <a:latin typeface="Arial" panose="020B0604020202020204" pitchFamily="34" charset="0"/>
                        </a:defRPr>
                      </a:lvl2pPr>
                      <a:lvl3pPr>
                        <a:spcBef>
                          <a:spcPct val="20000"/>
                        </a:spcBef>
                        <a:buClr>
                          <a:schemeClr val="folHlink"/>
                        </a:buClr>
                        <a:buSzPct val="55000"/>
                        <a:buFont typeface="Wingdings" panose="05000000000000000000" pitchFamily="2" charset="2"/>
                        <a:defRPr sz="2100">
                          <a:solidFill>
                            <a:schemeClr val="tx1"/>
                          </a:solidFill>
                          <a:latin typeface="Arial" panose="020B0604020202020204" pitchFamily="34" charset="0"/>
                        </a:defRPr>
                      </a:lvl3pPr>
                      <a:lvl4pPr>
                        <a:spcBef>
                          <a:spcPct val="20000"/>
                        </a:spcBef>
                        <a:buClr>
                          <a:schemeClr val="accent1"/>
                        </a:buClr>
                        <a:buFont typeface="Wingdings" panose="05000000000000000000" pitchFamily="2" charset="2"/>
                        <a:defRPr>
                          <a:solidFill>
                            <a:schemeClr val="tx1"/>
                          </a:solidFill>
                          <a:latin typeface="Arial" panose="020B0604020202020204" pitchFamily="34" charset="0"/>
                        </a:defRPr>
                      </a:lvl4pPr>
                      <a:lvl5pPr>
                        <a:spcBef>
                          <a:spcPct val="20000"/>
                        </a:spcBef>
                        <a:buClr>
                          <a:schemeClr val="accent1"/>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anose="05000000000000000000" pitchFamily="2" charset="2"/>
                        <a:buNone/>
                        <a:tabLst/>
                      </a:pPr>
                      <a:r>
                        <a:rPr kumimoji="0" lang="en-US" altLang="en-US" sz="2000" b="1" i="0" u="none" strike="noStrike" cap="none" normalizeH="0" baseline="0">
                          <a:ln>
                            <a:noFill/>
                          </a:ln>
                          <a:solidFill>
                            <a:schemeClr val="hlink"/>
                          </a:solidFill>
                          <a:effectLst/>
                          <a:latin typeface="Arial" panose="020B0604020202020204" pitchFamily="34" charset="0"/>
                        </a:rPr>
                        <a:t>Son Antipater III</a:t>
                      </a:r>
                    </a:p>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anose="05000000000000000000" pitchFamily="2" charset="2"/>
                        <a:buNone/>
                        <a:tabLst/>
                      </a:pPr>
                      <a:r>
                        <a:rPr kumimoji="0" lang="en-US" altLang="en-US" sz="2000" b="1" i="0" u="none" strike="noStrike" cap="none" normalizeH="0" baseline="0">
                          <a:ln>
                            <a:noFill/>
                          </a:ln>
                          <a:solidFill>
                            <a:schemeClr val="tx1"/>
                          </a:solidFill>
                          <a:effectLst/>
                          <a:latin typeface="Arial" panose="020B0604020202020204" pitchFamily="34" charset="0"/>
                        </a:rPr>
                        <a:t>Executed 4 BC</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750741250"/>
                  </a:ext>
                </a:extLst>
              </a:tr>
              <a:tr h="1517650">
                <a:tc>
                  <a:txBody>
                    <a:bodyPr/>
                    <a:lstStyle>
                      <a:lvl1pPr>
                        <a:spcBef>
                          <a:spcPct val="20000"/>
                        </a:spcBef>
                        <a:buClr>
                          <a:schemeClr val="folHlink"/>
                        </a:buClr>
                        <a:buSzPct val="90000"/>
                        <a:buFont typeface="Wingdings" panose="05000000000000000000" pitchFamily="2" charset="2"/>
                        <a:defRPr sz="2400" b="1">
                          <a:solidFill>
                            <a:schemeClr val="tx1"/>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200">
                          <a:solidFill>
                            <a:schemeClr val="tx1"/>
                          </a:solidFill>
                          <a:latin typeface="Arial" panose="020B0604020202020204" pitchFamily="34" charset="0"/>
                        </a:defRPr>
                      </a:lvl2pPr>
                      <a:lvl3pPr>
                        <a:spcBef>
                          <a:spcPct val="20000"/>
                        </a:spcBef>
                        <a:buClr>
                          <a:schemeClr val="folHlink"/>
                        </a:buClr>
                        <a:buSzPct val="55000"/>
                        <a:buFont typeface="Wingdings" panose="05000000000000000000" pitchFamily="2" charset="2"/>
                        <a:defRPr sz="2100">
                          <a:solidFill>
                            <a:schemeClr val="tx1"/>
                          </a:solidFill>
                          <a:latin typeface="Arial" panose="020B0604020202020204" pitchFamily="34" charset="0"/>
                        </a:defRPr>
                      </a:lvl3pPr>
                      <a:lvl4pPr>
                        <a:spcBef>
                          <a:spcPct val="20000"/>
                        </a:spcBef>
                        <a:buClr>
                          <a:schemeClr val="accent1"/>
                        </a:buClr>
                        <a:buFont typeface="Wingdings" panose="05000000000000000000" pitchFamily="2" charset="2"/>
                        <a:defRPr>
                          <a:solidFill>
                            <a:schemeClr val="tx1"/>
                          </a:solidFill>
                          <a:latin typeface="Arial" panose="020B0604020202020204" pitchFamily="34" charset="0"/>
                        </a:defRPr>
                      </a:lvl4pPr>
                      <a:lvl5pPr>
                        <a:spcBef>
                          <a:spcPct val="20000"/>
                        </a:spcBef>
                        <a:buClr>
                          <a:schemeClr val="accent1"/>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anose="05000000000000000000" pitchFamily="2" charset="2"/>
                        <a:buNone/>
                        <a:tabLst/>
                      </a:pPr>
                      <a:r>
                        <a:rPr kumimoji="0" lang="en-US" altLang="en-US" sz="2400" b="1" i="0" u="none" strike="noStrike" cap="none" normalizeH="0" baseline="0">
                          <a:ln>
                            <a:noFill/>
                          </a:ln>
                          <a:solidFill>
                            <a:schemeClr val="tx1"/>
                          </a:solidFill>
                          <a:effectLst/>
                          <a:latin typeface="Arial" panose="020B0604020202020204" pitchFamily="34" charset="0"/>
                          <a:hlinkClick r:id="rId2" tooltip="Mariamne (second wife of Herod)"/>
                        </a:rPr>
                        <a:t>Mariamne I</a:t>
                      </a:r>
                      <a:r>
                        <a:rPr kumimoji="0" lang="en-US" altLang="en-US" sz="2400" b="1" i="0" u="none" strike="noStrike" cap="none" normalizeH="0" baseline="0">
                          <a:ln>
                            <a:noFill/>
                          </a:ln>
                          <a:solidFill>
                            <a:schemeClr val="tx1"/>
                          </a:solidFill>
                          <a:effectLst/>
                          <a:latin typeface="Arial" panose="020B0604020202020204" pitchFamily="34" charset="0"/>
                        </a:rPr>
                        <a:t>, daughter of Hasmonean Alexandros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90000"/>
                        <a:buFont typeface="Wingdings" panose="05000000000000000000" pitchFamily="2" charset="2"/>
                        <a:defRPr sz="2400" b="1">
                          <a:solidFill>
                            <a:schemeClr val="tx1"/>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200">
                          <a:solidFill>
                            <a:schemeClr val="tx1"/>
                          </a:solidFill>
                          <a:latin typeface="Arial" panose="020B0604020202020204" pitchFamily="34" charset="0"/>
                        </a:defRPr>
                      </a:lvl2pPr>
                      <a:lvl3pPr>
                        <a:spcBef>
                          <a:spcPct val="20000"/>
                        </a:spcBef>
                        <a:buClr>
                          <a:schemeClr val="folHlink"/>
                        </a:buClr>
                        <a:buSzPct val="55000"/>
                        <a:buFont typeface="Wingdings" panose="05000000000000000000" pitchFamily="2" charset="2"/>
                        <a:defRPr sz="2100">
                          <a:solidFill>
                            <a:schemeClr val="tx1"/>
                          </a:solidFill>
                          <a:latin typeface="Arial" panose="020B0604020202020204" pitchFamily="34" charset="0"/>
                        </a:defRPr>
                      </a:lvl3pPr>
                      <a:lvl4pPr>
                        <a:spcBef>
                          <a:spcPct val="20000"/>
                        </a:spcBef>
                        <a:buClr>
                          <a:schemeClr val="accent1"/>
                        </a:buClr>
                        <a:buFont typeface="Wingdings" panose="05000000000000000000" pitchFamily="2" charset="2"/>
                        <a:defRPr>
                          <a:solidFill>
                            <a:schemeClr val="tx1"/>
                          </a:solidFill>
                          <a:latin typeface="Arial" panose="020B0604020202020204" pitchFamily="34" charset="0"/>
                        </a:defRPr>
                      </a:lvl4pPr>
                      <a:lvl5pPr>
                        <a:spcBef>
                          <a:spcPct val="20000"/>
                        </a:spcBef>
                        <a:buClr>
                          <a:schemeClr val="accent1"/>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anose="05000000000000000000" pitchFamily="2" charset="2"/>
                        <a:buNone/>
                        <a:tabLst/>
                      </a:pPr>
                      <a:r>
                        <a:rPr kumimoji="0" lang="en-US" altLang="en-US" sz="2000" b="1" i="0" u="none" strike="noStrike" cap="none" normalizeH="0" baseline="0">
                          <a:ln>
                            <a:noFill/>
                          </a:ln>
                          <a:solidFill>
                            <a:schemeClr val="tx1"/>
                          </a:solidFill>
                          <a:effectLst/>
                          <a:latin typeface="Arial" panose="020B0604020202020204" pitchFamily="34" charset="0"/>
                        </a:rPr>
                        <a:t>Son </a:t>
                      </a:r>
                      <a:r>
                        <a:rPr kumimoji="0" lang="en-US" altLang="en-US" sz="2000" b="1" i="0" u="none" strike="noStrike" cap="none" normalizeH="0" baseline="0">
                          <a:ln>
                            <a:noFill/>
                          </a:ln>
                          <a:solidFill>
                            <a:schemeClr val="hlink"/>
                          </a:solidFill>
                          <a:effectLst/>
                          <a:latin typeface="Arial" panose="020B0604020202020204" pitchFamily="34" charset="0"/>
                        </a:rPr>
                        <a:t>Alexander</a:t>
                      </a:r>
                      <a:r>
                        <a:rPr kumimoji="0" lang="en-US" altLang="en-US" sz="2000" b="1" i="0" u="none" strike="noStrike" cap="none" normalizeH="0" baseline="0">
                          <a:ln>
                            <a:noFill/>
                          </a:ln>
                          <a:solidFill>
                            <a:schemeClr val="tx1"/>
                          </a:solidFill>
                          <a:effectLst/>
                          <a:latin typeface="Arial" panose="020B0604020202020204" pitchFamily="34" charset="0"/>
                        </a:rPr>
                        <a:t>, executed 7 BC </a:t>
                      </a:r>
                    </a:p>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anose="05000000000000000000" pitchFamily="2" charset="2"/>
                        <a:buNone/>
                        <a:tabLst/>
                      </a:pPr>
                      <a:r>
                        <a:rPr kumimoji="0" lang="en-US" altLang="en-US" sz="2000" b="1" i="0" u="none" strike="noStrike" cap="none" normalizeH="0" baseline="0">
                          <a:ln>
                            <a:noFill/>
                          </a:ln>
                          <a:solidFill>
                            <a:schemeClr val="tx1"/>
                          </a:solidFill>
                          <a:effectLst/>
                          <a:latin typeface="Arial" panose="020B0604020202020204" pitchFamily="34" charset="0"/>
                        </a:rPr>
                        <a:t>Son </a:t>
                      </a:r>
                      <a:r>
                        <a:rPr kumimoji="0" lang="en-US" altLang="en-US" sz="2000" b="1" i="0" u="none" strike="noStrike" cap="none" normalizeH="0" baseline="0">
                          <a:ln>
                            <a:noFill/>
                          </a:ln>
                          <a:solidFill>
                            <a:schemeClr val="tx1"/>
                          </a:solidFill>
                          <a:effectLst/>
                          <a:latin typeface="Arial" panose="020B0604020202020204" pitchFamily="34" charset="0"/>
                          <a:hlinkClick r:id="rId3" tooltip="Aristobulus IV"/>
                        </a:rPr>
                        <a:t>Aristobulus IV</a:t>
                      </a:r>
                      <a:r>
                        <a:rPr kumimoji="0" lang="en-US" altLang="en-US" sz="2000" b="1" i="0" u="none" strike="noStrike" cap="none" normalizeH="0" baseline="0">
                          <a:ln>
                            <a:noFill/>
                          </a:ln>
                          <a:solidFill>
                            <a:schemeClr val="tx1"/>
                          </a:solidFill>
                          <a:effectLst/>
                          <a:latin typeface="Arial" panose="020B0604020202020204" pitchFamily="34" charset="0"/>
                        </a:rPr>
                        <a:t>, executed 7 BC </a:t>
                      </a:r>
                    </a:p>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anose="05000000000000000000" pitchFamily="2" charset="2"/>
                        <a:buNone/>
                        <a:tabLst/>
                      </a:pPr>
                      <a:r>
                        <a:rPr kumimoji="0" lang="en-US" altLang="en-US" sz="2000" b="1" i="0" u="none" strike="noStrike" cap="none" normalizeH="0" baseline="0">
                          <a:ln>
                            <a:noFill/>
                          </a:ln>
                          <a:solidFill>
                            <a:schemeClr val="tx1"/>
                          </a:solidFill>
                          <a:effectLst/>
                          <a:latin typeface="Arial" panose="020B0604020202020204" pitchFamily="34" charset="0"/>
                        </a:rPr>
                        <a:t>Daughter </a:t>
                      </a:r>
                      <a:r>
                        <a:rPr kumimoji="0" lang="en-US" altLang="en-US" sz="2000" b="1" i="0" u="none" strike="noStrike" cap="none" normalizeH="0" baseline="0">
                          <a:ln>
                            <a:noFill/>
                          </a:ln>
                          <a:solidFill>
                            <a:schemeClr val="tx1"/>
                          </a:solidFill>
                          <a:effectLst/>
                          <a:latin typeface="Arial" panose="020B0604020202020204" pitchFamily="34" charset="0"/>
                          <a:hlinkClick r:id="rId4" tooltip="Salampsio"/>
                        </a:rPr>
                        <a:t>Salampsio</a:t>
                      </a:r>
                      <a:r>
                        <a:rPr kumimoji="0" lang="en-US" altLang="en-US" sz="2000" b="1" i="0" u="none" strike="noStrike" cap="none" normalizeH="0" baseline="0">
                          <a:ln>
                            <a:noFill/>
                          </a:ln>
                          <a:solidFill>
                            <a:schemeClr val="tx1"/>
                          </a:solidFill>
                          <a:effectLst/>
                          <a:latin typeface="Arial" panose="020B0604020202020204" pitchFamily="34" charset="0"/>
                        </a:rPr>
                        <a:t> , </a:t>
                      </a:r>
                      <a:r>
                        <a:rPr kumimoji="0" lang="en-US" altLang="en-US" sz="2000" b="1" i="0" u="none" strike="noStrike" cap="none" normalizeH="0" baseline="0">
                          <a:ln>
                            <a:noFill/>
                          </a:ln>
                          <a:solidFill>
                            <a:schemeClr val="hlink"/>
                          </a:solidFill>
                          <a:effectLst/>
                          <a:latin typeface="Arial" panose="020B0604020202020204" pitchFamily="34" charset="0"/>
                        </a:rPr>
                        <a:t>Cypros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877446846"/>
                  </a:ext>
                </a:extLst>
              </a:tr>
              <a:tr h="873125">
                <a:tc>
                  <a:txBody>
                    <a:bodyPr/>
                    <a:lstStyle>
                      <a:lvl1pPr>
                        <a:spcBef>
                          <a:spcPct val="20000"/>
                        </a:spcBef>
                        <a:buClr>
                          <a:schemeClr val="folHlink"/>
                        </a:buClr>
                        <a:buSzPct val="90000"/>
                        <a:buFont typeface="Wingdings" panose="05000000000000000000" pitchFamily="2" charset="2"/>
                        <a:defRPr sz="2400" b="1">
                          <a:solidFill>
                            <a:schemeClr val="tx1"/>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200">
                          <a:solidFill>
                            <a:schemeClr val="tx1"/>
                          </a:solidFill>
                          <a:latin typeface="Arial" panose="020B0604020202020204" pitchFamily="34" charset="0"/>
                        </a:defRPr>
                      </a:lvl2pPr>
                      <a:lvl3pPr>
                        <a:spcBef>
                          <a:spcPct val="20000"/>
                        </a:spcBef>
                        <a:buClr>
                          <a:schemeClr val="folHlink"/>
                        </a:buClr>
                        <a:buSzPct val="55000"/>
                        <a:buFont typeface="Wingdings" panose="05000000000000000000" pitchFamily="2" charset="2"/>
                        <a:defRPr sz="2100">
                          <a:solidFill>
                            <a:schemeClr val="tx1"/>
                          </a:solidFill>
                          <a:latin typeface="Arial" panose="020B0604020202020204" pitchFamily="34" charset="0"/>
                        </a:defRPr>
                      </a:lvl3pPr>
                      <a:lvl4pPr>
                        <a:spcBef>
                          <a:spcPct val="20000"/>
                        </a:spcBef>
                        <a:buClr>
                          <a:schemeClr val="accent1"/>
                        </a:buClr>
                        <a:buFont typeface="Wingdings" panose="05000000000000000000" pitchFamily="2" charset="2"/>
                        <a:defRPr>
                          <a:solidFill>
                            <a:schemeClr val="tx1"/>
                          </a:solidFill>
                          <a:latin typeface="Arial" panose="020B0604020202020204" pitchFamily="34" charset="0"/>
                        </a:defRPr>
                      </a:lvl4pPr>
                      <a:lvl5pPr>
                        <a:spcBef>
                          <a:spcPct val="20000"/>
                        </a:spcBef>
                        <a:buClr>
                          <a:schemeClr val="accent1"/>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anose="05000000000000000000" pitchFamily="2" charset="2"/>
                        <a:buNone/>
                        <a:tabLst/>
                      </a:pPr>
                      <a:r>
                        <a:rPr kumimoji="0" lang="en-US" altLang="en-US" sz="2400" b="1" i="0" u="none" strike="noStrike" cap="none" normalizeH="0" baseline="0">
                          <a:ln>
                            <a:noFill/>
                          </a:ln>
                          <a:solidFill>
                            <a:schemeClr val="tx1"/>
                          </a:solidFill>
                          <a:effectLst/>
                          <a:latin typeface="Arial" panose="020B0604020202020204" pitchFamily="34" charset="0"/>
                          <a:hlinkClick r:id="rId5" tooltip="Mariamne (third wife of Herod)"/>
                        </a:rPr>
                        <a:t>Mariamne II</a:t>
                      </a:r>
                      <a:r>
                        <a:rPr kumimoji="0" lang="en-US" altLang="en-US" sz="2400" b="1" i="0" u="none" strike="noStrike" cap="none" normalizeH="0" baseline="0">
                          <a:ln>
                            <a:noFill/>
                          </a:ln>
                          <a:solidFill>
                            <a:schemeClr val="tx1"/>
                          </a:solidFill>
                          <a:effectLst/>
                          <a:latin typeface="Arial" panose="020B0604020202020204" pitchFamily="34" charset="0"/>
                        </a:rPr>
                        <a:t>, daughter of High Priest Simon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90000"/>
                        <a:buFont typeface="Wingdings" panose="05000000000000000000" pitchFamily="2" charset="2"/>
                        <a:defRPr sz="2400" b="1">
                          <a:solidFill>
                            <a:schemeClr val="tx1"/>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200">
                          <a:solidFill>
                            <a:schemeClr val="tx1"/>
                          </a:solidFill>
                          <a:latin typeface="Arial" panose="020B0604020202020204" pitchFamily="34" charset="0"/>
                        </a:defRPr>
                      </a:lvl2pPr>
                      <a:lvl3pPr>
                        <a:spcBef>
                          <a:spcPct val="20000"/>
                        </a:spcBef>
                        <a:buClr>
                          <a:schemeClr val="folHlink"/>
                        </a:buClr>
                        <a:buSzPct val="55000"/>
                        <a:buFont typeface="Wingdings" panose="05000000000000000000" pitchFamily="2" charset="2"/>
                        <a:defRPr sz="2100">
                          <a:solidFill>
                            <a:schemeClr val="tx1"/>
                          </a:solidFill>
                          <a:latin typeface="Arial" panose="020B0604020202020204" pitchFamily="34" charset="0"/>
                        </a:defRPr>
                      </a:lvl3pPr>
                      <a:lvl4pPr>
                        <a:spcBef>
                          <a:spcPct val="20000"/>
                        </a:spcBef>
                        <a:buClr>
                          <a:schemeClr val="accent1"/>
                        </a:buClr>
                        <a:buFont typeface="Wingdings" panose="05000000000000000000" pitchFamily="2" charset="2"/>
                        <a:defRPr>
                          <a:solidFill>
                            <a:schemeClr val="tx1"/>
                          </a:solidFill>
                          <a:latin typeface="Arial" panose="020B0604020202020204" pitchFamily="34" charset="0"/>
                        </a:defRPr>
                      </a:lvl4pPr>
                      <a:lvl5pPr>
                        <a:spcBef>
                          <a:spcPct val="20000"/>
                        </a:spcBef>
                        <a:buClr>
                          <a:schemeClr val="accent1"/>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anose="05000000000000000000" pitchFamily="2" charset="2"/>
                        <a:buNone/>
                        <a:tabLst/>
                      </a:pPr>
                      <a:r>
                        <a:rPr kumimoji="0" lang="en-US" altLang="en-US" sz="2400" b="1" i="0" u="none" strike="noStrike" cap="none" normalizeH="0" baseline="0">
                          <a:ln>
                            <a:noFill/>
                          </a:ln>
                          <a:solidFill>
                            <a:schemeClr val="tx1"/>
                          </a:solidFill>
                          <a:effectLst/>
                          <a:latin typeface="Arial" panose="020B0604020202020204" pitchFamily="34" charset="0"/>
                        </a:rPr>
                        <a:t>Son </a:t>
                      </a:r>
                      <a:r>
                        <a:rPr kumimoji="0" lang="en-US" altLang="en-US" sz="2400" b="1" i="0" u="none" strike="noStrike" cap="none" normalizeH="0" baseline="0">
                          <a:ln>
                            <a:noFill/>
                          </a:ln>
                          <a:solidFill>
                            <a:schemeClr val="tx1"/>
                          </a:solidFill>
                          <a:effectLst/>
                          <a:latin typeface="Arial" panose="020B0604020202020204" pitchFamily="34" charset="0"/>
                          <a:hlinkClick r:id="rId6" tooltip="Herod II"/>
                        </a:rPr>
                        <a:t>Herod II</a:t>
                      </a:r>
                      <a:r>
                        <a:rPr kumimoji="0" lang="en-US" altLang="en-US" sz="2400" b="1" i="0" u="none" strike="noStrike" cap="none" normalizeH="0" baseline="0">
                          <a:ln>
                            <a:noFill/>
                          </a:ln>
                          <a:solidFill>
                            <a:schemeClr val="tx1"/>
                          </a:solidFill>
                          <a:effectLst/>
                          <a:latin typeface="Arial" panose="020B0604020202020204" pitchFamily="34" charset="0"/>
                        </a:rPr>
                        <a:t> </a:t>
                      </a:r>
                      <a:r>
                        <a:rPr kumimoji="0" lang="en-US" altLang="en-US" sz="2400" b="1" i="1" u="none" strike="noStrike" cap="none" normalizeH="0" baseline="0">
                          <a:ln>
                            <a:noFill/>
                          </a:ln>
                          <a:solidFill>
                            <a:schemeClr val="tx1"/>
                          </a:solidFill>
                          <a:effectLst/>
                          <a:latin typeface="Arial" panose="020B0604020202020204" pitchFamily="34" charset="0"/>
                        </a:rPr>
                        <a:t>Boethus</a:t>
                      </a:r>
                      <a:r>
                        <a:rPr kumimoji="0" lang="en-US" altLang="en-US" sz="2400" b="1" i="0" u="none" strike="noStrike" cap="none" normalizeH="0" baseline="0">
                          <a:ln>
                            <a:noFill/>
                          </a:ln>
                          <a:solidFill>
                            <a:schemeClr val="tx1"/>
                          </a:solidFill>
                          <a:effectLst/>
                          <a:latin typeface="Arial" panose="020B0604020202020204" pitchFamily="34" charset="0"/>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06789592"/>
                  </a:ext>
                </a:extLst>
              </a:tr>
              <a:tr h="1466850">
                <a:tc>
                  <a:txBody>
                    <a:bodyPr/>
                    <a:lstStyle>
                      <a:lvl1pPr>
                        <a:spcBef>
                          <a:spcPct val="20000"/>
                        </a:spcBef>
                        <a:buClr>
                          <a:schemeClr val="folHlink"/>
                        </a:buClr>
                        <a:buSzPct val="90000"/>
                        <a:buFont typeface="Wingdings" panose="05000000000000000000" pitchFamily="2" charset="2"/>
                        <a:defRPr sz="2400" b="1">
                          <a:solidFill>
                            <a:schemeClr val="tx1"/>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200">
                          <a:solidFill>
                            <a:schemeClr val="tx1"/>
                          </a:solidFill>
                          <a:latin typeface="Arial" panose="020B0604020202020204" pitchFamily="34" charset="0"/>
                        </a:defRPr>
                      </a:lvl2pPr>
                      <a:lvl3pPr>
                        <a:spcBef>
                          <a:spcPct val="20000"/>
                        </a:spcBef>
                        <a:buClr>
                          <a:schemeClr val="folHlink"/>
                        </a:buClr>
                        <a:buSzPct val="55000"/>
                        <a:buFont typeface="Wingdings" panose="05000000000000000000" pitchFamily="2" charset="2"/>
                        <a:defRPr sz="2100">
                          <a:solidFill>
                            <a:schemeClr val="tx1"/>
                          </a:solidFill>
                          <a:latin typeface="Arial" panose="020B0604020202020204" pitchFamily="34" charset="0"/>
                        </a:defRPr>
                      </a:lvl3pPr>
                      <a:lvl4pPr>
                        <a:spcBef>
                          <a:spcPct val="20000"/>
                        </a:spcBef>
                        <a:buClr>
                          <a:schemeClr val="accent1"/>
                        </a:buClr>
                        <a:buFont typeface="Wingdings" panose="05000000000000000000" pitchFamily="2" charset="2"/>
                        <a:defRPr>
                          <a:solidFill>
                            <a:schemeClr val="tx1"/>
                          </a:solidFill>
                          <a:latin typeface="Arial" panose="020B0604020202020204" pitchFamily="34" charset="0"/>
                        </a:defRPr>
                      </a:lvl4pPr>
                      <a:lvl5pPr>
                        <a:spcBef>
                          <a:spcPct val="20000"/>
                        </a:spcBef>
                        <a:buClr>
                          <a:schemeClr val="accent1"/>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anose="05000000000000000000" pitchFamily="2" charset="2"/>
                        <a:buNone/>
                        <a:tabLst/>
                      </a:pPr>
                      <a:r>
                        <a:rPr kumimoji="0" lang="en-US" altLang="en-US" sz="2400" b="1" i="0" u="none" strike="noStrike" cap="none" normalizeH="0" baseline="0">
                          <a:ln>
                            <a:noFill/>
                          </a:ln>
                          <a:solidFill>
                            <a:schemeClr val="hlink"/>
                          </a:solidFill>
                          <a:effectLst/>
                          <a:latin typeface="Arial" panose="020B0604020202020204" pitchFamily="34" charset="0"/>
                        </a:rPr>
                        <a:t>Malthace</a:t>
                      </a:r>
                      <a:r>
                        <a:rPr kumimoji="0" lang="en-US" altLang="en-US" sz="2400" b="1" i="0" u="none" strike="noStrike" cap="none" normalizeH="0" baseline="0">
                          <a:ln>
                            <a:noFill/>
                          </a:ln>
                          <a:solidFill>
                            <a:schemeClr val="tx1"/>
                          </a:solidFill>
                          <a:effectLst/>
                          <a:latin typeface="Arial" panose="020B0604020202020204" pitchFamily="34" charset="0"/>
                        </a:rPr>
                        <a:t> was a </a:t>
                      </a:r>
                      <a:r>
                        <a:rPr kumimoji="0" lang="en-US" altLang="en-US" sz="2400" b="1" i="0" u="none" strike="noStrike" cap="none" normalizeH="0" baseline="0">
                          <a:ln>
                            <a:noFill/>
                          </a:ln>
                          <a:solidFill>
                            <a:schemeClr val="tx1"/>
                          </a:solidFill>
                          <a:effectLst/>
                          <a:latin typeface="Arial" panose="020B0604020202020204" pitchFamily="34" charset="0"/>
                          <a:hlinkClick r:id="rId7" tooltip="Samaritan"/>
                        </a:rPr>
                        <a:t>Samaritan</a:t>
                      </a:r>
                      <a:r>
                        <a:rPr kumimoji="0" lang="en-US" altLang="en-US" sz="2400" b="1" i="0" u="none" strike="noStrike" cap="none" normalizeH="0" baseline="0">
                          <a:ln>
                            <a:noFill/>
                          </a:ln>
                          <a:solidFill>
                            <a:schemeClr val="tx1"/>
                          </a:solidFill>
                          <a:effectLst/>
                          <a:latin typeface="Arial" panose="020B0604020202020204" pitchFamily="34" charset="0"/>
                        </a:rPr>
                        <a:t> woman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90000"/>
                        <a:buFont typeface="Wingdings" panose="05000000000000000000" pitchFamily="2" charset="2"/>
                        <a:defRPr sz="2400" b="1">
                          <a:solidFill>
                            <a:schemeClr val="tx1"/>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200">
                          <a:solidFill>
                            <a:schemeClr val="tx1"/>
                          </a:solidFill>
                          <a:latin typeface="Arial" panose="020B0604020202020204" pitchFamily="34" charset="0"/>
                        </a:defRPr>
                      </a:lvl2pPr>
                      <a:lvl3pPr>
                        <a:spcBef>
                          <a:spcPct val="20000"/>
                        </a:spcBef>
                        <a:buClr>
                          <a:schemeClr val="folHlink"/>
                        </a:buClr>
                        <a:buSzPct val="55000"/>
                        <a:buFont typeface="Wingdings" panose="05000000000000000000" pitchFamily="2" charset="2"/>
                        <a:defRPr sz="2100">
                          <a:solidFill>
                            <a:schemeClr val="tx1"/>
                          </a:solidFill>
                          <a:latin typeface="Arial" panose="020B0604020202020204" pitchFamily="34" charset="0"/>
                        </a:defRPr>
                      </a:lvl3pPr>
                      <a:lvl4pPr>
                        <a:spcBef>
                          <a:spcPct val="20000"/>
                        </a:spcBef>
                        <a:buClr>
                          <a:schemeClr val="accent1"/>
                        </a:buClr>
                        <a:buFont typeface="Wingdings" panose="05000000000000000000" pitchFamily="2" charset="2"/>
                        <a:defRPr>
                          <a:solidFill>
                            <a:schemeClr val="tx1"/>
                          </a:solidFill>
                          <a:latin typeface="Arial" panose="020B0604020202020204" pitchFamily="34" charset="0"/>
                        </a:defRPr>
                      </a:lvl4pPr>
                      <a:lvl5pPr>
                        <a:spcBef>
                          <a:spcPct val="20000"/>
                        </a:spcBef>
                        <a:buClr>
                          <a:schemeClr val="accent1"/>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anose="05000000000000000000" pitchFamily="2" charset="2"/>
                        <a:buNone/>
                        <a:tabLst/>
                      </a:pPr>
                      <a:r>
                        <a:rPr kumimoji="0" lang="en-US" altLang="en-US" sz="2400" b="1" i="0" u="none" strike="noStrike" cap="none" normalizeH="0" baseline="0">
                          <a:ln>
                            <a:noFill/>
                          </a:ln>
                          <a:solidFill>
                            <a:schemeClr val="tx1"/>
                          </a:solidFill>
                          <a:effectLst/>
                          <a:latin typeface="Arial" panose="020B0604020202020204" pitchFamily="34" charset="0"/>
                        </a:rPr>
                        <a:t>Son </a:t>
                      </a:r>
                      <a:r>
                        <a:rPr kumimoji="0" lang="en-US" altLang="en-US" sz="2400" b="1" i="0" u="none" strike="noStrike" cap="none" normalizeH="0" baseline="0">
                          <a:ln>
                            <a:noFill/>
                          </a:ln>
                          <a:solidFill>
                            <a:schemeClr val="tx1"/>
                          </a:solidFill>
                          <a:effectLst/>
                          <a:latin typeface="Arial" panose="020B0604020202020204" pitchFamily="34" charset="0"/>
                          <a:hlinkClick r:id="rId8" tooltip="Herod Archelaus"/>
                        </a:rPr>
                        <a:t>Herod Archelaus</a:t>
                      </a:r>
                      <a:r>
                        <a:rPr kumimoji="0" lang="en-US" altLang="en-US" sz="2400" b="1" i="0" u="none" strike="noStrike" cap="none" normalizeH="0" baseline="0">
                          <a:ln>
                            <a:noFill/>
                          </a:ln>
                          <a:solidFill>
                            <a:schemeClr val="tx1"/>
                          </a:solidFill>
                          <a:effectLst/>
                          <a:latin typeface="Arial" panose="020B0604020202020204" pitchFamily="34" charset="0"/>
                        </a:rPr>
                        <a:t> -  </a:t>
                      </a:r>
                    </a:p>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anose="05000000000000000000" pitchFamily="2" charset="2"/>
                        <a:buNone/>
                        <a:tabLst/>
                      </a:pPr>
                      <a:r>
                        <a:rPr kumimoji="0" lang="en-US" altLang="en-US" sz="2400" b="1" i="0" u="none" strike="noStrike" cap="none" normalizeH="0" baseline="0">
                          <a:ln>
                            <a:noFill/>
                          </a:ln>
                          <a:solidFill>
                            <a:schemeClr val="tx1"/>
                          </a:solidFill>
                          <a:effectLst/>
                          <a:latin typeface="Arial" panose="020B0604020202020204" pitchFamily="34" charset="0"/>
                        </a:rPr>
                        <a:t>Son </a:t>
                      </a:r>
                      <a:r>
                        <a:rPr kumimoji="0" lang="en-US" altLang="en-US" sz="2400" b="1" i="0" u="none" strike="noStrike" cap="none" normalizeH="0" baseline="0">
                          <a:ln>
                            <a:noFill/>
                          </a:ln>
                          <a:solidFill>
                            <a:schemeClr val="tx1"/>
                          </a:solidFill>
                          <a:effectLst/>
                          <a:latin typeface="Arial" panose="020B0604020202020204" pitchFamily="34" charset="0"/>
                          <a:hlinkClick r:id="rId9" tooltip="Herod Antipas"/>
                        </a:rPr>
                        <a:t>Herod Antipas</a:t>
                      </a:r>
                      <a:r>
                        <a:rPr kumimoji="0" lang="en-US" altLang="en-US" sz="2400" b="1" i="0" u="none" strike="noStrike" cap="none" normalizeH="0" baseline="0">
                          <a:ln>
                            <a:noFill/>
                          </a:ln>
                          <a:solidFill>
                            <a:schemeClr val="tx1"/>
                          </a:solidFill>
                          <a:effectLst/>
                          <a:latin typeface="Arial" panose="020B0604020202020204" pitchFamily="34" charset="0"/>
                        </a:rPr>
                        <a:t> -  </a:t>
                      </a:r>
                    </a:p>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anose="05000000000000000000" pitchFamily="2" charset="2"/>
                        <a:buNone/>
                        <a:tabLst/>
                      </a:pPr>
                      <a:r>
                        <a:rPr kumimoji="0" lang="en-US" altLang="en-US" sz="2400" b="1" i="0" u="none" strike="noStrike" cap="none" normalizeH="0" baseline="0">
                          <a:ln>
                            <a:noFill/>
                          </a:ln>
                          <a:solidFill>
                            <a:schemeClr val="tx1"/>
                          </a:solidFill>
                          <a:effectLst/>
                          <a:latin typeface="Arial" panose="020B0604020202020204" pitchFamily="34" charset="0"/>
                        </a:rPr>
                        <a:t>Daughter Olympias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7653770"/>
                  </a:ext>
                </a:extLst>
              </a:tr>
              <a:tr h="1060450">
                <a:tc>
                  <a:txBody>
                    <a:bodyPr/>
                    <a:lstStyle>
                      <a:lvl1pPr>
                        <a:spcBef>
                          <a:spcPct val="20000"/>
                        </a:spcBef>
                        <a:buClr>
                          <a:schemeClr val="folHlink"/>
                        </a:buClr>
                        <a:buSzPct val="90000"/>
                        <a:buFont typeface="Wingdings" panose="05000000000000000000" pitchFamily="2" charset="2"/>
                        <a:defRPr sz="2400" b="1">
                          <a:solidFill>
                            <a:schemeClr val="tx1"/>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200">
                          <a:solidFill>
                            <a:schemeClr val="tx1"/>
                          </a:solidFill>
                          <a:latin typeface="Arial" panose="020B0604020202020204" pitchFamily="34" charset="0"/>
                        </a:defRPr>
                      </a:lvl2pPr>
                      <a:lvl3pPr>
                        <a:spcBef>
                          <a:spcPct val="20000"/>
                        </a:spcBef>
                        <a:buClr>
                          <a:schemeClr val="folHlink"/>
                        </a:buClr>
                        <a:buSzPct val="55000"/>
                        <a:buFont typeface="Wingdings" panose="05000000000000000000" pitchFamily="2" charset="2"/>
                        <a:defRPr sz="2100">
                          <a:solidFill>
                            <a:schemeClr val="tx1"/>
                          </a:solidFill>
                          <a:latin typeface="Arial" panose="020B0604020202020204" pitchFamily="34" charset="0"/>
                        </a:defRPr>
                      </a:lvl3pPr>
                      <a:lvl4pPr>
                        <a:spcBef>
                          <a:spcPct val="20000"/>
                        </a:spcBef>
                        <a:buClr>
                          <a:schemeClr val="accent1"/>
                        </a:buClr>
                        <a:buFont typeface="Wingdings" panose="05000000000000000000" pitchFamily="2" charset="2"/>
                        <a:defRPr>
                          <a:solidFill>
                            <a:schemeClr val="tx1"/>
                          </a:solidFill>
                          <a:latin typeface="Arial" panose="020B0604020202020204" pitchFamily="34" charset="0"/>
                        </a:defRPr>
                      </a:lvl4pPr>
                      <a:lvl5pPr>
                        <a:spcBef>
                          <a:spcPct val="20000"/>
                        </a:spcBef>
                        <a:buClr>
                          <a:schemeClr val="accent1"/>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anose="05000000000000000000" pitchFamily="2" charset="2"/>
                        <a:buNone/>
                        <a:tabLst/>
                      </a:pPr>
                      <a:r>
                        <a:rPr kumimoji="0" lang="en-US" altLang="en-US" sz="2400" b="1" i="0" u="none" strike="noStrike" cap="none" normalizeH="0" baseline="0">
                          <a:ln>
                            <a:noFill/>
                          </a:ln>
                          <a:solidFill>
                            <a:schemeClr val="hlink"/>
                          </a:solidFill>
                          <a:effectLst/>
                          <a:latin typeface="Arial" panose="020B0604020202020204" pitchFamily="34" charset="0"/>
                        </a:rPr>
                        <a:t>Cleopatra </a:t>
                      </a:r>
                      <a:r>
                        <a:rPr kumimoji="0" lang="en-US" altLang="en-US" sz="2400" b="1" i="0" u="none" strike="noStrike" cap="none" normalizeH="0" baseline="0">
                          <a:ln>
                            <a:noFill/>
                          </a:ln>
                          <a:solidFill>
                            <a:schemeClr val="tx1"/>
                          </a:solidFill>
                          <a:effectLst/>
                          <a:latin typeface="Arial" panose="020B0604020202020204" pitchFamily="34" charset="0"/>
                        </a:rPr>
                        <a:t>of Jerusalem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90000"/>
                        <a:buFont typeface="Wingdings" panose="05000000000000000000" pitchFamily="2" charset="2"/>
                        <a:defRPr sz="2400" b="1">
                          <a:solidFill>
                            <a:schemeClr val="tx1"/>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200">
                          <a:solidFill>
                            <a:schemeClr val="tx1"/>
                          </a:solidFill>
                          <a:latin typeface="Arial" panose="020B0604020202020204" pitchFamily="34" charset="0"/>
                        </a:defRPr>
                      </a:lvl2pPr>
                      <a:lvl3pPr>
                        <a:spcBef>
                          <a:spcPct val="20000"/>
                        </a:spcBef>
                        <a:buClr>
                          <a:schemeClr val="folHlink"/>
                        </a:buClr>
                        <a:buSzPct val="55000"/>
                        <a:buFont typeface="Wingdings" panose="05000000000000000000" pitchFamily="2" charset="2"/>
                        <a:defRPr sz="2100">
                          <a:solidFill>
                            <a:schemeClr val="tx1"/>
                          </a:solidFill>
                          <a:latin typeface="Arial" panose="020B0604020202020204" pitchFamily="34" charset="0"/>
                        </a:defRPr>
                      </a:lvl3pPr>
                      <a:lvl4pPr>
                        <a:spcBef>
                          <a:spcPct val="20000"/>
                        </a:spcBef>
                        <a:buClr>
                          <a:schemeClr val="accent1"/>
                        </a:buClr>
                        <a:buFont typeface="Wingdings" panose="05000000000000000000" pitchFamily="2" charset="2"/>
                        <a:defRPr>
                          <a:solidFill>
                            <a:schemeClr val="tx1"/>
                          </a:solidFill>
                          <a:latin typeface="Arial" panose="020B0604020202020204" pitchFamily="34" charset="0"/>
                        </a:defRPr>
                      </a:lvl4pPr>
                      <a:lvl5pPr>
                        <a:spcBef>
                          <a:spcPct val="20000"/>
                        </a:spcBef>
                        <a:buClr>
                          <a:schemeClr val="accent1"/>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anose="05000000000000000000" pitchFamily="2" charset="2"/>
                        <a:buNone/>
                        <a:tabLst/>
                      </a:pPr>
                      <a:r>
                        <a:rPr kumimoji="0" lang="en-US" altLang="en-US" sz="2400" b="1" i="0" u="none" strike="noStrike" cap="none" normalizeH="0" baseline="0">
                          <a:ln>
                            <a:noFill/>
                          </a:ln>
                          <a:solidFill>
                            <a:schemeClr val="tx1"/>
                          </a:solidFill>
                          <a:effectLst/>
                          <a:latin typeface="Arial" panose="020B0604020202020204" pitchFamily="34" charset="0"/>
                        </a:rPr>
                        <a:t>Sons: </a:t>
                      </a:r>
                      <a:r>
                        <a:rPr kumimoji="0" lang="en-US" altLang="en-US" sz="2400" b="1" i="0" u="none" strike="noStrike" cap="none" normalizeH="0" baseline="0">
                          <a:ln>
                            <a:noFill/>
                          </a:ln>
                          <a:solidFill>
                            <a:schemeClr val="hlink"/>
                          </a:solidFill>
                          <a:effectLst/>
                          <a:latin typeface="Arial" panose="020B0604020202020204" pitchFamily="34" charset="0"/>
                        </a:rPr>
                        <a:t>Herod</a:t>
                      </a:r>
                      <a:r>
                        <a:rPr kumimoji="0" lang="en-US" altLang="en-US" sz="2400" b="1" i="0" u="none" strike="noStrike" cap="none" normalizeH="0" baseline="0">
                          <a:ln>
                            <a:noFill/>
                          </a:ln>
                          <a:solidFill>
                            <a:schemeClr val="tx1"/>
                          </a:solidFill>
                          <a:effectLst/>
                          <a:latin typeface="Arial" panose="020B0604020202020204" pitchFamily="34" charset="0"/>
                        </a:rPr>
                        <a:t> </a:t>
                      </a:r>
                    </a:p>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anose="05000000000000000000" pitchFamily="2" charset="2"/>
                        <a:buNone/>
                        <a:tabLst/>
                      </a:pPr>
                      <a:r>
                        <a:rPr kumimoji="0" lang="en-US" altLang="en-US" sz="2400" b="1" i="0" u="none" strike="noStrike" cap="none" normalizeH="0" baseline="0">
                          <a:ln>
                            <a:noFill/>
                          </a:ln>
                          <a:solidFill>
                            <a:schemeClr val="hlink"/>
                          </a:solidFill>
                          <a:effectLst/>
                          <a:latin typeface="Arial" panose="020B0604020202020204" pitchFamily="34" charset="0"/>
                        </a:rPr>
                        <a:t>Herod Phillip II</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47892856"/>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9751"/>
                                        </p:tgtEl>
                                        <p:attrNameLst>
                                          <p:attrName>style.visibility</p:attrName>
                                        </p:attrNameLst>
                                      </p:cBhvr>
                                      <p:to>
                                        <p:strVal val="visible"/>
                                      </p:to>
                                    </p:set>
                                    <p:anim calcmode="lin" valueType="num">
                                      <p:cBhvr additive="base">
                                        <p:cTn id="7" dur="3000" fill="hold"/>
                                        <p:tgtEl>
                                          <p:spTgt spid="29751"/>
                                        </p:tgtEl>
                                        <p:attrNameLst>
                                          <p:attrName>ppt_x</p:attrName>
                                        </p:attrNameLst>
                                      </p:cBhvr>
                                      <p:tavLst>
                                        <p:tav tm="0">
                                          <p:val>
                                            <p:strVal val="#ppt_x"/>
                                          </p:val>
                                        </p:tav>
                                        <p:tav tm="100000">
                                          <p:val>
                                            <p:strVal val="#ppt_x"/>
                                          </p:val>
                                        </p:tav>
                                      </p:tavLst>
                                    </p:anim>
                                    <p:anim calcmode="lin" valueType="num">
                                      <p:cBhvr additive="base">
                                        <p:cTn id="8" dur="3000" fill="hold"/>
                                        <p:tgtEl>
                                          <p:spTgt spid="297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D95639C-DBAA-1329-9396-A8934E1F6A4C}"/>
              </a:ext>
            </a:extLst>
          </p:cNvPr>
          <p:cNvSpPr>
            <a:spLocks noGrp="1"/>
          </p:cNvSpPr>
          <p:nvPr>
            <p:ph type="sldNum" sz="quarter" idx="12"/>
          </p:nvPr>
        </p:nvSpPr>
        <p:spPr/>
        <p:txBody>
          <a:bodyPr/>
          <a:lstStyle/>
          <a:p>
            <a:pPr fontAlgn="base">
              <a:spcBef>
                <a:spcPct val="0"/>
              </a:spcBef>
              <a:spcAft>
                <a:spcPct val="0"/>
              </a:spcAft>
            </a:pPr>
            <a:fld id="{61E8AC0D-8D8F-4BFA-B933-CF86C5554D6C}" type="slidenum">
              <a:rPr lang="en-US" altLang="en-US">
                <a:solidFill>
                  <a:srgbClr val="000000"/>
                </a:solidFill>
                <a:latin typeface="Arial" panose="020B0604020202020204" pitchFamily="34" charset="0"/>
              </a:rPr>
              <a:pPr fontAlgn="base">
                <a:spcBef>
                  <a:spcPct val="0"/>
                </a:spcBef>
                <a:spcAft>
                  <a:spcPct val="0"/>
                </a:spcAft>
              </a:pPr>
              <a:t>69</a:t>
            </a:fld>
            <a:endParaRPr lang="en-US" altLang="en-US">
              <a:solidFill>
                <a:srgbClr val="000000"/>
              </a:solidFill>
              <a:latin typeface="Arial" panose="020B0604020202020204" pitchFamily="34" charset="0"/>
            </a:endParaRPr>
          </a:p>
        </p:txBody>
      </p:sp>
      <p:sp>
        <p:nvSpPr>
          <p:cNvPr id="12290" name="Rectangle 2">
            <a:extLst>
              <a:ext uri="{FF2B5EF4-FFF2-40B4-BE49-F238E27FC236}">
                <a16:creationId xmlns:a16="http://schemas.microsoft.com/office/drawing/2014/main" id="{AE36162E-7BD0-62AD-19CA-CAD3C2B21AF0}"/>
              </a:ext>
            </a:extLst>
          </p:cNvPr>
          <p:cNvSpPr>
            <a:spLocks noGrp="1" noChangeArrowheads="1"/>
          </p:cNvSpPr>
          <p:nvPr>
            <p:ph type="title"/>
          </p:nvPr>
        </p:nvSpPr>
        <p:spPr/>
        <p:txBody>
          <a:bodyPr/>
          <a:lstStyle/>
          <a:p>
            <a:r>
              <a:rPr lang="en-US" altLang="en-US" sz="5000"/>
              <a:t>Herod The First was followed by..</a:t>
            </a:r>
          </a:p>
        </p:txBody>
      </p:sp>
      <p:sp>
        <p:nvSpPr>
          <p:cNvPr id="12291" name="Rectangle 3">
            <a:extLst>
              <a:ext uri="{FF2B5EF4-FFF2-40B4-BE49-F238E27FC236}">
                <a16:creationId xmlns:a16="http://schemas.microsoft.com/office/drawing/2014/main" id="{19AB0EEF-144C-A5FD-6807-2813FBF05030}"/>
              </a:ext>
            </a:extLst>
          </p:cNvPr>
          <p:cNvSpPr>
            <a:spLocks noGrp="1" noChangeArrowheads="1"/>
          </p:cNvSpPr>
          <p:nvPr>
            <p:ph type="body" idx="1"/>
          </p:nvPr>
        </p:nvSpPr>
        <p:spPr>
          <a:xfrm>
            <a:off x="2057400" y="1600200"/>
            <a:ext cx="8610600" cy="5257800"/>
          </a:xfrm>
        </p:spPr>
        <p:txBody>
          <a:bodyPr/>
          <a:lstStyle/>
          <a:p>
            <a:r>
              <a:rPr lang="en-US" altLang="en-US"/>
              <a:t> Herod’s three sons were each given a territory</a:t>
            </a:r>
          </a:p>
          <a:p>
            <a:r>
              <a:rPr lang="en-US" altLang="en-US"/>
              <a:t> Herod Archelaus obtained Judea and Samaria, he was a tyrant like his father and lost his position in 6 AD and only served 10 years</a:t>
            </a:r>
          </a:p>
          <a:p>
            <a:r>
              <a:rPr lang="en-US" altLang="en-US"/>
              <a:t>Herod Antipas obtained Galilee and Pereae, he renounced his first wife and married Herodias the former wife of his half brother Herod Phillip who brought along her daughter Salome with her. He was partial to the Hellenists  (Greeks)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 to="" calcmode="lin" valueType="num">
                                      <p:cBhvr>
                                        <p:cTn id="7" dur="1" fill="hold"/>
                                        <p:tgtEl>
                                          <p:spTgt spid="12291">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12291">
                                            <p:txEl>
                                              <p:pRg st="1" end="1"/>
                                            </p:txEl>
                                          </p:spTgt>
                                        </p:tgtEl>
                                        <p:attrNameLst>
                                          <p:attrName>style.visibility</p:attrName>
                                        </p:attrNameLst>
                                      </p:cBhvr>
                                      <p:to>
                                        <p:strVal val="visible"/>
                                      </p:to>
                                    </p:set>
                                    <p:anim to="" calcmode="lin" valueType="num">
                                      <p:cBhvr>
                                        <p:cTn id="12" dur="1" fill="hold"/>
                                        <p:tgtEl>
                                          <p:spTgt spid="12291">
                                            <p:txEl>
                                              <p:pRg st="1" end="1"/>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nodeType="clickEffect">
                                  <p:stCondLst>
                                    <p:cond delay="0"/>
                                  </p:stCondLst>
                                  <p:childTnLst>
                                    <p:set>
                                      <p:cBhvr>
                                        <p:cTn id="16" dur="1" fill="hold">
                                          <p:stCondLst>
                                            <p:cond delay="0"/>
                                          </p:stCondLst>
                                        </p:cTn>
                                        <p:tgtEl>
                                          <p:spTgt spid="12291">
                                            <p:txEl>
                                              <p:pRg st="2" end="2"/>
                                            </p:txEl>
                                          </p:spTgt>
                                        </p:tgtEl>
                                        <p:attrNameLst>
                                          <p:attrName>style.visibility</p:attrName>
                                        </p:attrNameLst>
                                      </p:cBhvr>
                                      <p:to>
                                        <p:strVal val="visible"/>
                                      </p:to>
                                    </p:set>
                                    <p:anim to="" calcmode="lin" valueType="num">
                                      <p:cBhvr>
                                        <p:cTn id="17" dur="1" fill="hold"/>
                                        <p:tgtEl>
                                          <p:spTgt spid="12291">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84082" y="5457031"/>
            <a:ext cx="10223837" cy="379656"/>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prstClr val="black"/>
                </a:solidFill>
                <a:effectLst/>
                <a:uLnTx/>
                <a:uFillTx/>
                <a:latin typeface="Candara"/>
                <a:ea typeface="+mn-ea"/>
                <a:cs typeface="+mn-cs"/>
              </a:rPr>
              <a:t>The Judgment Hall or </a:t>
            </a:r>
            <a:r>
              <a:rPr kumimoji="0" lang="en-US" sz="1867" b="0" i="0" u="none" strike="noStrike" kern="1200" cap="none" spc="0" normalizeH="0" baseline="0" noProof="0" dirty="0" err="1">
                <a:ln>
                  <a:noFill/>
                </a:ln>
                <a:solidFill>
                  <a:prstClr val="black"/>
                </a:solidFill>
                <a:effectLst/>
                <a:uLnTx/>
                <a:uFillTx/>
                <a:latin typeface="Candara"/>
                <a:ea typeface="+mn-ea"/>
                <a:cs typeface="+mn-cs"/>
              </a:rPr>
              <a:t>Praetorium</a:t>
            </a:r>
            <a:r>
              <a:rPr kumimoji="0" lang="en-US" sz="1867" b="0" i="0" u="none" strike="noStrike" kern="1200" cap="none" spc="0" normalizeH="0" baseline="0" noProof="0" dirty="0">
                <a:ln>
                  <a:noFill/>
                </a:ln>
                <a:solidFill>
                  <a:prstClr val="black"/>
                </a:solidFill>
                <a:effectLst/>
                <a:uLnTx/>
                <a:uFillTx/>
                <a:latin typeface="Candara"/>
                <a:ea typeface="+mn-ea"/>
                <a:cs typeface="+mn-cs"/>
              </a:rPr>
              <a:t> was the headquarters of the Roman military governor. </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30890" y="787401"/>
            <a:ext cx="9330221" cy="378694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9279" y="3284980"/>
            <a:ext cx="2605123" cy="1953841"/>
          </a:xfrm>
          <a:prstGeom prst="rect">
            <a:avLst/>
          </a:prstGeom>
          <a:ln w="19050">
            <a:solidFill>
              <a:srgbClr val="372529"/>
            </a:solidFill>
          </a:ln>
        </p:spPr>
      </p:pic>
    </p:spTree>
    <p:extLst>
      <p:ext uri="{BB962C8B-B14F-4D97-AF65-F5344CB8AC3E}">
        <p14:creationId xmlns:p14="http://schemas.microsoft.com/office/powerpoint/2010/main" val="3971913316"/>
      </p:ext>
    </p:extLst>
  </p:cSld>
  <p:clrMapOvr>
    <a:masterClrMapping/>
  </p:clrMapOvr>
  <p:transition spd="med">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290560" y="2926080"/>
            <a:ext cx="2844712" cy="296555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ndara"/>
                <a:ea typeface="+mn-ea"/>
                <a:cs typeface="+mn-cs"/>
              </a:rPr>
              <a:t>Matthew 2:22</a:t>
            </a:r>
            <a:br>
              <a:rPr kumimoji="0" lang="en-US" sz="1867"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ndara"/>
                <a:ea typeface="+mn-ea"/>
                <a:cs typeface="+mn-cs"/>
              </a:rPr>
            </a:br>
            <a:r>
              <a:rPr kumimoji="0" lang="en-US" sz="1867"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ndara"/>
                <a:ea typeface="+mn-ea"/>
                <a:cs typeface="+mn-cs"/>
              </a:rPr>
              <a:t>But when [Joseph] heard that </a:t>
            </a:r>
            <a:r>
              <a:rPr kumimoji="0" lang="en-US" sz="1867"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ndara"/>
                <a:ea typeface="+mn-ea"/>
                <a:cs typeface="+mn-cs"/>
              </a:rPr>
              <a:t>Archelaus</a:t>
            </a:r>
            <a:r>
              <a:rPr kumimoji="0" lang="en-US" sz="1867"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ndara"/>
                <a:ea typeface="+mn-ea"/>
                <a:cs typeface="+mn-cs"/>
              </a:rPr>
              <a:t> did reign in Judaea in the room of his father Herod, he was afraid to go thither: notwithstanding, being warned of God in a dream, he turned aside into the parts of Galilee:</a:t>
            </a:r>
          </a:p>
        </p:txBody>
      </p:sp>
      <p:cxnSp>
        <p:nvCxnSpPr>
          <p:cNvPr id="8" name="Straight Arrow Connector 7"/>
          <p:cNvCxnSpPr/>
          <p:nvPr/>
        </p:nvCxnSpPr>
        <p:spPr>
          <a:xfrm flipH="1">
            <a:off x="4064000" y="1518920"/>
            <a:ext cx="4876800" cy="109728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08240" y="975360"/>
            <a:ext cx="1858161" cy="1828800"/>
          </a:xfrm>
          <a:prstGeom prst="rect">
            <a:avLst/>
          </a:prstGeom>
          <a:ln w="38100">
            <a:solidFill>
              <a:schemeClr val="tx1"/>
            </a:solidFill>
          </a:ln>
        </p:spPr>
      </p:pic>
      <p:pic>
        <p:nvPicPr>
          <p:cNvPr id="5" name="Picture 2">
            <a:extLst>
              <a:ext uri="{FF2B5EF4-FFF2-40B4-BE49-F238E27FC236}">
                <a16:creationId xmlns:a16="http://schemas.microsoft.com/office/drawing/2014/main" id="{59731BFF-4406-41BE-8020-F2B20904B0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8864" y="712269"/>
            <a:ext cx="4760361" cy="5332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00302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mph" presetSubtype="0" nodeType="clickEffect">
                                  <p:stCondLst>
                                    <p:cond delay="0"/>
                                  </p:stCondLst>
                                  <p:childTnLst>
                                    <p:set>
                                      <p:cBhvr>
                                        <p:cTn id="11" dur="indefinite"/>
                                        <p:tgtEl>
                                          <p:spTgt spid="5"/>
                                        </p:tgtEl>
                                        <p:attrNameLst>
                                          <p:attrName>style.opacity</p:attrName>
                                        </p:attrNameLst>
                                      </p:cBhvr>
                                      <p:to>
                                        <p:strVal val="0.5"/>
                                      </p:to>
                                    </p:set>
                                    <p:animEffect filter="image" prLst="opacity: 0.5">
                                      <p:cBhvr rctx="IE">
                                        <p:cTn id="12" dur="indefinite"/>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FE5D8862-0657-576A-3F89-57E04361B7D2}"/>
              </a:ext>
            </a:extLst>
          </p:cNvPr>
          <p:cNvSpPr>
            <a:spLocks noGrp="1" noChangeArrowheads="1"/>
          </p:cNvSpPr>
          <p:nvPr>
            <p:ph type="title"/>
          </p:nvPr>
        </p:nvSpPr>
        <p:spPr>
          <a:xfrm>
            <a:off x="1676400" y="152400"/>
            <a:ext cx="8839200" cy="990600"/>
          </a:xfrm>
          <a:effectLst>
            <a:outerShdw dist="35921" dir="2700000" algn="ctr" rotWithShape="0">
              <a:srgbClr val="FF3399"/>
            </a:outerShdw>
          </a:effectLst>
        </p:spPr>
        <p:txBody>
          <a:bodyPr/>
          <a:lstStyle/>
          <a:p>
            <a:pPr>
              <a:defRPr/>
            </a:pPr>
            <a:r>
              <a:rPr lang="en-US" sz="5400" b="1">
                <a:effectLst/>
              </a:rPr>
              <a:t>Archelaus</a:t>
            </a:r>
          </a:p>
        </p:txBody>
      </p:sp>
      <p:sp>
        <p:nvSpPr>
          <p:cNvPr id="45059" name="Rectangle 3">
            <a:extLst>
              <a:ext uri="{FF2B5EF4-FFF2-40B4-BE49-F238E27FC236}">
                <a16:creationId xmlns:a16="http://schemas.microsoft.com/office/drawing/2014/main" id="{BE236B54-10E8-8D40-7882-08C764D18CD6}"/>
              </a:ext>
            </a:extLst>
          </p:cNvPr>
          <p:cNvSpPr>
            <a:spLocks noGrp="1" noChangeArrowheads="1"/>
          </p:cNvSpPr>
          <p:nvPr>
            <p:ph type="body" idx="1"/>
          </p:nvPr>
        </p:nvSpPr>
        <p:spPr>
          <a:xfrm>
            <a:off x="1752600" y="1676400"/>
            <a:ext cx="8686800" cy="4876800"/>
          </a:xfrm>
        </p:spPr>
        <p:txBody>
          <a:bodyPr/>
          <a:lstStyle/>
          <a:p>
            <a:pPr>
              <a:lnSpc>
                <a:spcPct val="90000"/>
              </a:lnSpc>
            </a:pPr>
            <a:r>
              <a:rPr lang="en-US" altLang="en-US" sz="3600"/>
              <a:t>Ruled in Judea and Samaria </a:t>
            </a:r>
            <a:r>
              <a:rPr lang="en-US" altLang="en-US" sz="2800" i="1"/>
              <a:t>(Matthew 2:19-23)</a:t>
            </a:r>
          </a:p>
          <a:p>
            <a:pPr>
              <a:lnSpc>
                <a:spcPct val="90000"/>
              </a:lnSpc>
            </a:pPr>
            <a:r>
              <a:rPr lang="en-US" altLang="en-US" sz="3600"/>
              <a:t>Proved to be almost as cruel as his father</a:t>
            </a:r>
          </a:p>
          <a:p>
            <a:pPr>
              <a:lnSpc>
                <a:spcPct val="90000"/>
              </a:lnSpc>
            </a:pPr>
            <a:r>
              <a:rPr lang="en-US" altLang="en-US" sz="3600"/>
              <a:t>After serious protest by the Jews he was finally deposed of after 10 years</a:t>
            </a:r>
          </a:p>
          <a:p>
            <a:pPr lvl="1">
              <a:lnSpc>
                <a:spcPct val="90000"/>
              </a:lnSpc>
            </a:pPr>
            <a:r>
              <a:rPr lang="en-US" altLang="en-US" sz="3200">
                <a:solidFill>
                  <a:srgbClr val="FFFFFF"/>
                </a:solidFill>
              </a:rPr>
              <a:t>Southern land was annexed and made into the Roman province of Judea (6AD)</a:t>
            </a:r>
          </a:p>
          <a:p>
            <a:pPr lvl="1">
              <a:lnSpc>
                <a:spcPct val="90000"/>
              </a:lnSpc>
            </a:pPr>
            <a:r>
              <a:rPr lang="en-US" altLang="en-US" sz="3200">
                <a:solidFill>
                  <a:srgbClr val="FFFFFF"/>
                </a:solidFill>
              </a:rPr>
              <a:t>Governed by “procurators”</a:t>
            </a:r>
          </a:p>
          <a:p>
            <a:pPr lvl="2">
              <a:lnSpc>
                <a:spcPct val="90000"/>
              </a:lnSpc>
            </a:pPr>
            <a:r>
              <a:rPr lang="en-US" altLang="en-US" sz="2800" i="1"/>
              <a:t>Pontius Pilate was the 5</a:t>
            </a:r>
            <a:r>
              <a:rPr lang="en-US" altLang="en-US" sz="2800" i="1" baseline="30000"/>
              <a:t>th</a:t>
            </a:r>
            <a:r>
              <a:rPr lang="en-US" altLang="en-US" sz="2800" i="1"/>
              <a:t> procurator to serve in Judea</a:t>
            </a:r>
          </a:p>
        </p:txBody>
      </p:sp>
      <p:sp>
        <p:nvSpPr>
          <p:cNvPr id="13316" name="Rectangle 4">
            <a:extLst>
              <a:ext uri="{FF2B5EF4-FFF2-40B4-BE49-F238E27FC236}">
                <a16:creationId xmlns:a16="http://schemas.microsoft.com/office/drawing/2014/main" id="{37B7CE50-48C3-2C5A-DDD3-EC5FA6CD87E4}"/>
              </a:ext>
            </a:extLst>
          </p:cNvPr>
          <p:cNvSpPr>
            <a:spLocks noChangeArrowheads="1"/>
          </p:cNvSpPr>
          <p:nvPr/>
        </p:nvSpPr>
        <p:spPr bwMode="auto">
          <a:xfrm>
            <a:off x="1524000" y="0"/>
            <a:ext cx="152400" cy="6858000"/>
          </a:xfrm>
          <a:prstGeom prst="rect">
            <a:avLst/>
          </a:prstGeom>
          <a:gradFill rotWithShape="1">
            <a:gsLst>
              <a:gs pos="0">
                <a:srgbClr val="FF0000"/>
              </a:gs>
              <a:gs pos="50000">
                <a:srgbClr val="FF3399"/>
              </a:gs>
              <a:gs pos="100000">
                <a:srgbClr val="FF0000"/>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00"/>
              </a:solidFill>
            </a:endParaRPr>
          </a:p>
        </p:txBody>
      </p:sp>
      <p:sp>
        <p:nvSpPr>
          <p:cNvPr id="13317" name="Rectangle 5">
            <a:extLst>
              <a:ext uri="{FF2B5EF4-FFF2-40B4-BE49-F238E27FC236}">
                <a16:creationId xmlns:a16="http://schemas.microsoft.com/office/drawing/2014/main" id="{7001AEE5-DABA-1AFA-286D-E55343529855}"/>
              </a:ext>
            </a:extLst>
          </p:cNvPr>
          <p:cNvSpPr>
            <a:spLocks noChangeArrowheads="1"/>
          </p:cNvSpPr>
          <p:nvPr/>
        </p:nvSpPr>
        <p:spPr bwMode="auto">
          <a:xfrm>
            <a:off x="10515600" y="0"/>
            <a:ext cx="152400" cy="6858000"/>
          </a:xfrm>
          <a:prstGeom prst="rect">
            <a:avLst/>
          </a:prstGeom>
          <a:gradFill rotWithShape="1">
            <a:gsLst>
              <a:gs pos="0">
                <a:srgbClr val="FF0000"/>
              </a:gs>
              <a:gs pos="50000">
                <a:srgbClr val="FF3399"/>
              </a:gs>
              <a:gs pos="100000">
                <a:srgbClr val="FF0000"/>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00"/>
              </a:solidFill>
            </a:endParaRPr>
          </a:p>
        </p:txBody>
      </p:sp>
      <p:sp>
        <p:nvSpPr>
          <p:cNvPr id="13318" name="Rectangle 6">
            <a:extLst>
              <a:ext uri="{FF2B5EF4-FFF2-40B4-BE49-F238E27FC236}">
                <a16:creationId xmlns:a16="http://schemas.microsoft.com/office/drawing/2014/main" id="{59220174-BB6C-99FE-A5E6-A71A10C2F240}"/>
              </a:ext>
            </a:extLst>
          </p:cNvPr>
          <p:cNvSpPr>
            <a:spLocks noChangeArrowheads="1"/>
          </p:cNvSpPr>
          <p:nvPr/>
        </p:nvSpPr>
        <p:spPr bwMode="auto">
          <a:xfrm>
            <a:off x="1524000" y="0"/>
            <a:ext cx="9144000" cy="152400"/>
          </a:xfrm>
          <a:prstGeom prst="rect">
            <a:avLst/>
          </a:prstGeom>
          <a:gradFill rotWithShape="1">
            <a:gsLst>
              <a:gs pos="0">
                <a:srgbClr val="FF3399"/>
              </a:gs>
              <a:gs pos="50000">
                <a:srgbClr val="FF0000"/>
              </a:gs>
              <a:gs pos="100000">
                <a:srgbClr val="FF3399"/>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00"/>
              </a:solidFill>
            </a:endParaRPr>
          </a:p>
        </p:txBody>
      </p:sp>
      <p:sp>
        <p:nvSpPr>
          <p:cNvPr id="13319" name="Rectangle 7">
            <a:extLst>
              <a:ext uri="{FF2B5EF4-FFF2-40B4-BE49-F238E27FC236}">
                <a16:creationId xmlns:a16="http://schemas.microsoft.com/office/drawing/2014/main" id="{4410680F-DEC0-ECE1-1BF9-BD9B215630B8}"/>
              </a:ext>
            </a:extLst>
          </p:cNvPr>
          <p:cNvSpPr>
            <a:spLocks noChangeArrowheads="1"/>
          </p:cNvSpPr>
          <p:nvPr/>
        </p:nvSpPr>
        <p:spPr bwMode="auto">
          <a:xfrm>
            <a:off x="1524000" y="6705600"/>
            <a:ext cx="9144000" cy="152400"/>
          </a:xfrm>
          <a:prstGeom prst="rect">
            <a:avLst/>
          </a:prstGeom>
          <a:gradFill rotWithShape="1">
            <a:gsLst>
              <a:gs pos="0">
                <a:srgbClr val="FF3399"/>
              </a:gs>
              <a:gs pos="50000">
                <a:srgbClr val="FF0000"/>
              </a:gs>
              <a:gs pos="100000">
                <a:srgbClr val="FF3399"/>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00"/>
              </a:solidFill>
            </a:endParaRPr>
          </a:p>
        </p:txBody>
      </p:sp>
      <p:sp>
        <p:nvSpPr>
          <p:cNvPr id="45064" name="WordArt 8">
            <a:extLst>
              <a:ext uri="{FF2B5EF4-FFF2-40B4-BE49-F238E27FC236}">
                <a16:creationId xmlns:a16="http://schemas.microsoft.com/office/drawing/2014/main" id="{B7702A93-FAEA-6AD1-7840-84970B5373E9}"/>
              </a:ext>
            </a:extLst>
          </p:cNvPr>
          <p:cNvSpPr>
            <a:spLocks noChangeArrowheads="1" noChangeShapeType="1" noTextEdit="1"/>
          </p:cNvSpPr>
          <p:nvPr/>
        </p:nvSpPr>
        <p:spPr bwMode="auto">
          <a:xfrm>
            <a:off x="4953000" y="1143000"/>
            <a:ext cx="2209800" cy="3048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kern="10">
                <a:ln w="9525">
                  <a:solidFill>
                    <a:srgbClr val="000000"/>
                  </a:solidFill>
                  <a:round/>
                  <a:headEnd/>
                  <a:tailEnd/>
                </a:ln>
                <a:gradFill rotWithShape="1">
                  <a:gsLst>
                    <a:gs pos="0">
                      <a:srgbClr val="FF3399"/>
                    </a:gs>
                    <a:gs pos="100000">
                      <a:srgbClr val="FF0000"/>
                    </a:gs>
                  </a:gsLst>
                  <a:lin ang="5400000" scaled="1"/>
                </a:gradFill>
                <a:effectLst>
                  <a:outerShdw dist="35921" dir="2700000" algn="ctr" rotWithShape="0">
                    <a:srgbClr val="000099"/>
                  </a:outerShdw>
                </a:effectLst>
                <a:latin typeface="Arial Black" panose="020B0A04020102020204" pitchFamily="34" charset="0"/>
              </a:rPr>
              <a:t>4 BC - 6 AD</a:t>
            </a: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45058"/>
                                        </p:tgtEl>
                                        <p:attrNameLst>
                                          <p:attrName>style.visibility</p:attrName>
                                        </p:attrNameLst>
                                      </p:cBhvr>
                                      <p:to>
                                        <p:strVal val="visible"/>
                                      </p:to>
                                    </p:set>
                                    <p:animEffect transition="in" filter="dissolve">
                                      <p:cBhvr>
                                        <p:cTn id="7" dur="500"/>
                                        <p:tgtEl>
                                          <p:spTgt spid="45058"/>
                                        </p:tgtEl>
                                      </p:cBhvr>
                                    </p:animEffect>
                                  </p:childTnLst>
                                </p:cTn>
                              </p:par>
                            </p:childTnLst>
                          </p:cTn>
                        </p:par>
                        <p:par>
                          <p:cTn id="8" fill="hold" nodeType="afterGroup">
                            <p:stCondLst>
                              <p:cond delay="500"/>
                            </p:stCondLst>
                            <p:childTnLst>
                              <p:par>
                                <p:cTn id="9" presetID="23" presetClass="entr" presetSubtype="16" fill="hold" nodeType="afterEffect">
                                  <p:stCondLst>
                                    <p:cond delay="0"/>
                                  </p:stCondLst>
                                  <p:childTnLst>
                                    <p:set>
                                      <p:cBhvr>
                                        <p:cTn id="10" dur="1" fill="hold">
                                          <p:stCondLst>
                                            <p:cond delay="0"/>
                                          </p:stCondLst>
                                        </p:cTn>
                                        <p:tgtEl>
                                          <p:spTgt spid="45064"/>
                                        </p:tgtEl>
                                        <p:attrNameLst>
                                          <p:attrName>style.visibility</p:attrName>
                                        </p:attrNameLst>
                                      </p:cBhvr>
                                      <p:to>
                                        <p:strVal val="visible"/>
                                      </p:to>
                                    </p:set>
                                    <p:anim calcmode="lin" valueType="num">
                                      <p:cBhvr>
                                        <p:cTn id="11" dur="500" fill="hold"/>
                                        <p:tgtEl>
                                          <p:spTgt spid="45064"/>
                                        </p:tgtEl>
                                        <p:attrNameLst>
                                          <p:attrName>ppt_w</p:attrName>
                                        </p:attrNameLst>
                                      </p:cBhvr>
                                      <p:tavLst>
                                        <p:tav tm="0">
                                          <p:val>
                                            <p:fltVal val="0"/>
                                          </p:val>
                                        </p:tav>
                                        <p:tav tm="100000">
                                          <p:val>
                                            <p:strVal val="#ppt_w"/>
                                          </p:val>
                                        </p:tav>
                                      </p:tavLst>
                                    </p:anim>
                                    <p:anim calcmode="lin" valueType="num">
                                      <p:cBhvr>
                                        <p:cTn id="12" dur="500" fill="hold"/>
                                        <p:tgtEl>
                                          <p:spTgt spid="45064"/>
                                        </p:tgtEl>
                                        <p:attrNameLst>
                                          <p:attrName>ppt_h</p:attrName>
                                        </p:attrNameLst>
                                      </p:cBhvr>
                                      <p:tavLst>
                                        <p:tav tm="0">
                                          <p:val>
                                            <p:fltVal val="0"/>
                                          </p:val>
                                        </p:tav>
                                        <p:tav tm="100000">
                                          <p:val>
                                            <p:strVal val="#ppt_h"/>
                                          </p:val>
                                        </p:tav>
                                      </p:tavLst>
                                    </p:anim>
                                  </p:childTnLst>
                                </p:cTn>
                              </p:par>
                            </p:childTnLst>
                          </p:cTn>
                        </p:par>
                        <p:par>
                          <p:cTn id="13" fill="hold" nodeType="afterGroup">
                            <p:stCondLst>
                              <p:cond delay="1000"/>
                            </p:stCondLst>
                            <p:childTnLst>
                              <p:par>
                                <p:cTn id="14" presetID="23" presetClass="entr" presetSubtype="16" fill="hold" nodeType="afterEffect">
                                  <p:stCondLst>
                                    <p:cond delay="0"/>
                                  </p:stCondLst>
                                  <p:childTnLst>
                                    <p:set>
                                      <p:cBhvr>
                                        <p:cTn id="15" dur="1" fill="hold">
                                          <p:stCondLst>
                                            <p:cond delay="0"/>
                                          </p:stCondLst>
                                        </p:cTn>
                                        <p:tgtEl>
                                          <p:spTgt spid="45059">
                                            <p:txEl>
                                              <p:pRg st="0" end="0"/>
                                            </p:txEl>
                                          </p:spTgt>
                                        </p:tgtEl>
                                        <p:attrNameLst>
                                          <p:attrName>style.visibility</p:attrName>
                                        </p:attrNameLst>
                                      </p:cBhvr>
                                      <p:to>
                                        <p:strVal val="visible"/>
                                      </p:to>
                                    </p:set>
                                    <p:anim calcmode="lin" valueType="num">
                                      <p:cBhvr>
                                        <p:cTn id="16" dur="500" fill="hold"/>
                                        <p:tgtEl>
                                          <p:spTgt spid="45059">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4505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3" presetClass="entr" presetSubtype="16" fill="hold" nodeType="clickEffect">
                                  <p:stCondLst>
                                    <p:cond delay="0"/>
                                  </p:stCondLst>
                                  <p:childTnLst>
                                    <p:set>
                                      <p:cBhvr>
                                        <p:cTn id="21" dur="1" fill="hold">
                                          <p:stCondLst>
                                            <p:cond delay="0"/>
                                          </p:stCondLst>
                                        </p:cTn>
                                        <p:tgtEl>
                                          <p:spTgt spid="45059">
                                            <p:txEl>
                                              <p:pRg st="1" end="1"/>
                                            </p:txEl>
                                          </p:spTgt>
                                        </p:tgtEl>
                                        <p:attrNameLst>
                                          <p:attrName>style.visibility</p:attrName>
                                        </p:attrNameLst>
                                      </p:cBhvr>
                                      <p:to>
                                        <p:strVal val="visible"/>
                                      </p:to>
                                    </p:set>
                                    <p:anim calcmode="lin" valueType="num">
                                      <p:cBhvr>
                                        <p:cTn id="22" dur="500" fill="hold"/>
                                        <p:tgtEl>
                                          <p:spTgt spid="45059">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45059">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16" fill="hold" nodeType="clickEffect">
                                  <p:stCondLst>
                                    <p:cond delay="0"/>
                                  </p:stCondLst>
                                  <p:childTnLst>
                                    <p:set>
                                      <p:cBhvr>
                                        <p:cTn id="27" dur="1" fill="hold">
                                          <p:stCondLst>
                                            <p:cond delay="0"/>
                                          </p:stCondLst>
                                        </p:cTn>
                                        <p:tgtEl>
                                          <p:spTgt spid="45059">
                                            <p:txEl>
                                              <p:pRg st="2" end="2"/>
                                            </p:txEl>
                                          </p:spTgt>
                                        </p:tgtEl>
                                        <p:attrNameLst>
                                          <p:attrName>style.visibility</p:attrName>
                                        </p:attrNameLst>
                                      </p:cBhvr>
                                      <p:to>
                                        <p:strVal val="visible"/>
                                      </p:to>
                                    </p:set>
                                    <p:anim calcmode="lin" valueType="num">
                                      <p:cBhvr>
                                        <p:cTn id="28" dur="500" fill="hold"/>
                                        <p:tgtEl>
                                          <p:spTgt spid="45059">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45059">
                                            <p:txEl>
                                              <p:pRg st="2" end="2"/>
                                            </p:txEl>
                                          </p:spTgt>
                                        </p:tgtEl>
                                        <p:attrNameLst>
                                          <p:attrName>ppt_h</p:attrName>
                                        </p:attrNameLst>
                                      </p:cBhvr>
                                      <p:tavLst>
                                        <p:tav tm="0">
                                          <p:val>
                                            <p:fltVal val="0"/>
                                          </p:val>
                                        </p:tav>
                                        <p:tav tm="100000">
                                          <p:val>
                                            <p:strVal val="#ppt_h"/>
                                          </p:val>
                                        </p:tav>
                                      </p:tavLst>
                                    </p:anim>
                                  </p:childTnLst>
                                </p:cTn>
                              </p:par>
                            </p:childTnLst>
                          </p:cTn>
                        </p:par>
                        <p:par>
                          <p:cTn id="30" fill="hold" nodeType="afterGroup">
                            <p:stCondLst>
                              <p:cond delay="500"/>
                            </p:stCondLst>
                            <p:childTnLst>
                              <p:par>
                                <p:cTn id="31" presetID="23" presetClass="entr" presetSubtype="16" fill="hold" nodeType="afterEffect">
                                  <p:stCondLst>
                                    <p:cond delay="0"/>
                                  </p:stCondLst>
                                  <p:childTnLst>
                                    <p:set>
                                      <p:cBhvr>
                                        <p:cTn id="32" dur="1" fill="hold">
                                          <p:stCondLst>
                                            <p:cond delay="0"/>
                                          </p:stCondLst>
                                        </p:cTn>
                                        <p:tgtEl>
                                          <p:spTgt spid="45059">
                                            <p:txEl>
                                              <p:pRg st="3" end="3"/>
                                            </p:txEl>
                                          </p:spTgt>
                                        </p:tgtEl>
                                        <p:attrNameLst>
                                          <p:attrName>style.visibility</p:attrName>
                                        </p:attrNameLst>
                                      </p:cBhvr>
                                      <p:to>
                                        <p:strVal val="visible"/>
                                      </p:to>
                                    </p:set>
                                    <p:anim calcmode="lin" valueType="num">
                                      <p:cBhvr>
                                        <p:cTn id="33" dur="500" fill="hold"/>
                                        <p:tgtEl>
                                          <p:spTgt spid="45059">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45059">
                                            <p:txEl>
                                              <p:pRg st="3" end="3"/>
                                            </p:txEl>
                                          </p:spTgt>
                                        </p:tgtEl>
                                        <p:attrNameLst>
                                          <p:attrName>ppt_h</p:attrName>
                                        </p:attrNameLst>
                                      </p:cBhvr>
                                      <p:tavLst>
                                        <p:tav tm="0">
                                          <p:val>
                                            <p:fltVal val="0"/>
                                          </p:val>
                                        </p:tav>
                                        <p:tav tm="100000">
                                          <p:val>
                                            <p:strVal val="#ppt_h"/>
                                          </p:val>
                                        </p:tav>
                                      </p:tavLst>
                                    </p:anim>
                                  </p:childTnLst>
                                </p:cTn>
                              </p:par>
                            </p:childTnLst>
                          </p:cTn>
                        </p:par>
                        <p:par>
                          <p:cTn id="35" fill="hold" nodeType="afterGroup">
                            <p:stCondLst>
                              <p:cond delay="1000"/>
                            </p:stCondLst>
                            <p:childTnLst>
                              <p:par>
                                <p:cTn id="36" presetID="23" presetClass="entr" presetSubtype="16" fill="hold" nodeType="afterEffect">
                                  <p:stCondLst>
                                    <p:cond delay="0"/>
                                  </p:stCondLst>
                                  <p:childTnLst>
                                    <p:set>
                                      <p:cBhvr>
                                        <p:cTn id="37" dur="1" fill="hold">
                                          <p:stCondLst>
                                            <p:cond delay="0"/>
                                          </p:stCondLst>
                                        </p:cTn>
                                        <p:tgtEl>
                                          <p:spTgt spid="45059">
                                            <p:txEl>
                                              <p:pRg st="4" end="4"/>
                                            </p:txEl>
                                          </p:spTgt>
                                        </p:tgtEl>
                                        <p:attrNameLst>
                                          <p:attrName>style.visibility</p:attrName>
                                        </p:attrNameLst>
                                      </p:cBhvr>
                                      <p:to>
                                        <p:strVal val="visible"/>
                                      </p:to>
                                    </p:set>
                                    <p:anim calcmode="lin" valueType="num">
                                      <p:cBhvr>
                                        <p:cTn id="38" dur="500" fill="hold"/>
                                        <p:tgtEl>
                                          <p:spTgt spid="45059">
                                            <p:txEl>
                                              <p:pRg st="4" end="4"/>
                                            </p:txEl>
                                          </p:spTgt>
                                        </p:tgtEl>
                                        <p:attrNameLst>
                                          <p:attrName>ppt_w</p:attrName>
                                        </p:attrNameLst>
                                      </p:cBhvr>
                                      <p:tavLst>
                                        <p:tav tm="0">
                                          <p:val>
                                            <p:fltVal val="0"/>
                                          </p:val>
                                        </p:tav>
                                        <p:tav tm="100000">
                                          <p:val>
                                            <p:strVal val="#ppt_w"/>
                                          </p:val>
                                        </p:tav>
                                      </p:tavLst>
                                    </p:anim>
                                    <p:anim calcmode="lin" valueType="num">
                                      <p:cBhvr>
                                        <p:cTn id="39" dur="500" fill="hold"/>
                                        <p:tgtEl>
                                          <p:spTgt spid="45059">
                                            <p:txEl>
                                              <p:pRg st="4" end="4"/>
                                            </p:txEl>
                                          </p:spTgt>
                                        </p:tgtEl>
                                        <p:attrNameLst>
                                          <p:attrName>ppt_h</p:attrName>
                                        </p:attrNameLst>
                                      </p:cBhvr>
                                      <p:tavLst>
                                        <p:tav tm="0">
                                          <p:val>
                                            <p:fltVal val="0"/>
                                          </p:val>
                                        </p:tav>
                                        <p:tav tm="100000">
                                          <p:val>
                                            <p:strVal val="#ppt_h"/>
                                          </p:val>
                                        </p:tav>
                                      </p:tavLst>
                                    </p:anim>
                                  </p:childTnLst>
                                </p:cTn>
                              </p:par>
                            </p:childTnLst>
                          </p:cTn>
                        </p:par>
                        <p:par>
                          <p:cTn id="40" fill="hold" nodeType="afterGroup">
                            <p:stCondLst>
                              <p:cond delay="1500"/>
                            </p:stCondLst>
                            <p:childTnLst>
                              <p:par>
                                <p:cTn id="41" presetID="23" presetClass="entr" presetSubtype="16" fill="hold" nodeType="afterEffect">
                                  <p:stCondLst>
                                    <p:cond delay="0"/>
                                  </p:stCondLst>
                                  <p:childTnLst>
                                    <p:set>
                                      <p:cBhvr>
                                        <p:cTn id="42" dur="1" fill="hold">
                                          <p:stCondLst>
                                            <p:cond delay="0"/>
                                          </p:stCondLst>
                                        </p:cTn>
                                        <p:tgtEl>
                                          <p:spTgt spid="45059">
                                            <p:txEl>
                                              <p:pRg st="5" end="5"/>
                                            </p:txEl>
                                          </p:spTgt>
                                        </p:tgtEl>
                                        <p:attrNameLst>
                                          <p:attrName>style.visibility</p:attrName>
                                        </p:attrNameLst>
                                      </p:cBhvr>
                                      <p:to>
                                        <p:strVal val="visible"/>
                                      </p:to>
                                    </p:set>
                                    <p:anim calcmode="lin" valueType="num">
                                      <p:cBhvr>
                                        <p:cTn id="43" dur="500" fill="hold"/>
                                        <p:tgtEl>
                                          <p:spTgt spid="45059">
                                            <p:txEl>
                                              <p:pRg st="5" end="5"/>
                                            </p:txEl>
                                          </p:spTgt>
                                        </p:tgtEl>
                                        <p:attrNameLst>
                                          <p:attrName>ppt_w</p:attrName>
                                        </p:attrNameLst>
                                      </p:cBhvr>
                                      <p:tavLst>
                                        <p:tav tm="0">
                                          <p:val>
                                            <p:fltVal val="0"/>
                                          </p:val>
                                        </p:tav>
                                        <p:tav tm="100000">
                                          <p:val>
                                            <p:strVal val="#ppt_w"/>
                                          </p:val>
                                        </p:tav>
                                      </p:tavLst>
                                    </p:anim>
                                    <p:anim calcmode="lin" valueType="num">
                                      <p:cBhvr>
                                        <p:cTn id="44" dur="500" fill="hold"/>
                                        <p:tgtEl>
                                          <p:spTgt spid="45059">
                                            <p:txEl>
                                              <p:pRg st="5" end="5"/>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8" grpId="0"/>
    </p:bld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B33801FB-8851-6B25-64BF-70361BA99C04}"/>
              </a:ext>
            </a:extLst>
          </p:cNvPr>
          <p:cNvSpPr>
            <a:spLocks noGrp="1" noChangeArrowheads="1"/>
          </p:cNvSpPr>
          <p:nvPr>
            <p:ph type="title"/>
          </p:nvPr>
        </p:nvSpPr>
        <p:spPr>
          <a:xfrm>
            <a:off x="1676400" y="381000"/>
            <a:ext cx="8839200" cy="990600"/>
          </a:xfrm>
          <a:effectLst>
            <a:outerShdw dist="35921" dir="2700000" algn="ctr" rotWithShape="0">
              <a:srgbClr val="FF3399"/>
            </a:outerShdw>
          </a:effectLst>
        </p:spPr>
        <p:txBody>
          <a:bodyPr/>
          <a:lstStyle/>
          <a:p>
            <a:pPr>
              <a:defRPr/>
            </a:pPr>
            <a:r>
              <a:rPr lang="en-US" sz="5400" b="1">
                <a:effectLst/>
              </a:rPr>
              <a:t>Philip</a:t>
            </a:r>
          </a:p>
        </p:txBody>
      </p:sp>
      <p:sp>
        <p:nvSpPr>
          <p:cNvPr id="46083" name="Rectangle 3">
            <a:extLst>
              <a:ext uri="{FF2B5EF4-FFF2-40B4-BE49-F238E27FC236}">
                <a16:creationId xmlns:a16="http://schemas.microsoft.com/office/drawing/2014/main" id="{8C4B438B-CBE9-4677-39F5-7F3354B0F146}"/>
              </a:ext>
            </a:extLst>
          </p:cNvPr>
          <p:cNvSpPr>
            <a:spLocks noGrp="1" noChangeArrowheads="1"/>
          </p:cNvSpPr>
          <p:nvPr>
            <p:ph type="body" idx="1"/>
          </p:nvPr>
        </p:nvSpPr>
        <p:spPr>
          <a:xfrm>
            <a:off x="1752600" y="1676400"/>
            <a:ext cx="8686800" cy="4876800"/>
          </a:xfrm>
        </p:spPr>
        <p:txBody>
          <a:bodyPr/>
          <a:lstStyle/>
          <a:p>
            <a:r>
              <a:rPr lang="en-US" altLang="en-US" sz="3600"/>
              <a:t>Son of Herod the Great </a:t>
            </a:r>
            <a:r>
              <a:rPr lang="en-US" altLang="en-US" sz="2800" i="1"/>
              <a:t>(Matthew 14:1-12)</a:t>
            </a:r>
          </a:p>
          <a:p>
            <a:r>
              <a:rPr lang="en-US" altLang="en-US" sz="3600"/>
              <a:t>Was disinherited because of disloyalty</a:t>
            </a:r>
          </a:p>
          <a:p>
            <a:r>
              <a:rPr lang="en-US" altLang="en-US" sz="3600"/>
              <a:t>Living in Rome with his wife Herodias</a:t>
            </a:r>
          </a:p>
          <a:p>
            <a:r>
              <a:rPr lang="en-US" altLang="en-US" sz="3600"/>
              <a:t>Antipas visited them and took Herodias away with him</a:t>
            </a:r>
            <a:endParaRPr lang="en-US" altLang="en-US" sz="3600" i="1"/>
          </a:p>
        </p:txBody>
      </p:sp>
      <p:sp>
        <p:nvSpPr>
          <p:cNvPr id="14340" name="Rectangle 4">
            <a:extLst>
              <a:ext uri="{FF2B5EF4-FFF2-40B4-BE49-F238E27FC236}">
                <a16:creationId xmlns:a16="http://schemas.microsoft.com/office/drawing/2014/main" id="{9E24CBC8-A31A-4B94-0F97-F5C35702EE16}"/>
              </a:ext>
            </a:extLst>
          </p:cNvPr>
          <p:cNvSpPr>
            <a:spLocks noChangeArrowheads="1"/>
          </p:cNvSpPr>
          <p:nvPr/>
        </p:nvSpPr>
        <p:spPr bwMode="auto">
          <a:xfrm>
            <a:off x="1524000" y="0"/>
            <a:ext cx="152400" cy="6858000"/>
          </a:xfrm>
          <a:prstGeom prst="rect">
            <a:avLst/>
          </a:prstGeom>
          <a:gradFill rotWithShape="1">
            <a:gsLst>
              <a:gs pos="0">
                <a:srgbClr val="FF0000"/>
              </a:gs>
              <a:gs pos="50000">
                <a:srgbClr val="FF3399"/>
              </a:gs>
              <a:gs pos="100000">
                <a:srgbClr val="FF0000"/>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00"/>
              </a:solidFill>
            </a:endParaRPr>
          </a:p>
        </p:txBody>
      </p:sp>
      <p:sp>
        <p:nvSpPr>
          <p:cNvPr id="14341" name="Rectangle 5">
            <a:extLst>
              <a:ext uri="{FF2B5EF4-FFF2-40B4-BE49-F238E27FC236}">
                <a16:creationId xmlns:a16="http://schemas.microsoft.com/office/drawing/2014/main" id="{58DF40BB-6EC1-CD99-7C79-F5EFBEEBEA69}"/>
              </a:ext>
            </a:extLst>
          </p:cNvPr>
          <p:cNvSpPr>
            <a:spLocks noChangeArrowheads="1"/>
          </p:cNvSpPr>
          <p:nvPr/>
        </p:nvSpPr>
        <p:spPr bwMode="auto">
          <a:xfrm>
            <a:off x="10515600" y="0"/>
            <a:ext cx="152400" cy="6858000"/>
          </a:xfrm>
          <a:prstGeom prst="rect">
            <a:avLst/>
          </a:prstGeom>
          <a:gradFill rotWithShape="1">
            <a:gsLst>
              <a:gs pos="0">
                <a:srgbClr val="FF0000"/>
              </a:gs>
              <a:gs pos="50000">
                <a:srgbClr val="FF3399"/>
              </a:gs>
              <a:gs pos="100000">
                <a:srgbClr val="FF0000"/>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00"/>
              </a:solidFill>
            </a:endParaRPr>
          </a:p>
        </p:txBody>
      </p:sp>
      <p:sp>
        <p:nvSpPr>
          <p:cNvPr id="14342" name="Rectangle 6">
            <a:extLst>
              <a:ext uri="{FF2B5EF4-FFF2-40B4-BE49-F238E27FC236}">
                <a16:creationId xmlns:a16="http://schemas.microsoft.com/office/drawing/2014/main" id="{79F1BFD2-327B-6263-FCA8-19CE7158FB20}"/>
              </a:ext>
            </a:extLst>
          </p:cNvPr>
          <p:cNvSpPr>
            <a:spLocks noChangeArrowheads="1"/>
          </p:cNvSpPr>
          <p:nvPr/>
        </p:nvSpPr>
        <p:spPr bwMode="auto">
          <a:xfrm>
            <a:off x="1524000" y="0"/>
            <a:ext cx="9144000" cy="152400"/>
          </a:xfrm>
          <a:prstGeom prst="rect">
            <a:avLst/>
          </a:prstGeom>
          <a:gradFill rotWithShape="1">
            <a:gsLst>
              <a:gs pos="0">
                <a:srgbClr val="FF3399"/>
              </a:gs>
              <a:gs pos="50000">
                <a:srgbClr val="FF0000"/>
              </a:gs>
              <a:gs pos="100000">
                <a:srgbClr val="FF3399"/>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00"/>
              </a:solidFill>
            </a:endParaRPr>
          </a:p>
        </p:txBody>
      </p:sp>
      <p:sp>
        <p:nvSpPr>
          <p:cNvPr id="14343" name="Rectangle 7">
            <a:extLst>
              <a:ext uri="{FF2B5EF4-FFF2-40B4-BE49-F238E27FC236}">
                <a16:creationId xmlns:a16="http://schemas.microsoft.com/office/drawing/2014/main" id="{05C60DBA-A53B-0F98-1359-2CFD24A6D231}"/>
              </a:ext>
            </a:extLst>
          </p:cNvPr>
          <p:cNvSpPr>
            <a:spLocks noChangeArrowheads="1"/>
          </p:cNvSpPr>
          <p:nvPr/>
        </p:nvSpPr>
        <p:spPr bwMode="auto">
          <a:xfrm>
            <a:off x="1524000" y="6705600"/>
            <a:ext cx="9144000" cy="152400"/>
          </a:xfrm>
          <a:prstGeom prst="rect">
            <a:avLst/>
          </a:prstGeom>
          <a:gradFill rotWithShape="1">
            <a:gsLst>
              <a:gs pos="0">
                <a:srgbClr val="FF3399"/>
              </a:gs>
              <a:gs pos="50000">
                <a:srgbClr val="FF0000"/>
              </a:gs>
              <a:gs pos="100000">
                <a:srgbClr val="FF3399"/>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00"/>
              </a:solidFill>
            </a:endParaRP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46082"/>
                                        </p:tgtEl>
                                        <p:attrNameLst>
                                          <p:attrName>style.visibility</p:attrName>
                                        </p:attrNameLst>
                                      </p:cBhvr>
                                      <p:to>
                                        <p:strVal val="visible"/>
                                      </p:to>
                                    </p:set>
                                    <p:animEffect transition="in" filter="dissolve">
                                      <p:cBhvr>
                                        <p:cTn id="7" dur="500"/>
                                        <p:tgtEl>
                                          <p:spTgt spid="46082"/>
                                        </p:tgtEl>
                                      </p:cBhvr>
                                    </p:animEffect>
                                  </p:childTnLst>
                                </p:cTn>
                              </p:par>
                            </p:childTnLst>
                          </p:cTn>
                        </p:par>
                        <p:par>
                          <p:cTn id="8" fill="hold" nodeType="afterGroup">
                            <p:stCondLst>
                              <p:cond delay="500"/>
                            </p:stCondLst>
                            <p:childTnLst>
                              <p:par>
                                <p:cTn id="9" presetID="23" presetClass="entr" presetSubtype="16" fill="hold" nodeType="afterEffect">
                                  <p:stCondLst>
                                    <p:cond delay="0"/>
                                  </p:stCondLst>
                                  <p:childTnLst>
                                    <p:set>
                                      <p:cBhvr>
                                        <p:cTn id="10" dur="1" fill="hold">
                                          <p:stCondLst>
                                            <p:cond delay="0"/>
                                          </p:stCondLst>
                                        </p:cTn>
                                        <p:tgtEl>
                                          <p:spTgt spid="46083">
                                            <p:txEl>
                                              <p:pRg st="0" end="0"/>
                                            </p:txEl>
                                          </p:spTgt>
                                        </p:tgtEl>
                                        <p:attrNameLst>
                                          <p:attrName>style.visibility</p:attrName>
                                        </p:attrNameLst>
                                      </p:cBhvr>
                                      <p:to>
                                        <p:strVal val="visible"/>
                                      </p:to>
                                    </p:set>
                                    <p:anim calcmode="lin" valueType="num">
                                      <p:cBhvr>
                                        <p:cTn id="11" dur="500" fill="hold"/>
                                        <p:tgtEl>
                                          <p:spTgt spid="46083">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4608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3" presetClass="entr" presetSubtype="16" fill="hold" nodeType="clickEffect">
                                  <p:stCondLst>
                                    <p:cond delay="0"/>
                                  </p:stCondLst>
                                  <p:childTnLst>
                                    <p:set>
                                      <p:cBhvr>
                                        <p:cTn id="16" dur="1" fill="hold">
                                          <p:stCondLst>
                                            <p:cond delay="0"/>
                                          </p:stCondLst>
                                        </p:cTn>
                                        <p:tgtEl>
                                          <p:spTgt spid="46083">
                                            <p:txEl>
                                              <p:pRg st="1" end="1"/>
                                            </p:txEl>
                                          </p:spTgt>
                                        </p:tgtEl>
                                        <p:attrNameLst>
                                          <p:attrName>style.visibility</p:attrName>
                                        </p:attrNameLst>
                                      </p:cBhvr>
                                      <p:to>
                                        <p:strVal val="visible"/>
                                      </p:to>
                                    </p:set>
                                    <p:anim calcmode="lin" valueType="num">
                                      <p:cBhvr>
                                        <p:cTn id="17" dur="500" fill="hold"/>
                                        <p:tgtEl>
                                          <p:spTgt spid="46083">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46083">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16" fill="hold" nodeType="clickEffect">
                                  <p:stCondLst>
                                    <p:cond delay="0"/>
                                  </p:stCondLst>
                                  <p:childTnLst>
                                    <p:set>
                                      <p:cBhvr>
                                        <p:cTn id="22" dur="1" fill="hold">
                                          <p:stCondLst>
                                            <p:cond delay="0"/>
                                          </p:stCondLst>
                                        </p:cTn>
                                        <p:tgtEl>
                                          <p:spTgt spid="46083">
                                            <p:txEl>
                                              <p:pRg st="2" end="2"/>
                                            </p:txEl>
                                          </p:spTgt>
                                        </p:tgtEl>
                                        <p:attrNameLst>
                                          <p:attrName>style.visibility</p:attrName>
                                        </p:attrNameLst>
                                      </p:cBhvr>
                                      <p:to>
                                        <p:strVal val="visible"/>
                                      </p:to>
                                    </p:set>
                                    <p:anim calcmode="lin" valueType="num">
                                      <p:cBhvr>
                                        <p:cTn id="23" dur="500" fill="hold"/>
                                        <p:tgtEl>
                                          <p:spTgt spid="46083">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46083">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3" presetClass="entr" presetSubtype="16" fill="hold" nodeType="clickEffect">
                                  <p:stCondLst>
                                    <p:cond delay="0"/>
                                  </p:stCondLst>
                                  <p:childTnLst>
                                    <p:set>
                                      <p:cBhvr>
                                        <p:cTn id="28" dur="1" fill="hold">
                                          <p:stCondLst>
                                            <p:cond delay="0"/>
                                          </p:stCondLst>
                                        </p:cTn>
                                        <p:tgtEl>
                                          <p:spTgt spid="46083">
                                            <p:txEl>
                                              <p:pRg st="3" end="3"/>
                                            </p:txEl>
                                          </p:spTgt>
                                        </p:tgtEl>
                                        <p:attrNameLst>
                                          <p:attrName>style.visibility</p:attrName>
                                        </p:attrNameLst>
                                      </p:cBhvr>
                                      <p:to>
                                        <p:strVal val="visible"/>
                                      </p:to>
                                    </p:set>
                                    <p:anim calcmode="lin" valueType="num">
                                      <p:cBhvr>
                                        <p:cTn id="29" dur="500" fill="hold"/>
                                        <p:tgtEl>
                                          <p:spTgt spid="46083">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46083">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2"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7CEC607-76CE-841B-9AA2-8E191B82BB59}"/>
              </a:ext>
            </a:extLst>
          </p:cNvPr>
          <p:cNvSpPr>
            <a:spLocks noGrp="1"/>
          </p:cNvSpPr>
          <p:nvPr>
            <p:ph type="sldNum" sz="quarter" idx="12"/>
          </p:nvPr>
        </p:nvSpPr>
        <p:spPr/>
        <p:txBody>
          <a:bodyPr/>
          <a:lstStyle/>
          <a:p>
            <a:pPr fontAlgn="base">
              <a:spcBef>
                <a:spcPct val="0"/>
              </a:spcBef>
              <a:spcAft>
                <a:spcPct val="0"/>
              </a:spcAft>
            </a:pPr>
            <a:fld id="{31ED9976-1ABD-4F47-8DCF-F3B54F67692B}" type="slidenum">
              <a:rPr lang="en-US" altLang="en-US">
                <a:solidFill>
                  <a:srgbClr val="000000"/>
                </a:solidFill>
                <a:latin typeface="Arial" panose="020B0604020202020204" pitchFamily="34" charset="0"/>
              </a:rPr>
              <a:pPr fontAlgn="base">
                <a:spcBef>
                  <a:spcPct val="0"/>
                </a:spcBef>
                <a:spcAft>
                  <a:spcPct val="0"/>
                </a:spcAft>
              </a:pPr>
              <a:t>73</a:t>
            </a:fld>
            <a:endParaRPr lang="en-US" altLang="en-US">
              <a:solidFill>
                <a:srgbClr val="000000"/>
              </a:solidFill>
              <a:latin typeface="Arial" panose="020B0604020202020204" pitchFamily="34" charset="0"/>
            </a:endParaRPr>
          </a:p>
        </p:txBody>
      </p:sp>
      <p:sp>
        <p:nvSpPr>
          <p:cNvPr id="16387" name="Rectangle 3">
            <a:extLst>
              <a:ext uri="{FF2B5EF4-FFF2-40B4-BE49-F238E27FC236}">
                <a16:creationId xmlns:a16="http://schemas.microsoft.com/office/drawing/2014/main" id="{F0000B3A-EAE6-2F89-9E46-B8E849B6EDCA}"/>
              </a:ext>
            </a:extLst>
          </p:cNvPr>
          <p:cNvSpPr>
            <a:spLocks noGrp="1" noChangeArrowheads="1"/>
          </p:cNvSpPr>
          <p:nvPr>
            <p:ph type="body" idx="1"/>
          </p:nvPr>
        </p:nvSpPr>
        <p:spPr/>
        <p:txBody>
          <a:bodyPr/>
          <a:lstStyle/>
          <a:p>
            <a:r>
              <a:rPr lang="en-US" altLang="en-US" sz="2400"/>
              <a:t> His third son Herod Phillip II was put in charge of the provinces between Jordan and Damascus</a:t>
            </a:r>
          </a:p>
          <a:p>
            <a:r>
              <a:rPr lang="en-US" altLang="en-US" sz="2400"/>
              <a:t> He was supposed to be a humane ruler</a:t>
            </a:r>
          </a:p>
          <a:p>
            <a:r>
              <a:rPr lang="en-US" altLang="en-US" sz="2400"/>
              <a:t> His capital was Caesarea Philippi.</a:t>
            </a:r>
          </a:p>
          <a:p>
            <a:r>
              <a:rPr lang="en-US" altLang="en-US" sz="2400"/>
              <a:t> In the year AD 30 he married Salome, whose father was his half brother and whose mother was his niece. He died in 34 A.D. </a:t>
            </a:r>
          </a:p>
          <a:p>
            <a:r>
              <a:rPr lang="en-US" altLang="en-US" sz="2400"/>
              <a:t>All three of his sons ruled as </a:t>
            </a:r>
            <a:r>
              <a:rPr lang="en-US" altLang="en-US" sz="2400">
                <a:hlinkClick r:id="rId2" tooltip="Tetrarchs"/>
              </a:rPr>
              <a:t>tetrarchs</a:t>
            </a:r>
            <a:r>
              <a:rPr lang="en-US" altLang="en-US" sz="2400"/>
              <a:t> rather than kings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 to="" calcmode="lin" valueType="num">
                                      <p:cBhvr>
                                        <p:cTn id="7" dur="1" fill="hold"/>
                                        <p:tgtEl>
                                          <p:spTgt spid="16387">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16387">
                                            <p:txEl>
                                              <p:pRg st="1" end="1"/>
                                            </p:txEl>
                                          </p:spTgt>
                                        </p:tgtEl>
                                        <p:attrNameLst>
                                          <p:attrName>style.visibility</p:attrName>
                                        </p:attrNameLst>
                                      </p:cBhvr>
                                      <p:to>
                                        <p:strVal val="visible"/>
                                      </p:to>
                                    </p:set>
                                    <p:anim to="" calcmode="lin" valueType="num">
                                      <p:cBhvr>
                                        <p:cTn id="12" dur="1" fill="hold"/>
                                        <p:tgtEl>
                                          <p:spTgt spid="16387">
                                            <p:txEl>
                                              <p:pRg st="1" end="1"/>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nodeType="clickEffect">
                                  <p:stCondLst>
                                    <p:cond delay="0"/>
                                  </p:stCondLst>
                                  <p:childTnLst>
                                    <p:set>
                                      <p:cBhvr>
                                        <p:cTn id="16" dur="1" fill="hold">
                                          <p:stCondLst>
                                            <p:cond delay="0"/>
                                          </p:stCondLst>
                                        </p:cTn>
                                        <p:tgtEl>
                                          <p:spTgt spid="16387">
                                            <p:txEl>
                                              <p:pRg st="2" end="2"/>
                                            </p:txEl>
                                          </p:spTgt>
                                        </p:tgtEl>
                                        <p:attrNameLst>
                                          <p:attrName>style.visibility</p:attrName>
                                        </p:attrNameLst>
                                      </p:cBhvr>
                                      <p:to>
                                        <p:strVal val="visible"/>
                                      </p:to>
                                    </p:set>
                                    <p:anim to="" calcmode="lin" valueType="num">
                                      <p:cBhvr>
                                        <p:cTn id="17" dur="1" fill="hold"/>
                                        <p:tgtEl>
                                          <p:spTgt spid="16387">
                                            <p:txEl>
                                              <p:pRg st="2" end="2"/>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nodeType="clickEffect">
                                  <p:stCondLst>
                                    <p:cond delay="0"/>
                                  </p:stCondLst>
                                  <p:childTnLst>
                                    <p:set>
                                      <p:cBhvr>
                                        <p:cTn id="21" dur="1" fill="hold">
                                          <p:stCondLst>
                                            <p:cond delay="0"/>
                                          </p:stCondLst>
                                        </p:cTn>
                                        <p:tgtEl>
                                          <p:spTgt spid="16387">
                                            <p:txEl>
                                              <p:pRg st="3" end="3"/>
                                            </p:txEl>
                                          </p:spTgt>
                                        </p:tgtEl>
                                        <p:attrNameLst>
                                          <p:attrName>style.visibility</p:attrName>
                                        </p:attrNameLst>
                                      </p:cBhvr>
                                      <p:to>
                                        <p:strVal val="visible"/>
                                      </p:to>
                                    </p:set>
                                    <p:anim to="" calcmode="lin" valueType="num">
                                      <p:cBhvr>
                                        <p:cTn id="22" dur="1" fill="hold"/>
                                        <p:tgtEl>
                                          <p:spTgt spid="16387">
                                            <p:txEl>
                                              <p:pRg st="3" end="3"/>
                                            </p:txEl>
                                          </p:spTgt>
                                        </p:tgtEl>
                                        <p:attrNameLst>
                                          <p:attrName/>
                                        </p:attrNameLst>
                                      </p:cBhvr>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nodeType="clickEffect">
                                  <p:stCondLst>
                                    <p:cond delay="0"/>
                                  </p:stCondLst>
                                  <p:childTnLst>
                                    <p:set>
                                      <p:cBhvr>
                                        <p:cTn id="26" dur="1" fill="hold">
                                          <p:stCondLst>
                                            <p:cond delay="0"/>
                                          </p:stCondLst>
                                        </p:cTn>
                                        <p:tgtEl>
                                          <p:spTgt spid="16387">
                                            <p:txEl>
                                              <p:pRg st="4" end="4"/>
                                            </p:txEl>
                                          </p:spTgt>
                                        </p:tgtEl>
                                        <p:attrNameLst>
                                          <p:attrName>style.visibility</p:attrName>
                                        </p:attrNameLst>
                                      </p:cBhvr>
                                      <p:to>
                                        <p:strVal val="visible"/>
                                      </p:to>
                                    </p:set>
                                    <p:anim to="" calcmode="lin" valueType="num">
                                      <p:cBhvr>
                                        <p:cTn id="27" dur="1" fill="hold"/>
                                        <p:tgtEl>
                                          <p:spTgt spid="16387">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037095" y="3099335"/>
            <a:ext cx="3301463" cy="296555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ndara"/>
                <a:ea typeface="+mn-ea"/>
                <a:cs typeface="+mn-cs"/>
              </a:rPr>
              <a:t>Herod Antipas was the  tetrarch of Galilee during the time of Christ’s ministry on earth. He was married to his niece, Herodias, who had been the wife of his brother Philip.</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ndara"/>
                <a:ea typeface="+mn-ea"/>
                <a:cs typeface="+mn-cs"/>
              </a:rPr>
              <a:t>This is the Herod who beheaded John the Baptist and mocked Jesus by putting him in “a gorgeous robe” (Lk 23).</a:t>
            </a:r>
          </a:p>
        </p:txBody>
      </p:sp>
      <p:cxnSp>
        <p:nvCxnSpPr>
          <p:cNvPr id="11" name="Straight Arrow Connector 10"/>
          <p:cNvCxnSpPr>
            <a:cxnSpLocks/>
          </p:cNvCxnSpPr>
          <p:nvPr/>
        </p:nvCxnSpPr>
        <p:spPr>
          <a:xfrm flipH="1">
            <a:off x="3253339" y="1518920"/>
            <a:ext cx="5687461" cy="128524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01652" y="975360"/>
            <a:ext cx="1700784" cy="1828800"/>
          </a:xfrm>
          <a:prstGeom prst="rect">
            <a:avLst/>
          </a:prstGeom>
          <a:ln w="38100">
            <a:solidFill>
              <a:schemeClr val="tx1"/>
            </a:solidFill>
          </a:ln>
        </p:spPr>
      </p:pic>
      <p:pic>
        <p:nvPicPr>
          <p:cNvPr id="5" name="Picture 2">
            <a:extLst>
              <a:ext uri="{FF2B5EF4-FFF2-40B4-BE49-F238E27FC236}">
                <a16:creationId xmlns:a16="http://schemas.microsoft.com/office/drawing/2014/main" id="{544D0A77-8490-44D8-835B-2CAB1FBABD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8864" y="712269"/>
            <a:ext cx="4760361" cy="5332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55511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mph" presetSubtype="0" nodeType="clickEffect">
                                  <p:stCondLst>
                                    <p:cond delay="0"/>
                                  </p:stCondLst>
                                  <p:childTnLst>
                                    <p:set>
                                      <p:cBhvr>
                                        <p:cTn id="11" dur="indefinite"/>
                                        <p:tgtEl>
                                          <p:spTgt spid="5"/>
                                        </p:tgtEl>
                                        <p:attrNameLst>
                                          <p:attrName>style.opacity</p:attrName>
                                        </p:attrNameLst>
                                      </p:cBhvr>
                                      <p:to>
                                        <p:strVal val="0.5"/>
                                      </p:to>
                                    </p:set>
                                    <p:animEffect filter="image" prLst="opacity: 0.5">
                                      <p:cBhvr rctx="IE">
                                        <p:cTn id="12" dur="indefinite"/>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2FC6BE19-3CD6-2A26-08AC-B5A8A25F385F}"/>
              </a:ext>
            </a:extLst>
          </p:cNvPr>
          <p:cNvSpPr>
            <a:spLocks noGrp="1" noChangeArrowheads="1"/>
          </p:cNvSpPr>
          <p:nvPr>
            <p:ph type="title"/>
          </p:nvPr>
        </p:nvSpPr>
        <p:spPr>
          <a:xfrm>
            <a:off x="1676400" y="152400"/>
            <a:ext cx="8839200" cy="990600"/>
          </a:xfrm>
          <a:effectLst>
            <a:outerShdw dist="35921" dir="2700000" algn="ctr" rotWithShape="0">
              <a:srgbClr val="FF3399"/>
            </a:outerShdw>
          </a:effectLst>
        </p:spPr>
        <p:txBody>
          <a:bodyPr/>
          <a:lstStyle/>
          <a:p>
            <a:pPr>
              <a:defRPr/>
            </a:pPr>
            <a:r>
              <a:rPr lang="en-US" sz="5400" b="1">
                <a:effectLst/>
              </a:rPr>
              <a:t>Herod Antipas</a:t>
            </a:r>
          </a:p>
        </p:txBody>
      </p:sp>
      <p:sp>
        <p:nvSpPr>
          <p:cNvPr id="47107" name="Rectangle 3">
            <a:extLst>
              <a:ext uri="{FF2B5EF4-FFF2-40B4-BE49-F238E27FC236}">
                <a16:creationId xmlns:a16="http://schemas.microsoft.com/office/drawing/2014/main" id="{2D0B5D89-556C-6695-B484-6A1A4F43E58E}"/>
              </a:ext>
            </a:extLst>
          </p:cNvPr>
          <p:cNvSpPr>
            <a:spLocks noGrp="1" noChangeArrowheads="1"/>
          </p:cNvSpPr>
          <p:nvPr>
            <p:ph type="body" idx="1"/>
          </p:nvPr>
        </p:nvSpPr>
        <p:spPr>
          <a:xfrm>
            <a:off x="1752600" y="1676400"/>
            <a:ext cx="8686800" cy="4876800"/>
          </a:xfrm>
        </p:spPr>
        <p:txBody>
          <a:bodyPr/>
          <a:lstStyle/>
          <a:p>
            <a:r>
              <a:rPr lang="en-US" altLang="en-US" sz="3600"/>
              <a:t>Jesus grew up in Galilee under the rule of Herod Antipas</a:t>
            </a:r>
            <a:r>
              <a:rPr lang="en-US" altLang="en-US" sz="4000"/>
              <a:t> </a:t>
            </a:r>
            <a:r>
              <a:rPr lang="en-US" altLang="en-US" sz="2800" i="1"/>
              <a:t>(Luke 23:5-12)</a:t>
            </a:r>
          </a:p>
          <a:p>
            <a:pPr lvl="1"/>
            <a:r>
              <a:rPr lang="en-US" altLang="en-US" sz="3200">
                <a:solidFill>
                  <a:srgbClr val="FFFFFF"/>
                </a:solidFill>
              </a:rPr>
              <a:t>Was not as cruel as his father and Archelaus</a:t>
            </a:r>
          </a:p>
          <a:p>
            <a:r>
              <a:rPr lang="en-US" altLang="en-US" sz="3600"/>
              <a:t>Was in Jerusalem on the day of Jesus’ trial</a:t>
            </a:r>
          </a:p>
          <a:p>
            <a:r>
              <a:rPr lang="en-US" altLang="en-US" sz="3600"/>
              <a:t>Pilate sent Jesus to him when he learned that Jesus was from Galilee</a:t>
            </a:r>
          </a:p>
        </p:txBody>
      </p:sp>
      <p:sp>
        <p:nvSpPr>
          <p:cNvPr id="15364" name="Rectangle 4">
            <a:extLst>
              <a:ext uri="{FF2B5EF4-FFF2-40B4-BE49-F238E27FC236}">
                <a16:creationId xmlns:a16="http://schemas.microsoft.com/office/drawing/2014/main" id="{99D4BB02-DF30-6912-E603-68C901D0262C}"/>
              </a:ext>
            </a:extLst>
          </p:cNvPr>
          <p:cNvSpPr>
            <a:spLocks noChangeArrowheads="1"/>
          </p:cNvSpPr>
          <p:nvPr/>
        </p:nvSpPr>
        <p:spPr bwMode="auto">
          <a:xfrm>
            <a:off x="1524000" y="0"/>
            <a:ext cx="152400" cy="6858000"/>
          </a:xfrm>
          <a:prstGeom prst="rect">
            <a:avLst/>
          </a:prstGeom>
          <a:gradFill rotWithShape="1">
            <a:gsLst>
              <a:gs pos="0">
                <a:srgbClr val="FF0000"/>
              </a:gs>
              <a:gs pos="50000">
                <a:srgbClr val="FF3399"/>
              </a:gs>
              <a:gs pos="100000">
                <a:srgbClr val="FF0000"/>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00"/>
              </a:solidFill>
            </a:endParaRPr>
          </a:p>
        </p:txBody>
      </p:sp>
      <p:sp>
        <p:nvSpPr>
          <p:cNvPr id="15365" name="Rectangle 5">
            <a:extLst>
              <a:ext uri="{FF2B5EF4-FFF2-40B4-BE49-F238E27FC236}">
                <a16:creationId xmlns:a16="http://schemas.microsoft.com/office/drawing/2014/main" id="{7FF4A761-6A8A-C66A-BA27-9878A2B76587}"/>
              </a:ext>
            </a:extLst>
          </p:cNvPr>
          <p:cNvSpPr>
            <a:spLocks noChangeArrowheads="1"/>
          </p:cNvSpPr>
          <p:nvPr/>
        </p:nvSpPr>
        <p:spPr bwMode="auto">
          <a:xfrm>
            <a:off x="10515600" y="0"/>
            <a:ext cx="152400" cy="6858000"/>
          </a:xfrm>
          <a:prstGeom prst="rect">
            <a:avLst/>
          </a:prstGeom>
          <a:gradFill rotWithShape="1">
            <a:gsLst>
              <a:gs pos="0">
                <a:srgbClr val="FF0000"/>
              </a:gs>
              <a:gs pos="50000">
                <a:srgbClr val="FF3399"/>
              </a:gs>
              <a:gs pos="100000">
                <a:srgbClr val="FF0000"/>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00"/>
              </a:solidFill>
            </a:endParaRPr>
          </a:p>
        </p:txBody>
      </p:sp>
      <p:sp>
        <p:nvSpPr>
          <p:cNvPr id="15366" name="Rectangle 6">
            <a:extLst>
              <a:ext uri="{FF2B5EF4-FFF2-40B4-BE49-F238E27FC236}">
                <a16:creationId xmlns:a16="http://schemas.microsoft.com/office/drawing/2014/main" id="{B96C95FA-4381-B926-A773-04CF1777EE6C}"/>
              </a:ext>
            </a:extLst>
          </p:cNvPr>
          <p:cNvSpPr>
            <a:spLocks noChangeArrowheads="1"/>
          </p:cNvSpPr>
          <p:nvPr/>
        </p:nvSpPr>
        <p:spPr bwMode="auto">
          <a:xfrm>
            <a:off x="1524000" y="0"/>
            <a:ext cx="9144000" cy="152400"/>
          </a:xfrm>
          <a:prstGeom prst="rect">
            <a:avLst/>
          </a:prstGeom>
          <a:gradFill rotWithShape="1">
            <a:gsLst>
              <a:gs pos="0">
                <a:srgbClr val="FF3399"/>
              </a:gs>
              <a:gs pos="50000">
                <a:srgbClr val="FF0000"/>
              </a:gs>
              <a:gs pos="100000">
                <a:srgbClr val="FF3399"/>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00"/>
              </a:solidFill>
            </a:endParaRPr>
          </a:p>
        </p:txBody>
      </p:sp>
      <p:sp>
        <p:nvSpPr>
          <p:cNvPr id="15367" name="Rectangle 7">
            <a:extLst>
              <a:ext uri="{FF2B5EF4-FFF2-40B4-BE49-F238E27FC236}">
                <a16:creationId xmlns:a16="http://schemas.microsoft.com/office/drawing/2014/main" id="{A319AAD0-1330-369C-F957-B875BE81D4F9}"/>
              </a:ext>
            </a:extLst>
          </p:cNvPr>
          <p:cNvSpPr>
            <a:spLocks noChangeArrowheads="1"/>
          </p:cNvSpPr>
          <p:nvPr/>
        </p:nvSpPr>
        <p:spPr bwMode="auto">
          <a:xfrm>
            <a:off x="1524000" y="6705600"/>
            <a:ext cx="9144000" cy="152400"/>
          </a:xfrm>
          <a:prstGeom prst="rect">
            <a:avLst/>
          </a:prstGeom>
          <a:gradFill rotWithShape="1">
            <a:gsLst>
              <a:gs pos="0">
                <a:srgbClr val="FF3399"/>
              </a:gs>
              <a:gs pos="50000">
                <a:srgbClr val="FF0000"/>
              </a:gs>
              <a:gs pos="100000">
                <a:srgbClr val="FF3399"/>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00"/>
              </a:solidFill>
            </a:endParaRPr>
          </a:p>
        </p:txBody>
      </p:sp>
      <p:sp>
        <p:nvSpPr>
          <p:cNvPr id="47112" name="WordArt 8">
            <a:extLst>
              <a:ext uri="{FF2B5EF4-FFF2-40B4-BE49-F238E27FC236}">
                <a16:creationId xmlns:a16="http://schemas.microsoft.com/office/drawing/2014/main" id="{76453C82-4664-7086-E3E1-952BEECD45EA}"/>
              </a:ext>
            </a:extLst>
          </p:cNvPr>
          <p:cNvSpPr>
            <a:spLocks noChangeArrowheads="1" noChangeShapeType="1" noTextEdit="1"/>
          </p:cNvSpPr>
          <p:nvPr/>
        </p:nvSpPr>
        <p:spPr bwMode="auto">
          <a:xfrm>
            <a:off x="4953000" y="1143000"/>
            <a:ext cx="2209800" cy="3048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kern="10">
                <a:ln w="9525">
                  <a:solidFill>
                    <a:srgbClr val="000000"/>
                  </a:solidFill>
                  <a:round/>
                  <a:headEnd/>
                  <a:tailEnd/>
                </a:ln>
                <a:gradFill rotWithShape="1">
                  <a:gsLst>
                    <a:gs pos="0">
                      <a:srgbClr val="FF3399"/>
                    </a:gs>
                    <a:gs pos="100000">
                      <a:srgbClr val="FF0000"/>
                    </a:gs>
                  </a:gsLst>
                  <a:lin ang="5400000" scaled="1"/>
                </a:gradFill>
                <a:effectLst>
                  <a:outerShdw dist="35921" dir="2700000" algn="ctr" rotWithShape="0">
                    <a:srgbClr val="000099"/>
                  </a:outerShdw>
                </a:effectLst>
                <a:latin typeface="Arial Black" panose="020B0A04020102020204" pitchFamily="34" charset="0"/>
              </a:rPr>
              <a:t>6 AD - 39 AD</a:t>
            </a: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47106"/>
                                        </p:tgtEl>
                                        <p:attrNameLst>
                                          <p:attrName>style.visibility</p:attrName>
                                        </p:attrNameLst>
                                      </p:cBhvr>
                                      <p:to>
                                        <p:strVal val="visible"/>
                                      </p:to>
                                    </p:set>
                                    <p:animEffect transition="in" filter="dissolve">
                                      <p:cBhvr>
                                        <p:cTn id="7" dur="500"/>
                                        <p:tgtEl>
                                          <p:spTgt spid="47106"/>
                                        </p:tgtEl>
                                      </p:cBhvr>
                                    </p:animEffect>
                                  </p:childTnLst>
                                </p:cTn>
                              </p:par>
                            </p:childTnLst>
                          </p:cTn>
                        </p:par>
                        <p:par>
                          <p:cTn id="8" fill="hold" nodeType="afterGroup">
                            <p:stCondLst>
                              <p:cond delay="500"/>
                            </p:stCondLst>
                            <p:childTnLst>
                              <p:par>
                                <p:cTn id="9" presetID="23" presetClass="entr" presetSubtype="16" fill="hold" nodeType="afterEffect">
                                  <p:stCondLst>
                                    <p:cond delay="0"/>
                                  </p:stCondLst>
                                  <p:childTnLst>
                                    <p:set>
                                      <p:cBhvr>
                                        <p:cTn id="10" dur="1" fill="hold">
                                          <p:stCondLst>
                                            <p:cond delay="0"/>
                                          </p:stCondLst>
                                        </p:cTn>
                                        <p:tgtEl>
                                          <p:spTgt spid="47112"/>
                                        </p:tgtEl>
                                        <p:attrNameLst>
                                          <p:attrName>style.visibility</p:attrName>
                                        </p:attrNameLst>
                                      </p:cBhvr>
                                      <p:to>
                                        <p:strVal val="visible"/>
                                      </p:to>
                                    </p:set>
                                    <p:anim calcmode="lin" valueType="num">
                                      <p:cBhvr>
                                        <p:cTn id="11" dur="500" fill="hold"/>
                                        <p:tgtEl>
                                          <p:spTgt spid="47112"/>
                                        </p:tgtEl>
                                        <p:attrNameLst>
                                          <p:attrName>ppt_w</p:attrName>
                                        </p:attrNameLst>
                                      </p:cBhvr>
                                      <p:tavLst>
                                        <p:tav tm="0">
                                          <p:val>
                                            <p:fltVal val="0"/>
                                          </p:val>
                                        </p:tav>
                                        <p:tav tm="100000">
                                          <p:val>
                                            <p:strVal val="#ppt_w"/>
                                          </p:val>
                                        </p:tav>
                                      </p:tavLst>
                                    </p:anim>
                                    <p:anim calcmode="lin" valueType="num">
                                      <p:cBhvr>
                                        <p:cTn id="12" dur="500" fill="hold"/>
                                        <p:tgtEl>
                                          <p:spTgt spid="47112"/>
                                        </p:tgtEl>
                                        <p:attrNameLst>
                                          <p:attrName>ppt_h</p:attrName>
                                        </p:attrNameLst>
                                      </p:cBhvr>
                                      <p:tavLst>
                                        <p:tav tm="0">
                                          <p:val>
                                            <p:fltVal val="0"/>
                                          </p:val>
                                        </p:tav>
                                        <p:tav tm="100000">
                                          <p:val>
                                            <p:strVal val="#ppt_h"/>
                                          </p:val>
                                        </p:tav>
                                      </p:tavLst>
                                    </p:anim>
                                  </p:childTnLst>
                                </p:cTn>
                              </p:par>
                            </p:childTnLst>
                          </p:cTn>
                        </p:par>
                        <p:par>
                          <p:cTn id="13" fill="hold" nodeType="afterGroup">
                            <p:stCondLst>
                              <p:cond delay="1000"/>
                            </p:stCondLst>
                            <p:childTnLst>
                              <p:par>
                                <p:cTn id="14" presetID="23" presetClass="entr" presetSubtype="16" fill="hold" nodeType="afterEffect">
                                  <p:stCondLst>
                                    <p:cond delay="0"/>
                                  </p:stCondLst>
                                  <p:childTnLst>
                                    <p:set>
                                      <p:cBhvr>
                                        <p:cTn id="15" dur="1" fill="hold">
                                          <p:stCondLst>
                                            <p:cond delay="0"/>
                                          </p:stCondLst>
                                        </p:cTn>
                                        <p:tgtEl>
                                          <p:spTgt spid="47107">
                                            <p:txEl>
                                              <p:pRg st="0" end="0"/>
                                            </p:txEl>
                                          </p:spTgt>
                                        </p:tgtEl>
                                        <p:attrNameLst>
                                          <p:attrName>style.visibility</p:attrName>
                                        </p:attrNameLst>
                                      </p:cBhvr>
                                      <p:to>
                                        <p:strVal val="visible"/>
                                      </p:to>
                                    </p:set>
                                    <p:anim calcmode="lin" valueType="num">
                                      <p:cBhvr>
                                        <p:cTn id="16" dur="500" fill="hold"/>
                                        <p:tgtEl>
                                          <p:spTgt spid="47107">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47107">
                                            <p:txEl>
                                              <p:pRg st="0" end="0"/>
                                            </p:txEl>
                                          </p:spTgt>
                                        </p:tgtEl>
                                        <p:attrNameLst>
                                          <p:attrName>ppt_h</p:attrName>
                                        </p:attrNameLst>
                                      </p:cBhvr>
                                      <p:tavLst>
                                        <p:tav tm="0">
                                          <p:val>
                                            <p:fltVal val="0"/>
                                          </p:val>
                                        </p:tav>
                                        <p:tav tm="100000">
                                          <p:val>
                                            <p:strVal val="#ppt_h"/>
                                          </p:val>
                                        </p:tav>
                                      </p:tavLst>
                                    </p:anim>
                                  </p:childTnLst>
                                </p:cTn>
                              </p:par>
                            </p:childTnLst>
                          </p:cTn>
                        </p:par>
                        <p:par>
                          <p:cTn id="18" fill="hold" nodeType="afterGroup">
                            <p:stCondLst>
                              <p:cond delay="1500"/>
                            </p:stCondLst>
                            <p:childTnLst>
                              <p:par>
                                <p:cTn id="19" presetID="23" presetClass="entr" presetSubtype="16" fill="hold" nodeType="afterEffect">
                                  <p:stCondLst>
                                    <p:cond delay="0"/>
                                  </p:stCondLst>
                                  <p:childTnLst>
                                    <p:set>
                                      <p:cBhvr>
                                        <p:cTn id="20" dur="1" fill="hold">
                                          <p:stCondLst>
                                            <p:cond delay="0"/>
                                          </p:stCondLst>
                                        </p:cTn>
                                        <p:tgtEl>
                                          <p:spTgt spid="47107">
                                            <p:txEl>
                                              <p:pRg st="1" end="1"/>
                                            </p:txEl>
                                          </p:spTgt>
                                        </p:tgtEl>
                                        <p:attrNameLst>
                                          <p:attrName>style.visibility</p:attrName>
                                        </p:attrNameLst>
                                      </p:cBhvr>
                                      <p:to>
                                        <p:strVal val="visible"/>
                                      </p:to>
                                    </p:set>
                                    <p:anim calcmode="lin" valueType="num">
                                      <p:cBhvr>
                                        <p:cTn id="21" dur="500" fill="hold"/>
                                        <p:tgtEl>
                                          <p:spTgt spid="47107">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47107">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16" fill="hold" nodeType="clickEffect">
                                  <p:stCondLst>
                                    <p:cond delay="0"/>
                                  </p:stCondLst>
                                  <p:childTnLst>
                                    <p:set>
                                      <p:cBhvr>
                                        <p:cTn id="26" dur="1" fill="hold">
                                          <p:stCondLst>
                                            <p:cond delay="0"/>
                                          </p:stCondLst>
                                        </p:cTn>
                                        <p:tgtEl>
                                          <p:spTgt spid="47107">
                                            <p:txEl>
                                              <p:pRg st="2" end="2"/>
                                            </p:txEl>
                                          </p:spTgt>
                                        </p:tgtEl>
                                        <p:attrNameLst>
                                          <p:attrName>style.visibility</p:attrName>
                                        </p:attrNameLst>
                                      </p:cBhvr>
                                      <p:to>
                                        <p:strVal val="visible"/>
                                      </p:to>
                                    </p:set>
                                    <p:anim calcmode="lin" valueType="num">
                                      <p:cBhvr>
                                        <p:cTn id="27" dur="500" fill="hold"/>
                                        <p:tgtEl>
                                          <p:spTgt spid="47107">
                                            <p:txEl>
                                              <p:pRg st="2" end="2"/>
                                            </p:txEl>
                                          </p:spTgt>
                                        </p:tgtEl>
                                        <p:attrNameLst>
                                          <p:attrName>ppt_w</p:attrName>
                                        </p:attrNameLst>
                                      </p:cBhvr>
                                      <p:tavLst>
                                        <p:tav tm="0">
                                          <p:val>
                                            <p:fltVal val="0"/>
                                          </p:val>
                                        </p:tav>
                                        <p:tav tm="100000">
                                          <p:val>
                                            <p:strVal val="#ppt_w"/>
                                          </p:val>
                                        </p:tav>
                                      </p:tavLst>
                                    </p:anim>
                                    <p:anim calcmode="lin" valueType="num">
                                      <p:cBhvr>
                                        <p:cTn id="28" dur="500" fill="hold"/>
                                        <p:tgtEl>
                                          <p:spTgt spid="47107">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3" presetClass="entr" presetSubtype="16" fill="hold" nodeType="clickEffect">
                                  <p:stCondLst>
                                    <p:cond delay="0"/>
                                  </p:stCondLst>
                                  <p:childTnLst>
                                    <p:set>
                                      <p:cBhvr>
                                        <p:cTn id="32" dur="1" fill="hold">
                                          <p:stCondLst>
                                            <p:cond delay="0"/>
                                          </p:stCondLst>
                                        </p:cTn>
                                        <p:tgtEl>
                                          <p:spTgt spid="47107">
                                            <p:txEl>
                                              <p:pRg st="3" end="3"/>
                                            </p:txEl>
                                          </p:spTgt>
                                        </p:tgtEl>
                                        <p:attrNameLst>
                                          <p:attrName>style.visibility</p:attrName>
                                        </p:attrNameLst>
                                      </p:cBhvr>
                                      <p:to>
                                        <p:strVal val="visible"/>
                                      </p:to>
                                    </p:set>
                                    <p:anim calcmode="lin" valueType="num">
                                      <p:cBhvr>
                                        <p:cTn id="33" dur="500" fill="hold"/>
                                        <p:tgtEl>
                                          <p:spTgt spid="47107">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47107">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6"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1AC9C97-4FF1-FAE1-C5F6-733A7E36CC5C}"/>
              </a:ext>
            </a:extLst>
          </p:cNvPr>
          <p:cNvSpPr>
            <a:spLocks noGrp="1"/>
          </p:cNvSpPr>
          <p:nvPr>
            <p:ph type="sldNum" sz="quarter" idx="12"/>
          </p:nvPr>
        </p:nvSpPr>
        <p:spPr/>
        <p:txBody>
          <a:bodyPr/>
          <a:lstStyle/>
          <a:p>
            <a:pPr fontAlgn="base">
              <a:spcBef>
                <a:spcPct val="0"/>
              </a:spcBef>
              <a:spcAft>
                <a:spcPct val="0"/>
              </a:spcAft>
            </a:pPr>
            <a:fld id="{B42C05A4-3EC6-477D-BF56-2D535ED61483}" type="slidenum">
              <a:rPr lang="en-US" altLang="en-US">
                <a:solidFill>
                  <a:srgbClr val="000000"/>
                </a:solidFill>
                <a:latin typeface="Arial" panose="020B0604020202020204" pitchFamily="34" charset="0"/>
              </a:rPr>
              <a:pPr fontAlgn="base">
                <a:spcBef>
                  <a:spcPct val="0"/>
                </a:spcBef>
                <a:spcAft>
                  <a:spcPct val="0"/>
                </a:spcAft>
              </a:pPr>
              <a:t>76</a:t>
            </a:fld>
            <a:endParaRPr lang="en-US" altLang="en-US">
              <a:solidFill>
                <a:srgbClr val="000000"/>
              </a:solidFill>
              <a:latin typeface="Arial" panose="020B0604020202020204" pitchFamily="34" charset="0"/>
            </a:endParaRPr>
          </a:p>
        </p:txBody>
      </p:sp>
      <p:sp>
        <p:nvSpPr>
          <p:cNvPr id="11266" name="Rectangle 2">
            <a:extLst>
              <a:ext uri="{FF2B5EF4-FFF2-40B4-BE49-F238E27FC236}">
                <a16:creationId xmlns:a16="http://schemas.microsoft.com/office/drawing/2014/main" id="{E9289584-8679-4BD2-176B-7FA2E70A70EB}"/>
              </a:ext>
            </a:extLst>
          </p:cNvPr>
          <p:cNvSpPr>
            <a:spLocks noGrp="1" noChangeArrowheads="1"/>
          </p:cNvSpPr>
          <p:nvPr>
            <p:ph type="title"/>
          </p:nvPr>
        </p:nvSpPr>
        <p:spPr>
          <a:xfrm>
            <a:off x="1862356" y="277813"/>
            <a:ext cx="9720044" cy="1143000"/>
          </a:xfrm>
        </p:spPr>
        <p:txBody>
          <a:bodyPr/>
          <a:lstStyle/>
          <a:p>
            <a:r>
              <a:rPr lang="en-US" altLang="en-US" sz="4800" dirty="0"/>
              <a:t>Second Generation Herod’s Much Less Great  </a:t>
            </a:r>
            <a:r>
              <a:rPr lang="en-US" altLang="en-US" sz="5400" dirty="0"/>
              <a:t>Whipped By The Women In Their Life</a:t>
            </a:r>
          </a:p>
        </p:txBody>
      </p:sp>
      <p:sp>
        <p:nvSpPr>
          <p:cNvPr id="11267" name="Rectangle 3">
            <a:extLst>
              <a:ext uri="{FF2B5EF4-FFF2-40B4-BE49-F238E27FC236}">
                <a16:creationId xmlns:a16="http://schemas.microsoft.com/office/drawing/2014/main" id="{190E1BC2-AF4F-796B-85BF-9E8A38BA977F}"/>
              </a:ext>
            </a:extLst>
          </p:cNvPr>
          <p:cNvSpPr>
            <a:spLocks noGrp="1" noChangeArrowheads="1"/>
          </p:cNvSpPr>
          <p:nvPr>
            <p:ph type="body" idx="1"/>
          </p:nvPr>
        </p:nvSpPr>
        <p:spPr>
          <a:xfrm>
            <a:off x="2057399" y="1600200"/>
            <a:ext cx="8010625" cy="5257800"/>
          </a:xfrm>
        </p:spPr>
        <p:txBody>
          <a:bodyPr/>
          <a:lstStyle/>
          <a:p>
            <a:pPr>
              <a:lnSpc>
                <a:spcPct val="90000"/>
              </a:lnSpc>
            </a:pPr>
            <a:r>
              <a:rPr lang="en-US" altLang="en-US" dirty="0"/>
              <a:t>Matthew 14:6-7 But when Herod's birthday was kept, the daughter of Herodias danced before them, and it pleased Herod.                    7 Whereupon he promised with an oath to give her whatsoever she would ask.</a:t>
            </a:r>
          </a:p>
          <a:p>
            <a:pPr>
              <a:lnSpc>
                <a:spcPct val="90000"/>
              </a:lnSpc>
            </a:pPr>
            <a:r>
              <a:rPr lang="en-US" altLang="en-US" dirty="0"/>
              <a:t> Matthew 14:8-10 And she, being before instructed of her mother, said, Give me here John Baptist's head in a charger. 9 And the king was sorry: nevertheless for the oath's sake, and them which sat with him at meat, he commanded it to be given her. 10 And he sent, and beheaded John in the prison.</a:t>
            </a:r>
          </a:p>
          <a:p>
            <a:pPr>
              <a:lnSpc>
                <a:spcPct val="90000"/>
              </a:lnSpc>
            </a:pPr>
            <a:endParaRPr lang="en-US" altLang="en-US" dirty="0"/>
          </a:p>
          <a:p>
            <a:pPr>
              <a:lnSpc>
                <a:spcPct val="90000"/>
              </a:lnSpc>
            </a:pPr>
            <a:endParaRPr lang="en-US" alt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anim to="" calcmode="lin" valueType="num">
                                      <p:cBhvr>
                                        <p:cTn id="7" dur="1" fill="hold"/>
                                        <p:tgtEl>
                                          <p:spTgt spid="11267">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11267">
                                            <p:txEl>
                                              <p:pRg st="1" end="1"/>
                                            </p:txEl>
                                          </p:spTgt>
                                        </p:tgtEl>
                                        <p:attrNameLst>
                                          <p:attrName>style.visibility</p:attrName>
                                        </p:attrNameLst>
                                      </p:cBhvr>
                                      <p:to>
                                        <p:strVal val="visible"/>
                                      </p:to>
                                    </p:set>
                                    <p:anim to="" calcmode="lin" valueType="num">
                                      <p:cBhvr>
                                        <p:cTn id="12" dur="1" fill="hold"/>
                                        <p:tgtEl>
                                          <p:spTgt spid="11267">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5">
            <a:extLst>
              <a:ext uri="{FF2B5EF4-FFF2-40B4-BE49-F238E27FC236}">
                <a16:creationId xmlns:a16="http://schemas.microsoft.com/office/drawing/2014/main" id="{624E1B3A-8EE1-A52F-9008-903C9E040FB9}"/>
              </a:ext>
            </a:extLst>
          </p:cNvPr>
          <p:cNvSpPr>
            <a:spLocks noGrp="1" noChangeArrowheads="1"/>
          </p:cNvSpPr>
          <p:nvPr>
            <p:ph type="sldNum" sz="quarter" idx="4"/>
          </p:nvPr>
        </p:nvSpPr>
        <p:spPr/>
        <p:txBody>
          <a:bodyPr/>
          <a:lstStyle/>
          <a:p>
            <a:pPr fontAlgn="base">
              <a:spcBef>
                <a:spcPct val="0"/>
              </a:spcBef>
              <a:spcAft>
                <a:spcPct val="0"/>
              </a:spcAft>
            </a:pPr>
            <a:fld id="{6FB6BCF0-281D-49C2-93A0-20A4D225E51D}" type="slidenum">
              <a:rPr lang="en-US" altLang="en-US">
                <a:solidFill>
                  <a:srgbClr val="000000"/>
                </a:solidFill>
                <a:latin typeface="Arial" panose="020B0604020202020204" pitchFamily="34" charset="0"/>
              </a:rPr>
              <a:pPr fontAlgn="base">
                <a:spcBef>
                  <a:spcPct val="0"/>
                </a:spcBef>
                <a:spcAft>
                  <a:spcPct val="0"/>
                </a:spcAft>
              </a:pPr>
              <a:t>77</a:t>
            </a:fld>
            <a:endParaRPr lang="en-US" altLang="en-US">
              <a:solidFill>
                <a:srgbClr val="000000"/>
              </a:solidFill>
              <a:latin typeface="Arial" panose="020B0604020202020204" pitchFamily="34" charset="0"/>
            </a:endParaRPr>
          </a:p>
        </p:txBody>
      </p:sp>
      <p:sp>
        <p:nvSpPr>
          <p:cNvPr id="13316" name="Rectangle 4">
            <a:extLst>
              <a:ext uri="{FF2B5EF4-FFF2-40B4-BE49-F238E27FC236}">
                <a16:creationId xmlns:a16="http://schemas.microsoft.com/office/drawing/2014/main" id="{9390E896-AFAE-59B3-B864-F6DC6ED88A6C}"/>
              </a:ext>
            </a:extLst>
          </p:cNvPr>
          <p:cNvSpPr>
            <a:spLocks noGrp="1" noChangeArrowheads="1"/>
          </p:cNvSpPr>
          <p:nvPr>
            <p:ph type="ctrTitle"/>
          </p:nvPr>
        </p:nvSpPr>
        <p:spPr>
          <a:xfrm>
            <a:off x="3276600" y="1143000"/>
            <a:ext cx="6934200" cy="2209800"/>
          </a:xfrm>
        </p:spPr>
        <p:txBody>
          <a:bodyPr/>
          <a:lstStyle/>
          <a:p>
            <a:r>
              <a:rPr lang="en-US" altLang="en-US" sz="8000" dirty="0"/>
              <a:t>Agrippa The Great</a:t>
            </a:r>
          </a:p>
        </p:txBody>
      </p:sp>
      <p:sp>
        <p:nvSpPr>
          <p:cNvPr id="13317" name="Rectangle 5">
            <a:extLst>
              <a:ext uri="{FF2B5EF4-FFF2-40B4-BE49-F238E27FC236}">
                <a16:creationId xmlns:a16="http://schemas.microsoft.com/office/drawing/2014/main" id="{8AC4BE88-62AC-36DE-84D5-83B070B68387}"/>
              </a:ext>
            </a:extLst>
          </p:cNvPr>
          <p:cNvSpPr>
            <a:spLocks noGrp="1" noChangeArrowheads="1"/>
          </p:cNvSpPr>
          <p:nvPr>
            <p:ph type="subTitle" idx="1"/>
          </p:nvPr>
        </p:nvSpPr>
        <p:spPr>
          <a:xfrm>
            <a:off x="1366787" y="3962400"/>
            <a:ext cx="10215613" cy="1600200"/>
          </a:xfrm>
        </p:spPr>
        <p:txBody>
          <a:bodyPr/>
          <a:lstStyle/>
          <a:p>
            <a:r>
              <a:rPr lang="en-US" altLang="en-US" sz="4400" dirty="0"/>
              <a:t>GRANDSON TO HEROD THE GREAT</a:t>
            </a:r>
          </a:p>
        </p:txBody>
      </p:sp>
    </p:spTree>
    <p:extLst>
      <p:ext uri="{BB962C8B-B14F-4D97-AF65-F5344CB8AC3E}">
        <p14:creationId xmlns:p14="http://schemas.microsoft.com/office/powerpoint/2010/main" val="30676946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42" fill="hold" nodeType="clickEffect">
                                  <p:stCondLst>
                                    <p:cond delay="0"/>
                                  </p:stCondLst>
                                  <p:childTnLst>
                                    <p:set>
                                      <p:cBhvr>
                                        <p:cTn id="6" dur="1" fill="hold">
                                          <p:stCondLst>
                                            <p:cond delay="0"/>
                                          </p:stCondLst>
                                        </p:cTn>
                                        <p:tgtEl>
                                          <p:spTgt spid="13316"/>
                                        </p:tgtEl>
                                        <p:attrNameLst>
                                          <p:attrName>style.visibility</p:attrName>
                                        </p:attrNameLst>
                                      </p:cBhvr>
                                      <p:to>
                                        <p:strVal val="visible"/>
                                      </p:to>
                                    </p:set>
                                    <p:animEffect transition="in" filter="barn(outHorizontal)">
                                      <p:cBhvr>
                                        <p:cTn id="7" dur="2000"/>
                                        <p:tgtEl>
                                          <p:spTgt spid="133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42" fill="hold" nodeType="clickEffect">
                                  <p:stCondLst>
                                    <p:cond delay="0"/>
                                  </p:stCondLst>
                                  <p:childTnLst>
                                    <p:set>
                                      <p:cBhvr>
                                        <p:cTn id="11" dur="1" fill="hold">
                                          <p:stCondLst>
                                            <p:cond delay="0"/>
                                          </p:stCondLst>
                                        </p:cTn>
                                        <p:tgtEl>
                                          <p:spTgt spid="13317">
                                            <p:txEl>
                                              <p:pRg st="0" end="0"/>
                                            </p:txEl>
                                          </p:spTgt>
                                        </p:tgtEl>
                                        <p:attrNameLst>
                                          <p:attrName>style.visibility</p:attrName>
                                        </p:attrNameLst>
                                      </p:cBhvr>
                                      <p:to>
                                        <p:strVal val="visible"/>
                                      </p:to>
                                    </p:set>
                                    <p:animEffect transition="in" filter="barn(outHorizontal)">
                                      <p:cBhvr>
                                        <p:cTn id="12" dur="2000"/>
                                        <p:tgtEl>
                                          <p:spTgt spid="133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6"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268101" y="3147461"/>
            <a:ext cx="2867171" cy="239091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ndara"/>
                <a:ea typeface="+mn-ea"/>
                <a:cs typeface="+mn-cs"/>
              </a:rPr>
              <a:t>Agrippa I, the grandson of Herod the Great, killed James and imprisoned Peter.  He died “because he gave not God the glory: and he was eaten of worms, and gave up the ghost” (Acts 12)</a:t>
            </a:r>
          </a:p>
        </p:txBody>
      </p:sp>
      <p:cxnSp>
        <p:nvCxnSpPr>
          <p:cNvPr id="8" name="Straight Arrow Connector 7"/>
          <p:cNvCxnSpPr>
            <a:cxnSpLocks/>
          </p:cNvCxnSpPr>
          <p:nvPr/>
        </p:nvCxnSpPr>
        <p:spPr>
          <a:xfrm flipH="1">
            <a:off x="2367815" y="1740408"/>
            <a:ext cx="6312037" cy="185944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37600" y="1039368"/>
            <a:ext cx="1828800" cy="1828800"/>
          </a:xfrm>
          <a:prstGeom prst="rect">
            <a:avLst/>
          </a:prstGeom>
          <a:ln w="38100">
            <a:solidFill>
              <a:schemeClr val="tx1"/>
            </a:solidFill>
          </a:ln>
        </p:spPr>
      </p:pic>
      <p:pic>
        <p:nvPicPr>
          <p:cNvPr id="16" name="Picture 2">
            <a:extLst>
              <a:ext uri="{FF2B5EF4-FFF2-40B4-BE49-F238E27FC236}">
                <a16:creationId xmlns:a16="http://schemas.microsoft.com/office/drawing/2014/main" id="{BECCEA32-CA9B-4FBD-BFE9-ACE7641D1E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8864" y="712269"/>
            <a:ext cx="4760361" cy="5332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185080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mph" presetSubtype="0" nodeType="clickEffect">
                                  <p:stCondLst>
                                    <p:cond delay="0"/>
                                  </p:stCondLst>
                                  <p:childTnLst>
                                    <p:set>
                                      <p:cBhvr>
                                        <p:cTn id="11" dur="indefinite"/>
                                        <p:tgtEl>
                                          <p:spTgt spid="16"/>
                                        </p:tgtEl>
                                        <p:attrNameLst>
                                          <p:attrName>style.opacity</p:attrName>
                                        </p:attrNameLst>
                                      </p:cBhvr>
                                      <p:to>
                                        <p:strVal val="0.5"/>
                                      </p:to>
                                    </p:set>
                                    <p:animEffect filter="image" prLst="opacity: 0.5">
                                      <p:cBhvr rctx="IE">
                                        <p:cTn id="12" dur="indefinite"/>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313A88FB-9274-1D90-3FC1-208FDC720A34}"/>
              </a:ext>
            </a:extLst>
          </p:cNvPr>
          <p:cNvSpPr>
            <a:spLocks noGrp="1" noChangeArrowheads="1"/>
          </p:cNvSpPr>
          <p:nvPr>
            <p:ph type="title"/>
          </p:nvPr>
        </p:nvSpPr>
        <p:spPr>
          <a:xfrm>
            <a:off x="1676400" y="152400"/>
            <a:ext cx="8839200" cy="990600"/>
          </a:xfrm>
          <a:effectLst>
            <a:outerShdw dist="35921" dir="2700000" algn="ctr" rotWithShape="0">
              <a:srgbClr val="FF3399"/>
            </a:outerShdw>
          </a:effectLst>
        </p:spPr>
        <p:txBody>
          <a:bodyPr/>
          <a:lstStyle/>
          <a:p>
            <a:pPr>
              <a:defRPr/>
            </a:pPr>
            <a:r>
              <a:rPr lang="en-US" sz="5400" b="1">
                <a:effectLst/>
              </a:rPr>
              <a:t>Agrippa I</a:t>
            </a:r>
          </a:p>
        </p:txBody>
      </p:sp>
      <p:sp>
        <p:nvSpPr>
          <p:cNvPr id="48131" name="Rectangle 3">
            <a:extLst>
              <a:ext uri="{FF2B5EF4-FFF2-40B4-BE49-F238E27FC236}">
                <a16:creationId xmlns:a16="http://schemas.microsoft.com/office/drawing/2014/main" id="{CB60BEDE-08E8-B334-D581-A9BB3382A47F}"/>
              </a:ext>
            </a:extLst>
          </p:cNvPr>
          <p:cNvSpPr>
            <a:spLocks noGrp="1" noChangeArrowheads="1"/>
          </p:cNvSpPr>
          <p:nvPr>
            <p:ph type="body" idx="1"/>
          </p:nvPr>
        </p:nvSpPr>
        <p:spPr>
          <a:xfrm>
            <a:off x="1752600" y="1676400"/>
            <a:ext cx="8686800" cy="4876800"/>
          </a:xfrm>
        </p:spPr>
        <p:txBody>
          <a:bodyPr/>
          <a:lstStyle/>
          <a:p>
            <a:r>
              <a:rPr lang="en-US" altLang="en-US"/>
              <a:t>After Christ returned to heaven, Herod Agrippa I was made ruler over most of the territory that Herod the Great had controlled</a:t>
            </a:r>
          </a:p>
          <a:p>
            <a:r>
              <a:rPr lang="en-US" altLang="en-US"/>
              <a:t>He was the brother to Herodias</a:t>
            </a:r>
          </a:p>
          <a:p>
            <a:r>
              <a:rPr lang="en-US" altLang="en-US"/>
              <a:t>He persecuted the early church to win the favor of the Jews</a:t>
            </a:r>
          </a:p>
          <a:p>
            <a:pPr lvl="1"/>
            <a:r>
              <a:rPr lang="en-US" altLang="en-US">
                <a:solidFill>
                  <a:srgbClr val="FFFFFF"/>
                </a:solidFill>
              </a:rPr>
              <a:t>Killed the apostle James and imprisoned Peter – intending to kill him also</a:t>
            </a:r>
          </a:p>
          <a:p>
            <a:r>
              <a:rPr lang="en-US" altLang="en-US"/>
              <a:t>Died around 44 AD</a:t>
            </a:r>
            <a:endParaRPr lang="en-US" altLang="en-US" sz="4000"/>
          </a:p>
        </p:txBody>
      </p:sp>
      <p:sp>
        <p:nvSpPr>
          <p:cNvPr id="16388" name="Rectangle 4">
            <a:extLst>
              <a:ext uri="{FF2B5EF4-FFF2-40B4-BE49-F238E27FC236}">
                <a16:creationId xmlns:a16="http://schemas.microsoft.com/office/drawing/2014/main" id="{7BE01A46-075A-1040-4158-5C904B857FFB}"/>
              </a:ext>
            </a:extLst>
          </p:cNvPr>
          <p:cNvSpPr>
            <a:spLocks noChangeArrowheads="1"/>
          </p:cNvSpPr>
          <p:nvPr/>
        </p:nvSpPr>
        <p:spPr bwMode="auto">
          <a:xfrm>
            <a:off x="1524000" y="0"/>
            <a:ext cx="152400" cy="6858000"/>
          </a:xfrm>
          <a:prstGeom prst="rect">
            <a:avLst/>
          </a:prstGeom>
          <a:gradFill rotWithShape="1">
            <a:gsLst>
              <a:gs pos="0">
                <a:srgbClr val="FF0000"/>
              </a:gs>
              <a:gs pos="50000">
                <a:srgbClr val="FF3399"/>
              </a:gs>
              <a:gs pos="100000">
                <a:srgbClr val="FF0000"/>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00"/>
              </a:solidFill>
            </a:endParaRPr>
          </a:p>
        </p:txBody>
      </p:sp>
      <p:sp>
        <p:nvSpPr>
          <p:cNvPr id="16389" name="Rectangle 5">
            <a:extLst>
              <a:ext uri="{FF2B5EF4-FFF2-40B4-BE49-F238E27FC236}">
                <a16:creationId xmlns:a16="http://schemas.microsoft.com/office/drawing/2014/main" id="{4243E9CC-1E14-F4A8-D24A-63BABED2FF35}"/>
              </a:ext>
            </a:extLst>
          </p:cNvPr>
          <p:cNvSpPr>
            <a:spLocks noChangeArrowheads="1"/>
          </p:cNvSpPr>
          <p:nvPr/>
        </p:nvSpPr>
        <p:spPr bwMode="auto">
          <a:xfrm>
            <a:off x="10515600" y="0"/>
            <a:ext cx="152400" cy="6858000"/>
          </a:xfrm>
          <a:prstGeom prst="rect">
            <a:avLst/>
          </a:prstGeom>
          <a:gradFill rotWithShape="1">
            <a:gsLst>
              <a:gs pos="0">
                <a:srgbClr val="FF0000"/>
              </a:gs>
              <a:gs pos="50000">
                <a:srgbClr val="FF3399"/>
              </a:gs>
              <a:gs pos="100000">
                <a:srgbClr val="FF0000"/>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00"/>
              </a:solidFill>
            </a:endParaRPr>
          </a:p>
        </p:txBody>
      </p:sp>
      <p:sp>
        <p:nvSpPr>
          <p:cNvPr id="16390" name="Rectangle 6">
            <a:extLst>
              <a:ext uri="{FF2B5EF4-FFF2-40B4-BE49-F238E27FC236}">
                <a16:creationId xmlns:a16="http://schemas.microsoft.com/office/drawing/2014/main" id="{D92CD920-56F2-B43C-27FF-63C25AABFF10}"/>
              </a:ext>
            </a:extLst>
          </p:cNvPr>
          <p:cNvSpPr>
            <a:spLocks noChangeArrowheads="1"/>
          </p:cNvSpPr>
          <p:nvPr/>
        </p:nvSpPr>
        <p:spPr bwMode="auto">
          <a:xfrm>
            <a:off x="1524000" y="0"/>
            <a:ext cx="9144000" cy="152400"/>
          </a:xfrm>
          <a:prstGeom prst="rect">
            <a:avLst/>
          </a:prstGeom>
          <a:gradFill rotWithShape="1">
            <a:gsLst>
              <a:gs pos="0">
                <a:srgbClr val="FF3399"/>
              </a:gs>
              <a:gs pos="50000">
                <a:srgbClr val="FF0000"/>
              </a:gs>
              <a:gs pos="100000">
                <a:srgbClr val="FF3399"/>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00"/>
              </a:solidFill>
            </a:endParaRPr>
          </a:p>
        </p:txBody>
      </p:sp>
      <p:sp>
        <p:nvSpPr>
          <p:cNvPr id="16391" name="Rectangle 7">
            <a:extLst>
              <a:ext uri="{FF2B5EF4-FFF2-40B4-BE49-F238E27FC236}">
                <a16:creationId xmlns:a16="http://schemas.microsoft.com/office/drawing/2014/main" id="{A7B01C47-7B81-EE7B-767A-586E825AA7A5}"/>
              </a:ext>
            </a:extLst>
          </p:cNvPr>
          <p:cNvSpPr>
            <a:spLocks noChangeArrowheads="1"/>
          </p:cNvSpPr>
          <p:nvPr/>
        </p:nvSpPr>
        <p:spPr bwMode="auto">
          <a:xfrm>
            <a:off x="1524000" y="6705600"/>
            <a:ext cx="9144000" cy="152400"/>
          </a:xfrm>
          <a:prstGeom prst="rect">
            <a:avLst/>
          </a:prstGeom>
          <a:gradFill rotWithShape="1">
            <a:gsLst>
              <a:gs pos="0">
                <a:srgbClr val="FF3399"/>
              </a:gs>
              <a:gs pos="50000">
                <a:srgbClr val="FF0000"/>
              </a:gs>
              <a:gs pos="100000">
                <a:srgbClr val="FF3399"/>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00"/>
              </a:solidFill>
            </a:endParaRPr>
          </a:p>
        </p:txBody>
      </p:sp>
      <p:sp>
        <p:nvSpPr>
          <p:cNvPr id="48136" name="WordArt 8">
            <a:extLst>
              <a:ext uri="{FF2B5EF4-FFF2-40B4-BE49-F238E27FC236}">
                <a16:creationId xmlns:a16="http://schemas.microsoft.com/office/drawing/2014/main" id="{07110AD6-1247-ED4C-49F4-36A9578F57C1}"/>
              </a:ext>
            </a:extLst>
          </p:cNvPr>
          <p:cNvSpPr>
            <a:spLocks noChangeArrowheads="1" noChangeShapeType="1" noTextEdit="1"/>
          </p:cNvSpPr>
          <p:nvPr/>
        </p:nvSpPr>
        <p:spPr bwMode="auto">
          <a:xfrm>
            <a:off x="4953000" y="1143000"/>
            <a:ext cx="2209800" cy="3048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kern="10">
                <a:ln w="9525">
                  <a:solidFill>
                    <a:srgbClr val="000000"/>
                  </a:solidFill>
                  <a:round/>
                  <a:headEnd/>
                  <a:tailEnd/>
                </a:ln>
                <a:gradFill rotWithShape="1">
                  <a:gsLst>
                    <a:gs pos="0">
                      <a:srgbClr val="FF3399"/>
                    </a:gs>
                    <a:gs pos="100000">
                      <a:srgbClr val="FF0000"/>
                    </a:gs>
                  </a:gsLst>
                  <a:lin ang="5400000" scaled="1"/>
                </a:gradFill>
                <a:effectLst>
                  <a:outerShdw dist="35921" dir="2700000" algn="ctr" rotWithShape="0">
                    <a:srgbClr val="000099"/>
                  </a:outerShdw>
                </a:effectLst>
                <a:latin typeface="Arial Black" panose="020B0A04020102020204" pitchFamily="34" charset="0"/>
              </a:rPr>
              <a:t>37 AD - 44 AD</a:t>
            </a: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48130"/>
                                        </p:tgtEl>
                                        <p:attrNameLst>
                                          <p:attrName>style.visibility</p:attrName>
                                        </p:attrNameLst>
                                      </p:cBhvr>
                                      <p:to>
                                        <p:strVal val="visible"/>
                                      </p:to>
                                    </p:set>
                                    <p:animEffect transition="in" filter="dissolve">
                                      <p:cBhvr>
                                        <p:cTn id="7" dur="500"/>
                                        <p:tgtEl>
                                          <p:spTgt spid="48130"/>
                                        </p:tgtEl>
                                      </p:cBhvr>
                                    </p:animEffect>
                                  </p:childTnLst>
                                </p:cTn>
                              </p:par>
                            </p:childTnLst>
                          </p:cTn>
                        </p:par>
                        <p:par>
                          <p:cTn id="8" fill="hold" nodeType="afterGroup">
                            <p:stCondLst>
                              <p:cond delay="500"/>
                            </p:stCondLst>
                            <p:childTnLst>
                              <p:par>
                                <p:cTn id="9" presetID="23" presetClass="entr" presetSubtype="16" fill="hold" nodeType="afterEffect">
                                  <p:stCondLst>
                                    <p:cond delay="0"/>
                                  </p:stCondLst>
                                  <p:childTnLst>
                                    <p:set>
                                      <p:cBhvr>
                                        <p:cTn id="10" dur="1" fill="hold">
                                          <p:stCondLst>
                                            <p:cond delay="0"/>
                                          </p:stCondLst>
                                        </p:cTn>
                                        <p:tgtEl>
                                          <p:spTgt spid="48136"/>
                                        </p:tgtEl>
                                        <p:attrNameLst>
                                          <p:attrName>style.visibility</p:attrName>
                                        </p:attrNameLst>
                                      </p:cBhvr>
                                      <p:to>
                                        <p:strVal val="visible"/>
                                      </p:to>
                                    </p:set>
                                    <p:anim calcmode="lin" valueType="num">
                                      <p:cBhvr>
                                        <p:cTn id="11" dur="500" fill="hold"/>
                                        <p:tgtEl>
                                          <p:spTgt spid="48136"/>
                                        </p:tgtEl>
                                        <p:attrNameLst>
                                          <p:attrName>ppt_w</p:attrName>
                                        </p:attrNameLst>
                                      </p:cBhvr>
                                      <p:tavLst>
                                        <p:tav tm="0">
                                          <p:val>
                                            <p:fltVal val="0"/>
                                          </p:val>
                                        </p:tav>
                                        <p:tav tm="100000">
                                          <p:val>
                                            <p:strVal val="#ppt_w"/>
                                          </p:val>
                                        </p:tav>
                                      </p:tavLst>
                                    </p:anim>
                                    <p:anim calcmode="lin" valueType="num">
                                      <p:cBhvr>
                                        <p:cTn id="12" dur="500" fill="hold"/>
                                        <p:tgtEl>
                                          <p:spTgt spid="48136"/>
                                        </p:tgtEl>
                                        <p:attrNameLst>
                                          <p:attrName>ppt_h</p:attrName>
                                        </p:attrNameLst>
                                      </p:cBhvr>
                                      <p:tavLst>
                                        <p:tav tm="0">
                                          <p:val>
                                            <p:fltVal val="0"/>
                                          </p:val>
                                        </p:tav>
                                        <p:tav tm="100000">
                                          <p:val>
                                            <p:strVal val="#ppt_h"/>
                                          </p:val>
                                        </p:tav>
                                      </p:tavLst>
                                    </p:anim>
                                  </p:childTnLst>
                                </p:cTn>
                              </p:par>
                            </p:childTnLst>
                          </p:cTn>
                        </p:par>
                        <p:par>
                          <p:cTn id="13" fill="hold" nodeType="afterGroup">
                            <p:stCondLst>
                              <p:cond delay="1000"/>
                            </p:stCondLst>
                            <p:childTnLst>
                              <p:par>
                                <p:cTn id="14" presetID="23" presetClass="entr" presetSubtype="16" fill="hold" nodeType="afterEffect">
                                  <p:stCondLst>
                                    <p:cond delay="0"/>
                                  </p:stCondLst>
                                  <p:childTnLst>
                                    <p:set>
                                      <p:cBhvr>
                                        <p:cTn id="15" dur="1" fill="hold">
                                          <p:stCondLst>
                                            <p:cond delay="0"/>
                                          </p:stCondLst>
                                        </p:cTn>
                                        <p:tgtEl>
                                          <p:spTgt spid="48131">
                                            <p:txEl>
                                              <p:pRg st="0" end="0"/>
                                            </p:txEl>
                                          </p:spTgt>
                                        </p:tgtEl>
                                        <p:attrNameLst>
                                          <p:attrName>style.visibility</p:attrName>
                                        </p:attrNameLst>
                                      </p:cBhvr>
                                      <p:to>
                                        <p:strVal val="visible"/>
                                      </p:to>
                                    </p:set>
                                    <p:anim calcmode="lin" valueType="num">
                                      <p:cBhvr>
                                        <p:cTn id="16" dur="500" fill="hold"/>
                                        <p:tgtEl>
                                          <p:spTgt spid="48131">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4813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3" presetClass="entr" presetSubtype="16" fill="hold" nodeType="clickEffect">
                                  <p:stCondLst>
                                    <p:cond delay="0"/>
                                  </p:stCondLst>
                                  <p:childTnLst>
                                    <p:set>
                                      <p:cBhvr>
                                        <p:cTn id="21" dur="1" fill="hold">
                                          <p:stCondLst>
                                            <p:cond delay="0"/>
                                          </p:stCondLst>
                                        </p:cTn>
                                        <p:tgtEl>
                                          <p:spTgt spid="48131">
                                            <p:txEl>
                                              <p:pRg st="1" end="1"/>
                                            </p:txEl>
                                          </p:spTgt>
                                        </p:tgtEl>
                                        <p:attrNameLst>
                                          <p:attrName>style.visibility</p:attrName>
                                        </p:attrNameLst>
                                      </p:cBhvr>
                                      <p:to>
                                        <p:strVal val="visible"/>
                                      </p:to>
                                    </p:set>
                                    <p:anim calcmode="lin" valueType="num">
                                      <p:cBhvr>
                                        <p:cTn id="22" dur="500" fill="hold"/>
                                        <p:tgtEl>
                                          <p:spTgt spid="48131">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48131">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16" fill="hold" nodeType="clickEffect">
                                  <p:stCondLst>
                                    <p:cond delay="0"/>
                                  </p:stCondLst>
                                  <p:childTnLst>
                                    <p:set>
                                      <p:cBhvr>
                                        <p:cTn id="27" dur="1" fill="hold">
                                          <p:stCondLst>
                                            <p:cond delay="0"/>
                                          </p:stCondLst>
                                        </p:cTn>
                                        <p:tgtEl>
                                          <p:spTgt spid="48131">
                                            <p:txEl>
                                              <p:pRg st="2" end="2"/>
                                            </p:txEl>
                                          </p:spTgt>
                                        </p:tgtEl>
                                        <p:attrNameLst>
                                          <p:attrName>style.visibility</p:attrName>
                                        </p:attrNameLst>
                                      </p:cBhvr>
                                      <p:to>
                                        <p:strVal val="visible"/>
                                      </p:to>
                                    </p:set>
                                    <p:anim calcmode="lin" valueType="num">
                                      <p:cBhvr>
                                        <p:cTn id="28" dur="500" fill="hold"/>
                                        <p:tgtEl>
                                          <p:spTgt spid="48131">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48131">
                                            <p:txEl>
                                              <p:pRg st="2" end="2"/>
                                            </p:txEl>
                                          </p:spTgt>
                                        </p:tgtEl>
                                        <p:attrNameLst>
                                          <p:attrName>ppt_h</p:attrName>
                                        </p:attrNameLst>
                                      </p:cBhvr>
                                      <p:tavLst>
                                        <p:tav tm="0">
                                          <p:val>
                                            <p:fltVal val="0"/>
                                          </p:val>
                                        </p:tav>
                                        <p:tav tm="100000">
                                          <p:val>
                                            <p:strVal val="#ppt_h"/>
                                          </p:val>
                                        </p:tav>
                                      </p:tavLst>
                                    </p:anim>
                                  </p:childTnLst>
                                </p:cTn>
                              </p:par>
                            </p:childTnLst>
                          </p:cTn>
                        </p:par>
                        <p:par>
                          <p:cTn id="30" fill="hold" nodeType="afterGroup">
                            <p:stCondLst>
                              <p:cond delay="500"/>
                            </p:stCondLst>
                            <p:childTnLst>
                              <p:par>
                                <p:cTn id="31" presetID="23" presetClass="entr" presetSubtype="16" fill="hold" nodeType="afterEffect">
                                  <p:stCondLst>
                                    <p:cond delay="0"/>
                                  </p:stCondLst>
                                  <p:childTnLst>
                                    <p:set>
                                      <p:cBhvr>
                                        <p:cTn id="32" dur="1" fill="hold">
                                          <p:stCondLst>
                                            <p:cond delay="0"/>
                                          </p:stCondLst>
                                        </p:cTn>
                                        <p:tgtEl>
                                          <p:spTgt spid="48131">
                                            <p:txEl>
                                              <p:pRg st="3" end="3"/>
                                            </p:txEl>
                                          </p:spTgt>
                                        </p:tgtEl>
                                        <p:attrNameLst>
                                          <p:attrName>style.visibility</p:attrName>
                                        </p:attrNameLst>
                                      </p:cBhvr>
                                      <p:to>
                                        <p:strVal val="visible"/>
                                      </p:to>
                                    </p:set>
                                    <p:anim calcmode="lin" valueType="num">
                                      <p:cBhvr>
                                        <p:cTn id="33" dur="500" fill="hold"/>
                                        <p:tgtEl>
                                          <p:spTgt spid="48131">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48131">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3" presetClass="entr" presetSubtype="16" fill="hold" nodeType="clickEffect">
                                  <p:stCondLst>
                                    <p:cond delay="0"/>
                                  </p:stCondLst>
                                  <p:childTnLst>
                                    <p:set>
                                      <p:cBhvr>
                                        <p:cTn id="38" dur="1" fill="hold">
                                          <p:stCondLst>
                                            <p:cond delay="0"/>
                                          </p:stCondLst>
                                        </p:cTn>
                                        <p:tgtEl>
                                          <p:spTgt spid="48131">
                                            <p:txEl>
                                              <p:pRg st="4" end="4"/>
                                            </p:txEl>
                                          </p:spTgt>
                                        </p:tgtEl>
                                        <p:attrNameLst>
                                          <p:attrName>style.visibility</p:attrName>
                                        </p:attrNameLst>
                                      </p:cBhvr>
                                      <p:to>
                                        <p:strVal val="visible"/>
                                      </p:to>
                                    </p:set>
                                    <p:anim calcmode="lin" valueType="num">
                                      <p:cBhvr>
                                        <p:cTn id="39" dur="500" fill="hold"/>
                                        <p:tgtEl>
                                          <p:spTgt spid="48131">
                                            <p:txEl>
                                              <p:pRg st="4" end="4"/>
                                            </p:txEl>
                                          </p:spTgt>
                                        </p:tgtEl>
                                        <p:attrNameLst>
                                          <p:attrName>ppt_w</p:attrName>
                                        </p:attrNameLst>
                                      </p:cBhvr>
                                      <p:tavLst>
                                        <p:tav tm="0">
                                          <p:val>
                                            <p:fltVal val="0"/>
                                          </p:val>
                                        </p:tav>
                                        <p:tav tm="100000">
                                          <p:val>
                                            <p:strVal val="#ppt_w"/>
                                          </p:val>
                                        </p:tav>
                                      </p:tavLst>
                                    </p:anim>
                                    <p:anim calcmode="lin" valueType="num">
                                      <p:cBhvr>
                                        <p:cTn id="40" dur="500" fill="hold"/>
                                        <p:tgtEl>
                                          <p:spTgt spid="48131">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Three Charges Against Paul</a:t>
            </a:r>
          </a:p>
        </p:txBody>
      </p:sp>
      <p:sp>
        <p:nvSpPr>
          <p:cNvPr id="3" name="Text Placeholder 2"/>
          <p:cNvSpPr>
            <a:spLocks noGrp="1"/>
          </p:cNvSpPr>
          <p:nvPr>
            <p:ph type="body" sz="quarter" idx="10"/>
          </p:nvPr>
        </p:nvSpPr>
        <p:spPr/>
        <p:txBody>
          <a:bodyPr>
            <a:normAutofit/>
          </a:bodyPr>
          <a:lstStyle/>
          <a:p>
            <a:pPr>
              <a:lnSpc>
                <a:spcPct val="150000"/>
              </a:lnSpc>
            </a:pPr>
            <a:r>
              <a:rPr lang="en-US" sz="5333" dirty="0"/>
              <a:t>Caused Dissention</a:t>
            </a:r>
          </a:p>
          <a:p>
            <a:pPr>
              <a:lnSpc>
                <a:spcPct val="150000"/>
              </a:lnSpc>
            </a:pPr>
            <a:r>
              <a:rPr lang="en-US" sz="5333" dirty="0"/>
              <a:t>Led a Renegade Sect</a:t>
            </a:r>
          </a:p>
          <a:p>
            <a:pPr>
              <a:lnSpc>
                <a:spcPct val="150000"/>
              </a:lnSpc>
            </a:pPr>
            <a:r>
              <a:rPr lang="en-US" sz="5333" dirty="0"/>
              <a:t>Desecrated the Temple</a:t>
            </a:r>
          </a:p>
        </p:txBody>
      </p:sp>
    </p:spTree>
    <p:extLst>
      <p:ext uri="{BB962C8B-B14F-4D97-AF65-F5344CB8AC3E}">
        <p14:creationId xmlns:p14="http://schemas.microsoft.com/office/powerpoint/2010/main" val="427814986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8EBFFAD-959C-5E6C-0B45-1FA5467CACA6}"/>
              </a:ext>
            </a:extLst>
          </p:cNvPr>
          <p:cNvSpPr>
            <a:spLocks noGrp="1"/>
          </p:cNvSpPr>
          <p:nvPr>
            <p:ph type="sldNum" sz="quarter" idx="12"/>
          </p:nvPr>
        </p:nvSpPr>
        <p:spPr/>
        <p:txBody>
          <a:bodyPr/>
          <a:lstStyle/>
          <a:p>
            <a:pPr fontAlgn="base">
              <a:spcBef>
                <a:spcPct val="0"/>
              </a:spcBef>
              <a:spcAft>
                <a:spcPct val="0"/>
              </a:spcAft>
            </a:pPr>
            <a:fld id="{7FCA90BD-3A7F-4120-AE1D-EA1056003806}" type="slidenum">
              <a:rPr lang="en-US" altLang="en-US">
                <a:solidFill>
                  <a:srgbClr val="000000"/>
                </a:solidFill>
                <a:latin typeface="Arial" panose="020B0604020202020204" pitchFamily="34" charset="0"/>
              </a:rPr>
              <a:pPr fontAlgn="base">
                <a:spcBef>
                  <a:spcPct val="0"/>
                </a:spcBef>
                <a:spcAft>
                  <a:spcPct val="0"/>
                </a:spcAft>
              </a:pPr>
              <a:t>80</a:t>
            </a:fld>
            <a:endParaRPr lang="en-US" altLang="en-US">
              <a:solidFill>
                <a:srgbClr val="000000"/>
              </a:solidFill>
              <a:latin typeface="Arial" panose="020B0604020202020204" pitchFamily="34" charset="0"/>
            </a:endParaRPr>
          </a:p>
        </p:txBody>
      </p:sp>
      <p:sp>
        <p:nvSpPr>
          <p:cNvPr id="7170" name="Rectangle 2">
            <a:extLst>
              <a:ext uri="{FF2B5EF4-FFF2-40B4-BE49-F238E27FC236}">
                <a16:creationId xmlns:a16="http://schemas.microsoft.com/office/drawing/2014/main" id="{C98FBE01-00F2-2643-CDFC-01CDB8D6AC2D}"/>
              </a:ext>
            </a:extLst>
          </p:cNvPr>
          <p:cNvSpPr>
            <a:spLocks noGrp="1" noChangeArrowheads="1"/>
          </p:cNvSpPr>
          <p:nvPr>
            <p:ph type="title"/>
          </p:nvPr>
        </p:nvSpPr>
        <p:spPr/>
        <p:txBody>
          <a:bodyPr/>
          <a:lstStyle/>
          <a:p>
            <a:r>
              <a:rPr lang="en-US" altLang="en-US" sz="7400"/>
              <a:t>His Lifespan</a:t>
            </a:r>
          </a:p>
        </p:txBody>
      </p:sp>
      <p:sp>
        <p:nvSpPr>
          <p:cNvPr id="7171" name="Rectangle 3">
            <a:extLst>
              <a:ext uri="{FF2B5EF4-FFF2-40B4-BE49-F238E27FC236}">
                <a16:creationId xmlns:a16="http://schemas.microsoft.com/office/drawing/2014/main" id="{E5251C2C-F973-73E4-40C8-77876268F027}"/>
              </a:ext>
            </a:extLst>
          </p:cNvPr>
          <p:cNvSpPr>
            <a:spLocks noGrp="1" noChangeArrowheads="1"/>
          </p:cNvSpPr>
          <p:nvPr>
            <p:ph type="body" idx="1"/>
          </p:nvPr>
        </p:nvSpPr>
        <p:spPr>
          <a:xfrm>
            <a:off x="1809549" y="1447800"/>
            <a:ext cx="8903369" cy="5410200"/>
          </a:xfrm>
        </p:spPr>
        <p:txBody>
          <a:bodyPr/>
          <a:lstStyle/>
          <a:p>
            <a:pPr>
              <a:lnSpc>
                <a:spcPct val="90000"/>
              </a:lnSpc>
            </a:pPr>
            <a:r>
              <a:rPr lang="en-US" altLang="en-US" dirty="0"/>
              <a:t> 10 BC to 44AD</a:t>
            </a:r>
          </a:p>
          <a:p>
            <a:pPr>
              <a:lnSpc>
                <a:spcPct val="90000"/>
              </a:lnSpc>
            </a:pPr>
            <a:r>
              <a:rPr lang="en-US" altLang="en-US" dirty="0"/>
              <a:t>  Total life lived in 54 years</a:t>
            </a:r>
          </a:p>
          <a:p>
            <a:pPr>
              <a:lnSpc>
                <a:spcPct val="90000"/>
              </a:lnSpc>
            </a:pPr>
            <a:r>
              <a:rPr lang="en-US" altLang="en-US" dirty="0"/>
              <a:t>  He was the Grandson of Herod The Great</a:t>
            </a:r>
          </a:p>
          <a:p>
            <a:pPr>
              <a:lnSpc>
                <a:spcPct val="90000"/>
              </a:lnSpc>
            </a:pPr>
            <a:r>
              <a:rPr lang="en-US" altLang="en-US" dirty="0"/>
              <a:t>  Son of </a:t>
            </a:r>
            <a:r>
              <a:rPr lang="en-US" altLang="en-US" dirty="0" err="1"/>
              <a:t>Aristobulus</a:t>
            </a:r>
            <a:r>
              <a:rPr lang="en-US" altLang="en-US" dirty="0"/>
              <a:t> &amp; Berenice (Two Bernice’s)</a:t>
            </a:r>
          </a:p>
          <a:p>
            <a:pPr>
              <a:lnSpc>
                <a:spcPct val="90000"/>
              </a:lnSpc>
            </a:pPr>
            <a:r>
              <a:rPr lang="en-US" altLang="en-US" dirty="0"/>
              <a:t>  Berenice was the daughter of the Salome that was </a:t>
            </a:r>
            <a:r>
              <a:rPr lang="en-US" altLang="en-US" i="1" dirty="0"/>
              <a:t>sister of Herod The Great </a:t>
            </a:r>
            <a:r>
              <a:rPr lang="en-US" altLang="en-US" dirty="0"/>
              <a:t>and married her cousin who was executed by her father and she was also accused of being involved in the plot</a:t>
            </a:r>
          </a:p>
          <a:p>
            <a:pPr>
              <a:lnSpc>
                <a:spcPct val="90000"/>
              </a:lnSpc>
            </a:pPr>
            <a:r>
              <a:rPr lang="en-US" altLang="en-US" dirty="0"/>
              <a:t>  She was also mother to Herod III, </a:t>
            </a:r>
          </a:p>
          <a:p>
            <a:pPr>
              <a:lnSpc>
                <a:spcPct val="90000"/>
              </a:lnSpc>
            </a:pPr>
            <a:r>
              <a:rPr lang="en-US" altLang="en-US" dirty="0"/>
              <a:t>  Her second husband, </a:t>
            </a:r>
            <a:r>
              <a:rPr lang="en-US" altLang="en-US" dirty="0" err="1"/>
              <a:t>Theudion</a:t>
            </a:r>
            <a:r>
              <a:rPr lang="en-US" altLang="en-US" dirty="0"/>
              <a:t> was similarly put to death for conspiring against Herod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 to="" calcmode="lin" valueType="num">
                                      <p:cBhvr>
                                        <p:cTn id="7" dur="1" fill="hold"/>
                                        <p:tgtEl>
                                          <p:spTgt spid="7171">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 to="" calcmode="lin" valueType="num">
                                      <p:cBhvr>
                                        <p:cTn id="12" dur="1" fill="hold"/>
                                        <p:tgtEl>
                                          <p:spTgt spid="7171">
                                            <p:txEl>
                                              <p:pRg st="1" end="1"/>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 to="" calcmode="lin" valueType="num">
                                      <p:cBhvr>
                                        <p:cTn id="17" dur="1" fill="hold"/>
                                        <p:tgtEl>
                                          <p:spTgt spid="7171">
                                            <p:txEl>
                                              <p:pRg st="2" end="2"/>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nodeType="clickEffect">
                                  <p:stCondLst>
                                    <p:cond delay="0"/>
                                  </p:stCondLst>
                                  <p:childTnLst>
                                    <p:set>
                                      <p:cBhvr>
                                        <p:cTn id="21" dur="1" fill="hold">
                                          <p:stCondLst>
                                            <p:cond delay="0"/>
                                          </p:stCondLst>
                                        </p:cTn>
                                        <p:tgtEl>
                                          <p:spTgt spid="7171">
                                            <p:txEl>
                                              <p:pRg st="3" end="3"/>
                                            </p:txEl>
                                          </p:spTgt>
                                        </p:tgtEl>
                                        <p:attrNameLst>
                                          <p:attrName>style.visibility</p:attrName>
                                        </p:attrNameLst>
                                      </p:cBhvr>
                                      <p:to>
                                        <p:strVal val="visible"/>
                                      </p:to>
                                    </p:set>
                                    <p:anim to="" calcmode="lin" valueType="num">
                                      <p:cBhvr>
                                        <p:cTn id="22" dur="1" fill="hold"/>
                                        <p:tgtEl>
                                          <p:spTgt spid="7171">
                                            <p:txEl>
                                              <p:pRg st="3" end="3"/>
                                            </p:txEl>
                                          </p:spTgt>
                                        </p:tgtEl>
                                        <p:attrNameLst>
                                          <p:attrName/>
                                        </p:attrNameLst>
                                      </p:cBhvr>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nodeType="clickEffect">
                                  <p:stCondLst>
                                    <p:cond delay="0"/>
                                  </p:stCondLst>
                                  <p:childTnLst>
                                    <p:set>
                                      <p:cBhvr>
                                        <p:cTn id="26" dur="1" fill="hold">
                                          <p:stCondLst>
                                            <p:cond delay="0"/>
                                          </p:stCondLst>
                                        </p:cTn>
                                        <p:tgtEl>
                                          <p:spTgt spid="7171">
                                            <p:txEl>
                                              <p:pRg st="4" end="4"/>
                                            </p:txEl>
                                          </p:spTgt>
                                        </p:tgtEl>
                                        <p:attrNameLst>
                                          <p:attrName>style.visibility</p:attrName>
                                        </p:attrNameLst>
                                      </p:cBhvr>
                                      <p:to>
                                        <p:strVal val="visible"/>
                                      </p:to>
                                    </p:set>
                                    <p:anim to="" calcmode="lin" valueType="num">
                                      <p:cBhvr>
                                        <p:cTn id="27" dur="1" fill="hold"/>
                                        <p:tgtEl>
                                          <p:spTgt spid="7171">
                                            <p:txEl>
                                              <p:pRg st="4" end="4"/>
                                            </p:txEl>
                                          </p:spTgt>
                                        </p:tgtEl>
                                        <p:attrNameLst>
                                          <p:attrName/>
                                        </p:attrNameLst>
                                      </p:cBhvr>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4" presetClass="entr" presetSubtype="0" fill="hold" nodeType="clickEffect">
                                  <p:stCondLst>
                                    <p:cond delay="0"/>
                                  </p:stCondLst>
                                  <p:childTnLst>
                                    <p:set>
                                      <p:cBhvr>
                                        <p:cTn id="31" dur="1" fill="hold">
                                          <p:stCondLst>
                                            <p:cond delay="0"/>
                                          </p:stCondLst>
                                        </p:cTn>
                                        <p:tgtEl>
                                          <p:spTgt spid="7171">
                                            <p:txEl>
                                              <p:pRg st="5" end="5"/>
                                            </p:txEl>
                                          </p:spTgt>
                                        </p:tgtEl>
                                        <p:attrNameLst>
                                          <p:attrName>style.visibility</p:attrName>
                                        </p:attrNameLst>
                                      </p:cBhvr>
                                      <p:to>
                                        <p:strVal val="visible"/>
                                      </p:to>
                                    </p:set>
                                    <p:anim to="" calcmode="lin" valueType="num">
                                      <p:cBhvr>
                                        <p:cTn id="32" dur="1" fill="hold"/>
                                        <p:tgtEl>
                                          <p:spTgt spid="7171">
                                            <p:txEl>
                                              <p:pRg st="5" end="5"/>
                                            </p:txEl>
                                          </p:spTgt>
                                        </p:tgtEl>
                                        <p:attrNameLst>
                                          <p:attrName/>
                                        </p:attrNameLst>
                                      </p:cBhvr>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4" presetClass="entr" presetSubtype="0" fill="hold" nodeType="clickEffect">
                                  <p:stCondLst>
                                    <p:cond delay="0"/>
                                  </p:stCondLst>
                                  <p:childTnLst>
                                    <p:set>
                                      <p:cBhvr>
                                        <p:cTn id="36" dur="1" fill="hold">
                                          <p:stCondLst>
                                            <p:cond delay="0"/>
                                          </p:stCondLst>
                                        </p:cTn>
                                        <p:tgtEl>
                                          <p:spTgt spid="7171">
                                            <p:txEl>
                                              <p:pRg st="6" end="6"/>
                                            </p:txEl>
                                          </p:spTgt>
                                        </p:tgtEl>
                                        <p:attrNameLst>
                                          <p:attrName>style.visibility</p:attrName>
                                        </p:attrNameLst>
                                      </p:cBhvr>
                                      <p:to>
                                        <p:strVal val="visible"/>
                                      </p:to>
                                    </p:set>
                                    <p:anim to="" calcmode="lin" valueType="num">
                                      <p:cBhvr>
                                        <p:cTn id="37" dur="1" fill="hold"/>
                                        <p:tgtEl>
                                          <p:spTgt spid="7171">
                                            <p:txEl>
                                              <p:pRg st="6" end="6"/>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B38F44F-ADFA-4224-A78C-12F3312539C8}"/>
              </a:ext>
            </a:extLst>
          </p:cNvPr>
          <p:cNvSpPr>
            <a:spLocks noGrp="1"/>
          </p:cNvSpPr>
          <p:nvPr>
            <p:ph type="sldNum" sz="quarter" idx="12"/>
          </p:nvPr>
        </p:nvSpPr>
        <p:spPr/>
        <p:txBody>
          <a:bodyPr/>
          <a:lstStyle/>
          <a:p>
            <a:pPr fontAlgn="base">
              <a:spcBef>
                <a:spcPct val="0"/>
              </a:spcBef>
              <a:spcAft>
                <a:spcPct val="0"/>
              </a:spcAft>
            </a:pPr>
            <a:fld id="{4AE8530B-64D2-4F63-9195-E3EDCDD35B26}" type="slidenum">
              <a:rPr lang="en-US" altLang="en-US">
                <a:solidFill>
                  <a:srgbClr val="000000"/>
                </a:solidFill>
                <a:latin typeface="Arial" panose="020B0604020202020204" pitchFamily="34" charset="0"/>
              </a:rPr>
              <a:pPr fontAlgn="base">
                <a:spcBef>
                  <a:spcPct val="0"/>
                </a:spcBef>
                <a:spcAft>
                  <a:spcPct val="0"/>
                </a:spcAft>
              </a:pPr>
              <a:t>81</a:t>
            </a:fld>
            <a:endParaRPr lang="en-US" altLang="en-US">
              <a:solidFill>
                <a:srgbClr val="000000"/>
              </a:solidFill>
              <a:latin typeface="Arial" panose="020B0604020202020204" pitchFamily="34" charset="0"/>
            </a:endParaRPr>
          </a:p>
        </p:txBody>
      </p:sp>
      <p:sp>
        <p:nvSpPr>
          <p:cNvPr id="8194" name="Rectangle 2">
            <a:extLst>
              <a:ext uri="{FF2B5EF4-FFF2-40B4-BE49-F238E27FC236}">
                <a16:creationId xmlns:a16="http://schemas.microsoft.com/office/drawing/2014/main" id="{B7720C49-313A-267B-582E-A64FDF10F066}"/>
              </a:ext>
            </a:extLst>
          </p:cNvPr>
          <p:cNvSpPr>
            <a:spLocks noGrp="1" noChangeArrowheads="1"/>
          </p:cNvSpPr>
          <p:nvPr>
            <p:ph type="title"/>
          </p:nvPr>
        </p:nvSpPr>
        <p:spPr/>
        <p:txBody>
          <a:bodyPr/>
          <a:lstStyle/>
          <a:p>
            <a:r>
              <a:rPr lang="en-US" altLang="en-US" sz="5000"/>
              <a:t>Marcus Julius Agrippa -</a:t>
            </a:r>
            <a:r>
              <a:rPr lang="en-US" altLang="en-US"/>
              <a:t> </a:t>
            </a:r>
          </a:p>
        </p:txBody>
      </p:sp>
      <p:sp>
        <p:nvSpPr>
          <p:cNvPr id="8195" name="Rectangle 3">
            <a:extLst>
              <a:ext uri="{FF2B5EF4-FFF2-40B4-BE49-F238E27FC236}">
                <a16:creationId xmlns:a16="http://schemas.microsoft.com/office/drawing/2014/main" id="{3AF51C65-DA05-F565-82A6-A75EC6DD119C}"/>
              </a:ext>
            </a:extLst>
          </p:cNvPr>
          <p:cNvSpPr>
            <a:spLocks noGrp="1" noChangeArrowheads="1"/>
          </p:cNvSpPr>
          <p:nvPr>
            <p:ph type="body" idx="1"/>
          </p:nvPr>
        </p:nvSpPr>
        <p:spPr>
          <a:xfrm>
            <a:off x="2438400" y="1447800"/>
            <a:ext cx="8229600" cy="5410200"/>
          </a:xfrm>
        </p:spPr>
        <p:txBody>
          <a:bodyPr/>
          <a:lstStyle/>
          <a:p>
            <a:pPr>
              <a:lnSpc>
                <a:spcPct val="90000"/>
              </a:lnSpc>
            </a:pPr>
            <a:r>
              <a:rPr lang="en-US" altLang="en-US" dirty="0"/>
              <a:t> He is the noted “King (Herod) Agrippa” in the book of Acts of the Apostles and was often called “Agrippa The Great”</a:t>
            </a:r>
          </a:p>
          <a:p>
            <a:pPr>
              <a:lnSpc>
                <a:spcPct val="90000"/>
              </a:lnSpc>
            </a:pPr>
            <a:r>
              <a:rPr lang="en-US" altLang="en-US" dirty="0"/>
              <a:t> Herod had sent him to Rome for education after the execution of his father and was befriended by Claudius the future emperor</a:t>
            </a:r>
          </a:p>
          <a:p>
            <a:pPr>
              <a:lnSpc>
                <a:spcPct val="90000"/>
              </a:lnSpc>
            </a:pPr>
            <a:r>
              <a:rPr lang="en-US" altLang="en-US" dirty="0"/>
              <a:t> He always had financial problems</a:t>
            </a:r>
          </a:p>
          <a:p>
            <a:pPr>
              <a:lnSpc>
                <a:spcPct val="90000"/>
              </a:lnSpc>
            </a:pPr>
            <a:r>
              <a:rPr lang="en-US" altLang="en-US" dirty="0"/>
              <a:t> Agrippa was imprisoned for being overheard to say that he wanted Tiberius killed.</a:t>
            </a:r>
          </a:p>
          <a:p>
            <a:pPr>
              <a:lnSpc>
                <a:spcPct val="90000"/>
              </a:lnSpc>
            </a:pPr>
            <a:r>
              <a:rPr lang="en-US" altLang="en-US" dirty="0"/>
              <a:t> Agrippa much later in 44AD, went to Caesarea where he had games in honor of Claudius who had befriended him in Rome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anim to="" calcmode="lin" valueType="num">
                                      <p:cBhvr>
                                        <p:cTn id="7" dur="1" fill="hold"/>
                                        <p:tgtEl>
                                          <p:spTgt spid="8195">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8195">
                                            <p:txEl>
                                              <p:pRg st="1" end="1"/>
                                            </p:txEl>
                                          </p:spTgt>
                                        </p:tgtEl>
                                        <p:attrNameLst>
                                          <p:attrName>style.visibility</p:attrName>
                                        </p:attrNameLst>
                                      </p:cBhvr>
                                      <p:to>
                                        <p:strVal val="visible"/>
                                      </p:to>
                                    </p:set>
                                    <p:anim to="" calcmode="lin" valueType="num">
                                      <p:cBhvr>
                                        <p:cTn id="12" dur="1" fill="hold"/>
                                        <p:tgtEl>
                                          <p:spTgt spid="8195">
                                            <p:txEl>
                                              <p:pRg st="1" end="1"/>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nodeType="clickEffect">
                                  <p:stCondLst>
                                    <p:cond delay="0"/>
                                  </p:stCondLst>
                                  <p:childTnLst>
                                    <p:set>
                                      <p:cBhvr>
                                        <p:cTn id="16" dur="1" fill="hold">
                                          <p:stCondLst>
                                            <p:cond delay="0"/>
                                          </p:stCondLst>
                                        </p:cTn>
                                        <p:tgtEl>
                                          <p:spTgt spid="8195">
                                            <p:txEl>
                                              <p:pRg st="2" end="2"/>
                                            </p:txEl>
                                          </p:spTgt>
                                        </p:tgtEl>
                                        <p:attrNameLst>
                                          <p:attrName>style.visibility</p:attrName>
                                        </p:attrNameLst>
                                      </p:cBhvr>
                                      <p:to>
                                        <p:strVal val="visible"/>
                                      </p:to>
                                    </p:set>
                                    <p:anim to="" calcmode="lin" valueType="num">
                                      <p:cBhvr>
                                        <p:cTn id="17" dur="1" fill="hold"/>
                                        <p:tgtEl>
                                          <p:spTgt spid="8195">
                                            <p:txEl>
                                              <p:pRg st="2" end="2"/>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nodeType="clickEffect">
                                  <p:stCondLst>
                                    <p:cond delay="0"/>
                                  </p:stCondLst>
                                  <p:childTnLst>
                                    <p:set>
                                      <p:cBhvr>
                                        <p:cTn id="21" dur="1" fill="hold">
                                          <p:stCondLst>
                                            <p:cond delay="0"/>
                                          </p:stCondLst>
                                        </p:cTn>
                                        <p:tgtEl>
                                          <p:spTgt spid="8195">
                                            <p:txEl>
                                              <p:pRg st="3" end="3"/>
                                            </p:txEl>
                                          </p:spTgt>
                                        </p:tgtEl>
                                        <p:attrNameLst>
                                          <p:attrName>style.visibility</p:attrName>
                                        </p:attrNameLst>
                                      </p:cBhvr>
                                      <p:to>
                                        <p:strVal val="visible"/>
                                      </p:to>
                                    </p:set>
                                    <p:anim to="" calcmode="lin" valueType="num">
                                      <p:cBhvr>
                                        <p:cTn id="22" dur="1" fill="hold"/>
                                        <p:tgtEl>
                                          <p:spTgt spid="8195">
                                            <p:txEl>
                                              <p:pRg st="3" end="3"/>
                                            </p:txEl>
                                          </p:spTgt>
                                        </p:tgtEl>
                                        <p:attrNameLst>
                                          <p:attrName/>
                                        </p:attrNameLst>
                                      </p:cBhvr>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nodeType="clickEffect">
                                  <p:stCondLst>
                                    <p:cond delay="0"/>
                                  </p:stCondLst>
                                  <p:childTnLst>
                                    <p:set>
                                      <p:cBhvr>
                                        <p:cTn id="26" dur="1" fill="hold">
                                          <p:stCondLst>
                                            <p:cond delay="0"/>
                                          </p:stCondLst>
                                        </p:cTn>
                                        <p:tgtEl>
                                          <p:spTgt spid="8195">
                                            <p:txEl>
                                              <p:pRg st="4" end="4"/>
                                            </p:txEl>
                                          </p:spTgt>
                                        </p:tgtEl>
                                        <p:attrNameLst>
                                          <p:attrName>style.visibility</p:attrName>
                                        </p:attrNameLst>
                                      </p:cBhvr>
                                      <p:to>
                                        <p:strVal val="visible"/>
                                      </p:to>
                                    </p:set>
                                    <p:anim to="" calcmode="lin" valueType="num">
                                      <p:cBhvr>
                                        <p:cTn id="27" dur="1" fill="hold"/>
                                        <p:tgtEl>
                                          <p:spTgt spid="8195">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Rome: Herod">
            <a:hlinkClick r:id="" action="ppaction://media"/>
            <a:extLst>
              <a:ext uri="{FF2B5EF4-FFF2-40B4-BE49-F238E27FC236}">
                <a16:creationId xmlns:a16="http://schemas.microsoft.com/office/drawing/2014/main" id="{82F36A13-6F27-4B3E-B774-B3594D31575D}"/>
              </a:ext>
            </a:extLst>
          </p:cNvPr>
          <p:cNvPicPr>
            <a:picLocks noRot="1" noChangeAspect="1"/>
          </p:cNvPicPr>
          <p:nvPr>
            <a:videoFile r:link="rId1"/>
          </p:nvPr>
        </p:nvPicPr>
        <p:blipFill>
          <a:blip r:embed="rId3"/>
          <a:stretch>
            <a:fillRect/>
          </a:stretch>
        </p:blipFill>
        <p:spPr>
          <a:xfrm>
            <a:off x="0" y="519764"/>
            <a:ext cx="12192000" cy="5794409"/>
          </a:xfrm>
          <a:prstGeom prst="rect">
            <a:avLst/>
          </a:prstGeom>
        </p:spPr>
      </p:pic>
    </p:spTree>
    <p:extLst>
      <p:ext uri="{BB962C8B-B14F-4D97-AF65-F5344CB8AC3E}">
        <p14:creationId xmlns:p14="http://schemas.microsoft.com/office/powerpoint/2010/main" val="936574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EAD4BFF-CF07-7B79-3E28-F9CBB295CA93}"/>
              </a:ext>
            </a:extLst>
          </p:cNvPr>
          <p:cNvSpPr>
            <a:spLocks noGrp="1"/>
          </p:cNvSpPr>
          <p:nvPr>
            <p:ph type="sldNum" sz="quarter" idx="12"/>
          </p:nvPr>
        </p:nvSpPr>
        <p:spPr/>
        <p:txBody>
          <a:bodyPr/>
          <a:lstStyle/>
          <a:p>
            <a:pPr fontAlgn="base">
              <a:spcBef>
                <a:spcPct val="0"/>
              </a:spcBef>
              <a:spcAft>
                <a:spcPct val="0"/>
              </a:spcAft>
            </a:pPr>
            <a:fld id="{D052C0AF-A3CC-43B1-8788-B8F05BDB9CE3}" type="slidenum">
              <a:rPr lang="en-US" altLang="en-US">
                <a:solidFill>
                  <a:srgbClr val="000000"/>
                </a:solidFill>
                <a:latin typeface="Arial" panose="020B0604020202020204" pitchFamily="34" charset="0"/>
              </a:rPr>
              <a:pPr fontAlgn="base">
                <a:spcBef>
                  <a:spcPct val="0"/>
                </a:spcBef>
                <a:spcAft>
                  <a:spcPct val="0"/>
                </a:spcAft>
              </a:pPr>
              <a:t>83</a:t>
            </a:fld>
            <a:endParaRPr lang="en-US" altLang="en-US">
              <a:solidFill>
                <a:srgbClr val="000000"/>
              </a:solidFill>
              <a:latin typeface="Arial" panose="020B0604020202020204" pitchFamily="34" charset="0"/>
            </a:endParaRPr>
          </a:p>
        </p:txBody>
      </p:sp>
      <p:sp>
        <p:nvSpPr>
          <p:cNvPr id="9218" name="Rectangle 2">
            <a:extLst>
              <a:ext uri="{FF2B5EF4-FFF2-40B4-BE49-F238E27FC236}">
                <a16:creationId xmlns:a16="http://schemas.microsoft.com/office/drawing/2014/main" id="{95B04D9D-E7A0-C05B-ADA5-8C86F8BBA8FC}"/>
              </a:ext>
            </a:extLst>
          </p:cNvPr>
          <p:cNvSpPr>
            <a:spLocks noGrp="1" noChangeArrowheads="1"/>
          </p:cNvSpPr>
          <p:nvPr>
            <p:ph type="title"/>
          </p:nvPr>
        </p:nvSpPr>
        <p:spPr>
          <a:xfrm>
            <a:off x="2133600" y="277813"/>
            <a:ext cx="8534400" cy="1143000"/>
          </a:xfrm>
        </p:spPr>
        <p:txBody>
          <a:bodyPr/>
          <a:lstStyle/>
          <a:p>
            <a:r>
              <a:rPr lang="en-US" altLang="en-US" sz="5400" dirty="0"/>
              <a:t>The Owl Perched Over His Head</a:t>
            </a:r>
          </a:p>
        </p:txBody>
      </p:sp>
      <p:sp>
        <p:nvSpPr>
          <p:cNvPr id="9219" name="Rectangle 3">
            <a:extLst>
              <a:ext uri="{FF2B5EF4-FFF2-40B4-BE49-F238E27FC236}">
                <a16:creationId xmlns:a16="http://schemas.microsoft.com/office/drawing/2014/main" id="{99A1D3AE-CD88-A8F3-2CE5-0C5638D96D32}"/>
              </a:ext>
            </a:extLst>
          </p:cNvPr>
          <p:cNvSpPr>
            <a:spLocks noGrp="1" noChangeArrowheads="1"/>
          </p:cNvSpPr>
          <p:nvPr>
            <p:ph type="body" idx="1"/>
          </p:nvPr>
        </p:nvSpPr>
        <p:spPr>
          <a:xfrm>
            <a:off x="1981200" y="1600200"/>
            <a:ext cx="8686800" cy="5257800"/>
          </a:xfrm>
        </p:spPr>
        <p:txBody>
          <a:bodyPr/>
          <a:lstStyle/>
          <a:p>
            <a:r>
              <a:rPr lang="en-US" altLang="en-US" dirty="0"/>
              <a:t> Agrippa had been told while in prison himself in his earlier days, that it was an omen that he would be released in a speedy fashion</a:t>
            </a:r>
          </a:p>
          <a:p>
            <a:r>
              <a:rPr lang="en-US" altLang="en-US" dirty="0"/>
              <a:t> He was also told that if he ever saw this sight of an owl again it would be an omen that he would die within five days with great pains in the heart and the abdomen</a:t>
            </a:r>
          </a:p>
          <a:p>
            <a:r>
              <a:rPr lang="en-US" altLang="en-US" dirty="0"/>
              <a:t> In reality, he did die in almost the same way when God struck him down for his unspoken blasphemy - being eaten of worms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anim to="" calcmode="lin" valueType="num">
                                      <p:cBhvr>
                                        <p:cTn id="7" dur="1" fill="hold"/>
                                        <p:tgtEl>
                                          <p:spTgt spid="9219">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9219">
                                            <p:txEl>
                                              <p:pRg st="1" end="1"/>
                                            </p:txEl>
                                          </p:spTgt>
                                        </p:tgtEl>
                                        <p:attrNameLst>
                                          <p:attrName>style.visibility</p:attrName>
                                        </p:attrNameLst>
                                      </p:cBhvr>
                                      <p:to>
                                        <p:strVal val="visible"/>
                                      </p:to>
                                    </p:set>
                                    <p:anim to="" calcmode="lin" valueType="num">
                                      <p:cBhvr>
                                        <p:cTn id="12" dur="1" fill="hold"/>
                                        <p:tgtEl>
                                          <p:spTgt spid="9219">
                                            <p:txEl>
                                              <p:pRg st="1" end="1"/>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nodeType="clickEffect">
                                  <p:stCondLst>
                                    <p:cond delay="0"/>
                                  </p:stCondLst>
                                  <p:childTnLst>
                                    <p:set>
                                      <p:cBhvr>
                                        <p:cTn id="16" dur="1" fill="hold">
                                          <p:stCondLst>
                                            <p:cond delay="0"/>
                                          </p:stCondLst>
                                        </p:cTn>
                                        <p:tgtEl>
                                          <p:spTgt spid="9219">
                                            <p:txEl>
                                              <p:pRg st="2" end="2"/>
                                            </p:txEl>
                                          </p:spTgt>
                                        </p:tgtEl>
                                        <p:attrNameLst>
                                          <p:attrName>style.visibility</p:attrName>
                                        </p:attrNameLst>
                                      </p:cBhvr>
                                      <p:to>
                                        <p:strVal val="visible"/>
                                      </p:to>
                                    </p:set>
                                    <p:anim to="" calcmode="lin" valueType="num">
                                      <p:cBhvr>
                                        <p:cTn id="17" dur="1" fill="hold"/>
                                        <p:tgtEl>
                                          <p:spTgt spid="9219">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7099FFE-9080-D9F9-019F-938038359210}"/>
              </a:ext>
            </a:extLst>
          </p:cNvPr>
          <p:cNvSpPr>
            <a:spLocks noGrp="1"/>
          </p:cNvSpPr>
          <p:nvPr>
            <p:ph type="sldNum" sz="quarter" idx="12"/>
          </p:nvPr>
        </p:nvSpPr>
        <p:spPr/>
        <p:txBody>
          <a:bodyPr/>
          <a:lstStyle/>
          <a:p>
            <a:pPr fontAlgn="base">
              <a:spcBef>
                <a:spcPct val="0"/>
              </a:spcBef>
              <a:spcAft>
                <a:spcPct val="0"/>
              </a:spcAft>
            </a:pPr>
            <a:fld id="{339DAE04-E496-4BF5-B328-6294267445B4}" type="slidenum">
              <a:rPr lang="en-US" altLang="en-US">
                <a:solidFill>
                  <a:srgbClr val="000000"/>
                </a:solidFill>
                <a:latin typeface="Arial" panose="020B0604020202020204" pitchFamily="34" charset="0"/>
              </a:rPr>
              <a:pPr fontAlgn="base">
                <a:spcBef>
                  <a:spcPct val="0"/>
                </a:spcBef>
                <a:spcAft>
                  <a:spcPct val="0"/>
                </a:spcAft>
              </a:pPr>
              <a:t>84</a:t>
            </a:fld>
            <a:endParaRPr lang="en-US" altLang="en-US">
              <a:solidFill>
                <a:srgbClr val="000000"/>
              </a:solidFill>
              <a:latin typeface="Arial" panose="020B0604020202020204" pitchFamily="34" charset="0"/>
            </a:endParaRPr>
          </a:p>
        </p:txBody>
      </p:sp>
      <p:sp>
        <p:nvSpPr>
          <p:cNvPr id="30722" name="Rectangle 2">
            <a:extLst>
              <a:ext uri="{FF2B5EF4-FFF2-40B4-BE49-F238E27FC236}">
                <a16:creationId xmlns:a16="http://schemas.microsoft.com/office/drawing/2014/main" id="{C185DC25-4CF3-28CF-1BF0-F09B0F004761}"/>
              </a:ext>
            </a:extLst>
          </p:cNvPr>
          <p:cNvSpPr>
            <a:spLocks noGrp="1" noChangeArrowheads="1"/>
          </p:cNvSpPr>
          <p:nvPr>
            <p:ph type="title"/>
          </p:nvPr>
        </p:nvSpPr>
        <p:spPr>
          <a:xfrm>
            <a:off x="1617043" y="277813"/>
            <a:ext cx="10068025" cy="1143000"/>
          </a:xfrm>
        </p:spPr>
        <p:txBody>
          <a:bodyPr/>
          <a:lstStyle/>
          <a:p>
            <a:r>
              <a:rPr lang="en-US" altLang="en-US" sz="4200" dirty="0"/>
              <a:t>Agrippa uses his friendship with Caligula to gain power</a:t>
            </a:r>
          </a:p>
        </p:txBody>
      </p:sp>
      <p:sp>
        <p:nvSpPr>
          <p:cNvPr id="30723" name="Rectangle 3">
            <a:extLst>
              <a:ext uri="{FF2B5EF4-FFF2-40B4-BE49-F238E27FC236}">
                <a16:creationId xmlns:a16="http://schemas.microsoft.com/office/drawing/2014/main" id="{4857F9D5-A891-762D-207C-7893A21D04B2}"/>
              </a:ext>
            </a:extLst>
          </p:cNvPr>
          <p:cNvSpPr>
            <a:spLocks noGrp="1" noChangeArrowheads="1"/>
          </p:cNvSpPr>
          <p:nvPr>
            <p:ph type="body" idx="1"/>
          </p:nvPr>
        </p:nvSpPr>
        <p:spPr>
          <a:xfrm>
            <a:off x="2133600" y="1600200"/>
            <a:ext cx="8534400" cy="5257800"/>
          </a:xfrm>
        </p:spPr>
        <p:txBody>
          <a:bodyPr/>
          <a:lstStyle/>
          <a:p>
            <a:r>
              <a:rPr lang="en-US" altLang="en-US" dirty="0"/>
              <a:t>Following Tiberius' death and the ascension of Agrippa's friend Caligula, Agrippa was set free and made governor first of the territories of </a:t>
            </a:r>
            <a:r>
              <a:rPr lang="en-US" altLang="en-US" dirty="0" err="1">
                <a:hlinkClick r:id="rId2" tooltip="Batanaea"/>
              </a:rPr>
              <a:t>Batanaea</a:t>
            </a:r>
            <a:r>
              <a:rPr lang="en-US" altLang="en-US" dirty="0"/>
              <a:t> and </a:t>
            </a:r>
            <a:r>
              <a:rPr lang="en-US" altLang="en-US" dirty="0" err="1">
                <a:hlinkClick r:id="rId3" tooltip="Trachonitis"/>
              </a:rPr>
              <a:t>Trachonitis</a:t>
            </a:r>
            <a:r>
              <a:rPr lang="en-US" altLang="en-US" dirty="0"/>
              <a:t> that his cousin </a:t>
            </a:r>
            <a:r>
              <a:rPr lang="en-US" altLang="en-US" dirty="0">
                <a:hlinkClick r:id="rId4" tooltip="Herod II"/>
              </a:rPr>
              <a:t>Herod II</a:t>
            </a:r>
            <a:r>
              <a:rPr lang="en-US" altLang="en-US" dirty="0"/>
              <a:t> had held, then of the </a:t>
            </a:r>
            <a:r>
              <a:rPr lang="en-US" altLang="en-US" dirty="0">
                <a:hlinkClick r:id="rId5" tooltip="Tetrarch"/>
              </a:rPr>
              <a:t>tetrarchy</a:t>
            </a:r>
            <a:r>
              <a:rPr lang="en-US" altLang="en-US" dirty="0"/>
              <a:t> of </a:t>
            </a:r>
            <a:r>
              <a:rPr lang="en-US" altLang="en-US" dirty="0" err="1">
                <a:hlinkClick r:id="rId6" tooltip="Lysanias"/>
              </a:rPr>
              <a:t>Lysanias</a:t>
            </a:r>
            <a:r>
              <a:rPr lang="en-US" altLang="en-US" dirty="0"/>
              <a:t>, with the title of "king". Caligula also presented him with a golden chain of a weight equal to the iron one he had worn in prison. In 39 AD, Agrippa returned to Rome, and brought about the banishment of his uncle,  </a:t>
            </a:r>
            <a:r>
              <a:rPr lang="en-US" altLang="en-US" dirty="0">
                <a:hlinkClick r:id="rId7" tooltip="Herod Antipas"/>
              </a:rPr>
              <a:t>Herod Antipas</a:t>
            </a:r>
            <a:r>
              <a:rPr lang="en-US" altLang="en-US" dirty="0"/>
              <a:t>, whose tetrarchy over </a:t>
            </a:r>
            <a:r>
              <a:rPr lang="en-US" altLang="en-US" dirty="0">
                <a:hlinkClick r:id="rId8" tooltip="Galilee"/>
              </a:rPr>
              <a:t>Galilee</a:t>
            </a:r>
            <a:r>
              <a:rPr lang="en-US" altLang="en-US" dirty="0"/>
              <a:t> &amp; </a:t>
            </a:r>
            <a:r>
              <a:rPr lang="en-US" altLang="en-US" dirty="0" err="1">
                <a:hlinkClick r:id="rId9" tooltip="Peraea"/>
              </a:rPr>
              <a:t>Peraea</a:t>
            </a:r>
            <a:r>
              <a:rPr lang="en-US" altLang="en-US" dirty="0"/>
              <a:t> he then was granted.</a:t>
            </a:r>
            <a:endParaRPr lang="en-US" altLang="en-US" b="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anim calcmode="lin" valueType="num">
                                      <p:cBhvr additive="base">
                                        <p:cTn id="7" dur="5000" fill="hold"/>
                                        <p:tgtEl>
                                          <p:spTgt spid="30723">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3072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quot;Your Emperor has returned...&quot; In memory of John Hurt (1940 - 2017)">
            <a:hlinkClick r:id="" action="ppaction://media"/>
            <a:extLst>
              <a:ext uri="{FF2B5EF4-FFF2-40B4-BE49-F238E27FC236}">
                <a16:creationId xmlns:a16="http://schemas.microsoft.com/office/drawing/2014/main" id="{5C342242-EC02-4990-9B95-F5D5E124F9DF}"/>
              </a:ext>
            </a:extLst>
          </p:cNvPr>
          <p:cNvPicPr>
            <a:picLocks noRot="1" noChangeAspect="1"/>
          </p:cNvPicPr>
          <p:nvPr>
            <a:videoFile r:link="rId1"/>
          </p:nvPr>
        </p:nvPicPr>
        <p:blipFill>
          <a:blip r:embed="rId3"/>
          <a:stretch>
            <a:fillRect/>
          </a:stretch>
        </p:blipFill>
        <p:spPr>
          <a:xfrm>
            <a:off x="0" y="558265"/>
            <a:ext cx="12192000" cy="5755908"/>
          </a:xfrm>
          <a:prstGeom prst="rect">
            <a:avLst/>
          </a:prstGeom>
        </p:spPr>
      </p:pic>
    </p:spTree>
    <p:extLst>
      <p:ext uri="{BB962C8B-B14F-4D97-AF65-F5344CB8AC3E}">
        <p14:creationId xmlns:p14="http://schemas.microsoft.com/office/powerpoint/2010/main" val="2811814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Nero - John Simm (Caligula Introduces Senator Incitatus)">
            <a:hlinkClick r:id="" action="ppaction://media"/>
            <a:extLst>
              <a:ext uri="{FF2B5EF4-FFF2-40B4-BE49-F238E27FC236}">
                <a16:creationId xmlns:a16="http://schemas.microsoft.com/office/drawing/2014/main" id="{AF9C58E4-07E6-4D89-821D-E132EFA7F92B}"/>
              </a:ext>
            </a:extLst>
          </p:cNvPr>
          <p:cNvPicPr>
            <a:picLocks noRot="1" noChangeAspect="1"/>
          </p:cNvPicPr>
          <p:nvPr>
            <a:videoFile r:link="rId1"/>
          </p:nvPr>
        </p:nvPicPr>
        <p:blipFill>
          <a:blip r:embed="rId3"/>
          <a:stretch>
            <a:fillRect/>
          </a:stretch>
        </p:blipFill>
        <p:spPr>
          <a:xfrm>
            <a:off x="0" y="539015"/>
            <a:ext cx="12192000" cy="5794408"/>
          </a:xfrm>
          <a:prstGeom prst="rect">
            <a:avLst/>
          </a:prstGeom>
        </p:spPr>
      </p:pic>
    </p:spTree>
    <p:extLst>
      <p:ext uri="{BB962C8B-B14F-4D97-AF65-F5344CB8AC3E}">
        <p14:creationId xmlns:p14="http://schemas.microsoft.com/office/powerpoint/2010/main" val="1145766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8D38E0D-4D88-A0D7-218E-4F442D45FBE6}"/>
              </a:ext>
            </a:extLst>
          </p:cNvPr>
          <p:cNvSpPr>
            <a:spLocks noGrp="1"/>
          </p:cNvSpPr>
          <p:nvPr>
            <p:ph type="sldNum" sz="quarter" idx="12"/>
          </p:nvPr>
        </p:nvSpPr>
        <p:spPr/>
        <p:txBody>
          <a:bodyPr/>
          <a:lstStyle/>
          <a:p>
            <a:pPr fontAlgn="base">
              <a:spcBef>
                <a:spcPct val="0"/>
              </a:spcBef>
              <a:spcAft>
                <a:spcPct val="0"/>
              </a:spcAft>
            </a:pPr>
            <a:fld id="{E05E03F4-85F0-4352-9AB0-0E415C217B4C}" type="slidenum">
              <a:rPr lang="en-US" altLang="en-US">
                <a:solidFill>
                  <a:srgbClr val="000000"/>
                </a:solidFill>
                <a:latin typeface="Arial" panose="020B0604020202020204" pitchFamily="34" charset="0"/>
              </a:rPr>
              <a:pPr fontAlgn="base">
                <a:spcBef>
                  <a:spcPct val="0"/>
                </a:spcBef>
                <a:spcAft>
                  <a:spcPct val="0"/>
                </a:spcAft>
              </a:pPr>
              <a:t>87</a:t>
            </a:fld>
            <a:endParaRPr lang="en-US" altLang="en-US">
              <a:solidFill>
                <a:srgbClr val="000000"/>
              </a:solidFill>
              <a:latin typeface="Arial" panose="020B0604020202020204" pitchFamily="34" charset="0"/>
            </a:endParaRPr>
          </a:p>
        </p:txBody>
      </p:sp>
      <p:sp>
        <p:nvSpPr>
          <p:cNvPr id="17410" name="Rectangle 2">
            <a:extLst>
              <a:ext uri="{FF2B5EF4-FFF2-40B4-BE49-F238E27FC236}">
                <a16:creationId xmlns:a16="http://schemas.microsoft.com/office/drawing/2014/main" id="{088A79CC-1425-09C5-135A-80A59727621B}"/>
              </a:ext>
            </a:extLst>
          </p:cNvPr>
          <p:cNvSpPr>
            <a:spLocks noGrp="1" noChangeArrowheads="1"/>
          </p:cNvSpPr>
          <p:nvPr>
            <p:ph type="title"/>
          </p:nvPr>
        </p:nvSpPr>
        <p:spPr>
          <a:xfrm>
            <a:off x="1520792" y="277813"/>
            <a:ext cx="10061608" cy="1143000"/>
          </a:xfrm>
        </p:spPr>
        <p:txBody>
          <a:bodyPr/>
          <a:lstStyle/>
          <a:p>
            <a:r>
              <a:rPr lang="en-US" altLang="en-US" sz="4800" dirty="0"/>
              <a:t>Being A Court Insider Secured His Ambitions</a:t>
            </a:r>
          </a:p>
        </p:txBody>
      </p:sp>
      <p:sp>
        <p:nvSpPr>
          <p:cNvPr id="17411" name="Rectangle 3">
            <a:extLst>
              <a:ext uri="{FF2B5EF4-FFF2-40B4-BE49-F238E27FC236}">
                <a16:creationId xmlns:a16="http://schemas.microsoft.com/office/drawing/2014/main" id="{03FBF026-4978-9178-C0ED-DE3F3CBA913C}"/>
              </a:ext>
            </a:extLst>
          </p:cNvPr>
          <p:cNvSpPr>
            <a:spLocks noGrp="1" noChangeArrowheads="1"/>
          </p:cNvSpPr>
          <p:nvPr>
            <p:ph type="body" idx="1"/>
          </p:nvPr>
        </p:nvSpPr>
        <p:spPr/>
        <p:txBody>
          <a:bodyPr/>
          <a:lstStyle/>
          <a:p>
            <a:pPr>
              <a:lnSpc>
                <a:spcPct val="90000"/>
              </a:lnSpc>
            </a:pPr>
            <a:r>
              <a:rPr lang="en-US" altLang="en-US" dirty="0"/>
              <a:t>Agrippa acquired Antipas' tetrarchy in the year 40 and Samaria and Judea came under his rule in 41, so that he finally reigned over the entire kingdom of his grandfather.</a:t>
            </a:r>
          </a:p>
          <a:p>
            <a:pPr>
              <a:lnSpc>
                <a:spcPct val="90000"/>
              </a:lnSpc>
            </a:pPr>
            <a:r>
              <a:rPr lang="en-US" altLang="en-US" dirty="0"/>
              <a:t> He was the only Herod who, though at heart a Hellenist, tried by his policies to win the support of the more orthodox Jews </a:t>
            </a:r>
          </a:p>
          <a:p>
            <a:pPr>
              <a:lnSpc>
                <a:spcPct val="90000"/>
              </a:lnSpc>
            </a:pPr>
            <a:r>
              <a:rPr lang="en-US" altLang="en-US" dirty="0"/>
              <a:t> He was doing all he could to be found favorable by the Jews and the Greeks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anim to="" calcmode="lin" valueType="num">
                                      <p:cBhvr>
                                        <p:cTn id="7" dur="1" fill="hold"/>
                                        <p:tgtEl>
                                          <p:spTgt spid="17411">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17411">
                                            <p:txEl>
                                              <p:pRg st="1" end="1"/>
                                            </p:txEl>
                                          </p:spTgt>
                                        </p:tgtEl>
                                        <p:attrNameLst>
                                          <p:attrName>style.visibility</p:attrName>
                                        </p:attrNameLst>
                                      </p:cBhvr>
                                      <p:to>
                                        <p:strVal val="visible"/>
                                      </p:to>
                                    </p:set>
                                    <p:anim to="" calcmode="lin" valueType="num">
                                      <p:cBhvr>
                                        <p:cTn id="12" dur="1" fill="hold"/>
                                        <p:tgtEl>
                                          <p:spTgt spid="17411">
                                            <p:txEl>
                                              <p:pRg st="1" end="1"/>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nodeType="clickEffect">
                                  <p:stCondLst>
                                    <p:cond delay="0"/>
                                  </p:stCondLst>
                                  <p:childTnLst>
                                    <p:set>
                                      <p:cBhvr>
                                        <p:cTn id="16" dur="1" fill="hold">
                                          <p:stCondLst>
                                            <p:cond delay="0"/>
                                          </p:stCondLst>
                                        </p:cTn>
                                        <p:tgtEl>
                                          <p:spTgt spid="17411">
                                            <p:txEl>
                                              <p:pRg st="2" end="2"/>
                                            </p:txEl>
                                          </p:spTgt>
                                        </p:tgtEl>
                                        <p:attrNameLst>
                                          <p:attrName>style.visibility</p:attrName>
                                        </p:attrNameLst>
                                      </p:cBhvr>
                                      <p:to>
                                        <p:strVal val="visible"/>
                                      </p:to>
                                    </p:set>
                                    <p:anim to="" calcmode="lin" valueType="num">
                                      <p:cBhvr>
                                        <p:cTn id="17" dur="1" fill="hold"/>
                                        <p:tgtEl>
                                          <p:spTgt spid="17411">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8D38E0D-4D88-A0D7-218E-4F442D45FBE6}"/>
              </a:ext>
            </a:extLst>
          </p:cNvPr>
          <p:cNvSpPr>
            <a:spLocks noGrp="1"/>
          </p:cNvSpPr>
          <p:nvPr>
            <p:ph type="sldNum" sz="quarter" idx="12"/>
          </p:nvPr>
        </p:nvSpPr>
        <p:spPr/>
        <p:txBody>
          <a:bodyPr/>
          <a:lstStyle/>
          <a:p>
            <a:pPr fontAlgn="base">
              <a:spcBef>
                <a:spcPct val="0"/>
              </a:spcBef>
              <a:spcAft>
                <a:spcPct val="0"/>
              </a:spcAft>
            </a:pPr>
            <a:fld id="{E05E03F4-85F0-4352-9AB0-0E415C217B4C}" type="slidenum">
              <a:rPr lang="en-US" altLang="en-US">
                <a:solidFill>
                  <a:srgbClr val="000000"/>
                </a:solidFill>
                <a:latin typeface="Arial" panose="020B0604020202020204" pitchFamily="34" charset="0"/>
              </a:rPr>
              <a:pPr fontAlgn="base">
                <a:spcBef>
                  <a:spcPct val="0"/>
                </a:spcBef>
                <a:spcAft>
                  <a:spcPct val="0"/>
                </a:spcAft>
              </a:pPr>
              <a:t>88</a:t>
            </a:fld>
            <a:endParaRPr lang="en-US" altLang="en-US">
              <a:solidFill>
                <a:srgbClr val="000000"/>
              </a:solidFill>
              <a:latin typeface="Arial" panose="020B0604020202020204" pitchFamily="34" charset="0"/>
            </a:endParaRPr>
          </a:p>
        </p:txBody>
      </p:sp>
      <p:sp>
        <p:nvSpPr>
          <p:cNvPr id="17410" name="Rectangle 2">
            <a:extLst>
              <a:ext uri="{FF2B5EF4-FFF2-40B4-BE49-F238E27FC236}">
                <a16:creationId xmlns:a16="http://schemas.microsoft.com/office/drawing/2014/main" id="{088A79CC-1425-09C5-135A-80A59727621B}"/>
              </a:ext>
            </a:extLst>
          </p:cNvPr>
          <p:cNvSpPr>
            <a:spLocks noGrp="1" noChangeArrowheads="1"/>
          </p:cNvSpPr>
          <p:nvPr>
            <p:ph type="title"/>
          </p:nvPr>
        </p:nvSpPr>
        <p:spPr>
          <a:xfrm>
            <a:off x="952901" y="277813"/>
            <a:ext cx="10780295" cy="1143000"/>
          </a:xfrm>
        </p:spPr>
        <p:txBody>
          <a:bodyPr/>
          <a:lstStyle/>
          <a:p>
            <a:r>
              <a:rPr lang="en-US" altLang="en-US" sz="3400" dirty="0"/>
              <a:t>The Friendship Between Caligula &amp; Agrippa the First Was Consequential</a:t>
            </a:r>
          </a:p>
        </p:txBody>
      </p:sp>
      <p:sp>
        <p:nvSpPr>
          <p:cNvPr id="17411" name="Rectangle 3">
            <a:extLst>
              <a:ext uri="{FF2B5EF4-FFF2-40B4-BE49-F238E27FC236}">
                <a16:creationId xmlns:a16="http://schemas.microsoft.com/office/drawing/2014/main" id="{03FBF026-4978-9178-C0ED-DE3F3CBA913C}"/>
              </a:ext>
            </a:extLst>
          </p:cNvPr>
          <p:cNvSpPr>
            <a:spLocks noGrp="1" noChangeArrowheads="1"/>
          </p:cNvSpPr>
          <p:nvPr>
            <p:ph type="body" idx="1"/>
          </p:nvPr>
        </p:nvSpPr>
        <p:spPr/>
        <p:txBody>
          <a:bodyPr/>
          <a:lstStyle/>
          <a:p>
            <a:pPr>
              <a:lnSpc>
                <a:spcPct val="90000"/>
              </a:lnSpc>
            </a:pPr>
            <a:r>
              <a:rPr lang="en-US" dirty="0"/>
              <a:t>The next crisis in which Agrippa played a role began in Egypt, where the Greek inhabitants began complaining that the Jewish inhabitants were not showing proper deference to the emperor by erecting statues of him in the style of a god. [Summer/Fall] Representatives of the pro-statue faction went to Rome to bring the issue to Gaius Caligula’s attention. Caligula sent Petronius to the Middle East as the new Legate of Syria, with specific order to place divine statues of the emperor within the Jerusalem Temple. If opposed, he was to annihilate the opposition and sell the remainder of the Jews into slavery. </a:t>
            </a:r>
          </a:p>
        </p:txBody>
      </p:sp>
    </p:spTree>
    <p:extLst>
      <p:ext uri="{BB962C8B-B14F-4D97-AF65-F5344CB8AC3E}">
        <p14:creationId xmlns:p14="http://schemas.microsoft.com/office/powerpoint/2010/main" val="9766897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anim to="" calcmode="lin" valueType="num">
                                      <p:cBhvr>
                                        <p:cTn id="7" dur="1" fill="hold"/>
                                        <p:tgtEl>
                                          <p:spTgt spid="17411">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Roman madness: CALIGULA vs THE JEWS">
            <a:hlinkClick r:id="" action="ppaction://media"/>
            <a:extLst>
              <a:ext uri="{FF2B5EF4-FFF2-40B4-BE49-F238E27FC236}">
                <a16:creationId xmlns:a16="http://schemas.microsoft.com/office/drawing/2014/main" id="{4882B482-11EB-4A00-BB3F-E331874922AA}"/>
              </a:ext>
            </a:extLst>
          </p:cNvPr>
          <p:cNvPicPr>
            <a:picLocks noRot="1" noChangeAspect="1"/>
          </p:cNvPicPr>
          <p:nvPr>
            <a:videoFile r:link="rId1"/>
          </p:nvPr>
        </p:nvPicPr>
        <p:blipFill>
          <a:blip r:embed="rId3"/>
          <a:stretch>
            <a:fillRect/>
          </a:stretch>
        </p:blipFill>
        <p:spPr>
          <a:xfrm>
            <a:off x="0" y="519764"/>
            <a:ext cx="12192000" cy="5775158"/>
          </a:xfrm>
          <a:prstGeom prst="rect">
            <a:avLst/>
          </a:prstGeom>
        </p:spPr>
      </p:pic>
    </p:spTree>
    <p:extLst>
      <p:ext uri="{BB962C8B-B14F-4D97-AF65-F5344CB8AC3E}">
        <p14:creationId xmlns:p14="http://schemas.microsoft.com/office/powerpoint/2010/main" val="351735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2242687" y="1453416"/>
            <a:ext cx="7151570" cy="4345006"/>
          </a:xfrm>
          <a:prstGeom prst="rect">
            <a:avLst/>
          </a:prstGeom>
          <a:solidFill>
            <a:srgbClr val="C3FF57"/>
          </a:solidFill>
          <a:ln w="76200">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tIns="365760" rtlCol="0" anchor="t" anchorCtr="0">
            <a:normAutofit fontScale="85000" lnSpcReduction="20000"/>
          </a:bodyPr>
          <a:lstStyle/>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19 – “10 + 9, Ephesus Time”</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20 – “Traveling </a:t>
            </a:r>
            <a:r>
              <a:rPr kumimoji="0" lang="en-US" sz="28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libri"/>
                <a:ea typeface="+mn-ea"/>
                <a:cs typeface="+mn-cs"/>
              </a:rPr>
              <a:t>A’Plenty</a:t>
            </a: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21 – “Confinement Begun”</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22 – “Before A Mob, Not A Few”</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23 – “Before The Council, You See”</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24 – “Felix Listens No More”</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25 – “Agrippa Arrives”</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26 – “Agrippa Realizes Paul’s Fix”</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27 – “Shipwreck &amp; An Angel From Heaven”</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28 – “The End Of Our Wait”</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endParaRPr kumimoji="0" lang="en-US" sz="2800" b="0" i="1" u="none" strike="noStrike" kern="1200" cap="none" spc="0" normalizeH="0" baseline="0" noProof="0" dirty="0">
              <a:ln>
                <a:noFill/>
              </a:ln>
              <a:solidFill>
                <a:prstClr val="black"/>
              </a:solidFill>
              <a:effectLst/>
              <a:uLnTx/>
              <a:uFillTx/>
              <a:latin typeface="Calibri"/>
              <a:ea typeface="+mn-ea"/>
              <a:cs typeface="+mn-cs"/>
            </a:endParaRPr>
          </a:p>
        </p:txBody>
      </p:sp>
      <p:sp>
        <p:nvSpPr>
          <p:cNvPr id="21" name="Rectangle 20"/>
          <p:cNvSpPr/>
          <p:nvPr/>
        </p:nvSpPr>
        <p:spPr>
          <a:xfrm>
            <a:off x="1411550" y="838200"/>
            <a:ext cx="7546018" cy="762000"/>
          </a:xfrm>
          <a:prstGeom prst="rect">
            <a:avLst/>
          </a:prstGeom>
          <a:solidFill>
            <a:srgbClr val="3399FF"/>
          </a:solid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25475"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L.D. CARY &amp; SAM HOLT CATCH PHRASES</a:t>
            </a:r>
          </a:p>
        </p:txBody>
      </p:sp>
      <p:grpSp>
        <p:nvGrpSpPr>
          <p:cNvPr id="7" name="Group 6">
            <a:extLst>
              <a:ext uri="{FF2B5EF4-FFF2-40B4-BE49-F238E27FC236}">
                <a16:creationId xmlns:a16="http://schemas.microsoft.com/office/drawing/2014/main" id="{EE770738-2E1A-4A17-905C-B7993B35B18F}"/>
              </a:ext>
            </a:extLst>
          </p:cNvPr>
          <p:cNvGrpSpPr/>
          <p:nvPr/>
        </p:nvGrpSpPr>
        <p:grpSpPr>
          <a:xfrm>
            <a:off x="1000988" y="1674796"/>
            <a:ext cx="8845805" cy="4023360"/>
            <a:chOff x="8318977" y="-3283936"/>
            <a:chExt cx="75542" cy="9379936"/>
          </a:xfrm>
        </p:grpSpPr>
        <p:sp>
          <p:nvSpPr>
            <p:cNvPr id="8" name="Oval 7">
              <a:extLst>
                <a:ext uri="{FF2B5EF4-FFF2-40B4-BE49-F238E27FC236}">
                  <a16:creationId xmlns:a16="http://schemas.microsoft.com/office/drawing/2014/main" id="{DA89C463-1519-4310-9F7B-7C732C919D13}"/>
                </a:ext>
              </a:extLst>
            </p:cNvPr>
            <p:cNvSpPr/>
            <p:nvPr/>
          </p:nvSpPr>
          <p:spPr>
            <a:xfrm>
              <a:off x="8330077" y="-3283936"/>
              <a:ext cx="59946" cy="9379936"/>
            </a:xfrm>
            <a:prstGeom prst="ellipse">
              <a:avLst/>
            </a:prstGeom>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0" scaled="1"/>
              <a:tileRect/>
            </a:gradFill>
            <a:ln w="571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F45D30F8-0629-4059-92E9-34D73434E6B4}"/>
                </a:ext>
              </a:extLst>
            </p:cNvPr>
            <p:cNvSpPr txBox="1"/>
            <p:nvPr/>
          </p:nvSpPr>
          <p:spPr>
            <a:xfrm>
              <a:off x="8318977" y="-1152132"/>
              <a:ext cx="75542" cy="4914407"/>
            </a:xfrm>
            <a:prstGeom prst="rect">
              <a:avLst/>
            </a:prstGeom>
            <a:noFill/>
          </p:spPr>
          <p:txBody>
            <a:bodyPr wrap="square" rtlCol="0">
              <a:spAutoFit/>
            </a:bodyPr>
            <a:lstStyle/>
            <a:p>
              <a:pPr marL="1312863" marR="0" lvl="0" indent="0" algn="l" defTabSz="914400" rtl="0" eaLnBrk="1" fontAlgn="auto" latinLnBrk="0" hangingPunct="1">
                <a:lnSpc>
                  <a:spcPts val="5200"/>
                </a:lnSpc>
                <a:spcBef>
                  <a:spcPts val="0"/>
                </a:spcBef>
                <a:spcAft>
                  <a:spcPts val="0"/>
                </a:spcAft>
                <a:buClrTx/>
                <a:buSzTx/>
                <a:buFontTx/>
                <a:buNone/>
                <a:tabLst/>
                <a:defRPr/>
              </a:pPr>
              <a:r>
                <a:rPr kumimoji="0" lang="en-US" sz="4400" b="1" i="1" u="none" strike="noStrike" kern="1200" cap="none" spc="0" normalizeH="0" baseline="0" noProof="0" dirty="0">
                  <a:ln w="6350">
                    <a:solidFill>
                      <a:prstClr val="black"/>
                    </a:solidFill>
                  </a:ln>
                  <a:solidFill>
                    <a:prstClr val="white"/>
                  </a:solidFill>
                  <a:effectLst>
                    <a:outerShdw blurRad="50800" dist="38100" dir="2700000" algn="tl" rotWithShape="0">
                      <a:prstClr val="black">
                        <a:alpha val="40000"/>
                      </a:prstClr>
                    </a:outerShdw>
                  </a:effectLst>
                  <a:uLnTx/>
                  <a:uFill>
                    <a:solidFill>
                      <a:prstClr val="white"/>
                    </a:solidFill>
                  </a:uFill>
                  <a:latin typeface="Arial" pitchFamily="34" charset="0"/>
                  <a:ea typeface="+mn-ea"/>
                  <a:cs typeface="Arial" pitchFamily="34" charset="0"/>
                </a:rPr>
                <a:t> “Felix Listens No More”</a:t>
              </a:r>
            </a:p>
            <a:p>
              <a:pPr marL="1312863" marR="0" lvl="0" indent="0" algn="l" defTabSz="914400" rtl="0" eaLnBrk="1" fontAlgn="auto" latinLnBrk="0" hangingPunct="1">
                <a:lnSpc>
                  <a:spcPts val="5200"/>
                </a:lnSpc>
                <a:spcBef>
                  <a:spcPts val="0"/>
                </a:spcBef>
                <a:spcAft>
                  <a:spcPts val="0"/>
                </a:spcAft>
                <a:buClrTx/>
                <a:buSzTx/>
                <a:buFontTx/>
                <a:buNone/>
                <a:tabLst/>
                <a:defRPr/>
              </a:pPr>
              <a:r>
                <a:rPr kumimoji="0" lang="en-US" sz="4400" b="1" i="1" u="none" strike="noStrike" kern="1200" cap="none" spc="0" normalizeH="0" baseline="0" noProof="0" dirty="0">
                  <a:ln w="6350">
                    <a:solidFill>
                      <a:prstClr val="black"/>
                    </a:solidFill>
                  </a:ln>
                  <a:solidFill>
                    <a:prstClr val="white"/>
                  </a:solidFill>
                  <a:effectLst>
                    <a:outerShdw blurRad="50800" dist="38100" dir="2700000" algn="tl" rotWithShape="0">
                      <a:prstClr val="black">
                        <a:alpha val="40000"/>
                      </a:prstClr>
                    </a:outerShdw>
                  </a:effectLst>
                  <a:uLnTx/>
                  <a:uFill>
                    <a:solidFill>
                      <a:prstClr val="white"/>
                    </a:solidFill>
                  </a:uFill>
                  <a:latin typeface="Arial" pitchFamily="34" charset="0"/>
                  <a:ea typeface="+mn-ea"/>
                  <a:cs typeface="Arial" pitchFamily="34" charset="0"/>
                </a:rPr>
                <a:t> </a:t>
              </a:r>
              <a:r>
                <a:rPr kumimoji="0" lang="en-US" sz="5400" b="1" i="1" u="none" strike="noStrike" kern="1200" cap="none" spc="0" normalizeH="0" baseline="0" noProof="0" dirty="0">
                  <a:ln w="19050">
                    <a:solidFill>
                      <a:prstClr val="black"/>
                    </a:solidFill>
                  </a:ln>
                  <a:solidFill>
                    <a:srgbClr val="B2FF4D"/>
                  </a:solidFill>
                  <a:effectLst>
                    <a:outerShdw blurRad="50800" dist="38100" dir="2700000" algn="tl" rotWithShape="0">
                      <a:prstClr val="black">
                        <a:alpha val="40000"/>
                      </a:prstClr>
                    </a:outerShdw>
                  </a:effectLst>
                  <a:uLnTx/>
                  <a:uFill>
                    <a:solidFill>
                      <a:prstClr val="white"/>
                    </a:solidFill>
                  </a:uFill>
                  <a:latin typeface="Bookman Old Style" pitchFamily="18" charset="0"/>
                  <a:ea typeface="+mn-ea"/>
                  <a:cs typeface="+mn-cs"/>
                </a:rPr>
                <a:t>Catch Phrase</a:t>
              </a:r>
            </a:p>
            <a:p>
              <a:pPr marL="0" marR="0" lvl="0" indent="0" algn="ctr" defTabSz="914400" rtl="0" eaLnBrk="1" fontAlgn="auto" latinLnBrk="0" hangingPunct="1">
                <a:lnSpc>
                  <a:spcPts val="5200"/>
                </a:lnSpc>
                <a:spcBef>
                  <a:spcPts val="0"/>
                </a:spcBef>
                <a:spcAft>
                  <a:spcPts val="0"/>
                </a:spcAft>
                <a:buClrTx/>
                <a:buSzTx/>
                <a:buFontTx/>
                <a:buNone/>
                <a:tabLst/>
                <a:defRPr/>
              </a:pPr>
              <a:r>
                <a:rPr kumimoji="0" lang="en-US" sz="6000" b="1" i="1" u="none" strike="noStrike" kern="1200" cap="none" spc="0" normalizeH="0" baseline="0" noProof="0" dirty="0">
                  <a:ln w="19050">
                    <a:solidFill>
                      <a:prstClr val="black"/>
                    </a:solidFill>
                  </a:ln>
                  <a:solidFill>
                    <a:srgbClr val="FF9900"/>
                  </a:solidFill>
                  <a:effectLst>
                    <a:outerShdw blurRad="50800" dist="38100" dir="2700000" algn="tl" rotWithShape="0">
                      <a:prstClr val="black">
                        <a:alpha val="40000"/>
                      </a:prstClr>
                    </a:outerShdw>
                  </a:effectLst>
                  <a:uLnTx/>
                  <a:uFill>
                    <a:solidFill>
                      <a:prstClr val="white"/>
                    </a:solidFill>
                  </a:uFill>
                  <a:latin typeface="Bookman Old Style" pitchFamily="18" charset="0"/>
                  <a:ea typeface="+mn-ea"/>
                  <a:cs typeface="+mn-cs"/>
                </a:rPr>
                <a:t>  </a:t>
              </a:r>
              <a:r>
                <a:rPr kumimoji="0" lang="en-US" sz="4400" b="1" i="1" u="none" strike="noStrike" kern="1200" cap="none" spc="0" normalizeH="0" baseline="0" noProof="0" dirty="0">
                  <a:ln w="19050">
                    <a:solidFill>
                      <a:prstClr val="black"/>
                    </a:solidFill>
                  </a:ln>
                  <a:solidFill>
                    <a:srgbClr val="FF9900"/>
                  </a:solidFill>
                  <a:effectLst>
                    <a:outerShdw blurRad="50800" dist="38100" dir="2700000" algn="tl" rotWithShape="0">
                      <a:prstClr val="black">
                        <a:alpha val="40000"/>
                      </a:prstClr>
                    </a:outerShdw>
                  </a:effectLst>
                  <a:uLnTx/>
                  <a:uFill>
                    <a:solidFill>
                      <a:prstClr val="white"/>
                    </a:solidFill>
                  </a:uFill>
                  <a:latin typeface="Bookman Old Style" pitchFamily="18" charset="0"/>
                  <a:ea typeface="+mn-ea"/>
                  <a:cs typeface="+mn-cs"/>
                </a:rPr>
                <a:t>Chapter Twenty-Four</a:t>
              </a:r>
            </a:p>
          </p:txBody>
        </p:sp>
      </p:grpSp>
    </p:spTree>
    <p:extLst>
      <p:ext uri="{BB962C8B-B14F-4D97-AF65-F5344CB8AC3E}">
        <p14:creationId xmlns:p14="http://schemas.microsoft.com/office/powerpoint/2010/main" val="4162219773"/>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ppt_x</p:attrName>
                                        </p:attrNameLst>
                                      </p:cBhvr>
                                      <p:tavLst>
                                        <p:tav tm="0">
                                          <p:val>
                                            <p:strVal val="#ppt_x+#ppt_w/2"/>
                                          </p:val>
                                        </p:tav>
                                        <p:tav tm="100000">
                                          <p:val>
                                            <p:strVal val="#ppt_x"/>
                                          </p:val>
                                        </p:tav>
                                      </p:tavLst>
                                    </p:anim>
                                    <p:anim calcmode="lin" valueType="num">
                                      <p:cBhvr>
                                        <p:cTn id="8" dur="500" fill="hold"/>
                                        <p:tgtEl>
                                          <p:spTgt spid="21"/>
                                        </p:tgtEl>
                                        <p:attrNameLst>
                                          <p:attrName>ppt_y</p:attrName>
                                        </p:attrNameLst>
                                      </p:cBhvr>
                                      <p:tavLst>
                                        <p:tav tm="0">
                                          <p:val>
                                            <p:strVal val="#ppt_y"/>
                                          </p:val>
                                        </p:tav>
                                        <p:tav tm="100000">
                                          <p:val>
                                            <p:strVal val="#ppt_y"/>
                                          </p:val>
                                        </p:tav>
                                      </p:tavLst>
                                    </p:anim>
                                    <p:anim calcmode="lin" valueType="num">
                                      <p:cBhvr>
                                        <p:cTn id="9" dur="500" fill="hold"/>
                                        <p:tgtEl>
                                          <p:spTgt spid="21"/>
                                        </p:tgtEl>
                                        <p:attrNameLst>
                                          <p:attrName>ppt_w</p:attrName>
                                        </p:attrNameLst>
                                      </p:cBhvr>
                                      <p:tavLst>
                                        <p:tav tm="0">
                                          <p:val>
                                            <p:fltVal val="0"/>
                                          </p:val>
                                        </p:tav>
                                        <p:tav tm="100000">
                                          <p:val>
                                            <p:strVal val="#ppt_w"/>
                                          </p:val>
                                        </p:tav>
                                      </p:tavLst>
                                    </p:anim>
                                    <p:anim calcmode="lin" valueType="num">
                                      <p:cBhvr>
                                        <p:cTn id="10" dur="500" fill="hold"/>
                                        <p:tgtEl>
                                          <p:spTgt spid="21"/>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1" fill="hold" grpId="0" nodeType="afterEffect">
                                  <p:stCondLst>
                                    <p:cond delay="0"/>
                                  </p:stCondLst>
                                  <p:childTnLst>
                                    <p:set>
                                      <p:cBhvr>
                                        <p:cTn id="13" dur="1" fill="hold">
                                          <p:stCondLst>
                                            <p:cond delay="0"/>
                                          </p:stCondLst>
                                        </p:cTn>
                                        <p:tgtEl>
                                          <p:spTgt spid="23">
                                            <p:bg/>
                                          </p:spTgt>
                                        </p:tgtEl>
                                        <p:attrNameLst>
                                          <p:attrName>style.visibility</p:attrName>
                                        </p:attrNameLst>
                                      </p:cBhvr>
                                      <p:to>
                                        <p:strVal val="visible"/>
                                      </p:to>
                                    </p:set>
                                    <p:anim calcmode="lin" valueType="num">
                                      <p:cBhvr>
                                        <p:cTn id="14" dur="500" fill="hold"/>
                                        <p:tgtEl>
                                          <p:spTgt spid="23">
                                            <p:bg/>
                                          </p:spTgt>
                                        </p:tgtEl>
                                        <p:attrNameLst>
                                          <p:attrName>ppt_x</p:attrName>
                                        </p:attrNameLst>
                                      </p:cBhvr>
                                      <p:tavLst>
                                        <p:tav tm="0">
                                          <p:val>
                                            <p:strVal val="#ppt_x"/>
                                          </p:val>
                                        </p:tav>
                                        <p:tav tm="100000">
                                          <p:val>
                                            <p:strVal val="#ppt_x"/>
                                          </p:val>
                                        </p:tav>
                                      </p:tavLst>
                                    </p:anim>
                                    <p:anim calcmode="lin" valueType="num">
                                      <p:cBhvr>
                                        <p:cTn id="15" dur="500" fill="hold"/>
                                        <p:tgtEl>
                                          <p:spTgt spid="23">
                                            <p:bg/>
                                          </p:spTgt>
                                        </p:tgtEl>
                                        <p:attrNameLst>
                                          <p:attrName>ppt_y</p:attrName>
                                        </p:attrNameLst>
                                      </p:cBhvr>
                                      <p:tavLst>
                                        <p:tav tm="0">
                                          <p:val>
                                            <p:strVal val="#ppt_y-#ppt_h/2"/>
                                          </p:val>
                                        </p:tav>
                                        <p:tav tm="100000">
                                          <p:val>
                                            <p:strVal val="#ppt_y"/>
                                          </p:val>
                                        </p:tav>
                                      </p:tavLst>
                                    </p:anim>
                                    <p:anim calcmode="lin" valueType="num">
                                      <p:cBhvr>
                                        <p:cTn id="16" dur="500" fill="hold"/>
                                        <p:tgtEl>
                                          <p:spTgt spid="23">
                                            <p:bg/>
                                          </p:spTgt>
                                        </p:tgtEl>
                                        <p:attrNameLst>
                                          <p:attrName>ppt_w</p:attrName>
                                        </p:attrNameLst>
                                      </p:cBhvr>
                                      <p:tavLst>
                                        <p:tav tm="0">
                                          <p:val>
                                            <p:strVal val="#ppt_w"/>
                                          </p:val>
                                        </p:tav>
                                        <p:tav tm="100000">
                                          <p:val>
                                            <p:strVal val="#ppt_w"/>
                                          </p:val>
                                        </p:tav>
                                      </p:tavLst>
                                    </p:anim>
                                    <p:anim calcmode="lin" valueType="num">
                                      <p:cBhvr>
                                        <p:cTn id="17" dur="500" fill="hold"/>
                                        <p:tgtEl>
                                          <p:spTgt spid="23">
                                            <p:bg/>
                                          </p:spTgt>
                                        </p:tgtEl>
                                        <p:attrNameLst>
                                          <p:attrName>ppt_h</p:attrName>
                                        </p:attrNameLst>
                                      </p:cBhvr>
                                      <p:tavLst>
                                        <p:tav tm="0">
                                          <p:val>
                                            <p:fltVal val="0"/>
                                          </p:val>
                                        </p:tav>
                                        <p:tav tm="100000">
                                          <p:val>
                                            <p:strVal val="#ppt_h"/>
                                          </p:val>
                                        </p:tav>
                                      </p:tavLst>
                                    </p:anim>
                                  </p:childTnLst>
                                </p:cTn>
                              </p:par>
                              <p:par>
                                <p:cTn id="18" presetID="17" presetClass="exit" presetSubtype="1" fill="hold" nodeType="withEffect">
                                  <p:stCondLst>
                                    <p:cond delay="0"/>
                                  </p:stCondLst>
                                  <p:childTnLst>
                                    <p:anim calcmode="lin" valueType="num">
                                      <p:cBhvr>
                                        <p:cTn id="19" dur="500"/>
                                        <p:tgtEl>
                                          <p:spTgt spid="23">
                                            <p:bg/>
                                          </p:spTgt>
                                        </p:tgtEl>
                                        <p:attrNameLst>
                                          <p:attrName>ppt_x</p:attrName>
                                        </p:attrNameLst>
                                      </p:cBhvr>
                                      <p:tavLst>
                                        <p:tav tm="0">
                                          <p:val>
                                            <p:strVal val="ppt_x"/>
                                          </p:val>
                                        </p:tav>
                                        <p:tav tm="100000">
                                          <p:val>
                                            <p:strVal val="ppt_x"/>
                                          </p:val>
                                        </p:tav>
                                      </p:tavLst>
                                    </p:anim>
                                    <p:anim calcmode="lin" valueType="num">
                                      <p:cBhvr>
                                        <p:cTn id="20" dur="500"/>
                                        <p:tgtEl>
                                          <p:spTgt spid="23">
                                            <p:bg/>
                                          </p:spTgt>
                                        </p:tgtEl>
                                        <p:attrNameLst>
                                          <p:attrName>ppt_y</p:attrName>
                                        </p:attrNameLst>
                                      </p:cBhvr>
                                      <p:tavLst>
                                        <p:tav tm="0">
                                          <p:val>
                                            <p:strVal val="ppt_y"/>
                                          </p:val>
                                        </p:tav>
                                        <p:tav tm="100000">
                                          <p:val>
                                            <p:strVal val="ppt_y-ppt_h/2"/>
                                          </p:val>
                                        </p:tav>
                                      </p:tavLst>
                                    </p:anim>
                                    <p:anim calcmode="lin" valueType="num">
                                      <p:cBhvr>
                                        <p:cTn id="21" dur="500"/>
                                        <p:tgtEl>
                                          <p:spTgt spid="23">
                                            <p:bg/>
                                          </p:spTgt>
                                        </p:tgtEl>
                                        <p:attrNameLst>
                                          <p:attrName>ppt_w</p:attrName>
                                        </p:attrNameLst>
                                      </p:cBhvr>
                                      <p:tavLst>
                                        <p:tav tm="0">
                                          <p:val>
                                            <p:strVal val="ppt_w"/>
                                          </p:val>
                                        </p:tav>
                                        <p:tav tm="100000">
                                          <p:val>
                                            <p:strVal val="ppt_w"/>
                                          </p:val>
                                        </p:tav>
                                      </p:tavLst>
                                    </p:anim>
                                    <p:anim calcmode="lin" valueType="num">
                                      <p:cBhvr>
                                        <p:cTn id="22" dur="500"/>
                                        <p:tgtEl>
                                          <p:spTgt spid="23">
                                            <p:bg/>
                                          </p:spTgt>
                                        </p:tgtEl>
                                        <p:attrNameLst>
                                          <p:attrName>ppt_h</p:attrName>
                                        </p:attrNameLst>
                                      </p:cBhvr>
                                      <p:tavLst>
                                        <p:tav tm="0">
                                          <p:val>
                                            <p:strVal val="ppt_h"/>
                                          </p:val>
                                        </p:tav>
                                        <p:tav tm="100000">
                                          <p:val>
                                            <p:fltVal val="0"/>
                                          </p:val>
                                        </p:tav>
                                      </p:tavLst>
                                    </p:anim>
                                    <p:set>
                                      <p:cBhvr>
                                        <p:cTn id="23" dur="1" fill="hold">
                                          <p:stCondLst>
                                            <p:cond delay="499"/>
                                          </p:stCondLst>
                                        </p:cTn>
                                        <p:tgtEl>
                                          <p:spTgt spid="23">
                                            <p:bg/>
                                          </p:spTgt>
                                        </p:tgtEl>
                                        <p:attrNameLst>
                                          <p:attrName>style.visibility</p:attrName>
                                        </p:attrNameLst>
                                      </p:cBhvr>
                                      <p:to>
                                        <p:strVal val="hidden"/>
                                      </p:to>
                                    </p:set>
                                  </p:childTnLst>
                                </p:cTn>
                              </p:par>
                            </p:childTnLst>
                          </p:cTn>
                        </p:par>
                        <p:par>
                          <p:cTn id="24" fill="hold">
                            <p:stCondLst>
                              <p:cond delay="1000"/>
                            </p:stCondLst>
                            <p:childTnLst>
                              <p:par>
                                <p:cTn id="25" presetID="17" presetClass="exit" presetSubtype="2" fill="hold" grpId="1" nodeType="afterEffect">
                                  <p:stCondLst>
                                    <p:cond delay="0"/>
                                  </p:stCondLst>
                                  <p:childTnLst>
                                    <p:anim calcmode="lin" valueType="num">
                                      <p:cBhvr>
                                        <p:cTn id="26" dur="500"/>
                                        <p:tgtEl>
                                          <p:spTgt spid="21"/>
                                        </p:tgtEl>
                                        <p:attrNameLst>
                                          <p:attrName>ppt_x</p:attrName>
                                        </p:attrNameLst>
                                      </p:cBhvr>
                                      <p:tavLst>
                                        <p:tav tm="0">
                                          <p:val>
                                            <p:strVal val="ppt_x"/>
                                          </p:val>
                                        </p:tav>
                                        <p:tav tm="100000">
                                          <p:val>
                                            <p:strVal val="ppt_x+ppt_w/2"/>
                                          </p:val>
                                        </p:tav>
                                      </p:tavLst>
                                    </p:anim>
                                    <p:anim calcmode="lin" valueType="num">
                                      <p:cBhvr>
                                        <p:cTn id="27" dur="500"/>
                                        <p:tgtEl>
                                          <p:spTgt spid="21"/>
                                        </p:tgtEl>
                                        <p:attrNameLst>
                                          <p:attrName>ppt_y</p:attrName>
                                        </p:attrNameLst>
                                      </p:cBhvr>
                                      <p:tavLst>
                                        <p:tav tm="0">
                                          <p:val>
                                            <p:strVal val="ppt_y"/>
                                          </p:val>
                                        </p:tav>
                                        <p:tav tm="100000">
                                          <p:val>
                                            <p:strVal val="ppt_y"/>
                                          </p:val>
                                        </p:tav>
                                      </p:tavLst>
                                    </p:anim>
                                    <p:anim calcmode="lin" valueType="num">
                                      <p:cBhvr>
                                        <p:cTn id="28" dur="500"/>
                                        <p:tgtEl>
                                          <p:spTgt spid="21"/>
                                        </p:tgtEl>
                                        <p:attrNameLst>
                                          <p:attrName>ppt_w</p:attrName>
                                        </p:attrNameLst>
                                      </p:cBhvr>
                                      <p:tavLst>
                                        <p:tav tm="0">
                                          <p:val>
                                            <p:strVal val="ppt_w"/>
                                          </p:val>
                                        </p:tav>
                                        <p:tav tm="100000">
                                          <p:val>
                                            <p:fltVal val="0"/>
                                          </p:val>
                                        </p:tav>
                                      </p:tavLst>
                                    </p:anim>
                                    <p:anim calcmode="lin" valueType="num">
                                      <p:cBhvr>
                                        <p:cTn id="29" dur="500"/>
                                        <p:tgtEl>
                                          <p:spTgt spid="21"/>
                                        </p:tgtEl>
                                        <p:attrNameLst>
                                          <p:attrName>ppt_h</p:attrName>
                                        </p:attrNameLst>
                                      </p:cBhvr>
                                      <p:tavLst>
                                        <p:tav tm="0">
                                          <p:val>
                                            <p:strVal val="ppt_h"/>
                                          </p:val>
                                        </p:tav>
                                        <p:tav tm="100000">
                                          <p:val>
                                            <p:strVal val="ppt_h"/>
                                          </p:val>
                                        </p:tav>
                                      </p:tavLst>
                                    </p:anim>
                                    <p:set>
                                      <p:cBhvr>
                                        <p:cTn id="30" dur="1" fill="hold">
                                          <p:stCondLst>
                                            <p:cond delay="499"/>
                                          </p:stCondLst>
                                        </p:cTn>
                                        <p:tgtEl>
                                          <p:spTgt spid="2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par>
                                <p:cTn id="35" presetID="9" presetClass="emph" presetSubtype="0" nodeType="withEffect">
                                  <p:stCondLst>
                                    <p:cond delay="0"/>
                                  </p:stCondLst>
                                  <p:childTnLst>
                                    <p:set>
                                      <p:cBhvr rctx="PPT">
                                        <p:cTn id="36" dur="indefinite"/>
                                        <p:tgtEl>
                                          <p:spTgt spid="7"/>
                                        </p:tgtEl>
                                        <p:attrNameLst>
                                          <p:attrName>style.opacity</p:attrName>
                                        </p:attrNameLst>
                                      </p:cBhvr>
                                      <p:to>
                                        <p:strVal val="0.85"/>
                                      </p:to>
                                    </p:set>
                                    <p:animEffect filter="image" prLst="opacity: 0.85">
                                      <p:cBhvr rctx="IE">
                                        <p:cTn id="37" dur="indefinite"/>
                                        <p:tgtEl>
                                          <p:spTgt spid="7"/>
                                        </p:tgtEl>
                                      </p:cBhvr>
                                    </p:animEffect>
                                  </p:childTnLst>
                                </p:cTn>
                              </p:par>
                              <p:par>
                                <p:cTn id="38" presetID="56" presetClass="path" presetSubtype="0" accel="50000" decel="50000" fill="hold" nodeType="withEffect">
                                  <p:stCondLst>
                                    <p:cond delay="0"/>
                                  </p:stCondLst>
                                  <p:childTnLst>
                                    <p:animMotion origin="layout" path="M -3.95833E-6 1.48148E-6 L 0.34167 -0.27222 " pathEditMode="relative" rAng="0" ptsTypes="AA">
                                      <p:cBhvr>
                                        <p:cTn id="39" dur="2000" fill="hold"/>
                                        <p:tgtEl>
                                          <p:spTgt spid="7"/>
                                        </p:tgtEl>
                                        <p:attrNameLst>
                                          <p:attrName>ppt_x</p:attrName>
                                          <p:attrName>ppt_y</p:attrName>
                                        </p:attrNameLst>
                                      </p:cBhvr>
                                      <p:rCtr x="17083" y="-13611"/>
                                    </p:animMotion>
                                  </p:childTnLst>
                                </p:cTn>
                              </p:par>
                              <p:par>
                                <p:cTn id="40" presetID="6" presetClass="emph" presetSubtype="0" fill="hold" nodeType="withEffect">
                                  <p:stCondLst>
                                    <p:cond delay="0"/>
                                  </p:stCondLst>
                                  <p:childTnLst>
                                    <p:animScale>
                                      <p:cBhvr>
                                        <p:cTn id="41" dur="2000" fill="hold"/>
                                        <p:tgtEl>
                                          <p:spTgt spid="7"/>
                                        </p:tgtEl>
                                      </p:cBhvr>
                                      <p:by x="30000" y="30000"/>
                                    </p:animScale>
                                  </p:childTnLst>
                                </p:cTn>
                              </p:par>
                            </p:childTnLst>
                          </p:cTn>
                        </p:par>
                        <p:par>
                          <p:cTn id="42" fill="hold">
                            <p:stCondLst>
                              <p:cond delay="2000"/>
                            </p:stCondLst>
                            <p:childTnLst>
                              <p:par>
                                <p:cTn id="43" presetID="53" presetClass="exit" presetSubtype="0" fill="hold" nodeType="afterEffect">
                                  <p:stCondLst>
                                    <p:cond delay="0"/>
                                  </p:stCondLst>
                                  <p:childTnLst>
                                    <p:anim calcmode="lin" valueType="num">
                                      <p:cBhvr>
                                        <p:cTn id="44" dur="2000"/>
                                        <p:tgtEl>
                                          <p:spTgt spid="7"/>
                                        </p:tgtEl>
                                        <p:attrNameLst>
                                          <p:attrName>ppt_w</p:attrName>
                                        </p:attrNameLst>
                                      </p:cBhvr>
                                      <p:tavLst>
                                        <p:tav tm="0">
                                          <p:val>
                                            <p:strVal val="ppt_w"/>
                                          </p:val>
                                        </p:tav>
                                        <p:tav tm="100000">
                                          <p:val>
                                            <p:fltVal val="0"/>
                                          </p:val>
                                        </p:tav>
                                      </p:tavLst>
                                    </p:anim>
                                    <p:anim calcmode="lin" valueType="num">
                                      <p:cBhvr>
                                        <p:cTn id="45" dur="2000"/>
                                        <p:tgtEl>
                                          <p:spTgt spid="7"/>
                                        </p:tgtEl>
                                        <p:attrNameLst>
                                          <p:attrName>ppt_h</p:attrName>
                                        </p:attrNameLst>
                                      </p:cBhvr>
                                      <p:tavLst>
                                        <p:tav tm="0">
                                          <p:val>
                                            <p:strVal val="ppt_h"/>
                                          </p:val>
                                        </p:tav>
                                        <p:tav tm="100000">
                                          <p:val>
                                            <p:fltVal val="0"/>
                                          </p:val>
                                        </p:tav>
                                      </p:tavLst>
                                    </p:anim>
                                    <p:animEffect transition="out" filter="fade">
                                      <p:cBhvr>
                                        <p:cTn id="46" dur="2000"/>
                                        <p:tgtEl>
                                          <p:spTgt spid="7"/>
                                        </p:tgtEl>
                                      </p:cBhvr>
                                    </p:animEffect>
                                    <p:set>
                                      <p:cBhvr>
                                        <p:cTn id="47" dur="1" fill="hold">
                                          <p:stCondLst>
                                            <p:cond delay="1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uiExpand="1" build="allAtOnce" animBg="1"/>
      <p:bldP spid="21" grpId="0" animBg="1"/>
      <p:bldP spid="21" grpId="1"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8D38E0D-4D88-A0D7-218E-4F442D45FBE6}"/>
              </a:ext>
            </a:extLst>
          </p:cNvPr>
          <p:cNvSpPr>
            <a:spLocks noGrp="1"/>
          </p:cNvSpPr>
          <p:nvPr>
            <p:ph type="sldNum" sz="quarter" idx="12"/>
          </p:nvPr>
        </p:nvSpPr>
        <p:spPr/>
        <p:txBody>
          <a:bodyPr/>
          <a:lstStyle/>
          <a:p>
            <a:pPr fontAlgn="base">
              <a:spcBef>
                <a:spcPct val="0"/>
              </a:spcBef>
              <a:spcAft>
                <a:spcPct val="0"/>
              </a:spcAft>
            </a:pPr>
            <a:fld id="{E05E03F4-85F0-4352-9AB0-0E415C217B4C}" type="slidenum">
              <a:rPr lang="en-US" altLang="en-US">
                <a:solidFill>
                  <a:srgbClr val="000000"/>
                </a:solidFill>
                <a:latin typeface="Arial" panose="020B0604020202020204" pitchFamily="34" charset="0"/>
              </a:rPr>
              <a:pPr fontAlgn="base">
                <a:spcBef>
                  <a:spcPct val="0"/>
                </a:spcBef>
                <a:spcAft>
                  <a:spcPct val="0"/>
                </a:spcAft>
              </a:pPr>
              <a:t>90</a:t>
            </a:fld>
            <a:endParaRPr lang="en-US" altLang="en-US">
              <a:solidFill>
                <a:srgbClr val="000000"/>
              </a:solidFill>
              <a:latin typeface="Arial" panose="020B0604020202020204" pitchFamily="34" charset="0"/>
            </a:endParaRPr>
          </a:p>
        </p:txBody>
      </p:sp>
      <p:sp>
        <p:nvSpPr>
          <p:cNvPr id="17410" name="Rectangle 2">
            <a:extLst>
              <a:ext uri="{FF2B5EF4-FFF2-40B4-BE49-F238E27FC236}">
                <a16:creationId xmlns:a16="http://schemas.microsoft.com/office/drawing/2014/main" id="{088A79CC-1425-09C5-135A-80A59727621B}"/>
              </a:ext>
            </a:extLst>
          </p:cNvPr>
          <p:cNvSpPr>
            <a:spLocks noGrp="1" noChangeArrowheads="1"/>
          </p:cNvSpPr>
          <p:nvPr>
            <p:ph type="title"/>
          </p:nvPr>
        </p:nvSpPr>
        <p:spPr>
          <a:xfrm>
            <a:off x="952901" y="277813"/>
            <a:ext cx="10780295" cy="1143000"/>
          </a:xfrm>
        </p:spPr>
        <p:txBody>
          <a:bodyPr/>
          <a:lstStyle/>
          <a:p>
            <a:r>
              <a:rPr lang="en-US" altLang="en-US" sz="3400" dirty="0"/>
              <a:t>The Friendship Between Caligula &amp; Agrippa the First Was Consequential</a:t>
            </a:r>
          </a:p>
        </p:txBody>
      </p:sp>
      <p:sp>
        <p:nvSpPr>
          <p:cNvPr id="17411" name="Rectangle 3">
            <a:extLst>
              <a:ext uri="{FF2B5EF4-FFF2-40B4-BE49-F238E27FC236}">
                <a16:creationId xmlns:a16="http://schemas.microsoft.com/office/drawing/2014/main" id="{03FBF026-4978-9178-C0ED-DE3F3CBA913C}"/>
              </a:ext>
            </a:extLst>
          </p:cNvPr>
          <p:cNvSpPr>
            <a:spLocks noGrp="1" noChangeArrowheads="1"/>
          </p:cNvSpPr>
          <p:nvPr>
            <p:ph type="body" idx="1"/>
          </p:nvPr>
        </p:nvSpPr>
        <p:spPr>
          <a:xfrm>
            <a:off x="818147" y="1491917"/>
            <a:ext cx="10684042" cy="4639010"/>
          </a:xfrm>
        </p:spPr>
        <p:txBody>
          <a:bodyPr/>
          <a:lstStyle/>
          <a:p>
            <a:pPr>
              <a:lnSpc>
                <a:spcPct val="90000"/>
              </a:lnSpc>
            </a:pPr>
            <a:r>
              <a:rPr lang="en-US" sz="2400" dirty="0"/>
              <a:t>[Fall/Winter] With three Roman legions and a large Syrian auxiliary force, Petronius arrived at Ptolemais, where he ordered them into  their winter quarters, intending to accomplish his task the following spring. Tens of thousands of Jews soon arrived at Ptolemais, begging him not to do what he had come to do. Travelling to Tiberius, Galilee, crowds of a similar size gathered for more than 40 days, petitioning him not to carry out Caligula’s orders. </a:t>
            </a:r>
            <a:r>
              <a:rPr lang="en-US" sz="2400" dirty="0" err="1"/>
              <a:t>Aristobulus</a:t>
            </a:r>
            <a:r>
              <a:rPr lang="en-US" sz="2400" dirty="0"/>
              <a:t>, Agrippa’s brother, along with other Jewish leaders, convinced Petronius to risk his own life by writing to Caligula and asking him to revoke his order.</a:t>
            </a:r>
          </a:p>
          <a:p>
            <a:pPr>
              <a:lnSpc>
                <a:spcPct val="90000"/>
              </a:lnSpc>
            </a:pPr>
            <a:r>
              <a:rPr lang="en-US" sz="2400" dirty="0"/>
              <a:t>[Meanwhile, back at Rome] Agrippa the First (now 50 yrs. old) invited Gaius Caligula to a very extravagant banquet and after many drinks requested a special favor of him – to then revoke the order regarding placement of his divine statues in the Jerusalem Temple. Shocked by the audacity of his friend Agrippa, he nonetheless, issued an order telling Petronius not to install those statues if he hadn’t yet done so. </a:t>
            </a:r>
          </a:p>
          <a:p>
            <a:pPr marL="0" indent="0">
              <a:lnSpc>
                <a:spcPct val="90000"/>
              </a:lnSpc>
              <a:buNone/>
            </a:pPr>
            <a:endParaRPr lang="en-US" dirty="0"/>
          </a:p>
        </p:txBody>
      </p:sp>
    </p:spTree>
    <p:extLst>
      <p:ext uri="{BB962C8B-B14F-4D97-AF65-F5344CB8AC3E}">
        <p14:creationId xmlns:p14="http://schemas.microsoft.com/office/powerpoint/2010/main" val="15903253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anim to="" calcmode="lin" valueType="num">
                                      <p:cBhvr>
                                        <p:cTn id="7" dur="1" fill="hold"/>
                                        <p:tgtEl>
                                          <p:spTgt spid="17411">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17411">
                                            <p:txEl>
                                              <p:pRg st="1" end="1"/>
                                            </p:txEl>
                                          </p:spTgt>
                                        </p:tgtEl>
                                        <p:attrNameLst>
                                          <p:attrName>style.visibility</p:attrName>
                                        </p:attrNameLst>
                                      </p:cBhvr>
                                      <p:to>
                                        <p:strVal val="visible"/>
                                      </p:to>
                                    </p:set>
                                    <p:anim to="" calcmode="lin" valueType="num">
                                      <p:cBhvr>
                                        <p:cTn id="12" dur="1" fill="hold"/>
                                        <p:tgtEl>
                                          <p:spTgt spid="17411">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Council of Jerusalem">
            <a:hlinkClick r:id="" action="ppaction://media"/>
            <a:extLst>
              <a:ext uri="{FF2B5EF4-FFF2-40B4-BE49-F238E27FC236}">
                <a16:creationId xmlns:a16="http://schemas.microsoft.com/office/drawing/2014/main" id="{6CDE45D0-54DD-49C5-BD18-1821F01D4D8F}"/>
              </a:ext>
            </a:extLst>
          </p:cNvPr>
          <p:cNvPicPr>
            <a:picLocks noRot="1" noChangeAspect="1"/>
          </p:cNvPicPr>
          <p:nvPr>
            <a:videoFile r:link="rId1"/>
          </p:nvPr>
        </p:nvPicPr>
        <p:blipFill>
          <a:blip r:embed="rId3"/>
          <a:stretch>
            <a:fillRect/>
          </a:stretch>
        </p:blipFill>
        <p:spPr>
          <a:xfrm>
            <a:off x="0" y="567891"/>
            <a:ext cx="12192000" cy="5755907"/>
          </a:xfrm>
          <a:prstGeom prst="rect">
            <a:avLst/>
          </a:prstGeom>
        </p:spPr>
      </p:pic>
    </p:spTree>
    <p:extLst>
      <p:ext uri="{BB962C8B-B14F-4D97-AF65-F5344CB8AC3E}">
        <p14:creationId xmlns:p14="http://schemas.microsoft.com/office/powerpoint/2010/main" val="2467765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3F15B5D-D6E8-3AE7-B969-1B31BB17EB8D}"/>
              </a:ext>
            </a:extLst>
          </p:cNvPr>
          <p:cNvSpPr>
            <a:spLocks noGrp="1"/>
          </p:cNvSpPr>
          <p:nvPr>
            <p:ph type="sldNum" sz="quarter" idx="12"/>
          </p:nvPr>
        </p:nvSpPr>
        <p:spPr/>
        <p:txBody>
          <a:bodyPr/>
          <a:lstStyle/>
          <a:p>
            <a:pPr fontAlgn="base">
              <a:spcBef>
                <a:spcPct val="0"/>
              </a:spcBef>
              <a:spcAft>
                <a:spcPct val="0"/>
              </a:spcAft>
            </a:pPr>
            <a:fld id="{FDB3FB99-13C1-4767-BEB1-35EB25B81ADE}" type="slidenum">
              <a:rPr lang="en-US" altLang="en-US">
                <a:solidFill>
                  <a:srgbClr val="000000"/>
                </a:solidFill>
                <a:latin typeface="Arial" panose="020B0604020202020204" pitchFamily="34" charset="0"/>
              </a:rPr>
              <a:pPr fontAlgn="base">
                <a:spcBef>
                  <a:spcPct val="0"/>
                </a:spcBef>
                <a:spcAft>
                  <a:spcPct val="0"/>
                </a:spcAft>
              </a:pPr>
              <a:t>92</a:t>
            </a:fld>
            <a:endParaRPr lang="en-US" altLang="en-US">
              <a:solidFill>
                <a:srgbClr val="000000"/>
              </a:solidFill>
              <a:latin typeface="Arial" panose="020B0604020202020204" pitchFamily="34" charset="0"/>
            </a:endParaRPr>
          </a:p>
        </p:txBody>
      </p:sp>
      <p:sp>
        <p:nvSpPr>
          <p:cNvPr id="10242" name="Rectangle 2">
            <a:extLst>
              <a:ext uri="{FF2B5EF4-FFF2-40B4-BE49-F238E27FC236}">
                <a16:creationId xmlns:a16="http://schemas.microsoft.com/office/drawing/2014/main" id="{2A47D08F-6AA7-4469-F8AF-7C3D73403B12}"/>
              </a:ext>
            </a:extLst>
          </p:cNvPr>
          <p:cNvSpPr>
            <a:spLocks noGrp="1" noChangeArrowheads="1"/>
          </p:cNvSpPr>
          <p:nvPr>
            <p:ph type="title"/>
          </p:nvPr>
        </p:nvSpPr>
        <p:spPr>
          <a:xfrm>
            <a:off x="827773" y="277813"/>
            <a:ext cx="11364227" cy="1021598"/>
          </a:xfrm>
        </p:spPr>
        <p:txBody>
          <a:bodyPr/>
          <a:lstStyle/>
          <a:p>
            <a:r>
              <a:rPr lang="en-US" altLang="en-US" sz="4600" dirty="0"/>
              <a:t>Agrippa The First Sought To Please The Jewish Leaders</a:t>
            </a:r>
          </a:p>
        </p:txBody>
      </p:sp>
      <p:sp>
        <p:nvSpPr>
          <p:cNvPr id="10243" name="Rectangle 3">
            <a:extLst>
              <a:ext uri="{FF2B5EF4-FFF2-40B4-BE49-F238E27FC236}">
                <a16:creationId xmlns:a16="http://schemas.microsoft.com/office/drawing/2014/main" id="{9AB4DDD5-FED2-7C56-4824-2D950D8F7BD2}"/>
              </a:ext>
            </a:extLst>
          </p:cNvPr>
          <p:cNvSpPr>
            <a:spLocks noGrp="1" noChangeArrowheads="1"/>
          </p:cNvSpPr>
          <p:nvPr>
            <p:ph type="body" idx="1"/>
          </p:nvPr>
        </p:nvSpPr>
        <p:spPr/>
        <p:txBody>
          <a:bodyPr/>
          <a:lstStyle/>
          <a:p>
            <a:pPr>
              <a:lnSpc>
                <a:spcPct val="90000"/>
              </a:lnSpc>
            </a:pPr>
            <a:r>
              <a:rPr lang="en-US" altLang="en-US" dirty="0"/>
              <a:t> He was a ruthless leader in many ways. </a:t>
            </a:r>
          </a:p>
          <a:p>
            <a:pPr>
              <a:lnSpc>
                <a:spcPct val="90000"/>
              </a:lnSpc>
            </a:pPr>
            <a:r>
              <a:rPr lang="en-US" altLang="en-US" dirty="0"/>
              <a:t> In AD 44 at about the time of the </a:t>
            </a:r>
            <a:r>
              <a:rPr lang="en-US" altLang="en-US" dirty="0" err="1"/>
              <a:t>passover</a:t>
            </a:r>
            <a:endParaRPr lang="en-US" altLang="en-US" dirty="0"/>
          </a:p>
          <a:p>
            <a:pPr>
              <a:lnSpc>
                <a:spcPct val="90000"/>
              </a:lnSpc>
            </a:pPr>
            <a:r>
              <a:rPr lang="en-US" altLang="en-US" dirty="0"/>
              <a:t> Acts 12:1-3 Now about that time Herod the king </a:t>
            </a:r>
            <a:r>
              <a:rPr lang="en-US" altLang="en-US" dirty="0">
                <a:solidFill>
                  <a:srgbClr val="C00000"/>
                </a:solidFill>
              </a:rPr>
              <a:t>stretched forth his hands to vex certain of the church</a:t>
            </a:r>
            <a:r>
              <a:rPr lang="en-US" altLang="en-US" dirty="0"/>
              <a:t>. 2 And he killed James the brother of John with the sword.  3 And because he saw it pleased the Jews, he proceeded further to take Peter also.</a:t>
            </a:r>
          </a:p>
          <a:p>
            <a:pPr>
              <a:lnSpc>
                <a:spcPct val="90000"/>
              </a:lnSpc>
            </a:pPr>
            <a:r>
              <a:rPr lang="en-US" altLang="en-US" dirty="0"/>
              <a:t> He had James beheaded just to please the Jews.  </a:t>
            </a:r>
          </a:p>
          <a:p>
            <a:pPr>
              <a:lnSpc>
                <a:spcPct val="90000"/>
              </a:lnSpc>
            </a:pPr>
            <a:endParaRPr lang="en-US" alt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 to="" calcmode="lin" valueType="num">
                                      <p:cBhvr>
                                        <p:cTn id="7" dur="1" fill="hold"/>
                                        <p:tgtEl>
                                          <p:spTgt spid="1024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10243">
                                            <p:txEl>
                                              <p:pRg st="1" end="1"/>
                                            </p:txEl>
                                          </p:spTgt>
                                        </p:tgtEl>
                                        <p:attrNameLst>
                                          <p:attrName>style.visibility</p:attrName>
                                        </p:attrNameLst>
                                      </p:cBhvr>
                                      <p:to>
                                        <p:strVal val="visible"/>
                                      </p:to>
                                    </p:set>
                                    <p:anim to="" calcmode="lin" valueType="num">
                                      <p:cBhvr>
                                        <p:cTn id="12" dur="1" fill="hold"/>
                                        <p:tgtEl>
                                          <p:spTgt spid="10243">
                                            <p:txEl>
                                              <p:pRg st="1" end="1"/>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nodeType="clickEffect">
                                  <p:stCondLst>
                                    <p:cond delay="0"/>
                                  </p:stCondLst>
                                  <p:childTnLst>
                                    <p:set>
                                      <p:cBhvr>
                                        <p:cTn id="16" dur="1" fill="hold">
                                          <p:stCondLst>
                                            <p:cond delay="0"/>
                                          </p:stCondLst>
                                        </p:cTn>
                                        <p:tgtEl>
                                          <p:spTgt spid="10243">
                                            <p:txEl>
                                              <p:pRg st="2" end="2"/>
                                            </p:txEl>
                                          </p:spTgt>
                                        </p:tgtEl>
                                        <p:attrNameLst>
                                          <p:attrName>style.visibility</p:attrName>
                                        </p:attrNameLst>
                                      </p:cBhvr>
                                      <p:to>
                                        <p:strVal val="visible"/>
                                      </p:to>
                                    </p:set>
                                    <p:anim to="" calcmode="lin" valueType="num">
                                      <p:cBhvr>
                                        <p:cTn id="17" dur="1" fill="hold"/>
                                        <p:tgtEl>
                                          <p:spTgt spid="10243">
                                            <p:txEl>
                                              <p:pRg st="2" end="2"/>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nodeType="clickEffect">
                                  <p:stCondLst>
                                    <p:cond delay="0"/>
                                  </p:stCondLst>
                                  <p:childTnLst>
                                    <p:set>
                                      <p:cBhvr>
                                        <p:cTn id="21" dur="1" fill="hold">
                                          <p:stCondLst>
                                            <p:cond delay="0"/>
                                          </p:stCondLst>
                                        </p:cTn>
                                        <p:tgtEl>
                                          <p:spTgt spid="10243">
                                            <p:txEl>
                                              <p:pRg st="3" end="3"/>
                                            </p:txEl>
                                          </p:spTgt>
                                        </p:tgtEl>
                                        <p:attrNameLst>
                                          <p:attrName>style.visibility</p:attrName>
                                        </p:attrNameLst>
                                      </p:cBhvr>
                                      <p:to>
                                        <p:strVal val="visible"/>
                                      </p:to>
                                    </p:set>
                                    <p:anim to="" calcmode="lin" valueType="num">
                                      <p:cBhvr>
                                        <p:cTn id="22" dur="1" fill="hold"/>
                                        <p:tgtEl>
                                          <p:spTgt spid="1024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3F15B5D-D6E8-3AE7-B969-1B31BB17EB8D}"/>
              </a:ext>
            </a:extLst>
          </p:cNvPr>
          <p:cNvSpPr>
            <a:spLocks noGrp="1"/>
          </p:cNvSpPr>
          <p:nvPr>
            <p:ph type="sldNum" sz="quarter" idx="12"/>
          </p:nvPr>
        </p:nvSpPr>
        <p:spPr/>
        <p:txBody>
          <a:bodyPr/>
          <a:lstStyle/>
          <a:p>
            <a:pPr fontAlgn="base">
              <a:spcBef>
                <a:spcPct val="0"/>
              </a:spcBef>
              <a:spcAft>
                <a:spcPct val="0"/>
              </a:spcAft>
            </a:pPr>
            <a:fld id="{FDB3FB99-13C1-4767-BEB1-35EB25B81ADE}" type="slidenum">
              <a:rPr lang="en-US" altLang="en-US">
                <a:solidFill>
                  <a:srgbClr val="000000"/>
                </a:solidFill>
                <a:latin typeface="Arial" panose="020B0604020202020204" pitchFamily="34" charset="0"/>
              </a:rPr>
              <a:pPr fontAlgn="base">
                <a:spcBef>
                  <a:spcPct val="0"/>
                </a:spcBef>
                <a:spcAft>
                  <a:spcPct val="0"/>
                </a:spcAft>
              </a:pPr>
              <a:t>93</a:t>
            </a:fld>
            <a:endParaRPr lang="en-US" altLang="en-US">
              <a:solidFill>
                <a:srgbClr val="000000"/>
              </a:solidFill>
              <a:latin typeface="Arial" panose="020B0604020202020204" pitchFamily="34" charset="0"/>
            </a:endParaRPr>
          </a:p>
        </p:txBody>
      </p:sp>
      <p:sp>
        <p:nvSpPr>
          <p:cNvPr id="10242" name="Rectangle 2">
            <a:extLst>
              <a:ext uri="{FF2B5EF4-FFF2-40B4-BE49-F238E27FC236}">
                <a16:creationId xmlns:a16="http://schemas.microsoft.com/office/drawing/2014/main" id="{2A47D08F-6AA7-4469-F8AF-7C3D73403B12}"/>
              </a:ext>
            </a:extLst>
          </p:cNvPr>
          <p:cNvSpPr>
            <a:spLocks noGrp="1" noChangeArrowheads="1"/>
          </p:cNvSpPr>
          <p:nvPr>
            <p:ph type="title"/>
          </p:nvPr>
        </p:nvSpPr>
        <p:spPr>
          <a:xfrm>
            <a:off x="1626669" y="277813"/>
            <a:ext cx="10565331" cy="1021598"/>
          </a:xfrm>
        </p:spPr>
        <p:txBody>
          <a:bodyPr/>
          <a:lstStyle/>
          <a:p>
            <a:r>
              <a:rPr lang="en-US" altLang="en-US" sz="5400" dirty="0"/>
              <a:t>While Pleasing Them He Angered God</a:t>
            </a:r>
          </a:p>
        </p:txBody>
      </p:sp>
      <p:sp>
        <p:nvSpPr>
          <p:cNvPr id="10243" name="Rectangle 3">
            <a:extLst>
              <a:ext uri="{FF2B5EF4-FFF2-40B4-BE49-F238E27FC236}">
                <a16:creationId xmlns:a16="http://schemas.microsoft.com/office/drawing/2014/main" id="{9AB4DDD5-FED2-7C56-4824-2D950D8F7BD2}"/>
              </a:ext>
            </a:extLst>
          </p:cNvPr>
          <p:cNvSpPr>
            <a:spLocks noGrp="1" noChangeArrowheads="1"/>
          </p:cNvSpPr>
          <p:nvPr>
            <p:ph type="body" idx="1"/>
          </p:nvPr>
        </p:nvSpPr>
        <p:spPr>
          <a:xfrm>
            <a:off x="895149" y="1600201"/>
            <a:ext cx="10687251" cy="4530725"/>
          </a:xfrm>
        </p:spPr>
        <p:txBody>
          <a:bodyPr/>
          <a:lstStyle/>
          <a:p>
            <a:r>
              <a:rPr lang="en-US" altLang="en-US" dirty="0"/>
              <a:t> </a:t>
            </a:r>
            <a:r>
              <a:rPr lang="en-US" baseline="30000" dirty="0"/>
              <a:t>20 </a:t>
            </a:r>
            <a:r>
              <a:rPr lang="en-US" b="0" dirty="0"/>
              <a:t>And Herod was highly displeased with them of </a:t>
            </a:r>
            <a:r>
              <a:rPr lang="en-US" b="0" dirty="0" err="1"/>
              <a:t>Tyre</a:t>
            </a:r>
            <a:r>
              <a:rPr lang="en-US" b="0" dirty="0"/>
              <a:t> and Sidon: but they came with one accord to him, </a:t>
            </a:r>
            <a:r>
              <a:rPr lang="en-US" dirty="0"/>
              <a:t>desired peace; because their country was nourished by the king's country.</a:t>
            </a:r>
          </a:p>
          <a:p>
            <a:r>
              <a:rPr lang="en-US" baseline="30000" dirty="0"/>
              <a:t>21 </a:t>
            </a:r>
            <a:r>
              <a:rPr lang="en-US" dirty="0"/>
              <a:t>And upon a set day Herod, arrayed in royal apparel, sat upon his throne, and made an oration unto them.</a:t>
            </a:r>
          </a:p>
          <a:p>
            <a:r>
              <a:rPr lang="en-US" baseline="30000" dirty="0"/>
              <a:t>22 </a:t>
            </a:r>
            <a:r>
              <a:rPr lang="en-US" dirty="0"/>
              <a:t>And the people gave a shout, saying, It is the voice of a god, and not of a man.</a:t>
            </a:r>
          </a:p>
          <a:p>
            <a:r>
              <a:rPr lang="en-US" baseline="30000" dirty="0"/>
              <a:t>23 </a:t>
            </a:r>
            <a:r>
              <a:rPr lang="en-US" dirty="0"/>
              <a:t>And immediately the angel of the Lord smote him, </a:t>
            </a:r>
            <a:r>
              <a:rPr lang="en-US" dirty="0">
                <a:solidFill>
                  <a:srgbClr val="C00000"/>
                </a:solidFill>
              </a:rPr>
              <a:t>because he gave not God the glory</a:t>
            </a:r>
            <a:r>
              <a:rPr lang="en-US" dirty="0"/>
              <a:t>: and he was eaten of worms, and gave up the ghost.</a:t>
            </a:r>
          </a:p>
          <a:p>
            <a:endParaRPr lang="en-US" altLang="en-US" dirty="0"/>
          </a:p>
        </p:txBody>
      </p:sp>
    </p:spTree>
    <p:extLst>
      <p:ext uri="{BB962C8B-B14F-4D97-AF65-F5344CB8AC3E}">
        <p14:creationId xmlns:p14="http://schemas.microsoft.com/office/powerpoint/2010/main" val="30459296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 to="" calcmode="lin" valueType="num">
                                      <p:cBhvr>
                                        <p:cTn id="7" dur="1" fill="hold"/>
                                        <p:tgtEl>
                                          <p:spTgt spid="1024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10243">
                                            <p:txEl>
                                              <p:pRg st="1" end="1"/>
                                            </p:txEl>
                                          </p:spTgt>
                                        </p:tgtEl>
                                        <p:attrNameLst>
                                          <p:attrName>style.visibility</p:attrName>
                                        </p:attrNameLst>
                                      </p:cBhvr>
                                      <p:to>
                                        <p:strVal val="visible"/>
                                      </p:to>
                                    </p:set>
                                    <p:anim to="" calcmode="lin" valueType="num">
                                      <p:cBhvr>
                                        <p:cTn id="12" dur="1" fill="hold"/>
                                        <p:tgtEl>
                                          <p:spTgt spid="1024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10243">
                                            <p:txEl>
                                              <p:pRg st="2" end="2"/>
                                            </p:txEl>
                                          </p:spTgt>
                                        </p:tgtEl>
                                        <p:attrNameLst>
                                          <p:attrName>style.visibility</p:attrName>
                                        </p:attrNameLst>
                                      </p:cBhvr>
                                      <p:to>
                                        <p:strVal val="visible"/>
                                      </p:to>
                                    </p:set>
                                    <p:anim to="" calcmode="lin" valueType="num">
                                      <p:cBhvr>
                                        <p:cTn id="17" dur="1" fill="hold"/>
                                        <p:tgtEl>
                                          <p:spTgt spid="1024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10243">
                                            <p:txEl>
                                              <p:pRg st="3" end="3"/>
                                            </p:txEl>
                                          </p:spTgt>
                                        </p:tgtEl>
                                        <p:attrNameLst>
                                          <p:attrName>style.visibility</p:attrName>
                                        </p:attrNameLst>
                                      </p:cBhvr>
                                      <p:to>
                                        <p:strVal val="visible"/>
                                      </p:to>
                                    </p:set>
                                    <p:anim to="" calcmode="lin" valueType="num">
                                      <p:cBhvr>
                                        <p:cTn id="22" dur="1" fill="hold"/>
                                        <p:tgtEl>
                                          <p:spTgt spid="1024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81E6B9C-D7FE-428F-A2C9-484024C2F8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558265"/>
            <a:ext cx="12192001" cy="5736657"/>
          </a:xfrm>
          <a:prstGeom prst="rect">
            <a:avLst/>
          </a:prstGeom>
        </p:spPr>
      </p:pic>
    </p:spTree>
    <p:extLst>
      <p:ext uri="{BB962C8B-B14F-4D97-AF65-F5344CB8AC3E}">
        <p14:creationId xmlns:p14="http://schemas.microsoft.com/office/powerpoint/2010/main" val="66807881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AB8D9F48-FC53-9862-5822-770878709B8C}"/>
              </a:ext>
            </a:extLst>
          </p:cNvPr>
          <p:cNvSpPr>
            <a:spLocks noGrp="1" noChangeArrowheads="1"/>
          </p:cNvSpPr>
          <p:nvPr>
            <p:ph type="title"/>
          </p:nvPr>
        </p:nvSpPr>
        <p:spPr>
          <a:xfrm>
            <a:off x="1752600" y="152400"/>
            <a:ext cx="8686800" cy="1447800"/>
          </a:xfrm>
          <a:effectLst>
            <a:outerShdw dist="35921" dir="2700000" algn="ctr" rotWithShape="0">
              <a:srgbClr val="FF3399"/>
            </a:outerShdw>
          </a:effectLst>
        </p:spPr>
        <p:txBody>
          <a:bodyPr/>
          <a:lstStyle/>
          <a:p>
            <a:pPr>
              <a:defRPr/>
            </a:pPr>
            <a:r>
              <a:rPr lang="en-US" sz="6000" b="1">
                <a:effectLst/>
              </a:rPr>
              <a:t>Worksheet of the Herod’s</a:t>
            </a:r>
          </a:p>
        </p:txBody>
      </p:sp>
      <p:sp>
        <p:nvSpPr>
          <p:cNvPr id="24582" name="Text Box 6">
            <a:extLst>
              <a:ext uri="{FF2B5EF4-FFF2-40B4-BE49-F238E27FC236}">
                <a16:creationId xmlns:a16="http://schemas.microsoft.com/office/drawing/2014/main" id="{BDFBA086-1ECC-7FA7-6958-9DA34E537D16}"/>
              </a:ext>
            </a:extLst>
          </p:cNvPr>
          <p:cNvSpPr txBox="1">
            <a:spLocks noChangeArrowheads="1"/>
          </p:cNvSpPr>
          <p:nvPr/>
        </p:nvSpPr>
        <p:spPr bwMode="auto">
          <a:xfrm>
            <a:off x="1752600" y="1676401"/>
            <a:ext cx="8915400"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r>
              <a:rPr lang="en-US" altLang="en-US">
                <a:solidFill>
                  <a:srgbClr val="FFFF00"/>
                </a:solidFill>
              </a:rPr>
              <a:t>___________The first of the Herod family to have power in Palestine</a:t>
            </a:r>
          </a:p>
          <a:p>
            <a:pPr eaLnBrk="0" fontAlgn="base" hangingPunct="0">
              <a:spcBef>
                <a:spcPct val="0"/>
              </a:spcBef>
              <a:spcAft>
                <a:spcPct val="0"/>
              </a:spcAft>
            </a:pPr>
            <a:r>
              <a:rPr lang="en-US" altLang="en-US">
                <a:solidFill>
                  <a:srgbClr val="FFFF00"/>
                </a:solidFill>
              </a:rPr>
              <a:t>___________Ordered John the Baptist killed</a:t>
            </a:r>
          </a:p>
          <a:p>
            <a:pPr eaLnBrk="0" fontAlgn="base" hangingPunct="0">
              <a:spcBef>
                <a:spcPct val="0"/>
              </a:spcBef>
              <a:spcAft>
                <a:spcPct val="0"/>
              </a:spcAft>
            </a:pPr>
            <a:r>
              <a:rPr lang="en-US" altLang="en-US">
                <a:solidFill>
                  <a:srgbClr val="FFFF00"/>
                </a:solidFill>
              </a:rPr>
              <a:t>___________Killed the babies of Bethlehem</a:t>
            </a:r>
          </a:p>
          <a:p>
            <a:pPr eaLnBrk="0" fontAlgn="base" hangingPunct="0">
              <a:spcBef>
                <a:spcPct val="0"/>
              </a:spcBef>
              <a:spcAft>
                <a:spcPct val="0"/>
              </a:spcAft>
            </a:pPr>
            <a:r>
              <a:rPr lang="en-US" altLang="en-US">
                <a:solidFill>
                  <a:srgbClr val="FFFF00"/>
                </a:solidFill>
              </a:rPr>
              <a:t>___________Jesus was tried before him</a:t>
            </a:r>
          </a:p>
          <a:p>
            <a:pPr eaLnBrk="0" fontAlgn="base" hangingPunct="0">
              <a:spcBef>
                <a:spcPct val="0"/>
              </a:spcBef>
              <a:spcAft>
                <a:spcPct val="0"/>
              </a:spcAft>
            </a:pPr>
            <a:r>
              <a:rPr lang="en-US" altLang="en-US">
                <a:solidFill>
                  <a:srgbClr val="FFFF00"/>
                </a:solidFill>
              </a:rPr>
              <a:t>___________Killed James the apostle</a:t>
            </a:r>
          </a:p>
          <a:p>
            <a:pPr eaLnBrk="0" fontAlgn="base" hangingPunct="0">
              <a:spcBef>
                <a:spcPct val="0"/>
              </a:spcBef>
              <a:spcAft>
                <a:spcPct val="0"/>
              </a:spcAft>
            </a:pPr>
            <a:r>
              <a:rPr lang="en-US" altLang="en-US">
                <a:solidFill>
                  <a:srgbClr val="FFFF00"/>
                </a:solidFill>
              </a:rPr>
              <a:t>___________Heard Paul’s defense</a:t>
            </a:r>
          </a:p>
          <a:p>
            <a:pPr eaLnBrk="0" fontAlgn="base" hangingPunct="0">
              <a:spcBef>
                <a:spcPct val="0"/>
              </a:spcBef>
              <a:spcAft>
                <a:spcPct val="0"/>
              </a:spcAft>
            </a:pPr>
            <a:r>
              <a:rPr lang="en-US" altLang="en-US">
                <a:solidFill>
                  <a:srgbClr val="FFFF00"/>
                </a:solidFill>
              </a:rPr>
              <a:t>___________Herodias was his wife first</a:t>
            </a:r>
          </a:p>
          <a:p>
            <a:pPr eaLnBrk="0" fontAlgn="base" hangingPunct="0">
              <a:spcBef>
                <a:spcPct val="0"/>
              </a:spcBef>
              <a:spcAft>
                <a:spcPct val="0"/>
              </a:spcAft>
            </a:pPr>
            <a:r>
              <a:rPr lang="en-US" altLang="en-US">
                <a:solidFill>
                  <a:srgbClr val="FFFF00"/>
                </a:solidFill>
              </a:rPr>
              <a:t>___________Joseph took the child Jesus to Nazareth when he heard 	          this man was reigning in Judea</a:t>
            </a:r>
          </a:p>
          <a:p>
            <a:pPr eaLnBrk="0" fontAlgn="base" hangingPunct="0">
              <a:spcBef>
                <a:spcPct val="0"/>
              </a:spcBef>
              <a:spcAft>
                <a:spcPct val="0"/>
              </a:spcAft>
            </a:pPr>
            <a:r>
              <a:rPr lang="en-US" altLang="en-US">
                <a:solidFill>
                  <a:srgbClr val="FFFF00"/>
                </a:solidFill>
              </a:rPr>
              <a:t>___________Rebuilt the temple</a:t>
            </a:r>
          </a:p>
          <a:p>
            <a:pPr eaLnBrk="0" fontAlgn="base" hangingPunct="0">
              <a:spcBef>
                <a:spcPct val="0"/>
              </a:spcBef>
              <a:spcAft>
                <a:spcPct val="0"/>
              </a:spcAft>
            </a:pPr>
            <a:r>
              <a:rPr lang="en-US" altLang="en-US">
                <a:solidFill>
                  <a:srgbClr val="FFFF00"/>
                </a:solidFill>
              </a:rPr>
              <a:t>___________Imprisoned Peter</a:t>
            </a:r>
          </a:p>
          <a:p>
            <a:pPr eaLnBrk="0" fontAlgn="base" hangingPunct="0">
              <a:spcBef>
                <a:spcPct val="0"/>
              </a:spcBef>
              <a:spcAft>
                <a:spcPct val="0"/>
              </a:spcAft>
            </a:pPr>
            <a:r>
              <a:rPr lang="en-US" altLang="en-US">
                <a:solidFill>
                  <a:srgbClr val="FFFF00"/>
                </a:solidFill>
              </a:rPr>
              <a:t>___________Jesus grew up in his territory</a:t>
            </a:r>
          </a:p>
          <a:p>
            <a:pPr eaLnBrk="0" fontAlgn="base" hangingPunct="0">
              <a:spcBef>
                <a:spcPct val="0"/>
              </a:spcBef>
              <a:spcAft>
                <a:spcPct val="0"/>
              </a:spcAft>
            </a:pPr>
            <a:r>
              <a:rPr lang="en-US" altLang="en-US">
                <a:solidFill>
                  <a:srgbClr val="FFFF00"/>
                </a:solidFill>
              </a:rPr>
              <a:t>___________Built Caesarea</a:t>
            </a:r>
          </a:p>
        </p:txBody>
      </p:sp>
      <p:sp>
        <p:nvSpPr>
          <p:cNvPr id="24583" name="Text Box 7">
            <a:extLst>
              <a:ext uri="{FF2B5EF4-FFF2-40B4-BE49-F238E27FC236}">
                <a16:creationId xmlns:a16="http://schemas.microsoft.com/office/drawing/2014/main" id="{53585CB7-EFBE-C88B-ADBD-38F3C8093E93}"/>
              </a:ext>
            </a:extLst>
          </p:cNvPr>
          <p:cNvSpPr txBox="1">
            <a:spLocks noChangeArrowheads="1"/>
          </p:cNvSpPr>
          <p:nvPr/>
        </p:nvSpPr>
        <p:spPr bwMode="auto">
          <a:xfrm>
            <a:off x="1905000" y="16764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0" fontAlgn="base" hangingPunct="0">
              <a:spcBef>
                <a:spcPct val="50000"/>
              </a:spcBef>
              <a:spcAft>
                <a:spcPct val="0"/>
              </a:spcAft>
            </a:pPr>
            <a:r>
              <a:rPr lang="en-US" altLang="en-US" i="1">
                <a:solidFill>
                  <a:srgbClr val="FFFFFF"/>
                </a:solidFill>
              </a:rPr>
              <a:t>Antipater</a:t>
            </a:r>
          </a:p>
        </p:txBody>
      </p:sp>
      <p:sp>
        <p:nvSpPr>
          <p:cNvPr id="24584" name="Text Box 8">
            <a:extLst>
              <a:ext uri="{FF2B5EF4-FFF2-40B4-BE49-F238E27FC236}">
                <a16:creationId xmlns:a16="http://schemas.microsoft.com/office/drawing/2014/main" id="{766C6388-9E0C-5EED-0029-8F08F1799FAE}"/>
              </a:ext>
            </a:extLst>
          </p:cNvPr>
          <p:cNvSpPr txBox="1">
            <a:spLocks noChangeArrowheads="1"/>
          </p:cNvSpPr>
          <p:nvPr/>
        </p:nvSpPr>
        <p:spPr bwMode="auto">
          <a:xfrm>
            <a:off x="1905000" y="20574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0" fontAlgn="base" hangingPunct="0">
              <a:spcBef>
                <a:spcPct val="50000"/>
              </a:spcBef>
              <a:spcAft>
                <a:spcPct val="0"/>
              </a:spcAft>
            </a:pPr>
            <a:r>
              <a:rPr lang="en-US" altLang="en-US" i="1">
                <a:solidFill>
                  <a:srgbClr val="FFFFFF"/>
                </a:solidFill>
              </a:rPr>
              <a:t>Antipas</a:t>
            </a:r>
          </a:p>
        </p:txBody>
      </p:sp>
      <p:sp>
        <p:nvSpPr>
          <p:cNvPr id="24585" name="Text Box 9">
            <a:extLst>
              <a:ext uri="{FF2B5EF4-FFF2-40B4-BE49-F238E27FC236}">
                <a16:creationId xmlns:a16="http://schemas.microsoft.com/office/drawing/2014/main" id="{09E0C9FF-2D30-8A89-3832-8FAADC9A4ED6}"/>
              </a:ext>
            </a:extLst>
          </p:cNvPr>
          <p:cNvSpPr txBox="1">
            <a:spLocks noChangeArrowheads="1"/>
          </p:cNvSpPr>
          <p:nvPr/>
        </p:nvSpPr>
        <p:spPr bwMode="auto">
          <a:xfrm>
            <a:off x="1828800" y="243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50000"/>
              </a:spcBef>
              <a:spcAft>
                <a:spcPct val="0"/>
              </a:spcAft>
            </a:pPr>
            <a:r>
              <a:rPr lang="en-US" altLang="en-US" i="1">
                <a:solidFill>
                  <a:srgbClr val="FFFFFF"/>
                </a:solidFill>
              </a:rPr>
              <a:t>Herod Great</a:t>
            </a:r>
          </a:p>
        </p:txBody>
      </p:sp>
      <p:sp>
        <p:nvSpPr>
          <p:cNvPr id="24586" name="Text Box 10">
            <a:extLst>
              <a:ext uri="{FF2B5EF4-FFF2-40B4-BE49-F238E27FC236}">
                <a16:creationId xmlns:a16="http://schemas.microsoft.com/office/drawing/2014/main" id="{04E5E04C-091F-9E4C-ED3B-D3321D7ECDD9}"/>
              </a:ext>
            </a:extLst>
          </p:cNvPr>
          <p:cNvSpPr txBox="1">
            <a:spLocks noChangeArrowheads="1"/>
          </p:cNvSpPr>
          <p:nvPr/>
        </p:nvSpPr>
        <p:spPr bwMode="auto">
          <a:xfrm>
            <a:off x="1905000" y="28194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0" fontAlgn="base" hangingPunct="0">
              <a:spcBef>
                <a:spcPct val="50000"/>
              </a:spcBef>
              <a:spcAft>
                <a:spcPct val="0"/>
              </a:spcAft>
            </a:pPr>
            <a:r>
              <a:rPr lang="en-US" altLang="en-US" i="1">
                <a:solidFill>
                  <a:srgbClr val="FFFFFF"/>
                </a:solidFill>
              </a:rPr>
              <a:t>Antipas</a:t>
            </a:r>
          </a:p>
        </p:txBody>
      </p:sp>
      <p:sp>
        <p:nvSpPr>
          <p:cNvPr id="24587" name="Text Box 11">
            <a:extLst>
              <a:ext uri="{FF2B5EF4-FFF2-40B4-BE49-F238E27FC236}">
                <a16:creationId xmlns:a16="http://schemas.microsoft.com/office/drawing/2014/main" id="{C1B39645-9492-929E-19AB-195D47CBA10D}"/>
              </a:ext>
            </a:extLst>
          </p:cNvPr>
          <p:cNvSpPr txBox="1">
            <a:spLocks noChangeArrowheads="1"/>
          </p:cNvSpPr>
          <p:nvPr/>
        </p:nvSpPr>
        <p:spPr bwMode="auto">
          <a:xfrm>
            <a:off x="1905000" y="31242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0" fontAlgn="base" hangingPunct="0">
              <a:spcBef>
                <a:spcPct val="50000"/>
              </a:spcBef>
              <a:spcAft>
                <a:spcPct val="0"/>
              </a:spcAft>
            </a:pPr>
            <a:r>
              <a:rPr lang="en-US" altLang="en-US" i="1">
                <a:solidFill>
                  <a:srgbClr val="FFFFFF"/>
                </a:solidFill>
              </a:rPr>
              <a:t>Agrippa I</a:t>
            </a:r>
          </a:p>
        </p:txBody>
      </p:sp>
      <p:sp>
        <p:nvSpPr>
          <p:cNvPr id="24588" name="Text Box 12">
            <a:extLst>
              <a:ext uri="{FF2B5EF4-FFF2-40B4-BE49-F238E27FC236}">
                <a16:creationId xmlns:a16="http://schemas.microsoft.com/office/drawing/2014/main" id="{2B08C873-EEAA-DAC0-CF76-9D03982F554A}"/>
              </a:ext>
            </a:extLst>
          </p:cNvPr>
          <p:cNvSpPr txBox="1">
            <a:spLocks noChangeArrowheads="1"/>
          </p:cNvSpPr>
          <p:nvPr/>
        </p:nvSpPr>
        <p:spPr bwMode="auto">
          <a:xfrm>
            <a:off x="1905000" y="3505200"/>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0" fontAlgn="base" hangingPunct="0">
              <a:spcBef>
                <a:spcPct val="50000"/>
              </a:spcBef>
              <a:spcAft>
                <a:spcPct val="0"/>
              </a:spcAft>
            </a:pPr>
            <a:r>
              <a:rPr lang="en-US" altLang="en-US" i="1">
                <a:solidFill>
                  <a:srgbClr val="FFFFFF"/>
                </a:solidFill>
              </a:rPr>
              <a:t>Agrippa II</a:t>
            </a:r>
          </a:p>
        </p:txBody>
      </p:sp>
      <p:sp>
        <p:nvSpPr>
          <p:cNvPr id="24589" name="Text Box 13">
            <a:extLst>
              <a:ext uri="{FF2B5EF4-FFF2-40B4-BE49-F238E27FC236}">
                <a16:creationId xmlns:a16="http://schemas.microsoft.com/office/drawing/2014/main" id="{FB2F6992-7EB1-86B3-A7C0-D02078306328}"/>
              </a:ext>
            </a:extLst>
          </p:cNvPr>
          <p:cNvSpPr txBox="1">
            <a:spLocks noChangeArrowheads="1"/>
          </p:cNvSpPr>
          <p:nvPr/>
        </p:nvSpPr>
        <p:spPr bwMode="auto">
          <a:xfrm>
            <a:off x="1828800" y="38862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50000"/>
              </a:spcBef>
              <a:spcAft>
                <a:spcPct val="0"/>
              </a:spcAft>
            </a:pPr>
            <a:r>
              <a:rPr lang="en-US" altLang="en-US" i="1">
                <a:solidFill>
                  <a:srgbClr val="FFFFFF"/>
                </a:solidFill>
              </a:rPr>
              <a:t>Herod Philip</a:t>
            </a:r>
          </a:p>
        </p:txBody>
      </p:sp>
      <p:sp>
        <p:nvSpPr>
          <p:cNvPr id="24590" name="Text Box 14">
            <a:extLst>
              <a:ext uri="{FF2B5EF4-FFF2-40B4-BE49-F238E27FC236}">
                <a16:creationId xmlns:a16="http://schemas.microsoft.com/office/drawing/2014/main" id="{80C8601A-9B55-9BD4-DD3E-9371CCC3A99E}"/>
              </a:ext>
            </a:extLst>
          </p:cNvPr>
          <p:cNvSpPr txBox="1">
            <a:spLocks noChangeArrowheads="1"/>
          </p:cNvSpPr>
          <p:nvPr/>
        </p:nvSpPr>
        <p:spPr bwMode="auto">
          <a:xfrm>
            <a:off x="1905000" y="42672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0" fontAlgn="base" hangingPunct="0">
              <a:spcBef>
                <a:spcPct val="50000"/>
              </a:spcBef>
              <a:spcAft>
                <a:spcPct val="0"/>
              </a:spcAft>
            </a:pPr>
            <a:r>
              <a:rPr lang="en-US" altLang="en-US" i="1">
                <a:solidFill>
                  <a:srgbClr val="FFFFFF"/>
                </a:solidFill>
              </a:rPr>
              <a:t>Archelaus</a:t>
            </a:r>
          </a:p>
        </p:txBody>
      </p:sp>
      <p:sp>
        <p:nvSpPr>
          <p:cNvPr id="24591" name="Text Box 15">
            <a:extLst>
              <a:ext uri="{FF2B5EF4-FFF2-40B4-BE49-F238E27FC236}">
                <a16:creationId xmlns:a16="http://schemas.microsoft.com/office/drawing/2014/main" id="{F92951EF-4A9F-C5F3-32A4-1D7B48E5BEDA}"/>
              </a:ext>
            </a:extLst>
          </p:cNvPr>
          <p:cNvSpPr txBox="1">
            <a:spLocks noChangeArrowheads="1"/>
          </p:cNvSpPr>
          <p:nvPr/>
        </p:nvSpPr>
        <p:spPr bwMode="auto">
          <a:xfrm>
            <a:off x="1828800" y="49530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50000"/>
              </a:spcBef>
              <a:spcAft>
                <a:spcPct val="0"/>
              </a:spcAft>
            </a:pPr>
            <a:r>
              <a:rPr lang="en-US" altLang="en-US" i="1">
                <a:solidFill>
                  <a:srgbClr val="FFFFFF"/>
                </a:solidFill>
              </a:rPr>
              <a:t>Herod Great</a:t>
            </a:r>
          </a:p>
        </p:txBody>
      </p:sp>
      <p:sp>
        <p:nvSpPr>
          <p:cNvPr id="24592" name="Text Box 16">
            <a:extLst>
              <a:ext uri="{FF2B5EF4-FFF2-40B4-BE49-F238E27FC236}">
                <a16:creationId xmlns:a16="http://schemas.microsoft.com/office/drawing/2014/main" id="{293EF5BD-E6E7-943F-F24D-D917D03A7AC7}"/>
              </a:ext>
            </a:extLst>
          </p:cNvPr>
          <p:cNvSpPr txBox="1">
            <a:spLocks noChangeArrowheads="1"/>
          </p:cNvSpPr>
          <p:nvPr/>
        </p:nvSpPr>
        <p:spPr bwMode="auto">
          <a:xfrm>
            <a:off x="1905000" y="53340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0" fontAlgn="base" hangingPunct="0">
              <a:spcBef>
                <a:spcPct val="50000"/>
              </a:spcBef>
              <a:spcAft>
                <a:spcPct val="0"/>
              </a:spcAft>
            </a:pPr>
            <a:r>
              <a:rPr lang="en-US" altLang="en-US" i="1">
                <a:solidFill>
                  <a:srgbClr val="FFFFFF"/>
                </a:solidFill>
              </a:rPr>
              <a:t>Agrippa I</a:t>
            </a:r>
          </a:p>
        </p:txBody>
      </p:sp>
      <p:sp>
        <p:nvSpPr>
          <p:cNvPr id="24593" name="Text Box 17">
            <a:extLst>
              <a:ext uri="{FF2B5EF4-FFF2-40B4-BE49-F238E27FC236}">
                <a16:creationId xmlns:a16="http://schemas.microsoft.com/office/drawing/2014/main" id="{93289358-BAF1-FE36-DA1E-BB2563131FCF}"/>
              </a:ext>
            </a:extLst>
          </p:cNvPr>
          <p:cNvSpPr txBox="1">
            <a:spLocks noChangeArrowheads="1"/>
          </p:cNvSpPr>
          <p:nvPr/>
        </p:nvSpPr>
        <p:spPr bwMode="auto">
          <a:xfrm>
            <a:off x="1905000" y="57150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0" fontAlgn="base" hangingPunct="0">
              <a:spcBef>
                <a:spcPct val="50000"/>
              </a:spcBef>
              <a:spcAft>
                <a:spcPct val="0"/>
              </a:spcAft>
            </a:pPr>
            <a:r>
              <a:rPr lang="en-US" altLang="en-US" i="1">
                <a:solidFill>
                  <a:srgbClr val="FFFFFF"/>
                </a:solidFill>
              </a:rPr>
              <a:t>Antipas</a:t>
            </a:r>
          </a:p>
        </p:txBody>
      </p:sp>
      <p:sp>
        <p:nvSpPr>
          <p:cNvPr id="24594" name="Text Box 18">
            <a:extLst>
              <a:ext uri="{FF2B5EF4-FFF2-40B4-BE49-F238E27FC236}">
                <a16:creationId xmlns:a16="http://schemas.microsoft.com/office/drawing/2014/main" id="{85B96B32-2774-8FDF-8823-F566CBB6F548}"/>
              </a:ext>
            </a:extLst>
          </p:cNvPr>
          <p:cNvSpPr txBox="1">
            <a:spLocks noChangeArrowheads="1"/>
          </p:cNvSpPr>
          <p:nvPr/>
        </p:nvSpPr>
        <p:spPr bwMode="auto">
          <a:xfrm>
            <a:off x="1828800" y="60960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50000"/>
              </a:spcBef>
              <a:spcAft>
                <a:spcPct val="0"/>
              </a:spcAft>
            </a:pPr>
            <a:r>
              <a:rPr lang="en-US" altLang="en-US" i="1">
                <a:solidFill>
                  <a:srgbClr val="FFFFFF"/>
                </a:solidFill>
              </a:rPr>
              <a:t>Herod Great</a:t>
            </a:r>
          </a:p>
        </p:txBody>
      </p:sp>
      <p:sp>
        <p:nvSpPr>
          <p:cNvPr id="19472" name="Rectangle 19">
            <a:extLst>
              <a:ext uri="{FF2B5EF4-FFF2-40B4-BE49-F238E27FC236}">
                <a16:creationId xmlns:a16="http://schemas.microsoft.com/office/drawing/2014/main" id="{3435C6E0-DB7A-F3A4-5366-930A80044F2D}"/>
              </a:ext>
            </a:extLst>
          </p:cNvPr>
          <p:cNvSpPr>
            <a:spLocks noChangeArrowheads="1"/>
          </p:cNvSpPr>
          <p:nvPr/>
        </p:nvSpPr>
        <p:spPr bwMode="auto">
          <a:xfrm>
            <a:off x="1524000" y="0"/>
            <a:ext cx="152400" cy="6858000"/>
          </a:xfrm>
          <a:prstGeom prst="rect">
            <a:avLst/>
          </a:prstGeom>
          <a:gradFill rotWithShape="1">
            <a:gsLst>
              <a:gs pos="0">
                <a:srgbClr val="FF0000"/>
              </a:gs>
              <a:gs pos="50000">
                <a:srgbClr val="FF3399"/>
              </a:gs>
              <a:gs pos="100000">
                <a:srgbClr val="FF0000"/>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00"/>
              </a:solidFill>
            </a:endParaRPr>
          </a:p>
        </p:txBody>
      </p:sp>
      <p:sp>
        <p:nvSpPr>
          <p:cNvPr id="19473" name="Rectangle 20">
            <a:extLst>
              <a:ext uri="{FF2B5EF4-FFF2-40B4-BE49-F238E27FC236}">
                <a16:creationId xmlns:a16="http://schemas.microsoft.com/office/drawing/2014/main" id="{2CE45829-D98D-A287-F9EB-D507DD47E190}"/>
              </a:ext>
            </a:extLst>
          </p:cNvPr>
          <p:cNvSpPr>
            <a:spLocks noChangeArrowheads="1"/>
          </p:cNvSpPr>
          <p:nvPr/>
        </p:nvSpPr>
        <p:spPr bwMode="auto">
          <a:xfrm>
            <a:off x="10515600" y="0"/>
            <a:ext cx="152400" cy="6858000"/>
          </a:xfrm>
          <a:prstGeom prst="rect">
            <a:avLst/>
          </a:prstGeom>
          <a:gradFill rotWithShape="1">
            <a:gsLst>
              <a:gs pos="0">
                <a:srgbClr val="FF0000"/>
              </a:gs>
              <a:gs pos="50000">
                <a:srgbClr val="FF3399"/>
              </a:gs>
              <a:gs pos="100000">
                <a:srgbClr val="FF0000"/>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00"/>
              </a:solidFill>
            </a:endParaRPr>
          </a:p>
        </p:txBody>
      </p:sp>
      <p:sp>
        <p:nvSpPr>
          <p:cNvPr id="19474" name="Rectangle 21">
            <a:extLst>
              <a:ext uri="{FF2B5EF4-FFF2-40B4-BE49-F238E27FC236}">
                <a16:creationId xmlns:a16="http://schemas.microsoft.com/office/drawing/2014/main" id="{FB90239B-16C1-B256-EDE7-7BA0B430F43A}"/>
              </a:ext>
            </a:extLst>
          </p:cNvPr>
          <p:cNvSpPr>
            <a:spLocks noChangeArrowheads="1"/>
          </p:cNvSpPr>
          <p:nvPr/>
        </p:nvSpPr>
        <p:spPr bwMode="auto">
          <a:xfrm>
            <a:off x="1524000" y="0"/>
            <a:ext cx="9144000" cy="152400"/>
          </a:xfrm>
          <a:prstGeom prst="rect">
            <a:avLst/>
          </a:prstGeom>
          <a:gradFill rotWithShape="1">
            <a:gsLst>
              <a:gs pos="0">
                <a:srgbClr val="FF3399"/>
              </a:gs>
              <a:gs pos="50000">
                <a:srgbClr val="FF0000"/>
              </a:gs>
              <a:gs pos="100000">
                <a:srgbClr val="FF3399"/>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00"/>
              </a:solidFill>
            </a:endParaRPr>
          </a:p>
        </p:txBody>
      </p:sp>
      <p:sp>
        <p:nvSpPr>
          <p:cNvPr id="19475" name="Rectangle 22">
            <a:extLst>
              <a:ext uri="{FF2B5EF4-FFF2-40B4-BE49-F238E27FC236}">
                <a16:creationId xmlns:a16="http://schemas.microsoft.com/office/drawing/2014/main" id="{8E91AA36-0173-E661-B6B6-2A1755D662E5}"/>
              </a:ext>
            </a:extLst>
          </p:cNvPr>
          <p:cNvSpPr>
            <a:spLocks noChangeArrowheads="1"/>
          </p:cNvSpPr>
          <p:nvPr/>
        </p:nvSpPr>
        <p:spPr bwMode="auto">
          <a:xfrm>
            <a:off x="1524000" y="6705600"/>
            <a:ext cx="9144000" cy="152400"/>
          </a:xfrm>
          <a:prstGeom prst="rect">
            <a:avLst/>
          </a:prstGeom>
          <a:gradFill rotWithShape="1">
            <a:gsLst>
              <a:gs pos="0">
                <a:srgbClr val="FF3399"/>
              </a:gs>
              <a:gs pos="50000">
                <a:srgbClr val="FF0000"/>
              </a:gs>
              <a:gs pos="100000">
                <a:srgbClr val="FF3399"/>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00"/>
              </a:solidFill>
            </a:endParaRP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4578"/>
                                        </p:tgtEl>
                                        <p:attrNameLst>
                                          <p:attrName>style.visibility</p:attrName>
                                        </p:attrNameLst>
                                      </p:cBhvr>
                                      <p:to>
                                        <p:strVal val="visible"/>
                                      </p:to>
                                    </p:set>
                                    <p:animEffect transition="in" filter="dissolve">
                                      <p:cBhvr>
                                        <p:cTn id="7" dur="500"/>
                                        <p:tgtEl>
                                          <p:spTgt spid="24578"/>
                                        </p:tgtEl>
                                      </p:cBhvr>
                                    </p:animEffect>
                                  </p:childTnLst>
                                </p:cTn>
                              </p:par>
                            </p:childTnLst>
                          </p:cTn>
                        </p:par>
                        <p:par>
                          <p:cTn id="8" fill="hold" nodeType="afterGroup">
                            <p:stCondLst>
                              <p:cond delay="500"/>
                            </p:stCondLst>
                            <p:childTnLst>
                              <p:par>
                                <p:cTn id="9" presetID="23" presetClass="entr" presetSubtype="16" fill="hold" nodeType="afterEffect">
                                  <p:stCondLst>
                                    <p:cond delay="0"/>
                                  </p:stCondLst>
                                  <p:childTnLst>
                                    <p:set>
                                      <p:cBhvr>
                                        <p:cTn id="10" dur="1" fill="hold">
                                          <p:stCondLst>
                                            <p:cond delay="0"/>
                                          </p:stCondLst>
                                        </p:cTn>
                                        <p:tgtEl>
                                          <p:spTgt spid="24582"/>
                                        </p:tgtEl>
                                        <p:attrNameLst>
                                          <p:attrName>style.visibility</p:attrName>
                                        </p:attrNameLst>
                                      </p:cBhvr>
                                      <p:to>
                                        <p:strVal val="visible"/>
                                      </p:to>
                                    </p:set>
                                    <p:anim calcmode="lin" valueType="num">
                                      <p:cBhvr>
                                        <p:cTn id="11" dur="500" fill="hold"/>
                                        <p:tgtEl>
                                          <p:spTgt spid="24582"/>
                                        </p:tgtEl>
                                        <p:attrNameLst>
                                          <p:attrName>ppt_w</p:attrName>
                                        </p:attrNameLst>
                                      </p:cBhvr>
                                      <p:tavLst>
                                        <p:tav tm="0">
                                          <p:val>
                                            <p:fltVal val="0"/>
                                          </p:val>
                                        </p:tav>
                                        <p:tav tm="100000">
                                          <p:val>
                                            <p:strVal val="#ppt_w"/>
                                          </p:val>
                                        </p:tav>
                                      </p:tavLst>
                                    </p:anim>
                                    <p:anim calcmode="lin" valueType="num">
                                      <p:cBhvr>
                                        <p:cTn id="12" dur="500" fill="hold"/>
                                        <p:tgtEl>
                                          <p:spTgt spid="24582"/>
                                        </p:tgtEl>
                                        <p:attrNameLst>
                                          <p:attrName>ppt_h</p:attrName>
                                        </p:attrNameLst>
                                      </p:cBhvr>
                                      <p:tavLst>
                                        <p:tav tm="0">
                                          <p:val>
                                            <p:fltVal val="0"/>
                                          </p:val>
                                        </p:tav>
                                        <p:tav tm="100000">
                                          <p:val>
                                            <p:strVal val="#ppt_h"/>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3" presetClass="entr" presetSubtype="16" fill="hold" nodeType="clickEffect">
                                  <p:stCondLst>
                                    <p:cond delay="0"/>
                                  </p:stCondLst>
                                  <p:childTnLst>
                                    <p:set>
                                      <p:cBhvr>
                                        <p:cTn id="16" dur="1" fill="hold">
                                          <p:stCondLst>
                                            <p:cond delay="0"/>
                                          </p:stCondLst>
                                        </p:cTn>
                                        <p:tgtEl>
                                          <p:spTgt spid="24583"/>
                                        </p:tgtEl>
                                        <p:attrNameLst>
                                          <p:attrName>style.visibility</p:attrName>
                                        </p:attrNameLst>
                                      </p:cBhvr>
                                      <p:to>
                                        <p:strVal val="visible"/>
                                      </p:to>
                                    </p:set>
                                    <p:anim calcmode="lin" valueType="num">
                                      <p:cBhvr>
                                        <p:cTn id="17" dur="500" fill="hold"/>
                                        <p:tgtEl>
                                          <p:spTgt spid="24583"/>
                                        </p:tgtEl>
                                        <p:attrNameLst>
                                          <p:attrName>ppt_w</p:attrName>
                                        </p:attrNameLst>
                                      </p:cBhvr>
                                      <p:tavLst>
                                        <p:tav tm="0">
                                          <p:val>
                                            <p:fltVal val="0"/>
                                          </p:val>
                                        </p:tav>
                                        <p:tav tm="100000">
                                          <p:val>
                                            <p:strVal val="#ppt_w"/>
                                          </p:val>
                                        </p:tav>
                                      </p:tavLst>
                                    </p:anim>
                                    <p:anim calcmode="lin" valueType="num">
                                      <p:cBhvr>
                                        <p:cTn id="18" dur="500" fill="hold"/>
                                        <p:tgtEl>
                                          <p:spTgt spid="24583"/>
                                        </p:tgtEl>
                                        <p:attrNameLst>
                                          <p:attrName>ppt_h</p:attrName>
                                        </p:attrNameLst>
                                      </p:cBhvr>
                                      <p:tavLst>
                                        <p:tav tm="0">
                                          <p:val>
                                            <p:fltVal val="0"/>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16" fill="hold" nodeType="clickEffect">
                                  <p:stCondLst>
                                    <p:cond delay="0"/>
                                  </p:stCondLst>
                                  <p:childTnLst>
                                    <p:set>
                                      <p:cBhvr>
                                        <p:cTn id="22" dur="1" fill="hold">
                                          <p:stCondLst>
                                            <p:cond delay="0"/>
                                          </p:stCondLst>
                                        </p:cTn>
                                        <p:tgtEl>
                                          <p:spTgt spid="24584"/>
                                        </p:tgtEl>
                                        <p:attrNameLst>
                                          <p:attrName>style.visibility</p:attrName>
                                        </p:attrNameLst>
                                      </p:cBhvr>
                                      <p:to>
                                        <p:strVal val="visible"/>
                                      </p:to>
                                    </p:set>
                                    <p:anim calcmode="lin" valueType="num">
                                      <p:cBhvr>
                                        <p:cTn id="23" dur="500" fill="hold"/>
                                        <p:tgtEl>
                                          <p:spTgt spid="24584"/>
                                        </p:tgtEl>
                                        <p:attrNameLst>
                                          <p:attrName>ppt_w</p:attrName>
                                        </p:attrNameLst>
                                      </p:cBhvr>
                                      <p:tavLst>
                                        <p:tav tm="0">
                                          <p:val>
                                            <p:fltVal val="0"/>
                                          </p:val>
                                        </p:tav>
                                        <p:tav tm="100000">
                                          <p:val>
                                            <p:strVal val="#ppt_w"/>
                                          </p:val>
                                        </p:tav>
                                      </p:tavLst>
                                    </p:anim>
                                    <p:anim calcmode="lin" valueType="num">
                                      <p:cBhvr>
                                        <p:cTn id="24" dur="500" fill="hold"/>
                                        <p:tgtEl>
                                          <p:spTgt spid="24584"/>
                                        </p:tgtEl>
                                        <p:attrNameLst>
                                          <p:attrName>ppt_h</p:attrName>
                                        </p:attrNameLst>
                                      </p:cBhvr>
                                      <p:tavLst>
                                        <p:tav tm="0">
                                          <p:val>
                                            <p:fltVal val="0"/>
                                          </p:val>
                                        </p:tav>
                                        <p:tav tm="100000">
                                          <p:val>
                                            <p:strVal val="#ppt_h"/>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3" presetClass="entr" presetSubtype="16" fill="hold" nodeType="clickEffect">
                                  <p:stCondLst>
                                    <p:cond delay="0"/>
                                  </p:stCondLst>
                                  <p:childTnLst>
                                    <p:set>
                                      <p:cBhvr>
                                        <p:cTn id="28" dur="1" fill="hold">
                                          <p:stCondLst>
                                            <p:cond delay="0"/>
                                          </p:stCondLst>
                                        </p:cTn>
                                        <p:tgtEl>
                                          <p:spTgt spid="24585"/>
                                        </p:tgtEl>
                                        <p:attrNameLst>
                                          <p:attrName>style.visibility</p:attrName>
                                        </p:attrNameLst>
                                      </p:cBhvr>
                                      <p:to>
                                        <p:strVal val="visible"/>
                                      </p:to>
                                    </p:set>
                                    <p:anim calcmode="lin" valueType="num">
                                      <p:cBhvr>
                                        <p:cTn id="29" dur="500" fill="hold"/>
                                        <p:tgtEl>
                                          <p:spTgt spid="24585"/>
                                        </p:tgtEl>
                                        <p:attrNameLst>
                                          <p:attrName>ppt_w</p:attrName>
                                        </p:attrNameLst>
                                      </p:cBhvr>
                                      <p:tavLst>
                                        <p:tav tm="0">
                                          <p:val>
                                            <p:fltVal val="0"/>
                                          </p:val>
                                        </p:tav>
                                        <p:tav tm="100000">
                                          <p:val>
                                            <p:strVal val="#ppt_w"/>
                                          </p:val>
                                        </p:tav>
                                      </p:tavLst>
                                    </p:anim>
                                    <p:anim calcmode="lin" valueType="num">
                                      <p:cBhvr>
                                        <p:cTn id="30" dur="500" fill="hold"/>
                                        <p:tgtEl>
                                          <p:spTgt spid="24585"/>
                                        </p:tgtEl>
                                        <p:attrNameLst>
                                          <p:attrName>ppt_h</p:attrName>
                                        </p:attrNameLst>
                                      </p:cBhvr>
                                      <p:tavLst>
                                        <p:tav tm="0">
                                          <p:val>
                                            <p:fltVal val="0"/>
                                          </p:val>
                                        </p:tav>
                                        <p:tav tm="100000">
                                          <p:val>
                                            <p:strVal val="#ppt_h"/>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3" presetClass="entr" presetSubtype="16" fill="hold" nodeType="clickEffect">
                                  <p:stCondLst>
                                    <p:cond delay="0"/>
                                  </p:stCondLst>
                                  <p:childTnLst>
                                    <p:set>
                                      <p:cBhvr>
                                        <p:cTn id="34" dur="1" fill="hold">
                                          <p:stCondLst>
                                            <p:cond delay="0"/>
                                          </p:stCondLst>
                                        </p:cTn>
                                        <p:tgtEl>
                                          <p:spTgt spid="24586"/>
                                        </p:tgtEl>
                                        <p:attrNameLst>
                                          <p:attrName>style.visibility</p:attrName>
                                        </p:attrNameLst>
                                      </p:cBhvr>
                                      <p:to>
                                        <p:strVal val="visible"/>
                                      </p:to>
                                    </p:set>
                                    <p:anim calcmode="lin" valueType="num">
                                      <p:cBhvr>
                                        <p:cTn id="35" dur="500" fill="hold"/>
                                        <p:tgtEl>
                                          <p:spTgt spid="24586"/>
                                        </p:tgtEl>
                                        <p:attrNameLst>
                                          <p:attrName>ppt_w</p:attrName>
                                        </p:attrNameLst>
                                      </p:cBhvr>
                                      <p:tavLst>
                                        <p:tav tm="0">
                                          <p:val>
                                            <p:fltVal val="0"/>
                                          </p:val>
                                        </p:tav>
                                        <p:tav tm="100000">
                                          <p:val>
                                            <p:strVal val="#ppt_w"/>
                                          </p:val>
                                        </p:tav>
                                      </p:tavLst>
                                    </p:anim>
                                    <p:anim calcmode="lin" valueType="num">
                                      <p:cBhvr>
                                        <p:cTn id="36" dur="500" fill="hold"/>
                                        <p:tgtEl>
                                          <p:spTgt spid="24586"/>
                                        </p:tgtEl>
                                        <p:attrNameLst>
                                          <p:attrName>ppt_h</p:attrName>
                                        </p:attrNameLst>
                                      </p:cBhvr>
                                      <p:tavLst>
                                        <p:tav tm="0">
                                          <p:val>
                                            <p:fltVal val="0"/>
                                          </p:val>
                                        </p:tav>
                                        <p:tav tm="100000">
                                          <p:val>
                                            <p:strVal val="#ppt_h"/>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3" presetClass="entr" presetSubtype="16" fill="hold" nodeType="clickEffect">
                                  <p:stCondLst>
                                    <p:cond delay="0"/>
                                  </p:stCondLst>
                                  <p:childTnLst>
                                    <p:set>
                                      <p:cBhvr>
                                        <p:cTn id="40" dur="1" fill="hold">
                                          <p:stCondLst>
                                            <p:cond delay="0"/>
                                          </p:stCondLst>
                                        </p:cTn>
                                        <p:tgtEl>
                                          <p:spTgt spid="24587"/>
                                        </p:tgtEl>
                                        <p:attrNameLst>
                                          <p:attrName>style.visibility</p:attrName>
                                        </p:attrNameLst>
                                      </p:cBhvr>
                                      <p:to>
                                        <p:strVal val="visible"/>
                                      </p:to>
                                    </p:set>
                                    <p:anim calcmode="lin" valueType="num">
                                      <p:cBhvr>
                                        <p:cTn id="41" dur="500" fill="hold"/>
                                        <p:tgtEl>
                                          <p:spTgt spid="24587"/>
                                        </p:tgtEl>
                                        <p:attrNameLst>
                                          <p:attrName>ppt_w</p:attrName>
                                        </p:attrNameLst>
                                      </p:cBhvr>
                                      <p:tavLst>
                                        <p:tav tm="0">
                                          <p:val>
                                            <p:fltVal val="0"/>
                                          </p:val>
                                        </p:tav>
                                        <p:tav tm="100000">
                                          <p:val>
                                            <p:strVal val="#ppt_w"/>
                                          </p:val>
                                        </p:tav>
                                      </p:tavLst>
                                    </p:anim>
                                    <p:anim calcmode="lin" valueType="num">
                                      <p:cBhvr>
                                        <p:cTn id="42" dur="500" fill="hold"/>
                                        <p:tgtEl>
                                          <p:spTgt spid="24587"/>
                                        </p:tgtEl>
                                        <p:attrNameLst>
                                          <p:attrName>ppt_h</p:attrName>
                                        </p:attrNameLst>
                                      </p:cBhvr>
                                      <p:tavLst>
                                        <p:tav tm="0">
                                          <p:val>
                                            <p:fltVal val="0"/>
                                          </p:val>
                                        </p:tav>
                                        <p:tav tm="100000">
                                          <p:val>
                                            <p:strVal val="#ppt_h"/>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3" presetClass="entr" presetSubtype="16" fill="hold" nodeType="clickEffect">
                                  <p:stCondLst>
                                    <p:cond delay="0"/>
                                  </p:stCondLst>
                                  <p:childTnLst>
                                    <p:set>
                                      <p:cBhvr>
                                        <p:cTn id="46" dur="1" fill="hold">
                                          <p:stCondLst>
                                            <p:cond delay="0"/>
                                          </p:stCondLst>
                                        </p:cTn>
                                        <p:tgtEl>
                                          <p:spTgt spid="24588"/>
                                        </p:tgtEl>
                                        <p:attrNameLst>
                                          <p:attrName>style.visibility</p:attrName>
                                        </p:attrNameLst>
                                      </p:cBhvr>
                                      <p:to>
                                        <p:strVal val="visible"/>
                                      </p:to>
                                    </p:set>
                                    <p:anim calcmode="lin" valueType="num">
                                      <p:cBhvr>
                                        <p:cTn id="47" dur="500" fill="hold"/>
                                        <p:tgtEl>
                                          <p:spTgt spid="24588"/>
                                        </p:tgtEl>
                                        <p:attrNameLst>
                                          <p:attrName>ppt_w</p:attrName>
                                        </p:attrNameLst>
                                      </p:cBhvr>
                                      <p:tavLst>
                                        <p:tav tm="0">
                                          <p:val>
                                            <p:fltVal val="0"/>
                                          </p:val>
                                        </p:tav>
                                        <p:tav tm="100000">
                                          <p:val>
                                            <p:strVal val="#ppt_w"/>
                                          </p:val>
                                        </p:tav>
                                      </p:tavLst>
                                    </p:anim>
                                    <p:anim calcmode="lin" valueType="num">
                                      <p:cBhvr>
                                        <p:cTn id="48" dur="500" fill="hold"/>
                                        <p:tgtEl>
                                          <p:spTgt spid="24588"/>
                                        </p:tgtEl>
                                        <p:attrNameLst>
                                          <p:attrName>ppt_h</p:attrName>
                                        </p:attrNameLst>
                                      </p:cBhvr>
                                      <p:tavLst>
                                        <p:tav tm="0">
                                          <p:val>
                                            <p:fltVal val="0"/>
                                          </p:val>
                                        </p:tav>
                                        <p:tav tm="100000">
                                          <p:val>
                                            <p:strVal val="#ppt_h"/>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3" presetClass="entr" presetSubtype="16" fill="hold" nodeType="clickEffect">
                                  <p:stCondLst>
                                    <p:cond delay="0"/>
                                  </p:stCondLst>
                                  <p:childTnLst>
                                    <p:set>
                                      <p:cBhvr>
                                        <p:cTn id="52" dur="1" fill="hold">
                                          <p:stCondLst>
                                            <p:cond delay="0"/>
                                          </p:stCondLst>
                                        </p:cTn>
                                        <p:tgtEl>
                                          <p:spTgt spid="24589"/>
                                        </p:tgtEl>
                                        <p:attrNameLst>
                                          <p:attrName>style.visibility</p:attrName>
                                        </p:attrNameLst>
                                      </p:cBhvr>
                                      <p:to>
                                        <p:strVal val="visible"/>
                                      </p:to>
                                    </p:set>
                                    <p:anim calcmode="lin" valueType="num">
                                      <p:cBhvr>
                                        <p:cTn id="53" dur="500" fill="hold"/>
                                        <p:tgtEl>
                                          <p:spTgt spid="24589"/>
                                        </p:tgtEl>
                                        <p:attrNameLst>
                                          <p:attrName>ppt_w</p:attrName>
                                        </p:attrNameLst>
                                      </p:cBhvr>
                                      <p:tavLst>
                                        <p:tav tm="0">
                                          <p:val>
                                            <p:fltVal val="0"/>
                                          </p:val>
                                        </p:tav>
                                        <p:tav tm="100000">
                                          <p:val>
                                            <p:strVal val="#ppt_w"/>
                                          </p:val>
                                        </p:tav>
                                      </p:tavLst>
                                    </p:anim>
                                    <p:anim calcmode="lin" valueType="num">
                                      <p:cBhvr>
                                        <p:cTn id="54" dur="500" fill="hold"/>
                                        <p:tgtEl>
                                          <p:spTgt spid="24589"/>
                                        </p:tgtEl>
                                        <p:attrNameLst>
                                          <p:attrName>ppt_h</p:attrName>
                                        </p:attrNameLst>
                                      </p:cBhvr>
                                      <p:tavLst>
                                        <p:tav tm="0">
                                          <p:val>
                                            <p:fltVal val="0"/>
                                          </p:val>
                                        </p:tav>
                                        <p:tav tm="100000">
                                          <p:val>
                                            <p:strVal val="#ppt_h"/>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3" presetClass="entr" presetSubtype="16" fill="hold" nodeType="clickEffect">
                                  <p:stCondLst>
                                    <p:cond delay="0"/>
                                  </p:stCondLst>
                                  <p:childTnLst>
                                    <p:set>
                                      <p:cBhvr>
                                        <p:cTn id="58" dur="1" fill="hold">
                                          <p:stCondLst>
                                            <p:cond delay="0"/>
                                          </p:stCondLst>
                                        </p:cTn>
                                        <p:tgtEl>
                                          <p:spTgt spid="24590"/>
                                        </p:tgtEl>
                                        <p:attrNameLst>
                                          <p:attrName>style.visibility</p:attrName>
                                        </p:attrNameLst>
                                      </p:cBhvr>
                                      <p:to>
                                        <p:strVal val="visible"/>
                                      </p:to>
                                    </p:set>
                                    <p:anim calcmode="lin" valueType="num">
                                      <p:cBhvr>
                                        <p:cTn id="59" dur="500" fill="hold"/>
                                        <p:tgtEl>
                                          <p:spTgt spid="24590"/>
                                        </p:tgtEl>
                                        <p:attrNameLst>
                                          <p:attrName>ppt_w</p:attrName>
                                        </p:attrNameLst>
                                      </p:cBhvr>
                                      <p:tavLst>
                                        <p:tav tm="0">
                                          <p:val>
                                            <p:fltVal val="0"/>
                                          </p:val>
                                        </p:tav>
                                        <p:tav tm="100000">
                                          <p:val>
                                            <p:strVal val="#ppt_w"/>
                                          </p:val>
                                        </p:tav>
                                      </p:tavLst>
                                    </p:anim>
                                    <p:anim calcmode="lin" valueType="num">
                                      <p:cBhvr>
                                        <p:cTn id="60" dur="500" fill="hold"/>
                                        <p:tgtEl>
                                          <p:spTgt spid="24590"/>
                                        </p:tgtEl>
                                        <p:attrNameLst>
                                          <p:attrName>ppt_h</p:attrName>
                                        </p:attrNameLst>
                                      </p:cBhvr>
                                      <p:tavLst>
                                        <p:tav tm="0">
                                          <p:val>
                                            <p:fltVal val="0"/>
                                          </p:val>
                                        </p:tav>
                                        <p:tav tm="100000">
                                          <p:val>
                                            <p:strVal val="#ppt_h"/>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23" presetClass="entr" presetSubtype="16" fill="hold" nodeType="clickEffect">
                                  <p:stCondLst>
                                    <p:cond delay="0"/>
                                  </p:stCondLst>
                                  <p:childTnLst>
                                    <p:set>
                                      <p:cBhvr>
                                        <p:cTn id="64" dur="1" fill="hold">
                                          <p:stCondLst>
                                            <p:cond delay="0"/>
                                          </p:stCondLst>
                                        </p:cTn>
                                        <p:tgtEl>
                                          <p:spTgt spid="24591"/>
                                        </p:tgtEl>
                                        <p:attrNameLst>
                                          <p:attrName>style.visibility</p:attrName>
                                        </p:attrNameLst>
                                      </p:cBhvr>
                                      <p:to>
                                        <p:strVal val="visible"/>
                                      </p:to>
                                    </p:set>
                                    <p:anim calcmode="lin" valueType="num">
                                      <p:cBhvr>
                                        <p:cTn id="65" dur="500" fill="hold"/>
                                        <p:tgtEl>
                                          <p:spTgt spid="24591"/>
                                        </p:tgtEl>
                                        <p:attrNameLst>
                                          <p:attrName>ppt_w</p:attrName>
                                        </p:attrNameLst>
                                      </p:cBhvr>
                                      <p:tavLst>
                                        <p:tav tm="0">
                                          <p:val>
                                            <p:fltVal val="0"/>
                                          </p:val>
                                        </p:tav>
                                        <p:tav tm="100000">
                                          <p:val>
                                            <p:strVal val="#ppt_w"/>
                                          </p:val>
                                        </p:tav>
                                      </p:tavLst>
                                    </p:anim>
                                    <p:anim calcmode="lin" valueType="num">
                                      <p:cBhvr>
                                        <p:cTn id="66" dur="500" fill="hold"/>
                                        <p:tgtEl>
                                          <p:spTgt spid="24591"/>
                                        </p:tgtEl>
                                        <p:attrNameLst>
                                          <p:attrName>ppt_h</p:attrName>
                                        </p:attrNameLst>
                                      </p:cBhvr>
                                      <p:tavLst>
                                        <p:tav tm="0">
                                          <p:val>
                                            <p:fltVal val="0"/>
                                          </p:val>
                                        </p:tav>
                                        <p:tav tm="100000">
                                          <p:val>
                                            <p:strVal val="#ppt_h"/>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23" presetClass="entr" presetSubtype="16" fill="hold" nodeType="clickEffect">
                                  <p:stCondLst>
                                    <p:cond delay="0"/>
                                  </p:stCondLst>
                                  <p:childTnLst>
                                    <p:set>
                                      <p:cBhvr>
                                        <p:cTn id="70" dur="1" fill="hold">
                                          <p:stCondLst>
                                            <p:cond delay="0"/>
                                          </p:stCondLst>
                                        </p:cTn>
                                        <p:tgtEl>
                                          <p:spTgt spid="24592"/>
                                        </p:tgtEl>
                                        <p:attrNameLst>
                                          <p:attrName>style.visibility</p:attrName>
                                        </p:attrNameLst>
                                      </p:cBhvr>
                                      <p:to>
                                        <p:strVal val="visible"/>
                                      </p:to>
                                    </p:set>
                                    <p:anim calcmode="lin" valueType="num">
                                      <p:cBhvr>
                                        <p:cTn id="71" dur="500" fill="hold"/>
                                        <p:tgtEl>
                                          <p:spTgt spid="24592"/>
                                        </p:tgtEl>
                                        <p:attrNameLst>
                                          <p:attrName>ppt_w</p:attrName>
                                        </p:attrNameLst>
                                      </p:cBhvr>
                                      <p:tavLst>
                                        <p:tav tm="0">
                                          <p:val>
                                            <p:fltVal val="0"/>
                                          </p:val>
                                        </p:tav>
                                        <p:tav tm="100000">
                                          <p:val>
                                            <p:strVal val="#ppt_w"/>
                                          </p:val>
                                        </p:tav>
                                      </p:tavLst>
                                    </p:anim>
                                    <p:anim calcmode="lin" valueType="num">
                                      <p:cBhvr>
                                        <p:cTn id="72" dur="500" fill="hold"/>
                                        <p:tgtEl>
                                          <p:spTgt spid="24592"/>
                                        </p:tgtEl>
                                        <p:attrNameLst>
                                          <p:attrName>ppt_h</p:attrName>
                                        </p:attrNameLst>
                                      </p:cBhvr>
                                      <p:tavLst>
                                        <p:tav tm="0">
                                          <p:val>
                                            <p:fltVal val="0"/>
                                          </p:val>
                                        </p:tav>
                                        <p:tav tm="100000">
                                          <p:val>
                                            <p:strVal val="#ppt_h"/>
                                          </p:val>
                                        </p:tav>
                                      </p:tavLst>
                                    </p:anim>
                                  </p:childTnLst>
                                </p:cTn>
                              </p:par>
                            </p:childTnLst>
                          </p:cTn>
                        </p:par>
                      </p:childTnLst>
                    </p:cTn>
                  </p:par>
                  <p:par>
                    <p:cTn id="73" fill="hold" nodeType="clickPar">
                      <p:stCondLst>
                        <p:cond delay="indefinite"/>
                      </p:stCondLst>
                      <p:childTnLst>
                        <p:par>
                          <p:cTn id="74" fill="hold" nodeType="withGroup">
                            <p:stCondLst>
                              <p:cond delay="0"/>
                            </p:stCondLst>
                            <p:childTnLst>
                              <p:par>
                                <p:cTn id="75" presetID="23" presetClass="entr" presetSubtype="16" fill="hold" nodeType="clickEffect">
                                  <p:stCondLst>
                                    <p:cond delay="0"/>
                                  </p:stCondLst>
                                  <p:childTnLst>
                                    <p:set>
                                      <p:cBhvr>
                                        <p:cTn id="76" dur="1" fill="hold">
                                          <p:stCondLst>
                                            <p:cond delay="0"/>
                                          </p:stCondLst>
                                        </p:cTn>
                                        <p:tgtEl>
                                          <p:spTgt spid="24593"/>
                                        </p:tgtEl>
                                        <p:attrNameLst>
                                          <p:attrName>style.visibility</p:attrName>
                                        </p:attrNameLst>
                                      </p:cBhvr>
                                      <p:to>
                                        <p:strVal val="visible"/>
                                      </p:to>
                                    </p:set>
                                    <p:anim calcmode="lin" valueType="num">
                                      <p:cBhvr>
                                        <p:cTn id="77" dur="500" fill="hold"/>
                                        <p:tgtEl>
                                          <p:spTgt spid="24593"/>
                                        </p:tgtEl>
                                        <p:attrNameLst>
                                          <p:attrName>ppt_w</p:attrName>
                                        </p:attrNameLst>
                                      </p:cBhvr>
                                      <p:tavLst>
                                        <p:tav tm="0">
                                          <p:val>
                                            <p:fltVal val="0"/>
                                          </p:val>
                                        </p:tav>
                                        <p:tav tm="100000">
                                          <p:val>
                                            <p:strVal val="#ppt_w"/>
                                          </p:val>
                                        </p:tav>
                                      </p:tavLst>
                                    </p:anim>
                                    <p:anim calcmode="lin" valueType="num">
                                      <p:cBhvr>
                                        <p:cTn id="78" dur="500" fill="hold"/>
                                        <p:tgtEl>
                                          <p:spTgt spid="24593"/>
                                        </p:tgtEl>
                                        <p:attrNameLst>
                                          <p:attrName>ppt_h</p:attrName>
                                        </p:attrNameLst>
                                      </p:cBhvr>
                                      <p:tavLst>
                                        <p:tav tm="0">
                                          <p:val>
                                            <p:fltVal val="0"/>
                                          </p:val>
                                        </p:tav>
                                        <p:tav tm="100000">
                                          <p:val>
                                            <p:strVal val="#ppt_h"/>
                                          </p:val>
                                        </p:tav>
                                      </p:tavLst>
                                    </p:anim>
                                  </p:childTnLst>
                                </p:cTn>
                              </p:par>
                            </p:childTnLst>
                          </p:cTn>
                        </p:par>
                      </p:childTnLst>
                    </p:cTn>
                  </p:par>
                  <p:par>
                    <p:cTn id="79" fill="hold" nodeType="clickPar">
                      <p:stCondLst>
                        <p:cond delay="indefinite"/>
                      </p:stCondLst>
                      <p:childTnLst>
                        <p:par>
                          <p:cTn id="80" fill="hold" nodeType="withGroup">
                            <p:stCondLst>
                              <p:cond delay="0"/>
                            </p:stCondLst>
                            <p:childTnLst>
                              <p:par>
                                <p:cTn id="81" presetID="23" presetClass="entr" presetSubtype="16" fill="hold" nodeType="clickEffect">
                                  <p:stCondLst>
                                    <p:cond delay="0"/>
                                  </p:stCondLst>
                                  <p:childTnLst>
                                    <p:set>
                                      <p:cBhvr>
                                        <p:cTn id="82" dur="1" fill="hold">
                                          <p:stCondLst>
                                            <p:cond delay="0"/>
                                          </p:stCondLst>
                                        </p:cTn>
                                        <p:tgtEl>
                                          <p:spTgt spid="24594"/>
                                        </p:tgtEl>
                                        <p:attrNameLst>
                                          <p:attrName>style.visibility</p:attrName>
                                        </p:attrNameLst>
                                      </p:cBhvr>
                                      <p:to>
                                        <p:strVal val="visible"/>
                                      </p:to>
                                    </p:set>
                                    <p:anim calcmode="lin" valueType="num">
                                      <p:cBhvr>
                                        <p:cTn id="83" dur="500" fill="hold"/>
                                        <p:tgtEl>
                                          <p:spTgt spid="24594"/>
                                        </p:tgtEl>
                                        <p:attrNameLst>
                                          <p:attrName>ppt_w</p:attrName>
                                        </p:attrNameLst>
                                      </p:cBhvr>
                                      <p:tavLst>
                                        <p:tav tm="0">
                                          <p:val>
                                            <p:fltVal val="0"/>
                                          </p:val>
                                        </p:tav>
                                        <p:tav tm="100000">
                                          <p:val>
                                            <p:strVal val="#ppt_w"/>
                                          </p:val>
                                        </p:tav>
                                      </p:tavLst>
                                    </p:anim>
                                    <p:anim calcmode="lin" valueType="num">
                                      <p:cBhvr>
                                        <p:cTn id="84" dur="500" fill="hold"/>
                                        <p:tgtEl>
                                          <p:spTgt spid="2459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8" grpId="0"/>
      <p:bldP spid="24582" grpId="0"/>
      <p:bldP spid="24583" grpId="0"/>
      <p:bldP spid="24584" grpId="0"/>
      <p:bldP spid="24585" grpId="0"/>
      <p:bldP spid="24586" grpId="0"/>
      <p:bldP spid="24587" grpId="0"/>
      <p:bldP spid="24588" grpId="0"/>
      <p:bldP spid="24589" grpId="0"/>
      <p:bldP spid="24590" grpId="0"/>
      <p:bldP spid="24591" grpId="0"/>
      <p:bldP spid="24592" grpId="0"/>
      <p:bldP spid="24593" grpId="0"/>
      <p:bldP spid="24594"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83A82074-DA68-CFAC-DD4F-3B102F8EBC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131" y="0"/>
            <a:ext cx="12657222" cy="7148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0221344"/>
      </p:ext>
    </p:extLst>
  </p:cSld>
  <p:clrMapOvr>
    <a:masterClrMapping/>
  </p:clrMapOvr>
  <p:transition spd="med">
    <p:fad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5">
            <a:extLst>
              <a:ext uri="{FF2B5EF4-FFF2-40B4-BE49-F238E27FC236}">
                <a16:creationId xmlns:a16="http://schemas.microsoft.com/office/drawing/2014/main" id="{624E1B3A-8EE1-A52F-9008-903C9E040FB9}"/>
              </a:ext>
            </a:extLst>
          </p:cNvPr>
          <p:cNvSpPr>
            <a:spLocks noGrp="1" noChangeArrowheads="1"/>
          </p:cNvSpPr>
          <p:nvPr>
            <p:ph type="sldNum" sz="quarter" idx="4"/>
          </p:nvPr>
        </p:nvSpPr>
        <p:spPr/>
        <p:txBody>
          <a:bodyPr/>
          <a:lstStyle/>
          <a:p>
            <a:pPr fontAlgn="base">
              <a:spcBef>
                <a:spcPct val="0"/>
              </a:spcBef>
              <a:spcAft>
                <a:spcPct val="0"/>
              </a:spcAft>
            </a:pPr>
            <a:fld id="{6FB6BCF0-281D-49C2-93A0-20A4D225E51D}" type="slidenum">
              <a:rPr lang="en-US" altLang="en-US">
                <a:solidFill>
                  <a:srgbClr val="000000"/>
                </a:solidFill>
                <a:latin typeface="Arial" panose="020B0604020202020204" pitchFamily="34" charset="0"/>
              </a:rPr>
              <a:pPr fontAlgn="base">
                <a:spcBef>
                  <a:spcPct val="0"/>
                </a:spcBef>
                <a:spcAft>
                  <a:spcPct val="0"/>
                </a:spcAft>
              </a:pPr>
              <a:t>97</a:t>
            </a:fld>
            <a:endParaRPr lang="en-US" altLang="en-US">
              <a:solidFill>
                <a:srgbClr val="000000"/>
              </a:solidFill>
              <a:latin typeface="Arial" panose="020B0604020202020204" pitchFamily="34" charset="0"/>
            </a:endParaRPr>
          </a:p>
        </p:txBody>
      </p:sp>
      <p:sp>
        <p:nvSpPr>
          <p:cNvPr id="13316" name="Rectangle 4">
            <a:extLst>
              <a:ext uri="{FF2B5EF4-FFF2-40B4-BE49-F238E27FC236}">
                <a16:creationId xmlns:a16="http://schemas.microsoft.com/office/drawing/2014/main" id="{9390E896-AFAE-59B3-B864-F6DC6ED88A6C}"/>
              </a:ext>
            </a:extLst>
          </p:cNvPr>
          <p:cNvSpPr>
            <a:spLocks noGrp="1" noChangeArrowheads="1"/>
          </p:cNvSpPr>
          <p:nvPr>
            <p:ph type="ctrTitle"/>
          </p:nvPr>
        </p:nvSpPr>
        <p:spPr>
          <a:xfrm>
            <a:off x="3118585" y="1143000"/>
            <a:ext cx="7661709" cy="2209800"/>
          </a:xfrm>
        </p:spPr>
        <p:txBody>
          <a:bodyPr/>
          <a:lstStyle/>
          <a:p>
            <a:r>
              <a:rPr lang="en-US" altLang="en-US" sz="8000" dirty="0"/>
              <a:t>Agrippa The Second</a:t>
            </a:r>
          </a:p>
        </p:txBody>
      </p:sp>
      <p:sp>
        <p:nvSpPr>
          <p:cNvPr id="13317" name="Rectangle 5">
            <a:extLst>
              <a:ext uri="{FF2B5EF4-FFF2-40B4-BE49-F238E27FC236}">
                <a16:creationId xmlns:a16="http://schemas.microsoft.com/office/drawing/2014/main" id="{8AC4BE88-62AC-36DE-84D5-83B070B68387}"/>
              </a:ext>
            </a:extLst>
          </p:cNvPr>
          <p:cNvSpPr>
            <a:spLocks noGrp="1" noChangeArrowheads="1"/>
          </p:cNvSpPr>
          <p:nvPr>
            <p:ph type="subTitle" idx="1"/>
          </p:nvPr>
        </p:nvSpPr>
        <p:spPr>
          <a:xfrm>
            <a:off x="1366787" y="3962400"/>
            <a:ext cx="10215613" cy="1600200"/>
          </a:xfrm>
        </p:spPr>
        <p:txBody>
          <a:bodyPr/>
          <a:lstStyle/>
          <a:p>
            <a:r>
              <a:rPr lang="en-US" altLang="en-US" sz="3600" dirty="0"/>
              <a:t>GREAT GRANDSON TO HEROD THE GREAT       SON TO GOD STRIKEN AGRIPPA THE GREAT   </a:t>
            </a:r>
          </a:p>
        </p:txBody>
      </p:sp>
    </p:spTree>
    <p:extLst>
      <p:ext uri="{BB962C8B-B14F-4D97-AF65-F5344CB8AC3E}">
        <p14:creationId xmlns:p14="http://schemas.microsoft.com/office/powerpoint/2010/main" val="25420211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42" fill="hold" nodeType="clickEffect">
                                  <p:stCondLst>
                                    <p:cond delay="0"/>
                                  </p:stCondLst>
                                  <p:childTnLst>
                                    <p:set>
                                      <p:cBhvr>
                                        <p:cTn id="6" dur="1" fill="hold">
                                          <p:stCondLst>
                                            <p:cond delay="0"/>
                                          </p:stCondLst>
                                        </p:cTn>
                                        <p:tgtEl>
                                          <p:spTgt spid="13316"/>
                                        </p:tgtEl>
                                        <p:attrNameLst>
                                          <p:attrName>style.visibility</p:attrName>
                                        </p:attrNameLst>
                                      </p:cBhvr>
                                      <p:to>
                                        <p:strVal val="visible"/>
                                      </p:to>
                                    </p:set>
                                    <p:animEffect transition="in" filter="barn(outHorizontal)">
                                      <p:cBhvr>
                                        <p:cTn id="7" dur="2000"/>
                                        <p:tgtEl>
                                          <p:spTgt spid="133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42" fill="hold" nodeType="clickEffect">
                                  <p:stCondLst>
                                    <p:cond delay="0"/>
                                  </p:stCondLst>
                                  <p:childTnLst>
                                    <p:set>
                                      <p:cBhvr>
                                        <p:cTn id="11" dur="1" fill="hold">
                                          <p:stCondLst>
                                            <p:cond delay="0"/>
                                          </p:stCondLst>
                                        </p:cTn>
                                        <p:tgtEl>
                                          <p:spTgt spid="13317">
                                            <p:txEl>
                                              <p:pRg st="0" end="0"/>
                                            </p:txEl>
                                          </p:spTgt>
                                        </p:tgtEl>
                                        <p:attrNameLst>
                                          <p:attrName>style.visibility</p:attrName>
                                        </p:attrNameLst>
                                      </p:cBhvr>
                                      <p:to>
                                        <p:strVal val="visible"/>
                                      </p:to>
                                    </p:set>
                                    <p:animEffect transition="in" filter="barn(outHorizontal)">
                                      <p:cBhvr>
                                        <p:cTn id="12" dur="2000"/>
                                        <p:tgtEl>
                                          <p:spTgt spid="133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6" grpId="0"/>
    </p:bldLst>
  </p:timing>
</p:sld>
</file>

<file path=ppt/slides/slide9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92500" lnSpcReduction="10000"/>
          </a:bodyPr>
          <a:lstStyle/>
          <a:p>
            <a:r>
              <a:rPr lang="en-US" sz="3800" dirty="0">
                <a:solidFill>
                  <a:schemeClr val="accent6">
                    <a:lumMod val="75000"/>
                  </a:schemeClr>
                </a:solidFill>
                <a:effectLst>
                  <a:outerShdw blurRad="38100" dist="38100" dir="2700000" algn="tl">
                    <a:srgbClr val="000000">
                      <a:alpha val="43137"/>
                    </a:srgbClr>
                  </a:outerShdw>
                </a:effectLst>
              </a:rPr>
              <a:t>VERSE 24</a:t>
            </a:r>
          </a:p>
          <a:p>
            <a:r>
              <a:rPr lang="en-US" dirty="0">
                <a:solidFill>
                  <a:srgbClr val="C00000"/>
                </a:solidFill>
              </a:rPr>
              <a:t>Drusilla, according to Josephus, was a daughter of Herod Agrippa, </a:t>
            </a:r>
            <a:r>
              <a:rPr lang="en-US" dirty="0"/>
              <a:t>whose persecutions of the apostles, and miserable death, we have considered in commenting on the twelfth chapter. She was a woman of remarkable beauty, the lawful wife of </a:t>
            </a:r>
            <a:r>
              <a:rPr lang="en-US" dirty="0" err="1"/>
              <a:t>Azizus</a:t>
            </a:r>
            <a:r>
              <a:rPr lang="en-US" dirty="0"/>
              <a:t>, king of </a:t>
            </a:r>
            <a:r>
              <a:rPr lang="en-US" dirty="0" err="1"/>
              <a:t>Emesa</a:t>
            </a:r>
            <a:r>
              <a:rPr lang="en-US" dirty="0"/>
              <a:t>, but was now living in adulterous intercourse with Felix. Concerning Felix, Tacitus testifies, that “with every kind of cruelty and lust, he exercised the authority of a king with the temper of a slave.”</a:t>
            </a:r>
            <a:r>
              <a:rPr lang="en-US" baseline="30000" dirty="0"/>
              <a:t>5</a:t>
            </a:r>
          </a:p>
          <a:p>
            <a:pPr lvl="1"/>
            <a:r>
              <a:rPr lang="en-US" b="0" dirty="0"/>
              <a:t>McGarvey, J. W. (1872). </a:t>
            </a:r>
            <a:r>
              <a:rPr lang="en-US" b="0" i="1" u="sng" dirty="0">
                <a:hlinkClick r:id="rId2"/>
              </a:rPr>
              <a:t>A commentary on Acts of Apostles</a:t>
            </a:r>
            <a:r>
              <a:rPr lang="en-US" b="0" dirty="0">
                <a:hlinkClick r:id="rId2"/>
              </a:rPr>
              <a:t> (p. 273).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24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2657644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sp>
        <p:nvSpPr>
          <p:cNvPr id="3" name="TextBox 2"/>
          <p:cNvSpPr txBox="1"/>
          <p:nvPr/>
        </p:nvSpPr>
        <p:spPr>
          <a:xfrm>
            <a:off x="7740074" y="2998113"/>
            <a:ext cx="2800767" cy="830997"/>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Lato Heavy" charset="0"/>
                <a:ea typeface="Lato Heavy" charset="0"/>
                <a:cs typeface="Lato Heavy" charset="0"/>
              </a:rPr>
              <a:t>BERNICE</a:t>
            </a:r>
            <a:br>
              <a:rPr kumimoji="0" lang="en-US" sz="2400" b="0" i="0" u="none" strike="noStrike" kern="1200" cap="none" spc="0" normalizeH="0" baseline="0" noProof="0" dirty="0">
                <a:ln>
                  <a:noFill/>
                </a:ln>
                <a:solidFill>
                  <a:srgbClr val="FFFFFF"/>
                </a:solidFill>
                <a:effectLst/>
                <a:uLnTx/>
                <a:uFillTx/>
                <a:latin typeface="Lato" charset="0"/>
                <a:ea typeface="Lato" charset="0"/>
                <a:cs typeface="Lato" charset="0"/>
              </a:rPr>
            </a:br>
            <a:r>
              <a:rPr kumimoji="0" lang="en-US" sz="2400" b="1" i="0" u="none" strike="noStrike" kern="1200" cap="none" spc="0" normalizeH="0" baseline="0" noProof="0" dirty="0">
                <a:ln>
                  <a:noFill/>
                </a:ln>
                <a:solidFill>
                  <a:srgbClr val="FF0000"/>
                </a:solidFill>
                <a:effectLst/>
                <a:uLnTx/>
                <a:uFillTx/>
                <a:latin typeface="Lato" charset="0"/>
                <a:ea typeface="Lato" charset="0"/>
                <a:cs typeface="Lato" charset="0"/>
              </a:rPr>
              <a:t>AGRIPPA’S SISTER</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5662" y="0"/>
            <a:ext cx="7812163" cy="6858000"/>
          </a:xfrm>
          <a:prstGeom prst="rect">
            <a:avLst/>
          </a:prstGeom>
        </p:spPr>
      </p:pic>
    </p:spTree>
    <p:extLst>
      <p:ext uri="{BB962C8B-B14F-4D97-AF65-F5344CB8AC3E}">
        <p14:creationId xmlns:p14="http://schemas.microsoft.com/office/powerpoint/2010/main" val="2902870310"/>
      </p:ext>
    </p:extLst>
  </p:cSld>
  <p:clrMapOvr>
    <a:masterClrMapping/>
  </p:clrMapOvr>
</p:sld>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Layers">
  <a:themeElements>
    <a:clrScheme name="Layers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fontScheme name="Layers">
      <a:majorFont>
        <a:latin typeface="Brush Script MT"/>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Layers 1">
        <a:dk1>
          <a:srgbClr val="993300"/>
        </a:dk1>
        <a:lt1>
          <a:srgbClr val="CCCCCC"/>
        </a:lt1>
        <a:dk2>
          <a:srgbClr val="000000"/>
        </a:dk2>
        <a:lt2>
          <a:srgbClr val="FFFFFF"/>
        </a:lt2>
        <a:accent1>
          <a:srgbClr val="576F2B"/>
        </a:accent1>
        <a:accent2>
          <a:srgbClr val="666699"/>
        </a:accent2>
        <a:accent3>
          <a:srgbClr val="AAAAAA"/>
        </a:accent3>
        <a:accent4>
          <a:srgbClr val="AEAEAE"/>
        </a:accent4>
        <a:accent5>
          <a:srgbClr val="B4BBAC"/>
        </a:accent5>
        <a:accent6>
          <a:srgbClr val="5C5C8A"/>
        </a:accent6>
        <a:hlink>
          <a:srgbClr val="993300"/>
        </a:hlink>
        <a:folHlink>
          <a:srgbClr val="CC9900"/>
        </a:folHlink>
      </a:clrScheme>
      <a:clrMap bg1="dk2" tx1="lt1" bg2="dk1" tx2="lt2" accent1="accent1" accent2="accent2" accent3="accent3" accent4="accent4" accent5="accent5" accent6="accent6" hlink="hlink" folHlink="folHlink"/>
    </a:extraClrScheme>
    <a:extraClrScheme>
      <a:clrScheme name="Layers 2">
        <a:dk1>
          <a:srgbClr val="993300"/>
        </a:dk1>
        <a:lt1>
          <a:srgbClr val="CCCCCC"/>
        </a:lt1>
        <a:dk2>
          <a:srgbClr val="330000"/>
        </a:dk2>
        <a:lt2>
          <a:srgbClr val="FFFFFF"/>
        </a:lt2>
        <a:accent1>
          <a:srgbClr val="996633"/>
        </a:accent1>
        <a:accent2>
          <a:srgbClr val="FF0000"/>
        </a:accent2>
        <a:accent3>
          <a:srgbClr val="ADAAAA"/>
        </a:accent3>
        <a:accent4>
          <a:srgbClr val="AEAEAE"/>
        </a:accent4>
        <a:accent5>
          <a:srgbClr val="CAB8AD"/>
        </a:accent5>
        <a:accent6>
          <a:srgbClr val="E70000"/>
        </a:accent6>
        <a:hlink>
          <a:srgbClr val="FF3300"/>
        </a:hlink>
        <a:folHlink>
          <a:srgbClr val="CC9933"/>
        </a:folHlink>
      </a:clrScheme>
      <a:clrMap bg1="dk2" tx1="lt1" bg2="dk1" tx2="lt2" accent1="accent1" accent2="accent2" accent3="accent3" accent4="accent4" accent5="accent5" accent6="accent6" hlink="hlink" folHlink="folHlink"/>
    </a:extraClrScheme>
    <a:extraClrScheme>
      <a:clrScheme name="Layers 3">
        <a:dk1>
          <a:srgbClr val="79788A"/>
        </a:dk1>
        <a:lt1>
          <a:srgbClr val="FFFFFF"/>
        </a:lt1>
        <a:dk2>
          <a:srgbClr val="21203C"/>
        </a:dk2>
        <a:lt2>
          <a:srgbClr val="FFFFCC"/>
        </a:lt2>
        <a:accent1>
          <a:srgbClr val="476077"/>
        </a:accent1>
        <a:accent2>
          <a:srgbClr val="676C5A"/>
        </a:accent2>
        <a:accent3>
          <a:srgbClr val="ABABAF"/>
        </a:accent3>
        <a:accent4>
          <a:srgbClr val="DADADA"/>
        </a:accent4>
        <a:accent5>
          <a:srgbClr val="B1B6BD"/>
        </a:accent5>
        <a:accent6>
          <a:srgbClr val="5D6151"/>
        </a:accent6>
        <a:hlink>
          <a:srgbClr val="666699"/>
        </a:hlink>
        <a:folHlink>
          <a:srgbClr val="8CB0A2"/>
        </a:folHlink>
      </a:clrScheme>
      <a:clrMap bg1="dk2" tx1="lt1" bg2="dk1" tx2="lt2" accent1="accent1" accent2="accent2" accent3="accent3" accent4="accent4" accent5="accent5" accent6="accent6" hlink="hlink" folHlink="folHlink"/>
    </a:extraClrScheme>
    <a:extraClrScheme>
      <a:clrScheme name="Layers 4">
        <a:dk1>
          <a:srgbClr val="455B41"/>
        </a:dk1>
        <a:lt1>
          <a:srgbClr val="FFFFCC"/>
        </a:lt1>
        <a:dk2>
          <a:srgbClr val="79A994"/>
        </a:dk2>
        <a:lt2>
          <a:srgbClr val="FFFFCC"/>
        </a:lt2>
        <a:accent1>
          <a:srgbClr val="517087"/>
        </a:accent1>
        <a:accent2>
          <a:srgbClr val="666699"/>
        </a:accent2>
        <a:accent3>
          <a:srgbClr val="BED1C8"/>
        </a:accent3>
        <a:accent4>
          <a:srgbClr val="DADAAE"/>
        </a:accent4>
        <a:accent5>
          <a:srgbClr val="B3BBC3"/>
        </a:accent5>
        <a:accent6>
          <a:srgbClr val="5C5C8A"/>
        </a:accent6>
        <a:hlink>
          <a:srgbClr val="993300"/>
        </a:hlink>
        <a:folHlink>
          <a:srgbClr val="A4AF6B"/>
        </a:folHlink>
      </a:clrScheme>
      <a:clrMap bg1="dk2" tx1="lt1" bg2="dk1" tx2="lt2" accent1="accent1" accent2="accent2" accent3="accent3" accent4="accent4" accent5="accent5" accent6="accent6" hlink="hlink" folHlink="folHlink"/>
    </a:extraClrScheme>
    <a:extraClrScheme>
      <a:clrScheme name="Layers 5">
        <a:dk1>
          <a:srgbClr val="330000"/>
        </a:dk1>
        <a:lt1>
          <a:srgbClr val="FF9900"/>
        </a:lt1>
        <a:dk2>
          <a:srgbClr val="FFFFFF"/>
        </a:dk2>
        <a:lt2>
          <a:srgbClr val="8B3111"/>
        </a:lt2>
        <a:accent1>
          <a:srgbClr val="DD6D07"/>
        </a:accent1>
        <a:accent2>
          <a:srgbClr val="CC9900"/>
        </a:accent2>
        <a:accent3>
          <a:srgbClr val="FFCAAA"/>
        </a:accent3>
        <a:accent4>
          <a:srgbClr val="2A0000"/>
        </a:accent4>
        <a:accent5>
          <a:srgbClr val="EBBAAA"/>
        </a:accent5>
        <a:accent6>
          <a:srgbClr val="B98A00"/>
        </a:accent6>
        <a:hlink>
          <a:srgbClr val="CC3300"/>
        </a:hlink>
        <a:folHlink>
          <a:srgbClr val="CCCC66"/>
        </a:folHlink>
      </a:clrScheme>
      <a:clrMap bg1="lt1" tx1="dk1" bg2="lt2" tx2="dk2" accent1="accent1" accent2="accent2" accent3="accent3" accent4="accent4" accent5="accent5" accent6="accent6" hlink="hlink" folHlink="folHlink"/>
    </a:extraClrScheme>
    <a:extraClrScheme>
      <a:clrScheme name="Layers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clrMap bg1="lt1" tx1="dk1" bg2="lt2" tx2="dk2" accent1="accent1" accent2="accent2" accent3="accent3" accent4="accent4" accent5="accent5" accent6="accent6" hlink="hlink" folHlink="folHlink"/>
    </a:extraClrScheme>
    <a:extraClrScheme>
      <a:clrScheme name="Layers 7">
        <a:dk1>
          <a:srgbClr val="000000"/>
        </a:dk1>
        <a:lt1>
          <a:srgbClr val="FFFFFF"/>
        </a:lt1>
        <a:dk2>
          <a:srgbClr val="000000"/>
        </a:dk2>
        <a:lt2>
          <a:srgbClr val="891411"/>
        </a:lt2>
        <a:accent1>
          <a:srgbClr val="4F917E"/>
        </a:accent1>
        <a:accent2>
          <a:srgbClr val="CC9900"/>
        </a:accent2>
        <a:accent3>
          <a:srgbClr val="FFFFFF"/>
        </a:accent3>
        <a:accent4>
          <a:srgbClr val="000000"/>
        </a:accent4>
        <a:accent5>
          <a:srgbClr val="B2C7C0"/>
        </a:accent5>
        <a:accent6>
          <a:srgbClr val="B98A00"/>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Layers 8">
        <a:dk1>
          <a:srgbClr val="000000"/>
        </a:dk1>
        <a:lt1>
          <a:srgbClr val="FFFFFF"/>
        </a:lt1>
        <a:dk2>
          <a:srgbClr val="CC0000"/>
        </a:dk2>
        <a:lt2>
          <a:srgbClr val="999966"/>
        </a:lt2>
        <a:accent1>
          <a:srgbClr val="CCCCCC"/>
        </a:accent1>
        <a:accent2>
          <a:srgbClr val="CCCC66"/>
        </a:accent2>
        <a:accent3>
          <a:srgbClr val="FFFFFF"/>
        </a:accent3>
        <a:accent4>
          <a:srgbClr val="000000"/>
        </a:accent4>
        <a:accent5>
          <a:srgbClr val="E2E2E2"/>
        </a:accent5>
        <a:accent6>
          <a:srgbClr val="B9B95C"/>
        </a:accent6>
        <a:hlink>
          <a:srgbClr val="666699"/>
        </a:hlink>
        <a:folHlink>
          <a:srgbClr val="CCCC99"/>
        </a:folHlink>
      </a:clrScheme>
      <a:clrMap bg1="lt1" tx1="dk1" bg2="lt2" tx2="dk2" accent1="accent1" accent2="accent2" accent3="accent3" accent4="accent4" accent5="accent5" accent6="accent6" hlink="hlink" folHlink="folHlink"/>
    </a:extraClrScheme>
    <a:extraClrScheme>
      <a:clrScheme name="Layers 9">
        <a:dk1>
          <a:srgbClr val="000000"/>
        </a:dk1>
        <a:lt1>
          <a:srgbClr val="FFFFFF"/>
        </a:lt1>
        <a:dk2>
          <a:srgbClr val="FF0000"/>
        </a:dk2>
        <a:lt2>
          <a:srgbClr val="009999"/>
        </a:lt2>
        <a:accent1>
          <a:srgbClr val="C7B505"/>
        </a:accent1>
        <a:accent2>
          <a:srgbClr val="FFFF66"/>
        </a:accent2>
        <a:accent3>
          <a:srgbClr val="FFFFFF"/>
        </a:accent3>
        <a:accent4>
          <a:srgbClr val="000000"/>
        </a:accent4>
        <a:accent5>
          <a:srgbClr val="E0D7AA"/>
        </a:accent5>
        <a:accent6>
          <a:srgbClr val="E7E75C"/>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Layers 10">
        <a:dk1>
          <a:srgbClr val="000000"/>
        </a:dk1>
        <a:lt1>
          <a:srgbClr val="FFFFFF"/>
        </a:lt1>
        <a:dk2>
          <a:srgbClr val="660033"/>
        </a:dk2>
        <a:lt2>
          <a:srgbClr val="666699"/>
        </a:lt2>
        <a:accent1>
          <a:srgbClr val="95A3D1"/>
        </a:accent1>
        <a:accent2>
          <a:srgbClr val="FFFF66"/>
        </a:accent2>
        <a:accent3>
          <a:srgbClr val="FFFFFF"/>
        </a:accent3>
        <a:accent4>
          <a:srgbClr val="000000"/>
        </a:accent4>
        <a:accent5>
          <a:srgbClr val="C8CEE5"/>
        </a:accent5>
        <a:accent6>
          <a:srgbClr val="E7E75C"/>
        </a:accent6>
        <a:hlink>
          <a:srgbClr val="5A84D8"/>
        </a:hlink>
        <a:folHlink>
          <a:srgbClr val="CCCC9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rgbClr val="FFFFCC"/>
        </a:solidFill>
        <a:ln w="38100">
          <a:solidFill>
            <a:srgbClr val="FF0000"/>
          </a:solidFill>
        </a:ln>
      </a:spPr>
      <a:bodyPr wrap="square" rtlCol="0">
        <a:spAutoFit/>
      </a:bodyPr>
      <a:lstStyle>
        <a:defPPr algn="l" defTabSz="274320">
          <a:spcBef>
            <a:spcPts val="1800"/>
          </a:spcBef>
          <a:defRPr sz="2800" b="1" dirty="0">
            <a:latin typeface="Times New Roman" panose="02020603050405020304" pitchFamily="18" charset="0"/>
            <a:cs typeface="Times New Roman" panose="02020603050405020304" pitchFamily="18"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rgbClr val="FFFF00"/>
        </a:solidFill>
        <a:ln w="38100">
          <a:solidFill>
            <a:srgbClr val="00B050"/>
          </a:solidFill>
        </a:ln>
      </a:spPr>
      <a:bodyPr wrap="square" rtlCol="0">
        <a:spAutoFit/>
      </a:bodyPr>
      <a:lstStyle>
        <a:defPPr algn="l" defTabSz="274320">
          <a:spcBef>
            <a:spcPts val="600"/>
          </a:spcBef>
          <a:defRPr sz="2800" b="1" dirty="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_With Title">
  <a:themeElements>
    <a:clrScheme name="All White">
      <a:dk1>
        <a:srgbClr val="FFFFFF"/>
      </a:dk1>
      <a:lt1>
        <a:srgbClr val="FFFFFF"/>
      </a:lt1>
      <a:dk2>
        <a:srgbClr val="FFFFFF"/>
      </a:dk2>
      <a:lt2>
        <a:srgbClr val="F8F8F8"/>
      </a:lt2>
      <a:accent1>
        <a:srgbClr val="FFFFFF"/>
      </a:accent1>
      <a:accent2>
        <a:srgbClr val="FFFFFF"/>
      </a:accent2>
      <a:accent3>
        <a:srgbClr val="FFFFFF"/>
      </a:accent3>
      <a:accent4>
        <a:srgbClr val="FFFFFF"/>
      </a:accent4>
      <a:accent5>
        <a:srgbClr val="FFFFFF"/>
      </a:accent5>
      <a:accent6>
        <a:srgbClr val="FFFFFF"/>
      </a:accent6>
      <a:hlink>
        <a:srgbClr val="FFFFFF"/>
      </a:hlink>
      <a:folHlink>
        <a:srgbClr val="FFFFF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50800"/>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a:solidFill>
              <a:schemeClr val="bg1"/>
            </a:solidFill>
            <a:latin typeface="Lato" charset="0"/>
            <a:ea typeface="Lato" charset="0"/>
            <a:cs typeface="Lato" charset="0"/>
          </a:defRPr>
        </a:defPPr>
      </a:lstStyle>
    </a:txDef>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ank Presentation">
  <a:themeElements>
    <a:clrScheme name="">
      <a:dk1>
        <a:srgbClr val="969696"/>
      </a:dk1>
      <a:lt1>
        <a:srgbClr val="FFFF00"/>
      </a:lt1>
      <a:dk2>
        <a:srgbClr val="000099"/>
      </a:dk2>
      <a:lt2>
        <a:srgbClr val="FFFF00"/>
      </a:lt2>
      <a:accent1>
        <a:srgbClr val="3366FF"/>
      </a:accent1>
      <a:accent2>
        <a:srgbClr val="99CCFF"/>
      </a:accent2>
      <a:accent3>
        <a:srgbClr val="AAAACA"/>
      </a:accent3>
      <a:accent4>
        <a:srgbClr val="DADA00"/>
      </a:accent4>
      <a:accent5>
        <a:srgbClr val="ADB8FF"/>
      </a:accent5>
      <a:accent6>
        <a:srgbClr val="8AB9E7"/>
      </a:accent6>
      <a:hlink>
        <a:srgbClr val="000000"/>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5.xml><?xml version="1.0" encoding="utf-8"?>
<a:theme xmlns:a="http://schemas.openxmlformats.org/drawingml/2006/main" name="TS10201166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With Title">
  <a:themeElements>
    <a:clrScheme name="All White">
      <a:dk1>
        <a:srgbClr val="FFFFFF"/>
      </a:dk1>
      <a:lt1>
        <a:srgbClr val="FFFFFF"/>
      </a:lt1>
      <a:dk2>
        <a:srgbClr val="FFFFFF"/>
      </a:dk2>
      <a:lt2>
        <a:srgbClr val="F8F8F8"/>
      </a:lt2>
      <a:accent1>
        <a:srgbClr val="FFFFFF"/>
      </a:accent1>
      <a:accent2>
        <a:srgbClr val="FFFFFF"/>
      </a:accent2>
      <a:accent3>
        <a:srgbClr val="FFFFFF"/>
      </a:accent3>
      <a:accent4>
        <a:srgbClr val="FFFFFF"/>
      </a:accent4>
      <a:accent5>
        <a:srgbClr val="FFFFFF"/>
      </a:accent5>
      <a:accent6>
        <a:srgbClr val="FFFFFF"/>
      </a:accent6>
      <a:hlink>
        <a:srgbClr val="FFFFFF"/>
      </a:hlink>
      <a:folHlink>
        <a:srgbClr val="FFFFF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50800"/>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a:solidFill>
              <a:schemeClr val="bg1"/>
            </a:solidFill>
            <a:latin typeface="Lato" charset="0"/>
            <a:ea typeface="Lato" charset="0"/>
            <a:cs typeface="Lato" charset="0"/>
          </a:defRPr>
        </a:defPPr>
      </a:lstStyle>
    </a:txDef>
  </a:objectDefaults>
  <a:extraClrSchemeLst/>
</a:theme>
</file>

<file path=ppt/theme/theme7.xml><?xml version="1.0" encoding="utf-8"?>
<a:theme xmlns:a="http://schemas.openxmlformats.org/drawingml/2006/main" name="LeafVTI">
  <a:themeElements>
    <a:clrScheme name="AnalogousFromRegularSeedLeftStep">
      <a:dk1>
        <a:srgbClr val="000000"/>
      </a:dk1>
      <a:lt1>
        <a:srgbClr val="FFFFFF"/>
      </a:lt1>
      <a:dk2>
        <a:srgbClr val="321C1C"/>
      </a:dk2>
      <a:lt2>
        <a:srgbClr val="F0F2F3"/>
      </a:lt2>
      <a:accent1>
        <a:srgbClr val="DD8A32"/>
      </a:accent1>
      <a:accent2>
        <a:srgbClr val="CC3121"/>
      </a:accent2>
      <a:accent3>
        <a:srgbClr val="DD3269"/>
      </a:accent3>
      <a:accent4>
        <a:srgbClr val="CC219E"/>
      </a:accent4>
      <a:accent5>
        <a:srgbClr val="C432DD"/>
      </a:accent5>
      <a:accent6>
        <a:srgbClr val="6C24CC"/>
      </a:accent6>
      <a:hlink>
        <a:srgbClr val="3F7DBF"/>
      </a:hlink>
      <a:folHlink>
        <a:srgbClr val="7F7F7F"/>
      </a:folHlink>
    </a:clrScheme>
    <a:fontScheme name="Leaf">
      <a:majorFont>
        <a:latin typeface="Rockwell Nova Light"/>
        <a:ea typeface=""/>
        <a:cs typeface=""/>
      </a:majorFont>
      <a:minorFont>
        <a:latin typeface="Avenir Next LT Pro Light"/>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afVTI" id="{AD13D32C-3873-4EF1-A28C-5D0E64FF0913}" vid="{0D2E0FD0-9C17-4337-BD21-33917FC300A9}"/>
    </a:ext>
  </a:ext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sz="2400" dirty="0">
            <a:latin typeface="Times New Roman" panose="02020603050405020304" pitchFamily="18" charset="0"/>
            <a:cs typeface="Times New Roman" panose="02020603050405020304" pitchFamily="18" charset="0"/>
          </a:defRPr>
        </a:defPPr>
      </a:lstStyle>
      <a:style>
        <a:lnRef idx="2">
          <a:schemeClr val="accent1">
            <a:shade val="50000"/>
          </a:schemeClr>
        </a:lnRef>
        <a:fillRef idx="1">
          <a:schemeClr val="accent1"/>
        </a:fillRef>
        <a:effectRef idx="0">
          <a:schemeClr val="accent1"/>
        </a:effectRef>
        <a:fontRef idx="minor">
          <a:schemeClr val="lt1"/>
        </a:fontRef>
      </a:style>
    </a:spDef>
    <a:txDef>
      <a:spPr>
        <a:solidFill>
          <a:schemeClr val="bg1"/>
        </a:solidFill>
        <a:ln w="57150">
          <a:solidFill>
            <a:srgbClr val="EE12A5"/>
          </a:solidFill>
        </a:ln>
      </a:spPr>
      <a:bodyPr wrap="square" rtlCol="0">
        <a:spAutoFit/>
      </a:bodyPr>
      <a:lstStyle>
        <a:defPPr defTabSz="274320">
          <a:spcBef>
            <a:spcPts val="1800"/>
          </a:spcBef>
          <a:defRPr sz="2400" b="1" dirty="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476</TotalTime>
  <Words>14886</Words>
  <Application>Microsoft Office PowerPoint</Application>
  <PresentationFormat>Widescreen</PresentationFormat>
  <Paragraphs>769</Paragraphs>
  <Slides>153</Slides>
  <Notes>24</Notes>
  <HiddenSlides>0</HiddenSlides>
  <MMClips>5</MMClips>
  <ScaleCrop>false</ScaleCrop>
  <HeadingPairs>
    <vt:vector size="6" baseType="variant">
      <vt:variant>
        <vt:lpstr>Fonts Used</vt:lpstr>
      </vt:variant>
      <vt:variant>
        <vt:i4>22</vt:i4>
      </vt:variant>
      <vt:variant>
        <vt:lpstr>Theme</vt:lpstr>
      </vt:variant>
      <vt:variant>
        <vt:i4>13</vt:i4>
      </vt:variant>
      <vt:variant>
        <vt:lpstr>Slide Titles</vt:lpstr>
      </vt:variant>
      <vt:variant>
        <vt:i4>153</vt:i4>
      </vt:variant>
    </vt:vector>
  </HeadingPairs>
  <TitlesOfParts>
    <vt:vector size="188" baseType="lpstr">
      <vt:lpstr>Arial</vt:lpstr>
      <vt:lpstr>Arial Black</vt:lpstr>
      <vt:lpstr>Avenir Next LT Pro Light</vt:lpstr>
      <vt:lpstr>Book Antiqua</vt:lpstr>
      <vt:lpstr>Bookman Old Style</vt:lpstr>
      <vt:lpstr>Broadway</vt:lpstr>
      <vt:lpstr>Brush Script MT</vt:lpstr>
      <vt:lpstr>Calibri</vt:lpstr>
      <vt:lpstr>Calibri Light</vt:lpstr>
      <vt:lpstr>Candara</vt:lpstr>
      <vt:lpstr>Impact</vt:lpstr>
      <vt:lpstr>Lato</vt:lpstr>
      <vt:lpstr>Lato Black</vt:lpstr>
      <vt:lpstr>Lato Heavy</vt:lpstr>
      <vt:lpstr>Lato Regular</vt:lpstr>
      <vt:lpstr>PCSB Greek</vt:lpstr>
      <vt:lpstr>Roboto</vt:lpstr>
      <vt:lpstr>Rockwell Nova Light</vt:lpstr>
      <vt:lpstr>Symbol</vt:lpstr>
      <vt:lpstr>Times New Roman</vt:lpstr>
      <vt:lpstr>Verdana</vt:lpstr>
      <vt:lpstr>Wingdings</vt:lpstr>
      <vt:lpstr>Layers</vt:lpstr>
      <vt:lpstr>Blank Presentation</vt:lpstr>
      <vt:lpstr>Default Design</vt:lpstr>
      <vt:lpstr>Waveform</vt:lpstr>
      <vt:lpstr>TS102011664</vt:lpstr>
      <vt:lpstr>With Title</vt:lpstr>
      <vt:lpstr>LeafVTI</vt:lpstr>
      <vt:lpstr>1_Office Theme</vt:lpstr>
      <vt:lpstr>2_Office Theme</vt:lpstr>
      <vt:lpstr>6_Office Theme</vt:lpstr>
      <vt:lpstr>7_Office Theme</vt:lpstr>
      <vt:lpstr>Office Theme</vt:lpstr>
      <vt:lpstr>1_With Title</vt:lpstr>
      <vt:lpstr>Paul In Caesarea</vt:lpstr>
      <vt:lpstr>PowerPoint Presentation</vt:lpstr>
      <vt:lpstr>PowerPoint Presentation</vt:lpstr>
      <vt:lpstr>PowerPoint Presentation</vt:lpstr>
      <vt:lpstr>PowerPoint Presentation</vt:lpstr>
      <vt:lpstr>PowerPoint Presentation</vt:lpstr>
      <vt:lpstr>PowerPoint Presentation</vt:lpstr>
      <vt:lpstr>Three Charges Against Paul</vt:lpstr>
      <vt:lpstr>PowerPoint Presentation</vt:lpstr>
      <vt:lpstr>PowerPoint Presentation</vt:lpstr>
      <vt:lpstr>PowerPoint Presentation</vt:lpstr>
      <vt:lpstr>PowerPoint Presentation</vt:lpstr>
      <vt:lpstr>PowerPoint Presentation</vt:lpstr>
      <vt:lpstr>CHAPTER 24  J. W. McGarvey’s Acts Commentary    </vt:lpstr>
      <vt:lpstr>PowerPoint Presentation</vt:lpstr>
      <vt:lpstr>PowerPoint Presentation</vt:lpstr>
      <vt:lpstr>PowerPoint Presentation</vt:lpstr>
      <vt:lpstr>CHAPTER 24  J. W. McGarvey’s Acts Commentary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CHAPTER 24  J. W. McGarvey’s Acts Commentary    </vt:lpstr>
      <vt:lpstr>PowerPoint Presentation</vt:lpstr>
      <vt:lpstr>PowerPoint Presentation</vt:lpstr>
      <vt:lpstr>CHAPTER 24  J. W. McGarvey’s Acts Commentary    </vt:lpstr>
      <vt:lpstr>PowerPoint Presentation</vt:lpstr>
      <vt:lpstr>CHAPTER 24  J. W. McGarvey’s Acts Commentary    </vt:lpstr>
      <vt:lpstr>CHAPTER 24  J. W. McGarvey’s Acts Commentary    </vt:lpstr>
      <vt:lpstr>Acts 24:24-25 – Paul before Felix</vt:lpstr>
      <vt:lpstr>PowerPoint Presentation</vt:lpstr>
      <vt:lpstr>PowerPoint Presentation</vt:lpstr>
      <vt:lpstr>PowerPoint Presentation</vt:lpstr>
      <vt:lpstr>CHAPTER 25  J. W. McGarvey’s Acts Commentary    </vt:lpstr>
      <vt:lpstr>PowerPoint Presentation</vt:lpstr>
      <vt:lpstr>PowerPoint Presentation</vt:lpstr>
      <vt:lpstr>CHAPTER 25  J. W. McGarvey’s Acts Commentary    </vt:lpstr>
      <vt:lpstr>PowerPoint Presentation</vt:lpstr>
      <vt:lpstr>PowerPoint Presentation</vt:lpstr>
      <vt:lpstr>PowerPoint Presentation</vt:lpstr>
      <vt:lpstr>CHAPTER 25  J. W. McGarvey’s Acts Commentary    </vt:lpstr>
      <vt:lpstr>PowerPoint Presentation</vt:lpstr>
      <vt:lpstr>PowerPoint Presentation</vt:lpstr>
      <vt:lpstr>PowerPoint Presentation</vt:lpstr>
      <vt:lpstr>PowerPoint Presentation</vt:lpstr>
      <vt:lpstr>PowerPoint Presentation</vt:lpstr>
      <vt:lpstr>Lets go back in history to check this Herod’s Ancestors</vt:lpstr>
      <vt:lpstr>The Herod Family</vt:lpstr>
      <vt:lpstr>Chronology</vt:lpstr>
      <vt:lpstr>Herod The Great</vt:lpstr>
      <vt:lpstr>PowerPoint Presentation</vt:lpstr>
      <vt:lpstr>PowerPoint Presentation</vt:lpstr>
      <vt:lpstr>Herod The Great – son of Antipater</vt:lpstr>
      <vt:lpstr>Herod the Great</vt:lpstr>
      <vt:lpstr>Sanhedrin</vt:lpstr>
      <vt:lpstr>Herod the Great</vt:lpstr>
      <vt:lpstr>The Wise Men</vt:lpstr>
      <vt:lpstr>PowerPoint Presentation</vt:lpstr>
      <vt:lpstr>Herod the Great</vt:lpstr>
      <vt:lpstr>The JEWS  during the days of the Herod’s</vt:lpstr>
      <vt:lpstr>The JEWS  during the days of the Herod’s</vt:lpstr>
      <vt:lpstr>Herod The Great’s Queen Problems</vt:lpstr>
      <vt:lpstr>Executed Brother in law</vt:lpstr>
      <vt:lpstr>Nothing was normal for Herod</vt:lpstr>
      <vt:lpstr>PowerPoint Presentation</vt:lpstr>
      <vt:lpstr>Herod The First was followed by..</vt:lpstr>
      <vt:lpstr>PowerPoint Presentation</vt:lpstr>
      <vt:lpstr>Archelaus</vt:lpstr>
      <vt:lpstr>Philip</vt:lpstr>
      <vt:lpstr>PowerPoint Presentation</vt:lpstr>
      <vt:lpstr>PowerPoint Presentation</vt:lpstr>
      <vt:lpstr>Herod Antipas</vt:lpstr>
      <vt:lpstr>Second Generation Herod’s Much Less Great  Whipped By The Women In Their Life</vt:lpstr>
      <vt:lpstr>Agrippa The Great</vt:lpstr>
      <vt:lpstr>PowerPoint Presentation</vt:lpstr>
      <vt:lpstr>Agrippa I</vt:lpstr>
      <vt:lpstr>His Lifespan</vt:lpstr>
      <vt:lpstr>Marcus Julius Agrippa - </vt:lpstr>
      <vt:lpstr>PowerPoint Presentation</vt:lpstr>
      <vt:lpstr>The Owl Perched Over His Head</vt:lpstr>
      <vt:lpstr>Agrippa uses his friendship with Caligula to gain power</vt:lpstr>
      <vt:lpstr>PowerPoint Presentation</vt:lpstr>
      <vt:lpstr>PowerPoint Presentation</vt:lpstr>
      <vt:lpstr>Being A Court Insider Secured His Ambitions</vt:lpstr>
      <vt:lpstr>The Friendship Between Caligula &amp; Agrippa the First Was Consequential</vt:lpstr>
      <vt:lpstr>PowerPoint Presentation</vt:lpstr>
      <vt:lpstr>The Friendship Between Caligula &amp; Agrippa the First Was Consequential</vt:lpstr>
      <vt:lpstr>PowerPoint Presentation</vt:lpstr>
      <vt:lpstr>Agrippa The First Sought To Please The Jewish Leaders</vt:lpstr>
      <vt:lpstr>While Pleasing Them He Angered God</vt:lpstr>
      <vt:lpstr>PowerPoint Presentation</vt:lpstr>
      <vt:lpstr>Worksheet of the Herod’s</vt:lpstr>
      <vt:lpstr>PowerPoint Presentation</vt:lpstr>
      <vt:lpstr>Agrippa The Second</vt:lpstr>
      <vt:lpstr>CHAPTER 24  J. W. McGarvey’s Acts Commentary    </vt:lpstr>
      <vt:lpstr>PowerPoint Presentation</vt:lpstr>
      <vt:lpstr>PowerPoint Presentation</vt:lpstr>
      <vt:lpstr>PowerPoint Presentation</vt:lpstr>
      <vt:lpstr>Agrippa II</vt:lpstr>
      <vt:lpstr>Agrippa II (continued)</vt:lpstr>
      <vt:lpstr>PowerPoint Presentation</vt:lpstr>
      <vt:lpstr>PowerPoint Presentation</vt:lpstr>
      <vt:lpstr>PowerPoint Presentation</vt:lpstr>
      <vt:lpstr>CHAPTER 25  J. W. McGarvey’s Acts Commentary    </vt:lpstr>
      <vt:lpstr>PowerPoint Presentation</vt:lpstr>
      <vt:lpstr>PowerPoint Presentation</vt:lpstr>
      <vt:lpstr>CHAPTER 25  J. W. McGarvey’s Acts Commentary    </vt:lpstr>
      <vt:lpstr>Paul before Festus and Agrippa</vt:lpstr>
      <vt:lpstr>When we glanced back in history to check the Herod Family we saw…</vt:lpstr>
      <vt:lpstr>Agrippa was a really bad, self serving &amp; brutal man but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CHAPTER 26  J. W. McGarvey’s Acts Commentary    </vt:lpstr>
      <vt:lpstr>PowerPoint Presentation</vt:lpstr>
      <vt:lpstr>CHAPTER 26  J. W. McGarvey’s Acts Commentary    </vt:lpstr>
      <vt:lpstr>PowerPoint Presentation</vt:lpstr>
      <vt:lpstr>PowerPoint Presentation</vt:lpstr>
      <vt:lpstr>PowerPoint Presentation</vt:lpstr>
      <vt:lpstr>PowerPoint Presentation</vt:lpstr>
      <vt:lpstr>CHAPTER 26  J. W. McGarvey’s Acts Commentary    </vt:lpstr>
      <vt:lpstr>CHAPTER 26  J. W. McGarvey’s Acts Commentary    </vt:lpstr>
      <vt:lpstr>PowerPoint Presentation</vt:lpstr>
      <vt:lpstr>CHAPTER 26  J. W. McGarvey’s Acts Commentary    </vt:lpstr>
      <vt:lpstr>CHAPTER 26  J. W. McGarvey’s Acts Commentary    </vt:lpstr>
      <vt:lpstr>PowerPoint Presentation</vt:lpstr>
      <vt:lpstr>PowerPoint Presentation</vt:lpstr>
      <vt:lpstr>PowerPoint Presentation</vt:lpstr>
      <vt:lpstr>PowerPoint Presentation</vt:lpstr>
      <vt:lpstr>Review of Chapter 26</vt:lpstr>
      <vt:lpstr>Agrippa was a really bad, self serving &amp; brutal man but ….</vt:lpstr>
      <vt:lpstr>Pauls statement to Agrippa</vt:lpstr>
      <vt:lpstr>CHAPTER 26  J. W. McGarvey’s Acts Commentary    </vt:lpstr>
      <vt:lpstr>CHAPTER 26  J. W. McGarvey’s Acts Commentary    </vt:lpstr>
      <vt:lpstr>God’s Plan Of Salvation In The Book Of Acts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Paul In Caesarea</dc:title>
  <dc:creator>David Burris</dc:creator>
  <cp:lastModifiedBy>David Burris</cp:lastModifiedBy>
  <cp:revision>36</cp:revision>
  <dcterms:created xsi:type="dcterms:W3CDTF">2023-02-09T20:56:59Z</dcterms:created>
  <dcterms:modified xsi:type="dcterms:W3CDTF">2023-02-26T00:29:52Z</dcterms:modified>
</cp:coreProperties>
</file>