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2" r:id="rId3"/>
    <p:sldId id="283" r:id="rId4"/>
    <p:sldId id="259" r:id="rId5"/>
    <p:sldId id="260" r:id="rId6"/>
    <p:sldId id="261" r:id="rId7"/>
    <p:sldId id="262" r:id="rId8"/>
    <p:sldId id="263" r:id="rId9"/>
    <p:sldId id="265" r:id="rId10"/>
    <p:sldId id="264" r:id="rId11"/>
    <p:sldId id="267" r:id="rId12"/>
    <p:sldId id="266" r:id="rId13"/>
    <p:sldId id="268" r:id="rId14"/>
    <p:sldId id="301" r:id="rId15"/>
    <p:sldId id="269" r:id="rId16"/>
    <p:sldId id="270" r:id="rId17"/>
    <p:sldId id="271" r:id="rId18"/>
    <p:sldId id="272" r:id="rId19"/>
    <p:sldId id="273" r:id="rId20"/>
    <p:sldId id="274" r:id="rId21"/>
    <p:sldId id="281" r:id="rId22"/>
    <p:sldId id="299" r:id="rId23"/>
    <p:sldId id="300" r:id="rId24"/>
    <p:sldId id="275" r:id="rId25"/>
    <p:sldId id="278" r:id="rId26"/>
    <p:sldId id="276" r:id="rId27"/>
    <p:sldId id="277" r:id="rId28"/>
    <p:sldId id="279" r:id="rId29"/>
    <p:sldId id="297" r:id="rId30"/>
    <p:sldId id="298" r:id="rId31"/>
    <p:sldId id="28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9601F62-C3B0-4006-935F-7E28EBE31E3C}"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C9C97-EB32-4499-A38F-9927CE489B0E}" type="slidenum">
              <a:rPr lang="en-US" smtClean="0"/>
              <a:t>‹#›</a:t>
            </a:fld>
            <a:endParaRPr lang="en-US"/>
          </a:p>
        </p:txBody>
      </p:sp>
    </p:spTree>
    <p:extLst>
      <p:ext uri="{BB962C8B-B14F-4D97-AF65-F5344CB8AC3E}">
        <p14:creationId xmlns:p14="http://schemas.microsoft.com/office/powerpoint/2010/main" val="306916504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601F62-C3B0-4006-935F-7E28EBE31E3C}"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C9C97-EB32-4499-A38F-9927CE489B0E}" type="slidenum">
              <a:rPr lang="en-US" smtClean="0"/>
              <a:t>‹#›</a:t>
            </a:fld>
            <a:endParaRPr lang="en-US"/>
          </a:p>
        </p:txBody>
      </p:sp>
    </p:spTree>
    <p:extLst>
      <p:ext uri="{BB962C8B-B14F-4D97-AF65-F5344CB8AC3E}">
        <p14:creationId xmlns:p14="http://schemas.microsoft.com/office/powerpoint/2010/main" val="283555819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601F62-C3B0-4006-935F-7E28EBE31E3C}"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C9C97-EB32-4499-A38F-9927CE489B0E}" type="slidenum">
              <a:rPr lang="en-US" smtClean="0"/>
              <a:t>‹#›</a:t>
            </a:fld>
            <a:endParaRPr lang="en-US"/>
          </a:p>
        </p:txBody>
      </p:sp>
    </p:spTree>
    <p:extLst>
      <p:ext uri="{BB962C8B-B14F-4D97-AF65-F5344CB8AC3E}">
        <p14:creationId xmlns:p14="http://schemas.microsoft.com/office/powerpoint/2010/main" val="37482267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77A24-86B8-0987-21F7-43CA56141E3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5F5DB6-7D35-1BB4-E289-32C735F18E6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B201D6-30FA-826E-E78A-912A94F5DDF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C222F8F-D2D7-808B-A2ED-595C335EC7F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DFDFF8D-51C5-FA78-3700-05F799CA6305}"/>
              </a:ext>
            </a:extLst>
          </p:cNvPr>
          <p:cNvSpPr>
            <a:spLocks noGrp="1"/>
          </p:cNvSpPr>
          <p:nvPr>
            <p:ph type="sldNum" sz="quarter" idx="12"/>
          </p:nvPr>
        </p:nvSpPr>
        <p:spPr/>
        <p:txBody>
          <a:bodyPr/>
          <a:lstStyle>
            <a:lvl1pPr>
              <a:defRPr/>
            </a:lvl1pPr>
          </a:lstStyle>
          <a:p>
            <a:fld id="{C80C0703-D92D-409A-969B-D57D2C1620E4}" type="slidenum">
              <a:rPr lang="en-US" altLang="en-US"/>
              <a:pPr/>
              <a:t>‹#›</a:t>
            </a:fld>
            <a:endParaRPr lang="en-US" altLang="en-US"/>
          </a:p>
        </p:txBody>
      </p:sp>
    </p:spTree>
    <p:extLst>
      <p:ext uri="{BB962C8B-B14F-4D97-AF65-F5344CB8AC3E}">
        <p14:creationId xmlns:p14="http://schemas.microsoft.com/office/powerpoint/2010/main" val="1370501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26A6C-789A-EE4F-2961-005ED043D0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4D58D3-C51B-1516-9C64-83A9AE9637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7014C-6137-B01C-9EFA-B62AE50D193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FA5ADBC-ADE9-2B97-1C05-393704A5D74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C66C4EE-2FD4-0138-8019-410315B8A177}"/>
              </a:ext>
            </a:extLst>
          </p:cNvPr>
          <p:cNvSpPr>
            <a:spLocks noGrp="1"/>
          </p:cNvSpPr>
          <p:nvPr>
            <p:ph type="sldNum" sz="quarter" idx="12"/>
          </p:nvPr>
        </p:nvSpPr>
        <p:spPr/>
        <p:txBody>
          <a:bodyPr/>
          <a:lstStyle>
            <a:lvl1pPr>
              <a:defRPr/>
            </a:lvl1pPr>
          </a:lstStyle>
          <a:p>
            <a:fld id="{96D4B2D6-99F3-4B49-8B38-A7D0BE241DB6}" type="slidenum">
              <a:rPr lang="en-US" altLang="en-US"/>
              <a:pPr/>
              <a:t>‹#›</a:t>
            </a:fld>
            <a:endParaRPr lang="en-US" altLang="en-US"/>
          </a:p>
        </p:txBody>
      </p:sp>
    </p:spTree>
    <p:extLst>
      <p:ext uri="{BB962C8B-B14F-4D97-AF65-F5344CB8AC3E}">
        <p14:creationId xmlns:p14="http://schemas.microsoft.com/office/powerpoint/2010/main" val="1265521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0D044-DC03-1349-F421-0261F509741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FEE563-5B20-54C5-F366-7935D886270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E5947188-0E17-F5C3-DF82-8990071B6F7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86ECD7F-FC5A-EC9A-97FA-9618662C9DD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62B3C16-B119-2EB5-7E9E-3BD275A5AB08}"/>
              </a:ext>
            </a:extLst>
          </p:cNvPr>
          <p:cNvSpPr>
            <a:spLocks noGrp="1"/>
          </p:cNvSpPr>
          <p:nvPr>
            <p:ph type="sldNum" sz="quarter" idx="12"/>
          </p:nvPr>
        </p:nvSpPr>
        <p:spPr/>
        <p:txBody>
          <a:bodyPr/>
          <a:lstStyle>
            <a:lvl1pPr>
              <a:defRPr/>
            </a:lvl1pPr>
          </a:lstStyle>
          <a:p>
            <a:fld id="{8B12F0C4-F346-40A7-8AE3-63D382D6CF94}" type="slidenum">
              <a:rPr lang="en-US" altLang="en-US"/>
              <a:pPr/>
              <a:t>‹#›</a:t>
            </a:fld>
            <a:endParaRPr lang="en-US" altLang="en-US"/>
          </a:p>
        </p:txBody>
      </p:sp>
    </p:spTree>
    <p:extLst>
      <p:ext uri="{BB962C8B-B14F-4D97-AF65-F5344CB8AC3E}">
        <p14:creationId xmlns:p14="http://schemas.microsoft.com/office/powerpoint/2010/main" val="2441020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4FACD-1C96-BAEE-C5F8-F9DDB310A7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6FB204-5D65-1AE5-B3CF-3F9F67DECD31}"/>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A18D8A-A482-599B-898E-8A976053B4ED}"/>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651B2E-82AA-E3F7-387A-7C4EA6A6B64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46D8C2F-BAC7-F91F-77A6-775A76D8A04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3D3CDC1-316B-876F-C807-1E5DAF600E65}"/>
              </a:ext>
            </a:extLst>
          </p:cNvPr>
          <p:cNvSpPr>
            <a:spLocks noGrp="1"/>
          </p:cNvSpPr>
          <p:nvPr>
            <p:ph type="sldNum" sz="quarter" idx="12"/>
          </p:nvPr>
        </p:nvSpPr>
        <p:spPr/>
        <p:txBody>
          <a:bodyPr/>
          <a:lstStyle>
            <a:lvl1pPr>
              <a:defRPr/>
            </a:lvl1pPr>
          </a:lstStyle>
          <a:p>
            <a:fld id="{B1EBE1BA-C721-43A2-86DA-726A68FCE037}" type="slidenum">
              <a:rPr lang="en-US" altLang="en-US"/>
              <a:pPr/>
              <a:t>‹#›</a:t>
            </a:fld>
            <a:endParaRPr lang="en-US" altLang="en-US"/>
          </a:p>
        </p:txBody>
      </p:sp>
    </p:spTree>
    <p:extLst>
      <p:ext uri="{BB962C8B-B14F-4D97-AF65-F5344CB8AC3E}">
        <p14:creationId xmlns:p14="http://schemas.microsoft.com/office/powerpoint/2010/main" val="1320895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13EA7-C9C2-4E8D-37D6-2BB380B166E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D05758-6C5B-4C2C-4EFF-832BD50E8D9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995309-5E77-64BF-510E-BD27570B37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CABAC8-BBD1-E0C2-76EA-BDB8397390D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86F2AB-599D-77E2-8F4D-A8D80E7EDAB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87258A-C316-667A-6DE3-FA1474278E1B}"/>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8C5F0E27-0170-1647-2AD2-D7D1A6B623E8}"/>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6D67995E-43B6-9645-6405-73CBFF42445A}"/>
              </a:ext>
            </a:extLst>
          </p:cNvPr>
          <p:cNvSpPr>
            <a:spLocks noGrp="1"/>
          </p:cNvSpPr>
          <p:nvPr>
            <p:ph type="sldNum" sz="quarter" idx="12"/>
          </p:nvPr>
        </p:nvSpPr>
        <p:spPr/>
        <p:txBody>
          <a:bodyPr/>
          <a:lstStyle>
            <a:lvl1pPr>
              <a:defRPr/>
            </a:lvl1pPr>
          </a:lstStyle>
          <a:p>
            <a:fld id="{5F47DD4B-539F-4551-83F0-9770DC07E933}" type="slidenum">
              <a:rPr lang="en-US" altLang="en-US"/>
              <a:pPr/>
              <a:t>‹#›</a:t>
            </a:fld>
            <a:endParaRPr lang="en-US" altLang="en-US"/>
          </a:p>
        </p:txBody>
      </p:sp>
    </p:spTree>
    <p:extLst>
      <p:ext uri="{BB962C8B-B14F-4D97-AF65-F5344CB8AC3E}">
        <p14:creationId xmlns:p14="http://schemas.microsoft.com/office/powerpoint/2010/main" val="469472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D47A9-EF70-7E3D-C083-2DE46CEE7B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1225BE-E283-3986-E68D-D9A14FA8C94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6EA35F8D-411F-F58F-B26E-1A092A8700FC}"/>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C0AE0D6B-9282-BD4A-94F0-49A892EDD41B}"/>
              </a:ext>
            </a:extLst>
          </p:cNvPr>
          <p:cNvSpPr>
            <a:spLocks noGrp="1"/>
          </p:cNvSpPr>
          <p:nvPr>
            <p:ph type="sldNum" sz="quarter" idx="12"/>
          </p:nvPr>
        </p:nvSpPr>
        <p:spPr/>
        <p:txBody>
          <a:bodyPr/>
          <a:lstStyle>
            <a:lvl1pPr>
              <a:defRPr/>
            </a:lvl1pPr>
          </a:lstStyle>
          <a:p>
            <a:fld id="{C7E96BCE-1651-42CB-B78E-D517D04317BE}" type="slidenum">
              <a:rPr lang="en-US" altLang="en-US"/>
              <a:pPr/>
              <a:t>‹#›</a:t>
            </a:fld>
            <a:endParaRPr lang="en-US" altLang="en-US"/>
          </a:p>
        </p:txBody>
      </p:sp>
    </p:spTree>
    <p:extLst>
      <p:ext uri="{BB962C8B-B14F-4D97-AF65-F5344CB8AC3E}">
        <p14:creationId xmlns:p14="http://schemas.microsoft.com/office/powerpoint/2010/main" val="22141913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24E73B-8DFF-D3A4-46D0-663B3E897874}"/>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9A20BBEA-1095-AC65-A420-81A12324E646}"/>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2D0C7B47-E265-45FB-AC66-FF18EA85E395}"/>
              </a:ext>
            </a:extLst>
          </p:cNvPr>
          <p:cNvSpPr>
            <a:spLocks noGrp="1"/>
          </p:cNvSpPr>
          <p:nvPr>
            <p:ph type="sldNum" sz="quarter" idx="12"/>
          </p:nvPr>
        </p:nvSpPr>
        <p:spPr/>
        <p:txBody>
          <a:bodyPr/>
          <a:lstStyle>
            <a:lvl1pPr>
              <a:defRPr/>
            </a:lvl1pPr>
          </a:lstStyle>
          <a:p>
            <a:fld id="{73C0AA49-230C-4CA8-A6B6-67C59A2F6E7B}" type="slidenum">
              <a:rPr lang="en-US" altLang="en-US"/>
              <a:pPr/>
              <a:t>‹#›</a:t>
            </a:fld>
            <a:endParaRPr lang="en-US" altLang="en-US"/>
          </a:p>
        </p:txBody>
      </p:sp>
    </p:spTree>
    <p:extLst>
      <p:ext uri="{BB962C8B-B14F-4D97-AF65-F5344CB8AC3E}">
        <p14:creationId xmlns:p14="http://schemas.microsoft.com/office/powerpoint/2010/main" val="32587378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08B5C-835B-5C23-19CB-83761F4542F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0BFBF4-3AC3-AF27-D7DC-93276BE113C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100362-B505-AD4A-9113-67DEB47ADED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23CD22-174B-8F13-9FE5-354944A37A8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6E38B88-6EA0-9BFD-A393-DE4B7E26CB2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5597F7A-1C3F-EC7B-5DC4-1FEA6B1C869C}"/>
              </a:ext>
            </a:extLst>
          </p:cNvPr>
          <p:cNvSpPr>
            <a:spLocks noGrp="1"/>
          </p:cNvSpPr>
          <p:nvPr>
            <p:ph type="sldNum" sz="quarter" idx="12"/>
          </p:nvPr>
        </p:nvSpPr>
        <p:spPr/>
        <p:txBody>
          <a:bodyPr/>
          <a:lstStyle>
            <a:lvl1pPr>
              <a:defRPr/>
            </a:lvl1pPr>
          </a:lstStyle>
          <a:p>
            <a:fld id="{A0A6C520-2577-43FC-909C-5B469FFCD6AC}" type="slidenum">
              <a:rPr lang="en-US" altLang="en-US"/>
              <a:pPr/>
              <a:t>‹#›</a:t>
            </a:fld>
            <a:endParaRPr lang="en-US" altLang="en-US"/>
          </a:p>
        </p:txBody>
      </p:sp>
    </p:spTree>
    <p:extLst>
      <p:ext uri="{BB962C8B-B14F-4D97-AF65-F5344CB8AC3E}">
        <p14:creationId xmlns:p14="http://schemas.microsoft.com/office/powerpoint/2010/main" val="1519204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601F62-C3B0-4006-935F-7E28EBE31E3C}"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C9C97-EB32-4499-A38F-9927CE489B0E}" type="slidenum">
              <a:rPr lang="en-US" smtClean="0"/>
              <a:t>‹#›</a:t>
            </a:fld>
            <a:endParaRPr lang="en-US"/>
          </a:p>
        </p:txBody>
      </p:sp>
    </p:spTree>
    <p:extLst>
      <p:ext uri="{BB962C8B-B14F-4D97-AF65-F5344CB8AC3E}">
        <p14:creationId xmlns:p14="http://schemas.microsoft.com/office/powerpoint/2010/main" val="31983652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D1497-BB6E-4E3D-9F0B-5DC2DC29D6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953487-0733-4518-7115-57D718CE289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E95896-98DA-C10D-4906-BACFC2A43F4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41F1D5-FB39-4803-6085-6C09E835A68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CC85AB8-F023-2D29-776A-B6072C0463F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74E5AC1-F3D1-51CA-EFEB-4E444BD05487}"/>
              </a:ext>
            </a:extLst>
          </p:cNvPr>
          <p:cNvSpPr>
            <a:spLocks noGrp="1"/>
          </p:cNvSpPr>
          <p:nvPr>
            <p:ph type="sldNum" sz="quarter" idx="12"/>
          </p:nvPr>
        </p:nvSpPr>
        <p:spPr/>
        <p:txBody>
          <a:bodyPr/>
          <a:lstStyle>
            <a:lvl1pPr>
              <a:defRPr/>
            </a:lvl1pPr>
          </a:lstStyle>
          <a:p>
            <a:fld id="{9C7A74B5-24AA-44BE-A635-C3AE713D8250}" type="slidenum">
              <a:rPr lang="en-US" altLang="en-US"/>
              <a:pPr/>
              <a:t>‹#›</a:t>
            </a:fld>
            <a:endParaRPr lang="en-US" altLang="en-US"/>
          </a:p>
        </p:txBody>
      </p:sp>
    </p:spTree>
    <p:extLst>
      <p:ext uri="{BB962C8B-B14F-4D97-AF65-F5344CB8AC3E}">
        <p14:creationId xmlns:p14="http://schemas.microsoft.com/office/powerpoint/2010/main" val="8261249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39F0-BD2E-588E-D1E9-19749C2A68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A81825-A12A-E890-D35A-FD1EB4EB12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DE768C-C28D-80F3-3C8A-F0EE36A5136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639FA95-5F49-C52E-E85B-DC0B0525826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268C177-8B3E-1779-4D16-41771A35EFDA}"/>
              </a:ext>
            </a:extLst>
          </p:cNvPr>
          <p:cNvSpPr>
            <a:spLocks noGrp="1"/>
          </p:cNvSpPr>
          <p:nvPr>
            <p:ph type="sldNum" sz="quarter" idx="12"/>
          </p:nvPr>
        </p:nvSpPr>
        <p:spPr/>
        <p:txBody>
          <a:bodyPr/>
          <a:lstStyle>
            <a:lvl1pPr>
              <a:defRPr/>
            </a:lvl1pPr>
          </a:lstStyle>
          <a:p>
            <a:fld id="{83B3C533-B631-4C13-AF9F-1183787EFB2B}" type="slidenum">
              <a:rPr lang="en-US" altLang="en-US"/>
              <a:pPr/>
              <a:t>‹#›</a:t>
            </a:fld>
            <a:endParaRPr lang="en-US" altLang="en-US"/>
          </a:p>
        </p:txBody>
      </p:sp>
    </p:spTree>
    <p:extLst>
      <p:ext uri="{BB962C8B-B14F-4D97-AF65-F5344CB8AC3E}">
        <p14:creationId xmlns:p14="http://schemas.microsoft.com/office/powerpoint/2010/main" val="8991570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229276-203C-0F24-DA63-2683C6EDCC17}"/>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436D88-6DB2-7BD5-7D63-C2D5B0CE516F}"/>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4DA1F7-3745-6369-89BB-24FBF1071CE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DB51351-2E2C-C784-CFFE-C3BCE1A2C8B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69FE9C9-C6A4-3436-CB20-0705125CAE6F}"/>
              </a:ext>
            </a:extLst>
          </p:cNvPr>
          <p:cNvSpPr>
            <a:spLocks noGrp="1"/>
          </p:cNvSpPr>
          <p:nvPr>
            <p:ph type="sldNum" sz="quarter" idx="12"/>
          </p:nvPr>
        </p:nvSpPr>
        <p:spPr/>
        <p:txBody>
          <a:bodyPr/>
          <a:lstStyle>
            <a:lvl1pPr>
              <a:defRPr/>
            </a:lvl1pPr>
          </a:lstStyle>
          <a:p>
            <a:fld id="{F3FC333C-29FF-426B-AC45-4B755393F315}" type="slidenum">
              <a:rPr lang="en-US" altLang="en-US"/>
              <a:pPr/>
              <a:t>‹#›</a:t>
            </a:fld>
            <a:endParaRPr lang="en-US" altLang="en-US"/>
          </a:p>
        </p:txBody>
      </p:sp>
    </p:spTree>
    <p:extLst>
      <p:ext uri="{BB962C8B-B14F-4D97-AF65-F5344CB8AC3E}">
        <p14:creationId xmlns:p14="http://schemas.microsoft.com/office/powerpoint/2010/main" val="2050225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601F62-C3B0-4006-935F-7E28EBE31E3C}"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C9C97-EB32-4499-A38F-9927CE489B0E}" type="slidenum">
              <a:rPr lang="en-US" smtClean="0"/>
              <a:t>‹#›</a:t>
            </a:fld>
            <a:endParaRPr lang="en-US"/>
          </a:p>
        </p:txBody>
      </p:sp>
    </p:spTree>
    <p:extLst>
      <p:ext uri="{BB962C8B-B14F-4D97-AF65-F5344CB8AC3E}">
        <p14:creationId xmlns:p14="http://schemas.microsoft.com/office/powerpoint/2010/main" val="128782694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601F62-C3B0-4006-935F-7E28EBE31E3C}"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C9C97-EB32-4499-A38F-9927CE489B0E}" type="slidenum">
              <a:rPr lang="en-US" smtClean="0"/>
              <a:t>‹#›</a:t>
            </a:fld>
            <a:endParaRPr lang="en-US"/>
          </a:p>
        </p:txBody>
      </p:sp>
    </p:spTree>
    <p:extLst>
      <p:ext uri="{BB962C8B-B14F-4D97-AF65-F5344CB8AC3E}">
        <p14:creationId xmlns:p14="http://schemas.microsoft.com/office/powerpoint/2010/main" val="251299416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601F62-C3B0-4006-935F-7E28EBE31E3C}" type="datetimeFigureOut">
              <a:rPr lang="en-US" smtClean="0"/>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3C9C97-EB32-4499-A38F-9927CE489B0E}" type="slidenum">
              <a:rPr lang="en-US" smtClean="0"/>
              <a:t>‹#›</a:t>
            </a:fld>
            <a:endParaRPr lang="en-US"/>
          </a:p>
        </p:txBody>
      </p:sp>
    </p:spTree>
    <p:extLst>
      <p:ext uri="{BB962C8B-B14F-4D97-AF65-F5344CB8AC3E}">
        <p14:creationId xmlns:p14="http://schemas.microsoft.com/office/powerpoint/2010/main" val="348881730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601F62-C3B0-4006-935F-7E28EBE31E3C}" type="datetimeFigureOut">
              <a:rPr lang="en-US" smtClean="0"/>
              <a:t>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3C9C97-EB32-4499-A38F-9927CE489B0E}" type="slidenum">
              <a:rPr lang="en-US" smtClean="0"/>
              <a:t>‹#›</a:t>
            </a:fld>
            <a:endParaRPr lang="en-US"/>
          </a:p>
        </p:txBody>
      </p:sp>
    </p:spTree>
    <p:extLst>
      <p:ext uri="{BB962C8B-B14F-4D97-AF65-F5344CB8AC3E}">
        <p14:creationId xmlns:p14="http://schemas.microsoft.com/office/powerpoint/2010/main" val="222916799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01F62-C3B0-4006-935F-7E28EBE31E3C}" type="datetimeFigureOut">
              <a:rPr lang="en-US" smtClean="0"/>
              <a:t>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3C9C97-EB32-4499-A38F-9927CE489B0E}" type="slidenum">
              <a:rPr lang="en-US" smtClean="0"/>
              <a:t>‹#›</a:t>
            </a:fld>
            <a:endParaRPr lang="en-US"/>
          </a:p>
        </p:txBody>
      </p:sp>
    </p:spTree>
    <p:extLst>
      <p:ext uri="{BB962C8B-B14F-4D97-AF65-F5344CB8AC3E}">
        <p14:creationId xmlns:p14="http://schemas.microsoft.com/office/powerpoint/2010/main" val="124100852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601F62-C3B0-4006-935F-7E28EBE31E3C}"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C9C97-EB32-4499-A38F-9927CE489B0E}" type="slidenum">
              <a:rPr lang="en-US" smtClean="0"/>
              <a:t>‹#›</a:t>
            </a:fld>
            <a:endParaRPr lang="en-US"/>
          </a:p>
        </p:txBody>
      </p:sp>
    </p:spTree>
    <p:extLst>
      <p:ext uri="{BB962C8B-B14F-4D97-AF65-F5344CB8AC3E}">
        <p14:creationId xmlns:p14="http://schemas.microsoft.com/office/powerpoint/2010/main" val="421201120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601F62-C3B0-4006-935F-7E28EBE31E3C}"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C9C97-EB32-4499-A38F-9927CE489B0E}" type="slidenum">
              <a:rPr lang="en-US" smtClean="0"/>
              <a:t>‹#›</a:t>
            </a:fld>
            <a:endParaRPr lang="en-US"/>
          </a:p>
        </p:txBody>
      </p:sp>
    </p:spTree>
    <p:extLst>
      <p:ext uri="{BB962C8B-B14F-4D97-AF65-F5344CB8AC3E}">
        <p14:creationId xmlns:p14="http://schemas.microsoft.com/office/powerpoint/2010/main" val="296472009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12460">
              <a:schemeClr val="accent1">
                <a:lumMod val="40000"/>
                <a:lumOff val="60000"/>
              </a:schemeClr>
            </a:gs>
            <a:gs pos="94500">
              <a:srgbClr val="599241"/>
            </a:gs>
            <a:gs pos="89000">
              <a:srgbClr val="9CB86E"/>
            </a:gs>
            <a:gs pos="100000">
              <a:srgbClr val="156B13"/>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601F62-C3B0-4006-935F-7E28EBE31E3C}" type="datetimeFigureOut">
              <a:rPr lang="en-US" smtClean="0"/>
              <a:t>2/13/2023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C9C97-EB32-4499-A38F-9927CE489B0E}" type="slidenum">
              <a:rPr lang="en-US" smtClean="0"/>
              <a:t>‹#›</a:t>
            </a:fld>
            <a:endParaRPr lang="en-US"/>
          </a:p>
        </p:txBody>
      </p:sp>
    </p:spTree>
    <p:extLst>
      <p:ext uri="{BB962C8B-B14F-4D97-AF65-F5344CB8AC3E}">
        <p14:creationId xmlns:p14="http://schemas.microsoft.com/office/powerpoint/2010/main" val="2555180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A191234-5C3C-AE69-397C-837390E4D88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F468C3E-67E2-FB4F-584D-A725B74E6ECA}"/>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F46D543-7521-588B-D75E-006BFEDF600E}"/>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D598B48E-9017-9E97-2E69-27814A8A869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12183220-2D21-16B1-6AE7-F935BF95A4F9}"/>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9315F26-72C0-45CF-98B8-18B46C5F2C45}" type="slidenum">
              <a:rPr lang="en-US" altLang="en-US"/>
              <a:pPr/>
              <a:t>‹#›</a:t>
            </a:fld>
            <a:endParaRPr lang="en-US" altLang="en-US"/>
          </a:p>
        </p:txBody>
      </p:sp>
    </p:spTree>
    <p:extLst>
      <p:ext uri="{BB962C8B-B14F-4D97-AF65-F5344CB8AC3E}">
        <p14:creationId xmlns:p14="http://schemas.microsoft.com/office/powerpoint/2010/main" val="3730539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V4CN_cIrHQ8?feature=oembed"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F7A4863-8D91-2BF1-8574-2A83994A7747}"/>
              </a:ext>
            </a:extLst>
          </p:cNvPr>
          <p:cNvSpPr>
            <a:spLocks noGrp="1" noChangeArrowheads="1"/>
          </p:cNvSpPr>
          <p:nvPr>
            <p:ph type="ctrTitle"/>
          </p:nvPr>
        </p:nvSpPr>
        <p:spPr>
          <a:xfrm>
            <a:off x="685800" y="609600"/>
            <a:ext cx="7772400" cy="2990850"/>
          </a:xfrm>
        </p:spPr>
        <p:txBody>
          <a:bodyPr anchor="ctr"/>
          <a:lstStyle/>
          <a:p>
            <a:endParaRPr lang="en-US" altLang="en-US" sz="5400">
              <a:latin typeface="Bazooka" pitchFamily="2" charset="0"/>
            </a:endParaRPr>
          </a:p>
        </p:txBody>
      </p:sp>
      <p:sp>
        <p:nvSpPr>
          <p:cNvPr id="2051" name="Rectangle 3">
            <a:extLst>
              <a:ext uri="{FF2B5EF4-FFF2-40B4-BE49-F238E27FC236}">
                <a16:creationId xmlns:a16="http://schemas.microsoft.com/office/drawing/2014/main" id="{24164272-DA9A-120E-8586-5963A850CD6C}"/>
              </a:ext>
            </a:extLst>
          </p:cNvPr>
          <p:cNvSpPr>
            <a:spLocks noGrp="1" noChangeArrowheads="1"/>
          </p:cNvSpPr>
          <p:nvPr>
            <p:ph type="subTitle" idx="1"/>
          </p:nvPr>
        </p:nvSpPr>
        <p:spPr>
          <a:xfrm>
            <a:off x="1371600" y="3886200"/>
            <a:ext cx="6400800" cy="1752600"/>
          </a:xfrm>
        </p:spPr>
        <p:txBody>
          <a:bodyPr/>
          <a:lstStyle/>
          <a:p>
            <a:r>
              <a:rPr lang="en-US" altLang="en-US" sz="3200">
                <a:solidFill>
                  <a:schemeClr val="bg1"/>
                </a:solidFill>
              </a:rPr>
              <a:t>Many are condemned for following in the error or Balaam.</a:t>
            </a:r>
          </a:p>
        </p:txBody>
      </p:sp>
      <p:sp>
        <p:nvSpPr>
          <p:cNvPr id="2052" name="WordArt 4">
            <a:extLst>
              <a:ext uri="{FF2B5EF4-FFF2-40B4-BE49-F238E27FC236}">
                <a16:creationId xmlns:a16="http://schemas.microsoft.com/office/drawing/2014/main" id="{46189501-C4CD-3B98-073F-6446454946C7}"/>
              </a:ext>
            </a:extLst>
          </p:cNvPr>
          <p:cNvSpPr>
            <a:spLocks noChangeArrowheads="1" noChangeShapeType="1" noTextEdit="1"/>
          </p:cNvSpPr>
          <p:nvPr/>
        </p:nvSpPr>
        <p:spPr bwMode="auto">
          <a:xfrm rot="-443163">
            <a:off x="762000" y="762000"/>
            <a:ext cx="7772400" cy="24193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0" cap="none" spc="0" normalizeH="0" baseline="0" noProof="0">
                <a:ln>
                  <a:noFill/>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uLnTx/>
                <a:uFillTx/>
                <a:latin typeface="Impact" panose="020B0806030902050204" pitchFamily="34" charset="0"/>
                <a:ea typeface="+mn-ea"/>
                <a:cs typeface="Arial" panose="020B0604020202020204" pitchFamily="34" charset="0"/>
              </a:rPr>
              <a:t>The Sin Of Balaam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22: 15-18</a:t>
            </a:r>
          </a:p>
        </p:txBody>
      </p:sp>
      <p:sp>
        <p:nvSpPr>
          <p:cNvPr id="3" name="Content Placeholder 2"/>
          <p:cNvSpPr>
            <a:spLocks noGrp="1"/>
          </p:cNvSpPr>
          <p:nvPr>
            <p:ph idx="1"/>
          </p:nvPr>
        </p:nvSpPr>
        <p:spPr/>
        <p:txBody>
          <a:bodyPr>
            <a:normAutofit fontScale="85000" lnSpcReduction="20000"/>
          </a:bodyPr>
          <a:lstStyle/>
          <a:p>
            <a:r>
              <a:rPr lang="en-US" dirty="0"/>
              <a:t>15 And </a:t>
            </a:r>
            <a:r>
              <a:rPr lang="en-US" dirty="0" err="1"/>
              <a:t>Balak</a:t>
            </a:r>
            <a:r>
              <a:rPr lang="en-US" dirty="0"/>
              <a:t> sent yet again princes, more, and more honorable than they.</a:t>
            </a:r>
          </a:p>
          <a:p>
            <a:r>
              <a:rPr lang="en-US" dirty="0"/>
              <a:t>16 And they came to Balaam, and said to him, Thus </a:t>
            </a:r>
            <a:r>
              <a:rPr lang="en-US" dirty="0" err="1"/>
              <a:t>saith</a:t>
            </a:r>
            <a:r>
              <a:rPr lang="en-US" dirty="0"/>
              <a:t> </a:t>
            </a:r>
            <a:r>
              <a:rPr lang="en-US" dirty="0" err="1"/>
              <a:t>Balak</a:t>
            </a:r>
            <a:r>
              <a:rPr lang="en-US" dirty="0"/>
              <a:t> the son of </a:t>
            </a:r>
            <a:r>
              <a:rPr lang="en-US" dirty="0" err="1"/>
              <a:t>Zippor</a:t>
            </a:r>
            <a:r>
              <a:rPr lang="en-US" dirty="0"/>
              <a:t>, Let nothing, I pray thee, hinder thee from coming unto me:</a:t>
            </a:r>
          </a:p>
          <a:p>
            <a:r>
              <a:rPr lang="en-US" dirty="0"/>
              <a:t>17 For I will promote thee unto great honor, and I will do whatsoever thou sayest unto me: come therefore,    I pray thee, curse me this people.</a:t>
            </a:r>
          </a:p>
          <a:p>
            <a:r>
              <a:rPr lang="en-US" dirty="0"/>
              <a:t>18 And Balaam answered and said unto the servants   of </a:t>
            </a:r>
            <a:r>
              <a:rPr lang="en-US" dirty="0" err="1"/>
              <a:t>Balak</a:t>
            </a:r>
            <a:r>
              <a:rPr lang="en-US" dirty="0"/>
              <a:t>, If </a:t>
            </a:r>
            <a:r>
              <a:rPr lang="en-US" dirty="0" err="1"/>
              <a:t>Balak</a:t>
            </a:r>
            <a:r>
              <a:rPr lang="en-US" dirty="0"/>
              <a:t> would give me his house full of silver and gold, I cannot go beyond the word of the LORD   my God, to do less or more.</a:t>
            </a:r>
          </a:p>
        </p:txBody>
      </p:sp>
    </p:spTree>
    <p:extLst>
      <p:ext uri="{BB962C8B-B14F-4D97-AF65-F5344CB8AC3E}">
        <p14:creationId xmlns:p14="http://schemas.microsoft.com/office/powerpoint/2010/main" val="335173508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Balaam’s Second Response</a:t>
            </a:r>
          </a:p>
        </p:txBody>
      </p:sp>
      <p:sp>
        <p:nvSpPr>
          <p:cNvPr id="3" name="Content Placeholder 2"/>
          <p:cNvSpPr>
            <a:spLocks noGrp="1"/>
          </p:cNvSpPr>
          <p:nvPr>
            <p:ph idx="1"/>
          </p:nvPr>
        </p:nvSpPr>
        <p:spPr>
          <a:xfrm>
            <a:off x="609600" y="1600200"/>
            <a:ext cx="8077200" cy="4525963"/>
          </a:xfrm>
        </p:spPr>
        <p:txBody>
          <a:bodyPr>
            <a:normAutofit lnSpcReduction="10000"/>
          </a:bodyPr>
          <a:lstStyle/>
          <a:p>
            <a:r>
              <a:rPr lang="en-US" dirty="0"/>
              <a:t>This is where Balaam did wrong.</a:t>
            </a:r>
          </a:p>
          <a:p>
            <a:r>
              <a:rPr lang="en-US" dirty="0"/>
              <a:t>Apparently the word of the Lord had limits    of time.</a:t>
            </a:r>
          </a:p>
          <a:p>
            <a:r>
              <a:rPr lang="en-US" dirty="0"/>
              <a:t>He forgot God does not change and when  God speaks it is for all time.</a:t>
            </a:r>
          </a:p>
          <a:p>
            <a:r>
              <a:rPr lang="en-US" dirty="0"/>
              <a:t>Notice:</a:t>
            </a:r>
          </a:p>
          <a:p>
            <a:r>
              <a:rPr lang="en-US" dirty="0"/>
              <a:t>19 Now therefore, I pray you, tarry ye also here this night, that I may know what the LORD will say unto me more.</a:t>
            </a:r>
          </a:p>
        </p:txBody>
      </p:sp>
    </p:spTree>
    <p:extLst>
      <p:ext uri="{BB962C8B-B14F-4D97-AF65-F5344CB8AC3E}">
        <p14:creationId xmlns:p14="http://schemas.microsoft.com/office/powerpoint/2010/main" val="221398849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Balaam’s Second Response</a:t>
            </a:r>
          </a:p>
        </p:txBody>
      </p:sp>
      <p:sp>
        <p:nvSpPr>
          <p:cNvPr id="3" name="Content Placeholder 2"/>
          <p:cNvSpPr>
            <a:spLocks noGrp="1"/>
          </p:cNvSpPr>
          <p:nvPr>
            <p:ph idx="1"/>
          </p:nvPr>
        </p:nvSpPr>
        <p:spPr/>
        <p:txBody>
          <a:bodyPr>
            <a:normAutofit fontScale="92500" lnSpcReduction="10000"/>
          </a:bodyPr>
          <a:lstStyle/>
          <a:p>
            <a:r>
              <a:rPr lang="en-US" dirty="0"/>
              <a:t>The very first time God spoke should have been enough.</a:t>
            </a:r>
          </a:p>
          <a:p>
            <a:r>
              <a:rPr lang="en-US" dirty="0"/>
              <a:t>This teaches us that some people are not satisfied with what God hath spoken, but want   to push for something different.</a:t>
            </a:r>
          </a:p>
          <a:p>
            <a:r>
              <a:rPr lang="en-US" dirty="0"/>
              <a:t>For people with such an attitude, God will allow them leeway in what they want to do, but will  still hold them accountable.</a:t>
            </a:r>
          </a:p>
          <a:p>
            <a:r>
              <a:rPr lang="en-US" dirty="0"/>
              <a:t>2 Thessalonians 2:11-12 God allows them to believe the lie—those who loved not the truth.</a:t>
            </a:r>
          </a:p>
        </p:txBody>
      </p:sp>
    </p:spTree>
    <p:extLst>
      <p:ext uri="{BB962C8B-B14F-4D97-AF65-F5344CB8AC3E}">
        <p14:creationId xmlns:p14="http://schemas.microsoft.com/office/powerpoint/2010/main" val="398655248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Just Give Me a Sign: The Man With Two Brains">
            <a:hlinkClick r:id="" action="ppaction://media"/>
            <a:extLst>
              <a:ext uri="{FF2B5EF4-FFF2-40B4-BE49-F238E27FC236}">
                <a16:creationId xmlns:a16="http://schemas.microsoft.com/office/drawing/2014/main" id="{891491D7-B7E9-A46D-4833-D0BF377170B3}"/>
              </a:ext>
            </a:extLst>
          </p:cNvPr>
          <p:cNvPicPr>
            <a:picLocks noRot="1" noChangeAspect="1"/>
          </p:cNvPicPr>
          <p:nvPr>
            <a:videoFile r:link="rId1"/>
          </p:nvPr>
        </p:nvPicPr>
        <p:blipFill>
          <a:blip r:embed="rId3"/>
          <a:stretch>
            <a:fillRect/>
          </a:stretch>
        </p:blipFill>
        <p:spPr>
          <a:xfrm>
            <a:off x="914400" y="990600"/>
            <a:ext cx="7239000" cy="4953000"/>
          </a:xfrm>
          <a:prstGeom prst="rect">
            <a:avLst/>
          </a:prstGeom>
        </p:spPr>
      </p:pic>
    </p:spTree>
    <p:extLst>
      <p:ext uri="{BB962C8B-B14F-4D97-AF65-F5344CB8AC3E}">
        <p14:creationId xmlns:p14="http://schemas.microsoft.com/office/powerpoint/2010/main" val="204312284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22:20</a:t>
            </a:r>
          </a:p>
        </p:txBody>
      </p:sp>
      <p:sp>
        <p:nvSpPr>
          <p:cNvPr id="3" name="Content Placeholder 2"/>
          <p:cNvSpPr>
            <a:spLocks noGrp="1"/>
          </p:cNvSpPr>
          <p:nvPr>
            <p:ph idx="1"/>
          </p:nvPr>
        </p:nvSpPr>
        <p:spPr/>
        <p:txBody>
          <a:bodyPr>
            <a:normAutofit/>
          </a:bodyPr>
          <a:lstStyle/>
          <a:p>
            <a:r>
              <a:rPr lang="en-US" dirty="0"/>
              <a:t>20 And God came unto Balaam at night, and said unto him, If the men come to call thee, rise up, and go with them; but yet the word which I shall say unto thee, that shalt thou do.</a:t>
            </a:r>
          </a:p>
          <a:p>
            <a:r>
              <a:rPr lang="en-US" dirty="0"/>
              <a:t>Here God gives Balaam permission to go, but limits Balaam on what he can do and say.</a:t>
            </a:r>
          </a:p>
          <a:p>
            <a:r>
              <a:rPr lang="en-US" dirty="0"/>
              <a:t>But we soon find that God was upset because Balaam did not listen the first time.</a:t>
            </a:r>
          </a:p>
          <a:p>
            <a:endParaRPr lang="en-US" dirty="0"/>
          </a:p>
        </p:txBody>
      </p:sp>
    </p:spTree>
    <p:extLst>
      <p:ext uri="{BB962C8B-B14F-4D97-AF65-F5344CB8AC3E}">
        <p14:creationId xmlns:p14="http://schemas.microsoft.com/office/powerpoint/2010/main" val="206536203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22:21-22</a:t>
            </a:r>
          </a:p>
        </p:txBody>
      </p:sp>
      <p:sp>
        <p:nvSpPr>
          <p:cNvPr id="3" name="Content Placeholder 2"/>
          <p:cNvSpPr>
            <a:spLocks noGrp="1"/>
          </p:cNvSpPr>
          <p:nvPr>
            <p:ph idx="1"/>
          </p:nvPr>
        </p:nvSpPr>
        <p:spPr/>
        <p:txBody>
          <a:bodyPr/>
          <a:lstStyle/>
          <a:p>
            <a:r>
              <a:rPr lang="en-US" dirty="0"/>
              <a:t>21 And Balaam rose up in the morning, and saddled his donkey, and then went with the princes of Moab.</a:t>
            </a:r>
          </a:p>
          <a:p>
            <a:r>
              <a:rPr lang="en-US" dirty="0"/>
              <a:t>22 And God's anger was kindled because he went: and the angel of the LORD stood in the way for an adversary against him. Now he was riding upon his donkey, and his two servants were with him.</a:t>
            </a:r>
          </a:p>
          <a:p>
            <a:endParaRPr lang="en-US" dirty="0"/>
          </a:p>
        </p:txBody>
      </p:sp>
    </p:spTree>
    <p:extLst>
      <p:ext uri="{BB962C8B-B14F-4D97-AF65-F5344CB8AC3E}">
        <p14:creationId xmlns:p14="http://schemas.microsoft.com/office/powerpoint/2010/main" val="271839003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22:23-25</a:t>
            </a:r>
          </a:p>
        </p:txBody>
      </p:sp>
      <p:sp>
        <p:nvSpPr>
          <p:cNvPr id="3" name="Content Placeholder 2"/>
          <p:cNvSpPr>
            <a:spLocks noGrp="1"/>
          </p:cNvSpPr>
          <p:nvPr>
            <p:ph idx="1"/>
          </p:nvPr>
        </p:nvSpPr>
        <p:spPr/>
        <p:txBody>
          <a:bodyPr>
            <a:normAutofit fontScale="85000" lnSpcReduction="10000"/>
          </a:bodyPr>
          <a:lstStyle/>
          <a:p>
            <a:r>
              <a:rPr lang="en-US" dirty="0"/>
              <a:t>23 And the donkey saw the angel of the LORD standing in the way, and his sword drawn in his hand: and the donkey turned aside out of the way, and went into the field: and Balaam smote the donkey, to turn her into the way.</a:t>
            </a:r>
          </a:p>
          <a:p>
            <a:r>
              <a:rPr lang="en-US" dirty="0"/>
              <a:t>24 But the angel of the LORD stood in a path of the vineyards, a wall being on this side, and a wall on that side.</a:t>
            </a:r>
          </a:p>
          <a:p>
            <a:r>
              <a:rPr lang="en-US" dirty="0"/>
              <a:t>25 And when the donkey saw the angel of the LORD, she thrust herself unto the wall, and crushed Balaam's foot against the wall: and he smote her again.</a:t>
            </a:r>
          </a:p>
        </p:txBody>
      </p:sp>
    </p:spTree>
    <p:extLst>
      <p:ext uri="{BB962C8B-B14F-4D97-AF65-F5344CB8AC3E}">
        <p14:creationId xmlns:p14="http://schemas.microsoft.com/office/powerpoint/2010/main" val="139096768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22:26-28</a:t>
            </a:r>
          </a:p>
        </p:txBody>
      </p:sp>
      <p:sp>
        <p:nvSpPr>
          <p:cNvPr id="3" name="Content Placeholder 2"/>
          <p:cNvSpPr>
            <a:spLocks noGrp="1"/>
          </p:cNvSpPr>
          <p:nvPr>
            <p:ph idx="1"/>
          </p:nvPr>
        </p:nvSpPr>
        <p:spPr/>
        <p:txBody>
          <a:bodyPr>
            <a:normAutofit fontScale="92500" lnSpcReduction="20000"/>
          </a:bodyPr>
          <a:lstStyle/>
          <a:p>
            <a:r>
              <a:rPr lang="en-US" dirty="0"/>
              <a:t>26 And the angel of the LORD went further,      and stood in a narrow place, where was no way to turn either to the right hand or to the left.</a:t>
            </a:r>
          </a:p>
          <a:p>
            <a:r>
              <a:rPr lang="en-US" dirty="0"/>
              <a:t>27 And when the donkey saw the angel of the LORD, she fell down under Balaam and Balaam's anger being kindled, and he smote the donkey with a staff.</a:t>
            </a:r>
          </a:p>
          <a:p>
            <a:r>
              <a:rPr lang="en-US" dirty="0"/>
              <a:t>28 And the LORD opened the donkey’s mouth, and she said unto Balaam, What have I done to thee, that thou hast smitten me these three times?</a:t>
            </a:r>
          </a:p>
          <a:p>
            <a:endParaRPr lang="en-US" dirty="0"/>
          </a:p>
        </p:txBody>
      </p:sp>
    </p:spTree>
    <p:extLst>
      <p:ext uri="{BB962C8B-B14F-4D97-AF65-F5344CB8AC3E}">
        <p14:creationId xmlns:p14="http://schemas.microsoft.com/office/powerpoint/2010/main" val="76999235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22:29-31</a:t>
            </a:r>
          </a:p>
        </p:txBody>
      </p:sp>
      <p:sp>
        <p:nvSpPr>
          <p:cNvPr id="3" name="Content Placeholder 2"/>
          <p:cNvSpPr>
            <a:spLocks noGrp="1"/>
          </p:cNvSpPr>
          <p:nvPr>
            <p:ph idx="1"/>
          </p:nvPr>
        </p:nvSpPr>
        <p:spPr/>
        <p:txBody>
          <a:bodyPr>
            <a:normAutofit fontScale="92500" lnSpcReduction="20000"/>
          </a:bodyPr>
          <a:lstStyle/>
          <a:p>
            <a:r>
              <a:rPr lang="en-US" dirty="0"/>
              <a:t>29 And Balaam said unto the donkey, Because thou hast mocked me: I would there were a sword in mine hand, for now would I kill thee.</a:t>
            </a:r>
          </a:p>
          <a:p>
            <a:r>
              <a:rPr lang="en-US" dirty="0"/>
              <a:t>30 And the donkey said unto Balaam, Am not I thine donkey, upon which thou hast ridden ever since I was thine unto this day? was I ever wont to do so unto thee? And he said, Nay.</a:t>
            </a:r>
          </a:p>
          <a:p>
            <a:r>
              <a:rPr lang="en-US" dirty="0"/>
              <a:t>31 Then the LORD opened the eyes of Balaam, and he then saw the angel of the LORD standing in the way, and his sword drawn in his hand: and he bowed down his head, and fell flat on his face.</a:t>
            </a:r>
          </a:p>
          <a:p>
            <a:endParaRPr lang="en-US" dirty="0"/>
          </a:p>
        </p:txBody>
      </p:sp>
    </p:spTree>
    <p:extLst>
      <p:ext uri="{BB962C8B-B14F-4D97-AF65-F5344CB8AC3E}">
        <p14:creationId xmlns:p14="http://schemas.microsoft.com/office/powerpoint/2010/main" val="134178350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22:32-34</a:t>
            </a:r>
          </a:p>
        </p:txBody>
      </p:sp>
      <p:sp>
        <p:nvSpPr>
          <p:cNvPr id="3" name="Content Placeholder 2"/>
          <p:cNvSpPr>
            <a:spLocks noGrp="1"/>
          </p:cNvSpPr>
          <p:nvPr>
            <p:ph idx="1"/>
          </p:nvPr>
        </p:nvSpPr>
        <p:spPr/>
        <p:txBody>
          <a:bodyPr>
            <a:normAutofit fontScale="77500" lnSpcReduction="20000"/>
          </a:bodyPr>
          <a:lstStyle/>
          <a:p>
            <a:r>
              <a:rPr lang="en-US" dirty="0"/>
              <a:t>32 And the angel of the LORD said unto him, Wherefore hast thou smitten thine ass these three times? behold, I went out to withstand thee, because thy way is perverse before me:</a:t>
            </a:r>
          </a:p>
          <a:p>
            <a:r>
              <a:rPr lang="en-US" dirty="0"/>
              <a:t>Balaam had the wrong motives in his heart.</a:t>
            </a:r>
          </a:p>
          <a:p>
            <a:r>
              <a:rPr lang="en-US" dirty="0"/>
              <a:t>33 And the donkey saw me, and turned from me these three times: unless she had turned from me, surely now also I had slain thee, and saved her alive.</a:t>
            </a:r>
          </a:p>
          <a:p>
            <a:r>
              <a:rPr lang="en-US" dirty="0"/>
              <a:t>34 And Balaam said unto the angel of the LORD, I have sinned; for I knew not that thou stood in the way against me: now, if it displease thee, I will get me back again.</a:t>
            </a:r>
          </a:p>
          <a:p>
            <a:r>
              <a:rPr lang="en-US" dirty="0"/>
              <a:t>Balaam said he would go back home since God was upset.</a:t>
            </a:r>
          </a:p>
        </p:txBody>
      </p:sp>
    </p:spTree>
    <p:extLst>
      <p:ext uri="{BB962C8B-B14F-4D97-AF65-F5344CB8AC3E}">
        <p14:creationId xmlns:p14="http://schemas.microsoft.com/office/powerpoint/2010/main" val="205565880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6C46483-6828-25F2-38D7-279A41586587}"/>
              </a:ext>
            </a:extLst>
          </p:cNvPr>
          <p:cNvSpPr>
            <a:spLocks noGrp="1" noChangeArrowheads="1"/>
          </p:cNvSpPr>
          <p:nvPr>
            <p:ph type="title"/>
          </p:nvPr>
        </p:nvSpPr>
        <p:spPr>
          <a:xfrm>
            <a:off x="457200" y="228600"/>
            <a:ext cx="8229600" cy="1189038"/>
          </a:xfrm>
        </p:spPr>
        <p:txBody>
          <a:bodyPr/>
          <a:lstStyle/>
          <a:p>
            <a:r>
              <a:rPr lang="en-US" altLang="en-US" sz="5400" b="1" dirty="0">
                <a:solidFill>
                  <a:srgbClr val="FFFF00"/>
                </a:solidFill>
                <a:effectLst>
                  <a:outerShdw blurRad="38100" dist="38100" dir="2700000" algn="tl">
                    <a:srgbClr val="000000">
                      <a:alpha val="43137"/>
                    </a:srgbClr>
                  </a:outerShdw>
                </a:effectLst>
              </a:rPr>
              <a:t>Introduction</a:t>
            </a:r>
          </a:p>
        </p:txBody>
      </p:sp>
      <p:sp>
        <p:nvSpPr>
          <p:cNvPr id="3075" name="Rectangle 3">
            <a:extLst>
              <a:ext uri="{FF2B5EF4-FFF2-40B4-BE49-F238E27FC236}">
                <a16:creationId xmlns:a16="http://schemas.microsoft.com/office/drawing/2014/main" id="{8CF0FEAE-A213-C6CB-74D6-FFD5799A1E98}"/>
              </a:ext>
            </a:extLst>
          </p:cNvPr>
          <p:cNvSpPr>
            <a:spLocks noGrp="1" noChangeArrowheads="1"/>
          </p:cNvSpPr>
          <p:nvPr>
            <p:ph type="body" idx="1"/>
          </p:nvPr>
        </p:nvSpPr>
        <p:spPr>
          <a:xfrm>
            <a:off x="457200" y="1524000"/>
            <a:ext cx="8382000" cy="4602163"/>
          </a:xfrm>
        </p:spPr>
        <p:txBody>
          <a:bodyPr/>
          <a:lstStyle/>
          <a:p>
            <a:pPr>
              <a:lnSpc>
                <a:spcPct val="90000"/>
              </a:lnSpc>
            </a:pPr>
            <a:r>
              <a:rPr lang="en-US" altLang="en-US" sz="2400" b="1" dirty="0">
                <a:solidFill>
                  <a:srgbClr val="FFFF00"/>
                </a:solidFill>
              </a:rPr>
              <a:t> </a:t>
            </a:r>
            <a:r>
              <a:rPr lang="en-US" altLang="en-US" sz="2400" b="1" dirty="0">
                <a:solidFill>
                  <a:srgbClr val="FFFF00"/>
                </a:solidFill>
                <a:effectLst>
                  <a:outerShdw blurRad="38100" dist="38100" dir="2700000" algn="tl">
                    <a:srgbClr val="000000">
                      <a:alpha val="43137"/>
                    </a:srgbClr>
                  </a:outerShdw>
                </a:effectLst>
              </a:rPr>
              <a:t>2</a:t>
            </a:r>
            <a:r>
              <a:rPr lang="en-US" altLang="en-US" sz="2400" b="1" baseline="30000" dirty="0">
                <a:solidFill>
                  <a:srgbClr val="FFFF00"/>
                </a:solidFill>
                <a:effectLst>
                  <a:outerShdw blurRad="38100" dist="38100" dir="2700000" algn="tl">
                    <a:srgbClr val="000000">
                      <a:alpha val="43137"/>
                    </a:srgbClr>
                  </a:outerShdw>
                </a:effectLst>
              </a:rPr>
              <a:t>nd</a:t>
            </a:r>
            <a:r>
              <a:rPr lang="en-US" altLang="en-US" sz="2400" b="1" dirty="0">
                <a:solidFill>
                  <a:srgbClr val="FFFF00"/>
                </a:solidFill>
                <a:effectLst>
                  <a:outerShdw blurRad="38100" dist="38100" dir="2700000" algn="tl">
                    <a:srgbClr val="000000">
                      <a:alpha val="43137"/>
                    </a:srgbClr>
                  </a:outerShdw>
                </a:effectLst>
              </a:rPr>
              <a:t> Peter 2:15 They have forsaken the right way and gone astray, following the way of Balaam the son of </a:t>
            </a:r>
            <a:r>
              <a:rPr lang="en-US" altLang="en-US" sz="2400" b="1" dirty="0" err="1">
                <a:solidFill>
                  <a:srgbClr val="FFFF00"/>
                </a:solidFill>
                <a:effectLst>
                  <a:outerShdw blurRad="38100" dist="38100" dir="2700000" algn="tl">
                    <a:srgbClr val="000000">
                      <a:alpha val="43137"/>
                    </a:srgbClr>
                  </a:outerShdw>
                </a:effectLst>
              </a:rPr>
              <a:t>Beor</a:t>
            </a:r>
            <a:r>
              <a:rPr lang="en-US" altLang="en-US" sz="2400" b="1" dirty="0">
                <a:solidFill>
                  <a:srgbClr val="FFFF00"/>
                </a:solidFill>
                <a:effectLst>
                  <a:outerShdw blurRad="38100" dist="38100" dir="2700000" algn="tl">
                    <a:srgbClr val="000000">
                      <a:alpha val="43137"/>
                    </a:srgbClr>
                  </a:outerShdw>
                </a:effectLst>
              </a:rPr>
              <a:t>, who loved the wages of unrighteousness;</a:t>
            </a:r>
          </a:p>
          <a:p>
            <a:pPr>
              <a:lnSpc>
                <a:spcPct val="90000"/>
              </a:lnSpc>
            </a:pPr>
            <a:r>
              <a:rPr lang="en-US" altLang="en-US" sz="2400" b="1" dirty="0">
                <a:solidFill>
                  <a:srgbClr val="FFFF00"/>
                </a:solidFill>
                <a:effectLst>
                  <a:outerShdw blurRad="38100" dist="38100" dir="2700000" algn="tl">
                    <a:srgbClr val="000000">
                      <a:alpha val="43137"/>
                    </a:srgbClr>
                  </a:outerShdw>
                </a:effectLst>
              </a:rPr>
              <a:t> Jude 1:11 Woe to them! For they have gone in the way of Cain, have run greedily in the error of Balaam for profit, and perished in the rebellion of Korah.</a:t>
            </a:r>
          </a:p>
          <a:p>
            <a:pPr>
              <a:lnSpc>
                <a:spcPct val="90000"/>
              </a:lnSpc>
            </a:pPr>
            <a:r>
              <a:rPr lang="en-US" altLang="en-US" sz="2400" b="1" dirty="0">
                <a:solidFill>
                  <a:srgbClr val="FFFF00"/>
                </a:solidFill>
                <a:effectLst>
                  <a:outerShdw blurRad="38100" dist="38100" dir="2700000" algn="tl">
                    <a:srgbClr val="000000">
                      <a:alpha val="43137"/>
                    </a:srgbClr>
                  </a:outerShdw>
                </a:effectLst>
              </a:rPr>
              <a:t> Revelation 2:14 "But I have a few things against you, because you have there those who hold the doctrine of Balaam, who taught </a:t>
            </a:r>
            <a:r>
              <a:rPr lang="en-US" altLang="en-US" sz="2400" b="1" dirty="0" err="1">
                <a:solidFill>
                  <a:srgbClr val="FFFF00"/>
                </a:solidFill>
                <a:effectLst>
                  <a:outerShdw blurRad="38100" dist="38100" dir="2700000" algn="tl">
                    <a:srgbClr val="000000">
                      <a:alpha val="43137"/>
                    </a:srgbClr>
                  </a:outerShdw>
                </a:effectLst>
              </a:rPr>
              <a:t>Balak</a:t>
            </a:r>
            <a:r>
              <a:rPr lang="en-US" altLang="en-US" sz="2400" b="1" dirty="0">
                <a:solidFill>
                  <a:srgbClr val="FFFF00"/>
                </a:solidFill>
                <a:effectLst>
                  <a:outerShdw blurRad="38100" dist="38100" dir="2700000" algn="tl">
                    <a:srgbClr val="000000">
                      <a:alpha val="43137"/>
                    </a:srgbClr>
                  </a:outerShdw>
                </a:effectLst>
              </a:rPr>
              <a:t> to put a stumbling block before the children of Israel, to eat things sacrificed to idols, and to commit sexual immorality.</a:t>
            </a:r>
          </a:p>
          <a:p>
            <a:pPr>
              <a:lnSpc>
                <a:spcPct val="90000"/>
              </a:lnSpc>
            </a:pPr>
            <a:r>
              <a:rPr lang="en-US" altLang="en-US" sz="2800" b="1" dirty="0">
                <a:solidFill>
                  <a:srgbClr val="FFFF00"/>
                </a:solidFill>
                <a:effectLst>
                  <a:outerShdw blurRad="38100" dist="38100" dir="2700000" algn="tl">
                    <a:srgbClr val="000000">
                      <a:alpha val="43137"/>
                    </a:srgbClr>
                  </a:outerShdw>
                </a:effectLst>
              </a:rPr>
              <a:t>Let us go back and learn about Balaam.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F9FD486-8B6C-80F9-CCD0-7B1F7891C1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60959"/>
          </a:xfrm>
          <a:prstGeom prst="rect">
            <a:avLst/>
          </a:prstGeom>
        </p:spPr>
      </p:pic>
    </p:spTree>
    <p:extLst>
      <p:ext uri="{BB962C8B-B14F-4D97-AF65-F5344CB8AC3E}">
        <p14:creationId xmlns:p14="http://schemas.microsoft.com/office/powerpoint/2010/main" val="336163199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408D8-2BC0-D822-0189-34C6B69C0D97}"/>
              </a:ext>
            </a:extLst>
          </p:cNvPr>
          <p:cNvSpPr>
            <a:spLocks noGrp="1"/>
          </p:cNvSpPr>
          <p:nvPr>
            <p:ph type="title"/>
          </p:nvPr>
        </p:nvSpPr>
        <p:spPr/>
        <p:txBody>
          <a:bodyPr/>
          <a:lstStyle/>
          <a:p>
            <a:r>
              <a:rPr lang="en-US" altLang="en-US" dirty="0"/>
              <a:t>Numbers 24</a:t>
            </a:r>
            <a:endParaRPr lang="en-US" dirty="0"/>
          </a:p>
        </p:txBody>
      </p:sp>
      <p:sp>
        <p:nvSpPr>
          <p:cNvPr id="3" name="Content Placeholder 2">
            <a:extLst>
              <a:ext uri="{FF2B5EF4-FFF2-40B4-BE49-F238E27FC236}">
                <a16:creationId xmlns:a16="http://schemas.microsoft.com/office/drawing/2014/main" id="{073AF68B-CBF2-01B2-7C07-BC904D8A71B7}"/>
              </a:ext>
            </a:extLst>
          </p:cNvPr>
          <p:cNvSpPr>
            <a:spLocks noGrp="1"/>
          </p:cNvSpPr>
          <p:nvPr>
            <p:ph idx="1"/>
          </p:nvPr>
        </p:nvSpPr>
        <p:spPr>
          <a:xfrm>
            <a:off x="304800" y="1600200"/>
            <a:ext cx="8458200" cy="4525963"/>
          </a:xfrm>
        </p:spPr>
        <p:txBody>
          <a:bodyPr>
            <a:normAutofit fontScale="92500" lnSpcReduction="20000"/>
          </a:bodyPr>
          <a:lstStyle/>
          <a:p>
            <a:pPr>
              <a:lnSpc>
                <a:spcPct val="80000"/>
              </a:lnSpc>
            </a:pPr>
            <a:r>
              <a:rPr lang="en-US" altLang="en-US" sz="3200" dirty="0"/>
              <a:t>10 And </a:t>
            </a:r>
            <a:r>
              <a:rPr lang="en-US" altLang="en-US" sz="3200" dirty="0" err="1"/>
              <a:t>Balak's</a:t>
            </a:r>
            <a:r>
              <a:rPr lang="en-US" altLang="en-US" sz="3200" dirty="0"/>
              <a:t> anger was kindled against Balaam, and he smote his hands together: and </a:t>
            </a:r>
            <a:r>
              <a:rPr lang="en-US" altLang="en-US" sz="3200" dirty="0" err="1"/>
              <a:t>Balak</a:t>
            </a:r>
            <a:r>
              <a:rPr lang="en-US" altLang="en-US" sz="3200" dirty="0"/>
              <a:t> said unto Balaam, I called thee to curse mine enemies, and, behold, thou hast altogether blessed them these three times.</a:t>
            </a:r>
          </a:p>
          <a:p>
            <a:pPr>
              <a:lnSpc>
                <a:spcPct val="80000"/>
              </a:lnSpc>
            </a:pPr>
            <a:r>
              <a:rPr lang="en-US" altLang="en-US" sz="3200" dirty="0"/>
              <a:t>11 Therefore now flee thou to thy place: I thought to promote thee to great honor; but, lo, the LORD hath kept thee back from honor.</a:t>
            </a:r>
          </a:p>
          <a:p>
            <a:pPr>
              <a:lnSpc>
                <a:spcPct val="80000"/>
              </a:lnSpc>
            </a:pPr>
            <a:r>
              <a:rPr lang="en-US" altLang="en-US" sz="3200" dirty="0"/>
              <a:t>12 And Balaam said unto </a:t>
            </a:r>
            <a:r>
              <a:rPr lang="en-US" altLang="en-US" sz="3200" dirty="0" err="1"/>
              <a:t>Balak</a:t>
            </a:r>
            <a:r>
              <a:rPr lang="en-US" altLang="en-US" sz="3200" dirty="0"/>
              <a:t>, </a:t>
            </a:r>
            <a:r>
              <a:rPr lang="en-US" altLang="en-US" sz="3200" dirty="0" err="1"/>
              <a:t>Spake</a:t>
            </a:r>
            <a:r>
              <a:rPr lang="en-US" altLang="en-US" sz="3200" dirty="0"/>
              <a:t> I not also    to thy messengers which thou </a:t>
            </a:r>
            <a:r>
              <a:rPr lang="en-US" altLang="en-US" sz="3200" dirty="0" err="1"/>
              <a:t>sentest</a:t>
            </a:r>
            <a:r>
              <a:rPr lang="en-US" altLang="en-US" sz="3200" dirty="0"/>
              <a:t> unto me, saying,</a:t>
            </a:r>
          </a:p>
          <a:p>
            <a:pPr>
              <a:lnSpc>
                <a:spcPct val="80000"/>
              </a:lnSpc>
            </a:pPr>
            <a:r>
              <a:rPr lang="en-US" altLang="en-US" sz="3200" dirty="0"/>
              <a:t>13 If </a:t>
            </a:r>
            <a:r>
              <a:rPr lang="en-US" altLang="en-US" sz="3200" dirty="0" err="1"/>
              <a:t>Balak</a:t>
            </a:r>
            <a:r>
              <a:rPr lang="en-US" altLang="en-US" sz="3200" dirty="0"/>
              <a:t> would give me his house full of silver and gold, I cannot go beyond the commandment  of the LORD, to do either good or bad of mine own mind; but what the LORD saith, that will I speak?</a:t>
            </a:r>
          </a:p>
          <a:p>
            <a:endParaRPr lang="en-US" dirty="0"/>
          </a:p>
        </p:txBody>
      </p:sp>
    </p:spTree>
    <p:extLst>
      <p:ext uri="{BB962C8B-B14F-4D97-AF65-F5344CB8AC3E}">
        <p14:creationId xmlns:p14="http://schemas.microsoft.com/office/powerpoint/2010/main" val="84786644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F1A5E-B010-8584-F8AD-A5E696BE5C73}"/>
              </a:ext>
            </a:extLst>
          </p:cNvPr>
          <p:cNvSpPr>
            <a:spLocks noGrp="1"/>
          </p:cNvSpPr>
          <p:nvPr>
            <p:ph type="title"/>
          </p:nvPr>
        </p:nvSpPr>
        <p:spPr/>
        <p:txBody>
          <a:bodyPr/>
          <a:lstStyle/>
          <a:p>
            <a:r>
              <a:rPr lang="en-US" altLang="en-US" dirty="0"/>
              <a:t>Numbers 31</a:t>
            </a:r>
            <a:endParaRPr lang="en-US" dirty="0"/>
          </a:p>
        </p:txBody>
      </p:sp>
      <p:sp>
        <p:nvSpPr>
          <p:cNvPr id="3" name="Content Placeholder 2">
            <a:extLst>
              <a:ext uri="{FF2B5EF4-FFF2-40B4-BE49-F238E27FC236}">
                <a16:creationId xmlns:a16="http://schemas.microsoft.com/office/drawing/2014/main" id="{1BE89CE2-1E20-FF84-5494-08E645387894}"/>
              </a:ext>
            </a:extLst>
          </p:cNvPr>
          <p:cNvSpPr>
            <a:spLocks noGrp="1"/>
          </p:cNvSpPr>
          <p:nvPr>
            <p:ph idx="1"/>
          </p:nvPr>
        </p:nvSpPr>
        <p:spPr>
          <a:xfrm>
            <a:off x="533400" y="1600200"/>
            <a:ext cx="8153400" cy="4525963"/>
          </a:xfrm>
        </p:spPr>
        <p:txBody>
          <a:bodyPr>
            <a:normAutofit fontScale="92500" lnSpcReduction="10000"/>
          </a:bodyPr>
          <a:lstStyle/>
          <a:p>
            <a:pPr>
              <a:lnSpc>
                <a:spcPct val="90000"/>
              </a:lnSpc>
            </a:pPr>
            <a:r>
              <a:rPr lang="en-US" altLang="en-US" sz="3200" dirty="0"/>
              <a:t>14 And Moses was wroth with the officers of    the host, with the captains over thousands, and captains over hundreds, which came from the battle.</a:t>
            </a:r>
          </a:p>
          <a:p>
            <a:pPr>
              <a:lnSpc>
                <a:spcPct val="90000"/>
              </a:lnSpc>
            </a:pPr>
            <a:r>
              <a:rPr lang="en-US" altLang="en-US" sz="3200" dirty="0"/>
              <a:t>15 And Moses said unto them, Have ye saved     all the women alive?</a:t>
            </a:r>
          </a:p>
          <a:p>
            <a:pPr>
              <a:lnSpc>
                <a:spcPct val="90000"/>
              </a:lnSpc>
            </a:pPr>
            <a:r>
              <a:rPr lang="en-US" altLang="en-US" sz="3200" dirty="0"/>
              <a:t>16 Behold, these caused the children of Israel, </a:t>
            </a:r>
            <a:r>
              <a:rPr lang="en-US" altLang="en-US" sz="3200" b="1" u="sng" dirty="0"/>
              <a:t>through the counsel of Balaam</a:t>
            </a:r>
            <a:r>
              <a:rPr lang="en-US" altLang="en-US" sz="3200" dirty="0"/>
              <a:t>, to commit trespass against the LORD in the matter of </a:t>
            </a:r>
            <a:r>
              <a:rPr lang="en-US" altLang="en-US" sz="3200" dirty="0" err="1"/>
              <a:t>Peor</a:t>
            </a:r>
            <a:r>
              <a:rPr lang="en-US" altLang="en-US" sz="3200" dirty="0"/>
              <a:t>, and there was a plague among the congregation of the LORD.</a:t>
            </a:r>
          </a:p>
          <a:p>
            <a:endParaRPr lang="en-US" dirty="0"/>
          </a:p>
        </p:txBody>
      </p:sp>
    </p:spTree>
    <p:extLst>
      <p:ext uri="{BB962C8B-B14F-4D97-AF65-F5344CB8AC3E}">
        <p14:creationId xmlns:p14="http://schemas.microsoft.com/office/powerpoint/2010/main" val="273958842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Lessons To Be Learned</a:t>
            </a:r>
          </a:p>
        </p:txBody>
      </p:sp>
      <p:sp>
        <p:nvSpPr>
          <p:cNvPr id="3" name="Content Placeholder 2"/>
          <p:cNvSpPr>
            <a:spLocks noGrp="1"/>
          </p:cNvSpPr>
          <p:nvPr>
            <p:ph idx="1"/>
          </p:nvPr>
        </p:nvSpPr>
        <p:spPr>
          <a:xfrm>
            <a:off x="533400" y="1600200"/>
            <a:ext cx="8001000" cy="4525963"/>
          </a:xfrm>
        </p:spPr>
        <p:txBody>
          <a:bodyPr>
            <a:normAutofit lnSpcReduction="10000"/>
          </a:bodyPr>
          <a:lstStyle/>
          <a:p>
            <a:pPr lvl="0"/>
            <a:r>
              <a:rPr lang="en-US" dirty="0"/>
              <a:t>Leaving out </a:t>
            </a:r>
            <a:r>
              <a:rPr lang="en-US" u="sng" dirty="0"/>
              <a:t>any</a:t>
            </a:r>
            <a:r>
              <a:rPr lang="en-US" dirty="0"/>
              <a:t> part of God’s word is always dangerous.</a:t>
            </a:r>
          </a:p>
          <a:p>
            <a:pPr lvl="0"/>
            <a:r>
              <a:rPr lang="en-US" dirty="0"/>
              <a:t>Balaam told the first messengers only part     of God’s answer.</a:t>
            </a:r>
          </a:p>
          <a:p>
            <a:pPr lvl="0"/>
            <a:r>
              <a:rPr lang="en-US" dirty="0"/>
              <a:t>All of God’s word is important and needful       - Matthew 4:4</a:t>
            </a:r>
          </a:p>
          <a:p>
            <a:pPr lvl="0"/>
            <a:r>
              <a:rPr lang="en-US" dirty="0"/>
              <a:t>Leaving out any part of it was a sign of unfaithfulness in Balaam and all who do it today - Acts 20:27</a:t>
            </a:r>
          </a:p>
          <a:p>
            <a:endParaRPr lang="en-US" dirty="0"/>
          </a:p>
        </p:txBody>
      </p:sp>
    </p:spTree>
    <p:extLst>
      <p:ext uri="{BB962C8B-B14F-4D97-AF65-F5344CB8AC3E}">
        <p14:creationId xmlns:p14="http://schemas.microsoft.com/office/powerpoint/2010/main" val="343433825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Lessons To Be Learned</a:t>
            </a:r>
          </a:p>
        </p:txBody>
      </p:sp>
      <p:sp>
        <p:nvSpPr>
          <p:cNvPr id="3" name="Content Placeholder 2"/>
          <p:cNvSpPr>
            <a:spLocks noGrp="1"/>
          </p:cNvSpPr>
          <p:nvPr>
            <p:ph idx="1"/>
          </p:nvPr>
        </p:nvSpPr>
        <p:spPr>
          <a:xfrm>
            <a:off x="457200" y="1905000"/>
            <a:ext cx="8229600" cy="4221163"/>
          </a:xfrm>
        </p:spPr>
        <p:txBody>
          <a:bodyPr/>
          <a:lstStyle/>
          <a:p>
            <a:r>
              <a:rPr lang="en-US" dirty="0"/>
              <a:t>God’s will and purpose can not be thwarted.</a:t>
            </a:r>
          </a:p>
          <a:p>
            <a:pPr lvl="0"/>
            <a:r>
              <a:rPr lang="en-US" dirty="0"/>
              <a:t>Not by kings, greedy prophets or anyone else.</a:t>
            </a:r>
          </a:p>
          <a:p>
            <a:pPr lvl="0"/>
            <a:r>
              <a:rPr lang="en-US" dirty="0"/>
              <a:t>Those who oppose it do so to their own disappointment, sorrow and destruction.</a:t>
            </a:r>
          </a:p>
          <a:p>
            <a:endParaRPr lang="en-US" dirty="0"/>
          </a:p>
        </p:txBody>
      </p:sp>
    </p:spTree>
    <p:extLst>
      <p:ext uri="{BB962C8B-B14F-4D97-AF65-F5344CB8AC3E}">
        <p14:creationId xmlns:p14="http://schemas.microsoft.com/office/powerpoint/2010/main" val="59609725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Lessons To Be Learned</a:t>
            </a:r>
          </a:p>
        </p:txBody>
      </p:sp>
      <p:sp>
        <p:nvSpPr>
          <p:cNvPr id="3" name="Content Placeholder 2"/>
          <p:cNvSpPr>
            <a:spLocks noGrp="1"/>
          </p:cNvSpPr>
          <p:nvPr>
            <p:ph idx="1"/>
          </p:nvPr>
        </p:nvSpPr>
        <p:spPr/>
        <p:txBody>
          <a:bodyPr>
            <a:normAutofit fontScale="92500" lnSpcReduction="20000"/>
          </a:bodyPr>
          <a:lstStyle/>
          <a:p>
            <a:pPr lvl="0"/>
            <a:r>
              <a:rPr lang="en-US" dirty="0"/>
              <a:t>Balaam failed to appreciate his relationship to God.</a:t>
            </a:r>
          </a:p>
          <a:p>
            <a:pPr lvl="0"/>
            <a:r>
              <a:rPr lang="en-US" dirty="0"/>
              <a:t>He was a prophet through whom God revealed His will.</a:t>
            </a:r>
          </a:p>
          <a:p>
            <a:pPr lvl="0"/>
            <a:r>
              <a:rPr lang="en-US" dirty="0"/>
              <a:t>He was willing to sell his relationship for the “wages of unrighteousness”.</a:t>
            </a:r>
          </a:p>
          <a:p>
            <a:pPr lvl="0"/>
            <a:r>
              <a:rPr lang="en-US" dirty="0"/>
              <a:t>Christians should realize the very great honor     of being a member of God’s family - I John 3:1 </a:t>
            </a:r>
          </a:p>
          <a:p>
            <a:pPr lvl="0"/>
            <a:r>
              <a:rPr lang="en-US" dirty="0"/>
              <a:t>And never exchange that honor for the temporary enjoyment of the trash and trinkets    of this world - Matthew 16:26</a:t>
            </a:r>
          </a:p>
          <a:p>
            <a:endParaRPr lang="en-US" dirty="0"/>
          </a:p>
        </p:txBody>
      </p:sp>
    </p:spTree>
    <p:extLst>
      <p:ext uri="{BB962C8B-B14F-4D97-AF65-F5344CB8AC3E}">
        <p14:creationId xmlns:p14="http://schemas.microsoft.com/office/powerpoint/2010/main" val="233965991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337"/>
            <a:ext cx="8229600" cy="1143000"/>
          </a:xfrm>
        </p:spPr>
        <p:txBody>
          <a:bodyPr/>
          <a:lstStyle/>
          <a:p>
            <a:r>
              <a:rPr lang="en-US" b="1" u="sng" dirty="0"/>
              <a:t>The Lessons To Be Learned</a:t>
            </a:r>
          </a:p>
        </p:txBody>
      </p:sp>
      <p:sp>
        <p:nvSpPr>
          <p:cNvPr id="3" name="Content Placeholder 2"/>
          <p:cNvSpPr>
            <a:spLocks noGrp="1"/>
          </p:cNvSpPr>
          <p:nvPr>
            <p:ph idx="1"/>
          </p:nvPr>
        </p:nvSpPr>
        <p:spPr>
          <a:xfrm>
            <a:off x="152400" y="1600200"/>
            <a:ext cx="8839200" cy="4525963"/>
          </a:xfrm>
        </p:spPr>
        <p:txBody>
          <a:bodyPr>
            <a:normAutofit/>
          </a:bodyPr>
          <a:lstStyle/>
          <a:p>
            <a:r>
              <a:rPr lang="en-US" dirty="0"/>
              <a:t>There is moral danger in pursuing wealth.</a:t>
            </a:r>
          </a:p>
          <a:p>
            <a:pPr lvl="0"/>
            <a:r>
              <a:rPr lang="en-US" dirty="0"/>
              <a:t>The motive that led to Balaam’s destruction.</a:t>
            </a:r>
          </a:p>
          <a:p>
            <a:pPr lvl="0"/>
            <a:r>
              <a:rPr lang="en-US" dirty="0"/>
              <a:t>It will lead to many different sins - I Tim. 6:9-10</a:t>
            </a:r>
          </a:p>
          <a:p>
            <a:pPr lvl="0"/>
            <a:r>
              <a:rPr lang="en-US" dirty="0"/>
              <a:t>Because of it </a:t>
            </a:r>
            <a:r>
              <a:rPr lang="en-US" dirty="0" err="1"/>
              <a:t>Achan</a:t>
            </a:r>
            <a:r>
              <a:rPr lang="en-US" dirty="0"/>
              <a:t> was stoned to death and </a:t>
            </a:r>
            <a:r>
              <a:rPr lang="en-US" dirty="0" err="1"/>
              <a:t>Gehazi</a:t>
            </a:r>
            <a:r>
              <a:rPr lang="en-US" dirty="0"/>
              <a:t> died a leper.</a:t>
            </a:r>
          </a:p>
          <a:p>
            <a:pPr lvl="0"/>
            <a:r>
              <a:rPr lang="en-US" dirty="0"/>
              <a:t>It motivated Judas to betray Christ.</a:t>
            </a:r>
          </a:p>
          <a:p>
            <a:pPr lvl="0"/>
            <a:r>
              <a:rPr lang="en-US" dirty="0"/>
              <a:t>It has destroyed the lives of many Christians also.</a:t>
            </a:r>
          </a:p>
          <a:p>
            <a:endParaRPr lang="en-US" dirty="0"/>
          </a:p>
        </p:txBody>
      </p:sp>
    </p:spTree>
    <p:extLst>
      <p:ext uri="{BB962C8B-B14F-4D97-AF65-F5344CB8AC3E}">
        <p14:creationId xmlns:p14="http://schemas.microsoft.com/office/powerpoint/2010/main" val="295462846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Balaam’s End</a:t>
            </a:r>
          </a:p>
        </p:txBody>
      </p:sp>
      <p:sp>
        <p:nvSpPr>
          <p:cNvPr id="3" name="Content Placeholder 2"/>
          <p:cNvSpPr>
            <a:spLocks noGrp="1"/>
          </p:cNvSpPr>
          <p:nvPr>
            <p:ph idx="1"/>
          </p:nvPr>
        </p:nvSpPr>
        <p:spPr>
          <a:xfrm>
            <a:off x="457200" y="1600200"/>
            <a:ext cx="8229600" cy="4724400"/>
          </a:xfrm>
        </p:spPr>
        <p:txBody>
          <a:bodyPr>
            <a:normAutofit lnSpcReduction="10000"/>
          </a:bodyPr>
          <a:lstStyle/>
          <a:p>
            <a:pPr lvl="0"/>
            <a:r>
              <a:rPr lang="en-US" sz="3600" b="1" dirty="0"/>
              <a:t>Balaam was not satisfied. </a:t>
            </a:r>
          </a:p>
          <a:p>
            <a:pPr lvl="0"/>
            <a:r>
              <a:rPr lang="en-US" sz="3600" b="1" dirty="0"/>
              <a:t>He still wanted gain from the situation.</a:t>
            </a:r>
          </a:p>
          <a:p>
            <a:pPr lvl="0"/>
            <a:r>
              <a:rPr lang="en-US" sz="3600" b="1" dirty="0"/>
              <a:t>He loved the wages of unrighteousness         - II Peter 2:15</a:t>
            </a:r>
          </a:p>
          <a:p>
            <a:pPr lvl="0"/>
            <a:r>
              <a:rPr lang="en-US" sz="3600" b="1" dirty="0"/>
              <a:t>He told </a:t>
            </a:r>
            <a:r>
              <a:rPr lang="en-US" sz="3600" b="1" dirty="0" err="1"/>
              <a:t>Balak</a:t>
            </a:r>
            <a:r>
              <a:rPr lang="en-US" sz="3600" b="1" dirty="0"/>
              <a:t> the </a:t>
            </a:r>
            <a:r>
              <a:rPr lang="en-US" sz="3600" b="1" i="1" dirty="0"/>
              <a:t>how to </a:t>
            </a:r>
            <a:r>
              <a:rPr lang="en-US" sz="3600" b="1" dirty="0"/>
              <a:t>weaken Israel  - Numbers 31:16</a:t>
            </a:r>
          </a:p>
          <a:p>
            <a:pPr lvl="0"/>
            <a:r>
              <a:rPr lang="en-US" sz="3600" b="1" dirty="0"/>
              <a:t>Through idolatry and sexual immorality        - Numbers 25:1-3</a:t>
            </a:r>
          </a:p>
          <a:p>
            <a:endParaRPr lang="en-US" dirty="0"/>
          </a:p>
        </p:txBody>
      </p:sp>
    </p:spTree>
    <p:extLst>
      <p:ext uri="{BB962C8B-B14F-4D97-AF65-F5344CB8AC3E}">
        <p14:creationId xmlns:p14="http://schemas.microsoft.com/office/powerpoint/2010/main" val="274809904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2878F7-8BAA-BCAE-1CAA-FBCB29BF48D3}"/>
              </a:ext>
            </a:extLst>
          </p:cNvPr>
          <p:cNvSpPr>
            <a:spLocks noGrp="1"/>
          </p:cNvSpPr>
          <p:nvPr>
            <p:ph idx="1"/>
          </p:nvPr>
        </p:nvSpPr>
        <p:spPr/>
        <p:txBody>
          <a:bodyPr>
            <a:normAutofit lnSpcReduction="10000"/>
          </a:bodyPr>
          <a:lstStyle/>
          <a:p>
            <a:pPr>
              <a:lnSpc>
                <a:spcPct val="80000"/>
              </a:lnSpc>
            </a:pPr>
            <a:r>
              <a:rPr lang="en-US" altLang="en-US" sz="3200" b="1" dirty="0">
                <a:solidFill>
                  <a:srgbClr val="FF0000"/>
                </a:solidFill>
                <a:effectLst>
                  <a:outerShdw blurRad="38100" dist="38100" dir="2700000" algn="tl">
                    <a:srgbClr val="000000">
                      <a:alpha val="43137"/>
                    </a:srgbClr>
                  </a:outerShdw>
                </a:effectLst>
              </a:rPr>
              <a:t>Numbers 31: 7 And they warred against the Midianites, as the LORD commanded Moses; and they slew all the males.</a:t>
            </a:r>
          </a:p>
          <a:p>
            <a:pPr>
              <a:lnSpc>
                <a:spcPct val="80000"/>
              </a:lnSpc>
            </a:pPr>
            <a:r>
              <a:rPr lang="en-US" altLang="en-US" sz="3200" b="1" dirty="0">
                <a:solidFill>
                  <a:srgbClr val="FF0000"/>
                </a:solidFill>
                <a:effectLst>
                  <a:outerShdw blurRad="38100" dist="38100" dir="2700000" algn="tl">
                    <a:srgbClr val="000000">
                      <a:alpha val="43137"/>
                    </a:srgbClr>
                  </a:outerShdw>
                </a:effectLst>
              </a:rPr>
              <a:t>8 And they slew the kings of Midian, beside the rest of them that were slain; namely, </a:t>
            </a:r>
            <a:r>
              <a:rPr lang="en-US" altLang="en-US" sz="3200" b="1" dirty="0" err="1">
                <a:solidFill>
                  <a:srgbClr val="FF0000"/>
                </a:solidFill>
                <a:effectLst>
                  <a:outerShdw blurRad="38100" dist="38100" dir="2700000" algn="tl">
                    <a:srgbClr val="000000">
                      <a:alpha val="43137"/>
                    </a:srgbClr>
                  </a:outerShdw>
                </a:effectLst>
              </a:rPr>
              <a:t>Evi</a:t>
            </a:r>
            <a:r>
              <a:rPr lang="en-US" altLang="en-US" sz="3200" b="1" dirty="0">
                <a:solidFill>
                  <a:srgbClr val="FF0000"/>
                </a:solidFill>
                <a:effectLst>
                  <a:outerShdw blurRad="38100" dist="38100" dir="2700000" algn="tl">
                    <a:srgbClr val="000000">
                      <a:alpha val="43137"/>
                    </a:srgbClr>
                  </a:outerShdw>
                </a:effectLst>
              </a:rPr>
              <a:t>, and </a:t>
            </a:r>
            <a:r>
              <a:rPr lang="en-US" altLang="en-US" sz="3200" b="1" dirty="0" err="1">
                <a:solidFill>
                  <a:srgbClr val="FF0000"/>
                </a:solidFill>
                <a:effectLst>
                  <a:outerShdw blurRad="38100" dist="38100" dir="2700000" algn="tl">
                    <a:srgbClr val="000000">
                      <a:alpha val="43137"/>
                    </a:srgbClr>
                  </a:outerShdw>
                </a:effectLst>
              </a:rPr>
              <a:t>Rekem</a:t>
            </a:r>
            <a:r>
              <a:rPr lang="en-US" altLang="en-US" sz="3200" b="1" dirty="0">
                <a:solidFill>
                  <a:srgbClr val="FF0000"/>
                </a:solidFill>
                <a:effectLst>
                  <a:outerShdw blurRad="38100" dist="38100" dir="2700000" algn="tl">
                    <a:srgbClr val="000000">
                      <a:alpha val="43137"/>
                    </a:srgbClr>
                  </a:outerShdw>
                </a:effectLst>
              </a:rPr>
              <a:t>, and </a:t>
            </a:r>
            <a:r>
              <a:rPr lang="en-US" altLang="en-US" sz="3200" b="1" dirty="0" err="1">
                <a:solidFill>
                  <a:srgbClr val="FF0000"/>
                </a:solidFill>
                <a:effectLst>
                  <a:outerShdw blurRad="38100" dist="38100" dir="2700000" algn="tl">
                    <a:srgbClr val="000000">
                      <a:alpha val="43137"/>
                    </a:srgbClr>
                  </a:outerShdw>
                </a:effectLst>
              </a:rPr>
              <a:t>Zur</a:t>
            </a:r>
            <a:r>
              <a:rPr lang="en-US" altLang="en-US" sz="3200" b="1" dirty="0">
                <a:solidFill>
                  <a:srgbClr val="FF0000"/>
                </a:solidFill>
                <a:effectLst>
                  <a:outerShdw blurRad="38100" dist="38100" dir="2700000" algn="tl">
                    <a:srgbClr val="000000">
                      <a:alpha val="43137"/>
                    </a:srgbClr>
                  </a:outerShdw>
                </a:effectLst>
              </a:rPr>
              <a:t>, and </a:t>
            </a:r>
            <a:r>
              <a:rPr lang="en-US" altLang="en-US" sz="3200" b="1" dirty="0" err="1">
                <a:solidFill>
                  <a:srgbClr val="FF0000"/>
                </a:solidFill>
                <a:effectLst>
                  <a:outerShdw blurRad="38100" dist="38100" dir="2700000" algn="tl">
                    <a:srgbClr val="000000">
                      <a:alpha val="43137"/>
                    </a:srgbClr>
                  </a:outerShdw>
                </a:effectLst>
              </a:rPr>
              <a:t>Hur</a:t>
            </a:r>
            <a:r>
              <a:rPr lang="en-US" altLang="en-US" sz="3200" b="1" dirty="0">
                <a:solidFill>
                  <a:srgbClr val="FF0000"/>
                </a:solidFill>
                <a:effectLst>
                  <a:outerShdw blurRad="38100" dist="38100" dir="2700000" algn="tl">
                    <a:srgbClr val="000000">
                      <a:alpha val="43137"/>
                    </a:srgbClr>
                  </a:outerShdw>
                </a:effectLst>
              </a:rPr>
              <a:t>, and Reba, five kings of Midian: Balaam also the son of </a:t>
            </a:r>
            <a:r>
              <a:rPr lang="en-US" altLang="en-US" sz="3200" b="1" dirty="0" err="1">
                <a:solidFill>
                  <a:srgbClr val="FF0000"/>
                </a:solidFill>
                <a:effectLst>
                  <a:outerShdw blurRad="38100" dist="38100" dir="2700000" algn="tl">
                    <a:srgbClr val="000000">
                      <a:alpha val="43137"/>
                    </a:srgbClr>
                  </a:outerShdw>
                </a:effectLst>
              </a:rPr>
              <a:t>Beor</a:t>
            </a:r>
            <a:r>
              <a:rPr lang="en-US" altLang="en-US" sz="3200" b="1" dirty="0">
                <a:solidFill>
                  <a:srgbClr val="FF0000"/>
                </a:solidFill>
                <a:effectLst>
                  <a:outerShdw blurRad="38100" dist="38100" dir="2700000" algn="tl">
                    <a:srgbClr val="000000">
                      <a:alpha val="43137"/>
                    </a:srgbClr>
                  </a:outerShdw>
                </a:effectLst>
              </a:rPr>
              <a:t> they slew with the sword.</a:t>
            </a:r>
          </a:p>
          <a:p>
            <a:pPr>
              <a:lnSpc>
                <a:spcPct val="80000"/>
              </a:lnSpc>
            </a:pPr>
            <a:r>
              <a:rPr lang="en-US" altLang="en-US" sz="3200" b="1" dirty="0">
                <a:solidFill>
                  <a:srgbClr val="FF0000"/>
                </a:solidFill>
                <a:effectLst>
                  <a:outerShdw blurRad="38100" dist="38100" dir="2700000" algn="tl">
                    <a:srgbClr val="000000">
                      <a:alpha val="43137"/>
                    </a:srgbClr>
                  </a:outerShdw>
                </a:effectLst>
              </a:rPr>
              <a:t>9 And the children of Israel took all the women of Midian captives, and their little ones, and took the spoil of all their cattle, and all their flocks, and all their goods.</a:t>
            </a:r>
          </a:p>
          <a:p>
            <a:endParaRPr lang="en-US" dirty="0"/>
          </a:p>
        </p:txBody>
      </p:sp>
      <p:sp>
        <p:nvSpPr>
          <p:cNvPr id="4" name="Rectangle 2">
            <a:extLst>
              <a:ext uri="{FF2B5EF4-FFF2-40B4-BE49-F238E27FC236}">
                <a16:creationId xmlns:a16="http://schemas.microsoft.com/office/drawing/2014/main" id="{175954E7-4316-CDA6-DBAF-28213E9EC7F0}"/>
              </a:ext>
            </a:extLst>
          </p:cNvPr>
          <p:cNvSpPr>
            <a:spLocks noGrp="1" noChangeArrowheads="1"/>
          </p:cNvSpPr>
          <p:nvPr>
            <p:ph type="title"/>
          </p:nvPr>
        </p:nvSpPr>
        <p:spPr>
          <a:xfrm>
            <a:off x="457200" y="274638"/>
            <a:ext cx="8229600" cy="1143000"/>
          </a:xfrm>
        </p:spPr>
        <p:txBody>
          <a:bodyPr/>
          <a:lstStyle/>
          <a:p>
            <a:r>
              <a:rPr lang="en-US" altLang="en-US" b="1" dirty="0">
                <a:solidFill>
                  <a:srgbClr val="C00000"/>
                </a:solidFill>
                <a:effectLst>
                  <a:outerShdw blurRad="38100" dist="38100" dir="2700000" algn="tl">
                    <a:srgbClr val="000000">
                      <a:alpha val="43137"/>
                    </a:srgbClr>
                  </a:outerShdw>
                </a:effectLst>
              </a:rPr>
              <a:t>But the worst was yet to come.</a:t>
            </a:r>
          </a:p>
        </p:txBody>
      </p:sp>
    </p:spTree>
    <p:extLst>
      <p:ext uri="{BB962C8B-B14F-4D97-AF65-F5344CB8AC3E}">
        <p14:creationId xmlns:p14="http://schemas.microsoft.com/office/powerpoint/2010/main" val="219780481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028E4-0C06-D1B2-6787-E370831F84FF}"/>
              </a:ext>
            </a:extLst>
          </p:cNvPr>
          <p:cNvSpPr>
            <a:spLocks noGrp="1"/>
          </p:cNvSpPr>
          <p:nvPr>
            <p:ph type="title"/>
          </p:nvPr>
        </p:nvSpPr>
        <p:spPr>
          <a:xfrm>
            <a:off x="381000" y="274638"/>
            <a:ext cx="8305800" cy="1143000"/>
          </a:xfrm>
        </p:spPr>
        <p:txBody>
          <a:bodyPr>
            <a:normAutofit/>
          </a:bodyPr>
          <a:lstStyle/>
          <a:p>
            <a:r>
              <a:rPr lang="en-US" altLang="en-US" sz="5400" b="1" u="sng" dirty="0">
                <a:solidFill>
                  <a:srgbClr val="C00000"/>
                </a:solidFill>
                <a:effectLst>
                  <a:outerShdw blurRad="38100" dist="38100" dir="2700000" algn="tl">
                    <a:srgbClr val="000000">
                      <a:alpha val="43137"/>
                    </a:srgbClr>
                  </a:outerShdw>
                </a:effectLst>
              </a:rPr>
              <a:t>The Sin Of Balaam</a:t>
            </a:r>
            <a:endParaRPr lang="en-US" sz="5400" b="1" u="sng" dirty="0">
              <a:solidFill>
                <a:srgbClr val="C0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2E4B199A-E80E-673C-46DA-451846CE4F53}"/>
              </a:ext>
            </a:extLst>
          </p:cNvPr>
          <p:cNvSpPr>
            <a:spLocks noGrp="1"/>
          </p:cNvSpPr>
          <p:nvPr>
            <p:ph idx="1"/>
          </p:nvPr>
        </p:nvSpPr>
        <p:spPr>
          <a:xfrm>
            <a:off x="381000" y="1600200"/>
            <a:ext cx="8305800" cy="4876800"/>
          </a:xfrm>
        </p:spPr>
        <p:txBody>
          <a:bodyPr>
            <a:normAutofit lnSpcReduction="10000"/>
          </a:bodyPr>
          <a:lstStyle/>
          <a:p>
            <a:r>
              <a:rPr lang="en-US" altLang="en-US" sz="3600" b="1" dirty="0">
                <a:solidFill>
                  <a:srgbClr val="C00000"/>
                </a:solidFill>
                <a:effectLst>
                  <a:outerShdw blurRad="38100" dist="38100" dir="2700000" algn="tl">
                    <a:srgbClr val="000000">
                      <a:alpha val="43137"/>
                    </a:srgbClr>
                  </a:outerShdw>
                </a:effectLst>
              </a:rPr>
              <a:t>God’s word not good enough, so asked for a second opinion.</a:t>
            </a:r>
          </a:p>
          <a:p>
            <a:r>
              <a:rPr lang="en-US" altLang="en-US" sz="3600" b="1" dirty="0">
                <a:solidFill>
                  <a:srgbClr val="C00000"/>
                </a:solidFill>
                <a:effectLst>
                  <a:outerShdw blurRad="38100" dist="38100" dir="2700000" algn="tl">
                    <a:srgbClr val="000000">
                      <a:alpha val="43137"/>
                    </a:srgbClr>
                  </a:outerShdw>
                </a:effectLst>
              </a:rPr>
              <a:t>Greed caused him to go with these men.</a:t>
            </a:r>
          </a:p>
          <a:p>
            <a:r>
              <a:rPr lang="en-US" altLang="en-US" sz="3600" b="1" dirty="0">
                <a:solidFill>
                  <a:srgbClr val="C00000"/>
                </a:solidFill>
                <a:effectLst>
                  <a:outerShdw blurRad="38100" dist="38100" dir="2700000" algn="tl">
                    <a:srgbClr val="000000">
                      <a:alpha val="43137"/>
                    </a:srgbClr>
                  </a:outerShdw>
                </a:effectLst>
              </a:rPr>
              <a:t>Thought he could, but could not curse this people.</a:t>
            </a:r>
          </a:p>
          <a:p>
            <a:r>
              <a:rPr lang="en-US" altLang="en-US" sz="3600" b="1" dirty="0">
                <a:solidFill>
                  <a:srgbClr val="C00000"/>
                </a:solidFill>
                <a:effectLst>
                  <a:outerShdw blurRad="38100" dist="38100" dir="2700000" algn="tl">
                    <a:srgbClr val="000000">
                      <a:alpha val="43137"/>
                    </a:srgbClr>
                  </a:outerShdw>
                </a:effectLst>
              </a:rPr>
              <a:t>Counseled the enemy how to destroy the children of Israel.</a:t>
            </a:r>
          </a:p>
          <a:p>
            <a:r>
              <a:rPr lang="en-US" altLang="en-US" sz="3600" b="1" dirty="0">
                <a:solidFill>
                  <a:srgbClr val="C00000"/>
                </a:solidFill>
                <a:effectLst>
                  <a:outerShdw blurRad="38100" dist="38100" dir="2700000" algn="tl">
                    <a:srgbClr val="000000">
                      <a:alpha val="43137"/>
                    </a:srgbClr>
                  </a:outerShdw>
                </a:effectLst>
              </a:rPr>
              <a:t>Moral decay and corruption from within.</a:t>
            </a:r>
          </a:p>
          <a:p>
            <a:endParaRPr lang="en-US" dirty="0"/>
          </a:p>
        </p:txBody>
      </p:sp>
    </p:spTree>
    <p:extLst>
      <p:ext uri="{BB962C8B-B14F-4D97-AF65-F5344CB8AC3E}">
        <p14:creationId xmlns:p14="http://schemas.microsoft.com/office/powerpoint/2010/main" val="354746759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Up The Scenario</a:t>
            </a:r>
          </a:p>
        </p:txBody>
      </p:sp>
      <p:sp>
        <p:nvSpPr>
          <p:cNvPr id="3" name="Content Placeholder 2"/>
          <p:cNvSpPr>
            <a:spLocks noGrp="1"/>
          </p:cNvSpPr>
          <p:nvPr>
            <p:ph idx="1"/>
          </p:nvPr>
        </p:nvSpPr>
        <p:spPr>
          <a:xfrm>
            <a:off x="533400" y="1600200"/>
            <a:ext cx="8153400" cy="4525963"/>
          </a:xfrm>
        </p:spPr>
        <p:txBody>
          <a:bodyPr>
            <a:normAutofit lnSpcReduction="10000"/>
          </a:bodyPr>
          <a:lstStyle/>
          <a:p>
            <a:pPr lvl="0"/>
            <a:r>
              <a:rPr lang="en-US" dirty="0"/>
              <a:t>After 40 years in the wilderness, Israel was   on the way to Canaan.</a:t>
            </a:r>
          </a:p>
          <a:p>
            <a:pPr lvl="0"/>
            <a:r>
              <a:rPr lang="en-US" dirty="0"/>
              <a:t>They had defeated </a:t>
            </a:r>
            <a:r>
              <a:rPr lang="en-US" dirty="0" err="1"/>
              <a:t>Sihon’s</a:t>
            </a:r>
            <a:r>
              <a:rPr lang="en-US" dirty="0"/>
              <a:t> army </a:t>
            </a:r>
          </a:p>
          <a:p>
            <a:pPr lvl="0"/>
            <a:r>
              <a:rPr lang="en-US" dirty="0"/>
              <a:t>Who had previously conquered Moab - Numbers 21:26</a:t>
            </a:r>
          </a:p>
          <a:p>
            <a:pPr lvl="0"/>
            <a:r>
              <a:rPr lang="en-US" dirty="0"/>
              <a:t>And </a:t>
            </a:r>
            <a:r>
              <a:rPr lang="en-US" dirty="0" err="1"/>
              <a:t>Og</a:t>
            </a:r>
            <a:r>
              <a:rPr lang="en-US" dirty="0"/>
              <a:t>, king of Bashan east of Jordan. </a:t>
            </a:r>
          </a:p>
          <a:p>
            <a:pPr lvl="0"/>
            <a:r>
              <a:rPr lang="en-US" dirty="0"/>
              <a:t>They were encamped in the plain of Moab intending to pass around it to Canaan - Deuteronomy 2:9</a:t>
            </a:r>
          </a:p>
          <a:p>
            <a:endParaRPr lang="en-US" dirty="0"/>
          </a:p>
        </p:txBody>
      </p:sp>
    </p:spTree>
    <p:extLst>
      <p:ext uri="{BB962C8B-B14F-4D97-AF65-F5344CB8AC3E}">
        <p14:creationId xmlns:p14="http://schemas.microsoft.com/office/powerpoint/2010/main" val="127984014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rgbClr val="C00000"/>
                </a:solidFill>
                <a:effectLst>
                  <a:outerShdw blurRad="38100" dist="38100" dir="2700000" algn="tl">
                    <a:srgbClr val="000000">
                      <a:alpha val="43137"/>
                    </a:srgbClr>
                  </a:outerShdw>
                </a:effectLst>
              </a:rPr>
              <a:t>Conclusion</a:t>
            </a:r>
          </a:p>
        </p:txBody>
      </p:sp>
      <p:sp>
        <p:nvSpPr>
          <p:cNvPr id="3" name="Content Placeholder 2"/>
          <p:cNvSpPr>
            <a:spLocks noGrp="1"/>
          </p:cNvSpPr>
          <p:nvPr>
            <p:ph idx="1"/>
          </p:nvPr>
        </p:nvSpPr>
        <p:spPr>
          <a:xfrm>
            <a:off x="609600" y="1676400"/>
            <a:ext cx="7848600" cy="4648200"/>
          </a:xfrm>
        </p:spPr>
        <p:txBody>
          <a:bodyPr>
            <a:normAutofit lnSpcReduction="10000"/>
          </a:bodyPr>
          <a:lstStyle/>
          <a:p>
            <a:pPr lvl="0"/>
            <a:r>
              <a:rPr lang="en-US" sz="3600" b="1" dirty="0">
                <a:solidFill>
                  <a:srgbClr val="FF0000"/>
                </a:solidFill>
                <a:effectLst>
                  <a:outerShdw blurRad="38100" dist="38100" dir="2700000" algn="tl">
                    <a:srgbClr val="000000">
                      <a:alpha val="43137"/>
                    </a:srgbClr>
                  </a:outerShdw>
                </a:effectLst>
              </a:rPr>
              <a:t>Leaving out any part of God’s word is dangerous.</a:t>
            </a:r>
          </a:p>
          <a:p>
            <a:pPr lvl="0"/>
            <a:r>
              <a:rPr lang="en-US" sz="3600" b="1" dirty="0">
                <a:solidFill>
                  <a:srgbClr val="FF0000"/>
                </a:solidFill>
                <a:effectLst>
                  <a:outerShdw blurRad="38100" dist="38100" dir="2700000" algn="tl">
                    <a:srgbClr val="000000">
                      <a:alpha val="43137"/>
                    </a:srgbClr>
                  </a:outerShdw>
                </a:effectLst>
              </a:rPr>
              <a:t>God’s will and purpose cannot be thwarted.</a:t>
            </a:r>
          </a:p>
          <a:p>
            <a:pPr lvl="0"/>
            <a:r>
              <a:rPr lang="en-US" sz="3600" b="1" dirty="0">
                <a:solidFill>
                  <a:srgbClr val="FF0000"/>
                </a:solidFill>
                <a:effectLst>
                  <a:outerShdw blurRad="38100" dist="38100" dir="2700000" algn="tl">
                    <a:srgbClr val="000000">
                      <a:alpha val="43137"/>
                    </a:srgbClr>
                  </a:outerShdw>
                </a:effectLst>
              </a:rPr>
              <a:t>Failing to appreciate our relationship with God.</a:t>
            </a:r>
          </a:p>
          <a:p>
            <a:pPr lvl="0"/>
            <a:r>
              <a:rPr lang="en-US" sz="3600" b="1" dirty="0">
                <a:solidFill>
                  <a:srgbClr val="FF0000"/>
                </a:solidFill>
                <a:effectLst>
                  <a:outerShdw blurRad="38100" dist="38100" dir="2700000" algn="tl">
                    <a:srgbClr val="000000">
                      <a:alpha val="43137"/>
                    </a:srgbClr>
                  </a:outerShdw>
                </a:effectLst>
              </a:rPr>
              <a:t>The danger of pursuing wealth.</a:t>
            </a:r>
          </a:p>
          <a:p>
            <a:pPr lvl="0"/>
            <a:r>
              <a:rPr lang="en-US" sz="3600" b="1" dirty="0">
                <a:solidFill>
                  <a:srgbClr val="FF0000"/>
                </a:solidFill>
                <a:effectLst>
                  <a:outerShdw blurRad="38100" dist="38100" dir="2700000" algn="tl">
                    <a:srgbClr val="000000">
                      <a:alpha val="43137"/>
                    </a:srgbClr>
                  </a:outerShdw>
                </a:effectLst>
              </a:rPr>
              <a:t>Certainly good lessons to be learned.</a:t>
            </a:r>
          </a:p>
          <a:p>
            <a:pPr lvl="0"/>
            <a:endParaRPr lang="en-US" dirty="0"/>
          </a:p>
        </p:txBody>
      </p:sp>
    </p:spTree>
    <p:extLst>
      <p:ext uri="{BB962C8B-B14F-4D97-AF65-F5344CB8AC3E}">
        <p14:creationId xmlns:p14="http://schemas.microsoft.com/office/powerpoint/2010/main" val="414117713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was Balaam?</a:t>
            </a:r>
          </a:p>
        </p:txBody>
      </p:sp>
      <p:sp>
        <p:nvSpPr>
          <p:cNvPr id="3" name="Content Placeholder 2"/>
          <p:cNvSpPr>
            <a:spLocks noGrp="1"/>
          </p:cNvSpPr>
          <p:nvPr>
            <p:ph idx="1"/>
          </p:nvPr>
        </p:nvSpPr>
        <p:spPr/>
        <p:txBody>
          <a:bodyPr>
            <a:normAutofit fontScale="92500" lnSpcReduction="10000"/>
          </a:bodyPr>
          <a:lstStyle/>
          <a:p>
            <a:pPr lvl="0"/>
            <a:r>
              <a:rPr lang="en-US" dirty="0"/>
              <a:t>The one to whom </a:t>
            </a:r>
            <a:r>
              <a:rPr lang="en-US" dirty="0" err="1"/>
              <a:t>Balak</a:t>
            </a:r>
            <a:r>
              <a:rPr lang="en-US" dirty="0"/>
              <a:t> sent messengers to hire him to come and to curse Israel. </a:t>
            </a:r>
          </a:p>
          <a:p>
            <a:pPr lvl="0"/>
            <a:r>
              <a:rPr lang="en-US" dirty="0"/>
              <a:t>He was the son of </a:t>
            </a:r>
            <a:r>
              <a:rPr lang="en-US" dirty="0" err="1"/>
              <a:t>Beor</a:t>
            </a:r>
            <a:r>
              <a:rPr lang="en-US" dirty="0"/>
              <a:t> who lived in </a:t>
            </a:r>
            <a:r>
              <a:rPr lang="en-US" dirty="0" err="1"/>
              <a:t>Pethor</a:t>
            </a:r>
            <a:r>
              <a:rPr lang="en-US" dirty="0"/>
              <a:t> near the Euphrates river - v. 5</a:t>
            </a:r>
          </a:p>
          <a:p>
            <a:pPr lvl="0"/>
            <a:r>
              <a:rPr lang="en-US" dirty="0"/>
              <a:t>He was a prophet of God - II Peter 2:16</a:t>
            </a:r>
          </a:p>
          <a:p>
            <a:pPr lvl="0"/>
            <a:r>
              <a:rPr lang="en-US" dirty="0"/>
              <a:t>God spoke to Balaam</a:t>
            </a:r>
          </a:p>
          <a:p>
            <a:pPr lvl="0"/>
            <a:r>
              <a:rPr lang="en-US" dirty="0"/>
              <a:t>And Balaam spoke great truths - 23:19 &amp; 24:17  </a:t>
            </a:r>
          </a:p>
          <a:p>
            <a:pPr lvl="0"/>
            <a:r>
              <a:rPr lang="en-US" dirty="0" err="1"/>
              <a:t>Balak</a:t>
            </a:r>
            <a:r>
              <a:rPr lang="en-US" dirty="0"/>
              <a:t> had confidence in him because of his accuracy in his prophecies - v. 6</a:t>
            </a:r>
          </a:p>
          <a:p>
            <a:endParaRPr lang="en-US" dirty="0"/>
          </a:p>
        </p:txBody>
      </p:sp>
    </p:spTree>
    <p:extLst>
      <p:ext uri="{BB962C8B-B14F-4D97-AF65-F5344CB8AC3E}">
        <p14:creationId xmlns:p14="http://schemas.microsoft.com/office/powerpoint/2010/main" val="28016310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22:1-4</a:t>
            </a:r>
          </a:p>
        </p:txBody>
      </p:sp>
      <p:sp>
        <p:nvSpPr>
          <p:cNvPr id="3" name="Content Placeholder 2"/>
          <p:cNvSpPr>
            <a:spLocks noGrp="1"/>
          </p:cNvSpPr>
          <p:nvPr>
            <p:ph idx="1"/>
          </p:nvPr>
        </p:nvSpPr>
        <p:spPr/>
        <p:txBody>
          <a:bodyPr>
            <a:normAutofit fontScale="85000" lnSpcReduction="10000"/>
          </a:bodyPr>
          <a:lstStyle/>
          <a:p>
            <a:r>
              <a:rPr lang="en-US" dirty="0"/>
              <a:t>1 And the children of Israel set forward, and pitched   in the plains of Moab on this side Jordan by Jericho.</a:t>
            </a:r>
          </a:p>
          <a:p>
            <a:r>
              <a:rPr lang="en-US" dirty="0"/>
              <a:t>2 And </a:t>
            </a:r>
            <a:r>
              <a:rPr lang="en-US" dirty="0" err="1"/>
              <a:t>Balak</a:t>
            </a:r>
            <a:r>
              <a:rPr lang="en-US" dirty="0"/>
              <a:t> the son of </a:t>
            </a:r>
            <a:r>
              <a:rPr lang="en-US" dirty="0" err="1"/>
              <a:t>Zippor</a:t>
            </a:r>
            <a:r>
              <a:rPr lang="en-US" dirty="0"/>
              <a:t> saw all that Israel had done to the Amorites.</a:t>
            </a:r>
          </a:p>
          <a:p>
            <a:r>
              <a:rPr lang="en-US" dirty="0"/>
              <a:t>3 And Moab was sore afraid of the people, because they were many: and Moab was distressed because    of the children of Israel.</a:t>
            </a:r>
          </a:p>
          <a:p>
            <a:r>
              <a:rPr lang="en-US" dirty="0"/>
              <a:t>4 And Moab said unto the elders of Midian, Now     shall this company lick up all that are round about us, as the ox </a:t>
            </a:r>
            <a:r>
              <a:rPr lang="en-US" dirty="0" err="1"/>
              <a:t>licketh</a:t>
            </a:r>
            <a:r>
              <a:rPr lang="en-US" dirty="0"/>
              <a:t> up the grass of the field. And </a:t>
            </a:r>
            <a:r>
              <a:rPr lang="en-US" dirty="0" err="1"/>
              <a:t>Balak</a:t>
            </a:r>
            <a:r>
              <a:rPr lang="en-US" dirty="0"/>
              <a:t>  son of </a:t>
            </a:r>
            <a:r>
              <a:rPr lang="en-US" dirty="0" err="1"/>
              <a:t>Zippor</a:t>
            </a:r>
            <a:r>
              <a:rPr lang="en-US" dirty="0"/>
              <a:t> was king of the Moabites at that time.</a:t>
            </a:r>
          </a:p>
          <a:p>
            <a:endParaRPr lang="en-US" dirty="0"/>
          </a:p>
        </p:txBody>
      </p:sp>
    </p:spTree>
    <p:extLst>
      <p:ext uri="{BB962C8B-B14F-4D97-AF65-F5344CB8AC3E}">
        <p14:creationId xmlns:p14="http://schemas.microsoft.com/office/powerpoint/2010/main" val="53016774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22:5-7</a:t>
            </a:r>
          </a:p>
        </p:txBody>
      </p:sp>
      <p:sp>
        <p:nvSpPr>
          <p:cNvPr id="3" name="Content Placeholder 2"/>
          <p:cNvSpPr>
            <a:spLocks noGrp="1"/>
          </p:cNvSpPr>
          <p:nvPr>
            <p:ph idx="1"/>
          </p:nvPr>
        </p:nvSpPr>
        <p:spPr/>
        <p:txBody>
          <a:bodyPr>
            <a:normAutofit fontScale="77500" lnSpcReduction="20000"/>
          </a:bodyPr>
          <a:lstStyle/>
          <a:p>
            <a:r>
              <a:rPr lang="en-US" dirty="0"/>
              <a:t>5 He sent messengers therefore unto Balaam the son of </a:t>
            </a:r>
            <a:r>
              <a:rPr lang="en-US" dirty="0" err="1"/>
              <a:t>Beor</a:t>
            </a:r>
            <a:r>
              <a:rPr lang="en-US" dirty="0"/>
              <a:t> to </a:t>
            </a:r>
            <a:r>
              <a:rPr lang="en-US" dirty="0" err="1"/>
              <a:t>Pethor</a:t>
            </a:r>
            <a:r>
              <a:rPr lang="en-US" dirty="0"/>
              <a:t>,  which is by the river of the land of the children of his people, to call him, saying, Behold, there’s    a people come out from Egypt: behold, they cover the face of the earth, and they abide over against me:</a:t>
            </a:r>
          </a:p>
          <a:p>
            <a:r>
              <a:rPr lang="en-US" dirty="0"/>
              <a:t>6 Come now therefore, I pray thee, curse me this people; for they are too mighty for me: peradventure I shall prevail, that we may smite them, and that I may drive them out of the land: for I know that he whom thou </a:t>
            </a:r>
            <a:r>
              <a:rPr lang="en-US" dirty="0" err="1"/>
              <a:t>blessest</a:t>
            </a:r>
            <a:r>
              <a:rPr lang="en-US" dirty="0"/>
              <a:t> is blessed, and he whom thou </a:t>
            </a:r>
            <a:r>
              <a:rPr lang="en-US" dirty="0" err="1"/>
              <a:t>cursest</a:t>
            </a:r>
            <a:r>
              <a:rPr lang="en-US" dirty="0"/>
              <a:t> is cursed.</a:t>
            </a:r>
          </a:p>
          <a:p>
            <a:r>
              <a:rPr lang="en-US" dirty="0"/>
              <a:t>7 And the elders of Moab and elders of Midian departed with the rewards of divination in their hand and they came unto Balaam, and </a:t>
            </a:r>
            <a:r>
              <a:rPr lang="en-US" dirty="0" err="1"/>
              <a:t>spake</a:t>
            </a:r>
            <a:r>
              <a:rPr lang="en-US" dirty="0"/>
              <a:t> unto him the words of </a:t>
            </a:r>
            <a:r>
              <a:rPr lang="en-US" dirty="0" err="1"/>
              <a:t>Balak</a:t>
            </a:r>
            <a:r>
              <a:rPr lang="en-US" dirty="0"/>
              <a:t>.</a:t>
            </a:r>
          </a:p>
          <a:p>
            <a:endParaRPr lang="en-US" dirty="0"/>
          </a:p>
        </p:txBody>
      </p:sp>
    </p:spTree>
    <p:extLst>
      <p:ext uri="{BB962C8B-B14F-4D97-AF65-F5344CB8AC3E}">
        <p14:creationId xmlns:p14="http://schemas.microsoft.com/office/powerpoint/2010/main" val="99278152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Balaam’s First Response</a:t>
            </a:r>
          </a:p>
        </p:txBody>
      </p:sp>
      <p:sp>
        <p:nvSpPr>
          <p:cNvPr id="3" name="Content Placeholder 2"/>
          <p:cNvSpPr>
            <a:spLocks noGrp="1"/>
          </p:cNvSpPr>
          <p:nvPr>
            <p:ph idx="1"/>
          </p:nvPr>
        </p:nvSpPr>
        <p:spPr/>
        <p:txBody>
          <a:bodyPr>
            <a:normAutofit/>
          </a:bodyPr>
          <a:lstStyle/>
          <a:p>
            <a:pPr lvl="0"/>
            <a:r>
              <a:rPr lang="en-US" dirty="0"/>
              <a:t>Appears wise and honorable-</a:t>
            </a:r>
          </a:p>
          <a:p>
            <a:pPr lvl="0"/>
            <a:r>
              <a:rPr lang="en-US" dirty="0"/>
              <a:t>8 And he said unto them, Lodge here this night, and I will bring you word again, as the LORD shall speak unto me: and the princes    of Moab abode with Balaam.</a:t>
            </a:r>
          </a:p>
          <a:p>
            <a:pPr lvl="0"/>
            <a:r>
              <a:rPr lang="en-US" dirty="0"/>
              <a:t>Balaam told the messengers to stay overnight so he could ask God about the matter</a:t>
            </a:r>
          </a:p>
          <a:p>
            <a:endParaRPr lang="en-US" dirty="0"/>
          </a:p>
        </p:txBody>
      </p:sp>
    </p:spTree>
    <p:extLst>
      <p:ext uri="{BB962C8B-B14F-4D97-AF65-F5344CB8AC3E}">
        <p14:creationId xmlns:p14="http://schemas.microsoft.com/office/powerpoint/2010/main" val="412727503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22:9-12</a:t>
            </a:r>
          </a:p>
        </p:txBody>
      </p:sp>
      <p:sp>
        <p:nvSpPr>
          <p:cNvPr id="3" name="Content Placeholder 2"/>
          <p:cNvSpPr>
            <a:spLocks noGrp="1"/>
          </p:cNvSpPr>
          <p:nvPr>
            <p:ph idx="1"/>
          </p:nvPr>
        </p:nvSpPr>
        <p:spPr/>
        <p:txBody>
          <a:bodyPr>
            <a:normAutofit fontScale="92500" lnSpcReduction="20000"/>
          </a:bodyPr>
          <a:lstStyle/>
          <a:p>
            <a:r>
              <a:rPr lang="en-US" dirty="0"/>
              <a:t>9 And God came unto Balaam, and said, What men are these with thee?</a:t>
            </a:r>
          </a:p>
          <a:p>
            <a:r>
              <a:rPr lang="en-US" dirty="0"/>
              <a:t>10 And Balaam said unto God, </a:t>
            </a:r>
            <a:r>
              <a:rPr lang="en-US" dirty="0" err="1"/>
              <a:t>Balak</a:t>
            </a:r>
            <a:r>
              <a:rPr lang="en-US" dirty="0"/>
              <a:t> the son of </a:t>
            </a:r>
            <a:r>
              <a:rPr lang="en-US" dirty="0" err="1"/>
              <a:t>Zippor</a:t>
            </a:r>
            <a:r>
              <a:rPr lang="en-US" dirty="0"/>
              <a:t>, king of Moab, hath sent unto me, saying,</a:t>
            </a:r>
          </a:p>
          <a:p>
            <a:r>
              <a:rPr lang="en-US" dirty="0"/>
              <a:t>11 Behold, there is a people come out of Egypt, which </a:t>
            </a:r>
            <a:r>
              <a:rPr lang="en-US" dirty="0" err="1"/>
              <a:t>covereth</a:t>
            </a:r>
            <a:r>
              <a:rPr lang="en-US" dirty="0"/>
              <a:t> the face of the earth: come now, curse me them; peradventure I shall be able to overcome them, and drive them out.</a:t>
            </a:r>
          </a:p>
          <a:p>
            <a:r>
              <a:rPr lang="en-US" dirty="0"/>
              <a:t>12 And God said unto Balaam, Thou shalt not go with them; thou shalt not curse the people: for they are blessed.</a:t>
            </a:r>
          </a:p>
          <a:p>
            <a:endParaRPr lang="en-US" dirty="0"/>
          </a:p>
        </p:txBody>
      </p:sp>
    </p:spTree>
    <p:extLst>
      <p:ext uri="{BB962C8B-B14F-4D97-AF65-F5344CB8AC3E}">
        <p14:creationId xmlns:p14="http://schemas.microsoft.com/office/powerpoint/2010/main" val="342639354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Balaam’s First Response</a:t>
            </a:r>
          </a:p>
        </p:txBody>
      </p:sp>
      <p:sp>
        <p:nvSpPr>
          <p:cNvPr id="3" name="Content Placeholder 2"/>
          <p:cNvSpPr>
            <a:spLocks noGrp="1"/>
          </p:cNvSpPr>
          <p:nvPr>
            <p:ph idx="1"/>
          </p:nvPr>
        </p:nvSpPr>
        <p:spPr/>
        <p:txBody>
          <a:bodyPr>
            <a:normAutofit fontScale="85000" lnSpcReduction="10000"/>
          </a:bodyPr>
          <a:lstStyle/>
          <a:p>
            <a:pPr lvl="0"/>
            <a:r>
              <a:rPr lang="en-US" dirty="0"/>
              <a:t>Balaam said God would not allow him to go.</a:t>
            </a:r>
          </a:p>
          <a:p>
            <a:pPr lvl="0"/>
            <a:r>
              <a:rPr lang="en-US" i="1" dirty="0"/>
              <a:t>But told only the first part of God’s message.</a:t>
            </a:r>
          </a:p>
          <a:p>
            <a:pPr lvl="0"/>
            <a:r>
              <a:rPr lang="en-US" dirty="0"/>
              <a:t>Had he told all, it might have ended </a:t>
            </a:r>
            <a:r>
              <a:rPr lang="en-US" dirty="0" err="1"/>
              <a:t>Balak’s</a:t>
            </a:r>
            <a:r>
              <a:rPr lang="en-US" dirty="0"/>
              <a:t> plan.</a:t>
            </a:r>
          </a:p>
          <a:p>
            <a:r>
              <a:rPr lang="en-US" dirty="0"/>
              <a:t>13 And Balaam rose up in the morning, and said to   the princes of </a:t>
            </a:r>
            <a:r>
              <a:rPr lang="en-US" dirty="0" err="1"/>
              <a:t>Balak</a:t>
            </a:r>
            <a:r>
              <a:rPr lang="en-US" dirty="0"/>
              <a:t>, Get you into your land: for the LORD </a:t>
            </a:r>
            <a:r>
              <a:rPr lang="en-US" dirty="0" err="1"/>
              <a:t>refuseth</a:t>
            </a:r>
            <a:r>
              <a:rPr lang="en-US" dirty="0"/>
              <a:t> to give me leave to go with you.</a:t>
            </a:r>
          </a:p>
          <a:p>
            <a:r>
              <a:rPr lang="en-US" dirty="0"/>
              <a:t>14 And the princes of Moab rose up, and they went    to </a:t>
            </a:r>
            <a:r>
              <a:rPr lang="en-US" dirty="0" err="1"/>
              <a:t>Balak</a:t>
            </a:r>
            <a:r>
              <a:rPr lang="en-US" dirty="0"/>
              <a:t>, and said, Balaam </a:t>
            </a:r>
            <a:r>
              <a:rPr lang="en-US" dirty="0" err="1"/>
              <a:t>refuseth</a:t>
            </a:r>
            <a:r>
              <a:rPr lang="en-US" dirty="0"/>
              <a:t> to come with us.</a:t>
            </a:r>
          </a:p>
          <a:p>
            <a:pPr lvl="0"/>
            <a:r>
              <a:rPr lang="en-US" dirty="0"/>
              <a:t>We will later on learn that this left the door open for </a:t>
            </a:r>
            <a:r>
              <a:rPr lang="en-US" dirty="0" err="1"/>
              <a:t>Baalam</a:t>
            </a:r>
            <a:r>
              <a:rPr lang="en-US" dirty="0"/>
              <a:t> to profit financially.</a:t>
            </a:r>
          </a:p>
          <a:p>
            <a:endParaRPr lang="en-US" dirty="0"/>
          </a:p>
        </p:txBody>
      </p:sp>
    </p:spTree>
    <p:extLst>
      <p:ext uri="{BB962C8B-B14F-4D97-AF65-F5344CB8AC3E}">
        <p14:creationId xmlns:p14="http://schemas.microsoft.com/office/powerpoint/2010/main" val="210299938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2474</Words>
  <Application>Microsoft Office PowerPoint</Application>
  <PresentationFormat>On-screen Show (4:3)</PresentationFormat>
  <Paragraphs>139</Paragraphs>
  <Slides>30</Slides>
  <Notes>0</Notes>
  <HiddenSlides>0</HiddenSlides>
  <MMClips>1</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30</vt:i4>
      </vt:variant>
    </vt:vector>
  </HeadingPairs>
  <TitlesOfParts>
    <vt:vector size="36" baseType="lpstr">
      <vt:lpstr>Arial</vt:lpstr>
      <vt:lpstr>Bazooka</vt:lpstr>
      <vt:lpstr>Calibri</vt:lpstr>
      <vt:lpstr>Impact</vt:lpstr>
      <vt:lpstr>Office Theme</vt:lpstr>
      <vt:lpstr>Default Design</vt:lpstr>
      <vt:lpstr>PowerPoint Presentation</vt:lpstr>
      <vt:lpstr>Introduction</vt:lpstr>
      <vt:lpstr>Setting Up The Scenario</vt:lpstr>
      <vt:lpstr>Who was Balaam?</vt:lpstr>
      <vt:lpstr>Numbers 22:1-4</vt:lpstr>
      <vt:lpstr>Numbers 22:5-7</vt:lpstr>
      <vt:lpstr>Balaam’s First Response</vt:lpstr>
      <vt:lpstr>Numbers 22:9-12</vt:lpstr>
      <vt:lpstr>Balaam’s First Response</vt:lpstr>
      <vt:lpstr>Numbers 22: 15-18</vt:lpstr>
      <vt:lpstr>Balaam’s Second Response</vt:lpstr>
      <vt:lpstr>Balaam’s Second Response</vt:lpstr>
      <vt:lpstr>PowerPoint Presentation</vt:lpstr>
      <vt:lpstr>Numbers 22:20</vt:lpstr>
      <vt:lpstr>Numbers 22:21-22</vt:lpstr>
      <vt:lpstr>Numbers 22:23-25</vt:lpstr>
      <vt:lpstr>Numbers 22:26-28</vt:lpstr>
      <vt:lpstr>Numbers 22:29-31</vt:lpstr>
      <vt:lpstr>Numbers 22:32-34</vt:lpstr>
      <vt:lpstr>PowerPoint Presentation</vt:lpstr>
      <vt:lpstr>Numbers 24</vt:lpstr>
      <vt:lpstr>Numbers 31</vt:lpstr>
      <vt:lpstr>The Lessons To Be Learned</vt:lpstr>
      <vt:lpstr>The Lessons To Be Learned</vt:lpstr>
      <vt:lpstr>The Lessons To Be Learned</vt:lpstr>
      <vt:lpstr>The Lessons To Be Learned</vt:lpstr>
      <vt:lpstr>Balaam’s End</vt:lpstr>
      <vt:lpstr>But the worst was yet to come.</vt:lpstr>
      <vt:lpstr>The Sin Of Balaam</vt:lpstr>
      <vt:lpstr>Conclusion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Learned From Balaam</dc:title>
  <cp:lastModifiedBy>David Burris</cp:lastModifiedBy>
  <cp:revision>16</cp:revision>
  <dcterms:created xsi:type="dcterms:W3CDTF">2015-08-25T22:02:20Z</dcterms:created>
  <dcterms:modified xsi:type="dcterms:W3CDTF">2023-02-13T16:58:34Z</dcterms:modified>
</cp:coreProperties>
</file>