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0.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1.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6.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1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8.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19.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20.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21.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22.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2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24.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25.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26.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27.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28.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audio2.wav" ContentType="audio/wav"/>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audio3.wav" ContentType="audio/wav"/>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media/audio4.wav" ContentType="audio/wav"/>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5" r:id="rId3"/>
    <p:sldMasterId id="2147483715" r:id="rId4"/>
    <p:sldMasterId id="2147483736" r:id="rId5"/>
    <p:sldMasterId id="2147483757" r:id="rId6"/>
    <p:sldMasterId id="2147483769" r:id="rId7"/>
    <p:sldMasterId id="2147483781" r:id="rId8"/>
    <p:sldMasterId id="2147483793" r:id="rId9"/>
    <p:sldMasterId id="2147483814" r:id="rId10"/>
    <p:sldMasterId id="2147483837" r:id="rId11"/>
    <p:sldMasterId id="2147483860" r:id="rId12"/>
    <p:sldMasterId id="2147483881" r:id="rId13"/>
    <p:sldMasterId id="2147483894" r:id="rId14"/>
    <p:sldMasterId id="2147483926" r:id="rId15"/>
    <p:sldMasterId id="2147483953" r:id="rId16"/>
    <p:sldMasterId id="2147483974" r:id="rId17"/>
    <p:sldMasterId id="2147484056" r:id="rId18"/>
    <p:sldMasterId id="2147484076" r:id="rId19"/>
    <p:sldMasterId id="2147484093" r:id="rId20"/>
    <p:sldMasterId id="2147484135" r:id="rId21"/>
    <p:sldMasterId id="2147484147" r:id="rId22"/>
    <p:sldMasterId id="2147484159" r:id="rId23"/>
    <p:sldMasterId id="2147484171" r:id="rId24"/>
    <p:sldMasterId id="2147484186" r:id="rId25"/>
    <p:sldMasterId id="2147484198" r:id="rId26"/>
    <p:sldMasterId id="2147484216" r:id="rId27"/>
    <p:sldMasterId id="2147484373" r:id="rId28"/>
    <p:sldMasterId id="2147484385" r:id="rId29"/>
  </p:sldMasterIdLst>
  <p:notesMasterIdLst>
    <p:notesMasterId r:id="rId137"/>
  </p:notesMasterIdLst>
  <p:sldIdLst>
    <p:sldId id="2439" r:id="rId30"/>
    <p:sldId id="3830" r:id="rId31"/>
    <p:sldId id="444" r:id="rId32"/>
    <p:sldId id="445" r:id="rId33"/>
    <p:sldId id="446" r:id="rId34"/>
    <p:sldId id="447" r:id="rId35"/>
    <p:sldId id="939" r:id="rId36"/>
    <p:sldId id="449" r:id="rId37"/>
    <p:sldId id="450" r:id="rId38"/>
    <p:sldId id="451" r:id="rId39"/>
    <p:sldId id="452" r:id="rId40"/>
    <p:sldId id="458" r:id="rId41"/>
    <p:sldId id="2174" r:id="rId42"/>
    <p:sldId id="941" r:id="rId43"/>
    <p:sldId id="455" r:id="rId44"/>
    <p:sldId id="2447" r:id="rId45"/>
    <p:sldId id="2179" r:id="rId46"/>
    <p:sldId id="2180" r:id="rId47"/>
    <p:sldId id="938" r:id="rId48"/>
    <p:sldId id="726" r:id="rId49"/>
    <p:sldId id="2178" r:id="rId50"/>
    <p:sldId id="3833" r:id="rId51"/>
    <p:sldId id="3834" r:id="rId52"/>
    <p:sldId id="3832" r:id="rId53"/>
    <p:sldId id="940" r:id="rId54"/>
    <p:sldId id="292" r:id="rId55"/>
    <p:sldId id="453" r:id="rId56"/>
    <p:sldId id="477" r:id="rId57"/>
    <p:sldId id="459" r:id="rId58"/>
    <p:sldId id="934" r:id="rId59"/>
    <p:sldId id="935" r:id="rId60"/>
    <p:sldId id="936" r:id="rId61"/>
    <p:sldId id="2236" r:id="rId62"/>
    <p:sldId id="2444" r:id="rId63"/>
    <p:sldId id="2445" r:id="rId64"/>
    <p:sldId id="2446" r:id="rId65"/>
    <p:sldId id="3826" r:id="rId66"/>
    <p:sldId id="932" r:id="rId67"/>
    <p:sldId id="933" r:id="rId68"/>
    <p:sldId id="2182" r:id="rId69"/>
    <p:sldId id="793" r:id="rId70"/>
    <p:sldId id="795" r:id="rId71"/>
    <p:sldId id="796" r:id="rId72"/>
    <p:sldId id="797" r:id="rId73"/>
    <p:sldId id="798" r:id="rId74"/>
    <p:sldId id="800" r:id="rId75"/>
    <p:sldId id="801" r:id="rId76"/>
    <p:sldId id="809" r:id="rId77"/>
    <p:sldId id="802" r:id="rId78"/>
    <p:sldId id="803" r:id="rId79"/>
    <p:sldId id="804" r:id="rId80"/>
    <p:sldId id="805" r:id="rId81"/>
    <p:sldId id="806" r:id="rId82"/>
    <p:sldId id="660" r:id="rId83"/>
    <p:sldId id="810" r:id="rId84"/>
    <p:sldId id="670" r:id="rId85"/>
    <p:sldId id="668" r:id="rId86"/>
    <p:sldId id="674" r:id="rId87"/>
    <p:sldId id="808" r:id="rId88"/>
    <p:sldId id="682" r:id="rId89"/>
    <p:sldId id="807" r:id="rId90"/>
    <p:sldId id="687" r:id="rId91"/>
    <p:sldId id="689" r:id="rId92"/>
    <p:sldId id="895" r:id="rId93"/>
    <p:sldId id="690" r:id="rId94"/>
    <p:sldId id="535" r:id="rId95"/>
    <p:sldId id="1404" r:id="rId96"/>
    <p:sldId id="3829" r:id="rId97"/>
    <p:sldId id="3827" r:id="rId98"/>
    <p:sldId id="279" r:id="rId99"/>
    <p:sldId id="560" r:id="rId100"/>
    <p:sldId id="825" r:id="rId101"/>
    <p:sldId id="826" r:id="rId102"/>
    <p:sldId id="1195" r:id="rId103"/>
    <p:sldId id="828" r:id="rId104"/>
    <p:sldId id="830" r:id="rId105"/>
    <p:sldId id="831" r:id="rId106"/>
    <p:sldId id="832" r:id="rId107"/>
    <p:sldId id="1193" r:id="rId108"/>
    <p:sldId id="824" r:id="rId109"/>
    <p:sldId id="603" r:id="rId110"/>
    <p:sldId id="839" r:id="rId111"/>
    <p:sldId id="840" r:id="rId112"/>
    <p:sldId id="841" r:id="rId113"/>
    <p:sldId id="845" r:id="rId114"/>
    <p:sldId id="612" r:id="rId115"/>
    <p:sldId id="842" r:id="rId116"/>
    <p:sldId id="844" r:id="rId117"/>
    <p:sldId id="846" r:id="rId118"/>
    <p:sldId id="847" r:id="rId119"/>
    <p:sldId id="843" r:id="rId120"/>
    <p:sldId id="770" r:id="rId121"/>
    <p:sldId id="782" r:id="rId122"/>
    <p:sldId id="778" r:id="rId123"/>
    <p:sldId id="783" r:id="rId124"/>
    <p:sldId id="784" r:id="rId125"/>
    <p:sldId id="547" r:id="rId126"/>
    <p:sldId id="576" r:id="rId127"/>
    <p:sldId id="575" r:id="rId128"/>
    <p:sldId id="1103" r:id="rId129"/>
    <p:sldId id="774" r:id="rId130"/>
    <p:sldId id="779" r:id="rId131"/>
    <p:sldId id="533" r:id="rId132"/>
    <p:sldId id="2237" r:id="rId133"/>
    <p:sldId id="2238" r:id="rId134"/>
    <p:sldId id="3831" r:id="rId135"/>
    <p:sldId id="488" r:id="rId1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20" autoAdjust="0"/>
  </p:normalViewPr>
  <p:slideViewPr>
    <p:cSldViewPr snapToGrid="0">
      <p:cViewPr varScale="1">
        <p:scale>
          <a:sx n="108" d="100"/>
          <a:sy n="108" d="100"/>
        </p:scale>
        <p:origin x="654" y="150"/>
      </p:cViewPr>
      <p:guideLst/>
    </p:cSldViewPr>
  </p:slideViewPr>
  <p:notesTextViewPr>
    <p:cViewPr>
      <p:scale>
        <a:sx n="1" d="1"/>
        <a:sy n="1" d="1"/>
      </p:scale>
      <p:origin x="0" y="0"/>
    </p:cViewPr>
  </p:notesTextViewPr>
  <p:sorterViewPr>
    <p:cViewPr varScale="1">
      <p:scale>
        <a:sx n="100" d="100"/>
        <a:sy n="100" d="100"/>
      </p:scale>
      <p:origin x="0" y="-257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38"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slide" Target="slides/slide99.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134" Type="http://schemas.openxmlformats.org/officeDocument/2006/relationships/slide" Target="slides/slide105.xml"/><Relationship Id="rId13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slide" Target="slides/slide51.xml"/><Relationship Id="rId85" Type="http://schemas.openxmlformats.org/officeDocument/2006/relationships/slide" Target="slides/slide56.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slide" Target="slides/slide74.xml"/><Relationship Id="rId108" Type="http://schemas.openxmlformats.org/officeDocument/2006/relationships/slide" Target="slides/slide79.xml"/><Relationship Id="rId116" Type="http://schemas.openxmlformats.org/officeDocument/2006/relationships/slide" Target="slides/slide87.xml"/><Relationship Id="rId124" Type="http://schemas.openxmlformats.org/officeDocument/2006/relationships/slide" Target="slides/slide95.xml"/><Relationship Id="rId129" Type="http://schemas.openxmlformats.org/officeDocument/2006/relationships/slide" Target="slides/slide100.xml"/><Relationship Id="rId13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11" Type="http://schemas.openxmlformats.org/officeDocument/2006/relationships/slide" Target="slides/slide82.xml"/><Relationship Id="rId132" Type="http://schemas.openxmlformats.org/officeDocument/2006/relationships/slide" Target="slides/slide103.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slide" Target="slides/slide77.xml"/><Relationship Id="rId114" Type="http://schemas.openxmlformats.org/officeDocument/2006/relationships/slide" Target="slides/slide85.xml"/><Relationship Id="rId119" Type="http://schemas.openxmlformats.org/officeDocument/2006/relationships/slide" Target="slides/slide90.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30" Type="http://schemas.openxmlformats.org/officeDocument/2006/relationships/slide" Target="slides/slide101.xml"/><Relationship Id="rId135" Type="http://schemas.openxmlformats.org/officeDocument/2006/relationships/slide" Target="slides/slide10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FB883-B6EA-40D3-B2F7-28A14F019060}" type="datetimeFigureOut">
              <a:rPr lang="en-US" smtClean="0"/>
              <a:t>4/26/2023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2B32-49D6-4C60-8D80-B8FF857844D4}" type="slidenum">
              <a:rPr lang="en-US" smtClean="0"/>
              <a:t>‹#›</a:t>
            </a:fld>
            <a:endParaRPr lang="en-US"/>
          </a:p>
        </p:txBody>
      </p:sp>
    </p:spTree>
    <p:extLst>
      <p:ext uri="{BB962C8B-B14F-4D97-AF65-F5344CB8AC3E}">
        <p14:creationId xmlns:p14="http://schemas.microsoft.com/office/powerpoint/2010/main" val="4062718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9E92AD-1ECA-485D-A921-2A32DCFECF27}"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01762" name="Rectangle 2"/>
          <p:cNvSpPr>
            <a:spLocks noGrp="1" noRot="1" noChangeAspect="1" noChangeArrowheads="1" noTextEdit="1"/>
          </p:cNvSpPr>
          <p:nvPr>
            <p:ph type="sldImg"/>
          </p:nvPr>
        </p:nvSpPr>
        <p:spPr>
          <a:ln/>
        </p:spPr>
      </p:sp>
      <p:sp>
        <p:nvSpPr>
          <p:cNvPr id="3701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9581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50546A-9BD5-4B8B-8C7A-6F99111DD4E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16130" name="Rectangle 2"/>
          <p:cNvSpPr>
            <a:spLocks noGrp="1" noRot="1" noChangeAspect="1" noChangeArrowheads="1" noTextEdit="1"/>
          </p:cNvSpPr>
          <p:nvPr>
            <p:ph type="sldImg"/>
          </p:nvPr>
        </p:nvSpPr>
        <p:spPr>
          <a:ln/>
        </p:spPr>
      </p:sp>
      <p:sp>
        <p:nvSpPr>
          <p:cNvPr id="4016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74661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431D9-772C-428B-AB33-62F7173E6C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69410" name="Rectangle 1026"/>
          <p:cNvSpPr>
            <a:spLocks noGrp="1" noRot="1" noChangeAspect="1" noChangeArrowheads="1" noTextEdit="1"/>
          </p:cNvSpPr>
          <p:nvPr>
            <p:ph type="sldImg"/>
          </p:nvPr>
        </p:nvSpPr>
        <p:spPr>
          <a:xfrm>
            <a:off x="381000" y="685800"/>
            <a:ext cx="6096000" cy="3429000"/>
          </a:xfrm>
          <a:ln/>
        </p:spPr>
      </p:sp>
      <p:sp>
        <p:nvSpPr>
          <p:cNvPr id="1169411"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68828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F3EF6-4670-4346-AB1C-AAF51DC0C7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124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Placeholder 2"/>
          <p:cNvSpPr>
            <a:spLocks noGrp="1" noRot="1" noChangeAspect="1" noChangeArrowheads="1" noTextEdit="1"/>
          </p:cNvSpPr>
          <p:nvPr>
            <p:ph type="sldImg"/>
          </p:nvPr>
        </p:nvSpPr>
        <p:spPr>
          <a:xfrm>
            <a:off x="381000" y="685800"/>
            <a:ext cx="6096000" cy="3429000"/>
          </a:xfrm>
          <a:ln/>
        </p:spPr>
      </p:sp>
      <p:sp>
        <p:nvSpPr>
          <p:cNvPr id="69634"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extLst>
      <p:ext uri="{BB962C8B-B14F-4D97-AF65-F5344CB8AC3E}">
        <p14:creationId xmlns:p14="http://schemas.microsoft.com/office/powerpoint/2010/main" val="2067399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BD9F6C-02A6-434A-B289-BC013291025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3650" name="Rectangle 2"/>
          <p:cNvSpPr>
            <a:spLocks noGrp="1" noRot="1" noChangeAspect="1" noChangeArrowheads="1" noTextEdit="1"/>
          </p:cNvSpPr>
          <p:nvPr>
            <p:ph type="sldImg"/>
          </p:nvPr>
        </p:nvSpPr>
        <p:spPr>
          <a:ln/>
        </p:spPr>
      </p:sp>
      <p:sp>
        <p:nvSpPr>
          <p:cNvPr id="5403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9575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035C81-F5B5-415D-A802-AB305242C06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07394" name="Rectangle 2"/>
          <p:cNvSpPr>
            <a:spLocks noGrp="1" noRot="1" noChangeAspect="1" noChangeArrowheads="1" noTextEdit="1"/>
          </p:cNvSpPr>
          <p:nvPr>
            <p:ph type="sldImg"/>
          </p:nvPr>
        </p:nvSpPr>
        <p:spPr>
          <a:xfrm>
            <a:off x="382588" y="685800"/>
            <a:ext cx="6094412" cy="3429000"/>
          </a:xfrm>
          <a:ln/>
        </p:spPr>
      </p:sp>
      <p:sp>
        <p:nvSpPr>
          <p:cNvPr id="530739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926072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60E1D-483A-42E9-BAD5-D627A0E1DCE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09442" name="Rectangle 2"/>
          <p:cNvSpPr>
            <a:spLocks noGrp="1" noRot="1" noChangeAspect="1" noChangeArrowheads="1" noTextEdit="1"/>
          </p:cNvSpPr>
          <p:nvPr>
            <p:ph type="sldImg"/>
          </p:nvPr>
        </p:nvSpPr>
        <p:spPr>
          <a:xfrm>
            <a:off x="382588" y="685800"/>
            <a:ext cx="6094412" cy="3429000"/>
          </a:xfrm>
          <a:ln/>
        </p:spPr>
      </p:sp>
      <p:sp>
        <p:nvSpPr>
          <p:cNvPr id="53094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186280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AA7F56-93F5-40CB-AF77-60751C9A257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24322" name="Rectangle 2"/>
          <p:cNvSpPr>
            <a:spLocks noGrp="1" noRot="1" noChangeAspect="1" noChangeArrowheads="1" noTextEdit="1"/>
          </p:cNvSpPr>
          <p:nvPr>
            <p:ph type="sldImg"/>
          </p:nvPr>
        </p:nvSpPr>
        <p:spPr>
          <a:ln/>
        </p:spPr>
      </p:sp>
      <p:sp>
        <p:nvSpPr>
          <p:cNvPr id="824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5657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330ACE-8E33-41FA-9339-A5FF8B3A2E8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8724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60E1D-483A-42E9-BAD5-D627A0E1DCE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09442" name="Rectangle 2"/>
          <p:cNvSpPr>
            <a:spLocks noGrp="1" noRot="1" noChangeAspect="1" noChangeArrowheads="1" noTextEdit="1"/>
          </p:cNvSpPr>
          <p:nvPr>
            <p:ph type="sldImg"/>
          </p:nvPr>
        </p:nvSpPr>
        <p:spPr>
          <a:xfrm>
            <a:off x="382588" y="685800"/>
            <a:ext cx="6094412" cy="3429000"/>
          </a:xfrm>
          <a:ln/>
        </p:spPr>
      </p:sp>
      <p:sp>
        <p:nvSpPr>
          <p:cNvPr id="53094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029583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9E92AD-1ECA-485D-A921-2A32DCFECF27}"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01762" name="Rectangle 2"/>
          <p:cNvSpPr>
            <a:spLocks noGrp="1" noRot="1" noChangeAspect="1" noChangeArrowheads="1" noTextEdit="1"/>
          </p:cNvSpPr>
          <p:nvPr>
            <p:ph type="sldImg"/>
          </p:nvPr>
        </p:nvSpPr>
        <p:spPr>
          <a:ln/>
        </p:spPr>
      </p:sp>
      <p:sp>
        <p:nvSpPr>
          <p:cNvPr id="3701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08910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BD9F6C-02A6-434A-B289-BC013291025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3650" name="Rectangle 2"/>
          <p:cNvSpPr>
            <a:spLocks noGrp="1" noRot="1" noChangeAspect="1" noChangeArrowheads="1" noTextEdit="1"/>
          </p:cNvSpPr>
          <p:nvPr>
            <p:ph type="sldImg"/>
          </p:nvPr>
        </p:nvSpPr>
        <p:spPr>
          <a:ln/>
        </p:spPr>
      </p:sp>
      <p:sp>
        <p:nvSpPr>
          <p:cNvPr id="5403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20916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BD9F6C-02A6-434A-B289-BC013291025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03650" name="Rectangle 2"/>
          <p:cNvSpPr>
            <a:spLocks noGrp="1" noRot="1" noChangeAspect="1" noChangeArrowheads="1" noTextEdit="1"/>
          </p:cNvSpPr>
          <p:nvPr>
            <p:ph type="sldImg"/>
          </p:nvPr>
        </p:nvSpPr>
        <p:spPr>
          <a:ln/>
        </p:spPr>
      </p:sp>
      <p:sp>
        <p:nvSpPr>
          <p:cNvPr id="5403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08366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9E98F6-4489-489B-817D-3481FCE605D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2173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7412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98454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2400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27704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327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6" name="Rectangle 7">
            <a:extLst>
              <a:ext uri="{FF2B5EF4-FFF2-40B4-BE49-F238E27FC236}">
                <a16:creationId xmlns:a16="http://schemas.microsoft.com/office/drawing/2014/main" id="{7CD10E41-D135-41CC-B6B4-8E43AD0ED0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7ADCD2-EB57-433F-AB71-4C4D4272D0E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58147" name="Rectangle 2">
            <a:extLst>
              <a:ext uri="{FF2B5EF4-FFF2-40B4-BE49-F238E27FC236}">
                <a16:creationId xmlns:a16="http://schemas.microsoft.com/office/drawing/2014/main" id="{468E0735-2FF1-4D95-90FF-DFDBFF6E43F8}"/>
              </a:ext>
            </a:extLst>
          </p:cNvPr>
          <p:cNvSpPr>
            <a:spLocks noGrp="1" noRot="1" noChangeAspect="1" noChangeArrowheads="1" noTextEdit="1"/>
          </p:cNvSpPr>
          <p:nvPr>
            <p:ph type="sldImg"/>
          </p:nvPr>
        </p:nvSpPr>
        <p:spPr>
          <a:ln/>
        </p:spPr>
      </p:sp>
      <p:sp>
        <p:nvSpPr>
          <p:cNvPr id="1158148" name="Rectangle 3">
            <a:extLst>
              <a:ext uri="{FF2B5EF4-FFF2-40B4-BE49-F238E27FC236}">
                <a16:creationId xmlns:a16="http://schemas.microsoft.com/office/drawing/2014/main" id="{09E7CCB1-6524-4030-9ECD-35CC08C948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95651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2" name="Rectangle 7">
            <a:extLst>
              <a:ext uri="{FF2B5EF4-FFF2-40B4-BE49-F238E27FC236}">
                <a16:creationId xmlns:a16="http://schemas.microsoft.com/office/drawing/2014/main" id="{7CFD7FCB-C0C0-4912-AB4A-D225E9A6ED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6C41FE-66D0-48C8-A714-25BF29C23E6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57123" name="Rectangle 2">
            <a:extLst>
              <a:ext uri="{FF2B5EF4-FFF2-40B4-BE49-F238E27FC236}">
                <a16:creationId xmlns:a16="http://schemas.microsoft.com/office/drawing/2014/main" id="{05D87F28-CABF-4413-A1D4-A40DD3E2B224}"/>
              </a:ext>
            </a:extLst>
          </p:cNvPr>
          <p:cNvSpPr>
            <a:spLocks noGrp="1" noRot="1" noChangeAspect="1" noChangeArrowheads="1" noTextEdit="1"/>
          </p:cNvSpPr>
          <p:nvPr>
            <p:ph type="sldImg"/>
          </p:nvPr>
        </p:nvSpPr>
        <p:spPr>
          <a:ln/>
        </p:spPr>
      </p:sp>
      <p:sp>
        <p:nvSpPr>
          <p:cNvPr id="1157124" name="Rectangle 3">
            <a:extLst>
              <a:ext uri="{FF2B5EF4-FFF2-40B4-BE49-F238E27FC236}">
                <a16:creationId xmlns:a16="http://schemas.microsoft.com/office/drawing/2014/main" id="{1FB25D8B-CDA7-4318-8BBB-092D0415E6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099996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9E92AD-1ECA-485D-A921-2A32DCFECF27}"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701762" name="Rectangle 2"/>
          <p:cNvSpPr>
            <a:spLocks noGrp="1" noRot="1" noChangeAspect="1" noChangeArrowheads="1" noTextEdit="1"/>
          </p:cNvSpPr>
          <p:nvPr>
            <p:ph type="sldImg"/>
          </p:nvPr>
        </p:nvSpPr>
        <p:spPr>
          <a:ln/>
        </p:spPr>
      </p:sp>
      <p:sp>
        <p:nvSpPr>
          <p:cNvPr id="3701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68003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Rectangle 7">
            <a:extLst>
              <a:ext uri="{FF2B5EF4-FFF2-40B4-BE49-F238E27FC236}">
                <a16:creationId xmlns:a16="http://schemas.microsoft.com/office/drawing/2014/main" id="{E70A31BA-F64D-4332-8DE2-0A44064F18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DE0594-BF8A-4961-AE65-37C19866D7B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2243" name="Rectangle 2">
            <a:extLst>
              <a:ext uri="{FF2B5EF4-FFF2-40B4-BE49-F238E27FC236}">
                <a16:creationId xmlns:a16="http://schemas.microsoft.com/office/drawing/2014/main" id="{52B0BA5B-6C8D-4483-875B-9EA0AB6FF866}"/>
              </a:ext>
            </a:extLst>
          </p:cNvPr>
          <p:cNvSpPr>
            <a:spLocks noGrp="1" noRot="1" noChangeAspect="1" noChangeArrowheads="1" noTextEdit="1"/>
          </p:cNvSpPr>
          <p:nvPr>
            <p:ph type="sldImg"/>
          </p:nvPr>
        </p:nvSpPr>
        <p:spPr>
          <a:ln/>
        </p:spPr>
      </p:sp>
      <p:sp>
        <p:nvSpPr>
          <p:cNvPr id="1162244" name="Rectangle 3">
            <a:extLst>
              <a:ext uri="{FF2B5EF4-FFF2-40B4-BE49-F238E27FC236}">
                <a16:creationId xmlns:a16="http://schemas.microsoft.com/office/drawing/2014/main" id="{DE740DA3-3273-4845-A8AC-5D69ADEE80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9585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Rectangle 7">
            <a:extLst>
              <a:ext uri="{FF2B5EF4-FFF2-40B4-BE49-F238E27FC236}">
                <a16:creationId xmlns:a16="http://schemas.microsoft.com/office/drawing/2014/main" id="{E3664ED5-C0D1-4537-9581-AE8F74996B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FE5A56-9E13-4E33-8806-C3C2D712E11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6339" name="Rectangle 2">
            <a:extLst>
              <a:ext uri="{FF2B5EF4-FFF2-40B4-BE49-F238E27FC236}">
                <a16:creationId xmlns:a16="http://schemas.microsoft.com/office/drawing/2014/main" id="{63E916A8-5A85-48E8-B5A6-ED0F20A6EBFD}"/>
              </a:ext>
            </a:extLst>
          </p:cNvPr>
          <p:cNvSpPr>
            <a:spLocks noGrp="1" noRot="1" noChangeAspect="1" noChangeArrowheads="1" noTextEdit="1"/>
          </p:cNvSpPr>
          <p:nvPr>
            <p:ph type="sldImg"/>
          </p:nvPr>
        </p:nvSpPr>
        <p:spPr>
          <a:ln/>
        </p:spPr>
      </p:sp>
      <p:sp>
        <p:nvSpPr>
          <p:cNvPr id="1166340" name="Rectangle 3">
            <a:extLst>
              <a:ext uri="{FF2B5EF4-FFF2-40B4-BE49-F238E27FC236}">
                <a16:creationId xmlns:a16="http://schemas.microsoft.com/office/drawing/2014/main" id="{F7EDF376-61A9-4988-A3A8-702E3FC63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42879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4" name="Rectangle 7">
            <a:extLst>
              <a:ext uri="{FF2B5EF4-FFF2-40B4-BE49-F238E27FC236}">
                <a16:creationId xmlns:a16="http://schemas.microsoft.com/office/drawing/2014/main" id="{6089E1F9-9292-41FB-B8E9-022B934423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2C3B2-39F5-42DA-99F8-5EB3999826C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70435" name="Rectangle 2">
            <a:extLst>
              <a:ext uri="{FF2B5EF4-FFF2-40B4-BE49-F238E27FC236}">
                <a16:creationId xmlns:a16="http://schemas.microsoft.com/office/drawing/2014/main" id="{E9CC1FCF-0736-4EED-BA69-54ED0DF56A88}"/>
              </a:ext>
            </a:extLst>
          </p:cNvPr>
          <p:cNvSpPr>
            <a:spLocks noGrp="1" noRot="1" noChangeAspect="1" noChangeArrowheads="1" noTextEdit="1"/>
          </p:cNvSpPr>
          <p:nvPr>
            <p:ph type="sldImg"/>
          </p:nvPr>
        </p:nvSpPr>
        <p:spPr>
          <a:ln/>
        </p:spPr>
      </p:sp>
      <p:sp>
        <p:nvSpPr>
          <p:cNvPr id="1170436" name="Rectangle 3">
            <a:extLst>
              <a:ext uri="{FF2B5EF4-FFF2-40B4-BE49-F238E27FC236}">
                <a16:creationId xmlns:a16="http://schemas.microsoft.com/office/drawing/2014/main" id="{587D359F-2263-4052-AF15-88C002ABDB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77582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482" name="Rectangle 7">
            <a:extLst>
              <a:ext uri="{FF2B5EF4-FFF2-40B4-BE49-F238E27FC236}">
                <a16:creationId xmlns:a16="http://schemas.microsoft.com/office/drawing/2014/main" id="{A260C934-5F4F-4A1E-8943-E9E3EA2256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C0086D-EB2A-435A-BB5D-993C853539F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72483" name="Rectangle 2">
            <a:extLst>
              <a:ext uri="{FF2B5EF4-FFF2-40B4-BE49-F238E27FC236}">
                <a16:creationId xmlns:a16="http://schemas.microsoft.com/office/drawing/2014/main" id="{8F47167C-F1FD-49B7-B6F2-FE830409D3EE}"/>
              </a:ext>
            </a:extLst>
          </p:cNvPr>
          <p:cNvSpPr>
            <a:spLocks noGrp="1" noRot="1" noChangeAspect="1" noChangeArrowheads="1" noTextEdit="1"/>
          </p:cNvSpPr>
          <p:nvPr>
            <p:ph type="sldImg"/>
          </p:nvPr>
        </p:nvSpPr>
        <p:spPr>
          <a:ln/>
        </p:spPr>
      </p:sp>
      <p:sp>
        <p:nvSpPr>
          <p:cNvPr id="1172484" name="Rectangle 3">
            <a:extLst>
              <a:ext uri="{FF2B5EF4-FFF2-40B4-BE49-F238E27FC236}">
                <a16:creationId xmlns:a16="http://schemas.microsoft.com/office/drawing/2014/main" id="{6890533D-3A65-4A04-A4CE-F535AB403F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89266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6" name="Rectangle 7">
            <a:extLst>
              <a:ext uri="{FF2B5EF4-FFF2-40B4-BE49-F238E27FC236}">
                <a16:creationId xmlns:a16="http://schemas.microsoft.com/office/drawing/2014/main" id="{01A71916-6FE7-4F57-B154-E94D1E214A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B4AB26-8FA9-4835-87B0-91D66B812B3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73507" name="Rectangle 2">
            <a:extLst>
              <a:ext uri="{FF2B5EF4-FFF2-40B4-BE49-F238E27FC236}">
                <a16:creationId xmlns:a16="http://schemas.microsoft.com/office/drawing/2014/main" id="{AFB1B6A5-8F20-4483-B783-865F074C203C}"/>
              </a:ext>
            </a:extLst>
          </p:cNvPr>
          <p:cNvSpPr>
            <a:spLocks noGrp="1" noRot="1" noChangeAspect="1" noChangeArrowheads="1" noTextEdit="1"/>
          </p:cNvSpPr>
          <p:nvPr>
            <p:ph type="sldImg"/>
          </p:nvPr>
        </p:nvSpPr>
        <p:spPr>
          <a:ln/>
        </p:spPr>
      </p:sp>
      <p:sp>
        <p:nvSpPr>
          <p:cNvPr id="1173508" name="Rectangle 3">
            <a:extLst>
              <a:ext uri="{FF2B5EF4-FFF2-40B4-BE49-F238E27FC236}">
                <a16:creationId xmlns:a16="http://schemas.microsoft.com/office/drawing/2014/main" id="{A0E9BA2F-44FE-4834-B7E8-3F8F98D4B9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700778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7DDF36-3380-44A9-A444-D29F4EFB7E1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286914" name="Rectangle 2"/>
          <p:cNvSpPr>
            <a:spLocks noGrp="1" noRot="1" noChangeAspect="1" noChangeArrowheads="1" noTextEdit="1"/>
          </p:cNvSpPr>
          <p:nvPr>
            <p:ph type="sldImg"/>
          </p:nvPr>
        </p:nvSpPr>
        <p:spPr>
          <a:xfrm>
            <a:off x="325438" y="698500"/>
            <a:ext cx="6208712" cy="3492500"/>
          </a:xfrm>
          <a:ln/>
        </p:spPr>
      </p:sp>
      <p:sp>
        <p:nvSpPr>
          <p:cNvPr id="5286915" name="Rectangle 3"/>
          <p:cNvSpPr>
            <a:spLocks noGrp="1" noChangeArrowheads="1"/>
          </p:cNvSpPr>
          <p:nvPr>
            <p:ph type="body" idx="1"/>
          </p:nvPr>
        </p:nvSpPr>
        <p:spPr>
          <a:xfrm>
            <a:off x="914400" y="4424363"/>
            <a:ext cx="5029200" cy="4191000"/>
          </a:xfrm>
        </p:spPr>
        <p:txBody>
          <a:bodyPr/>
          <a:lstStyle/>
          <a:p>
            <a:endParaRPr lang="en-US" dirty="0"/>
          </a:p>
        </p:txBody>
      </p:sp>
    </p:spTree>
    <p:extLst>
      <p:ext uri="{BB962C8B-B14F-4D97-AF65-F5344CB8AC3E}">
        <p14:creationId xmlns:p14="http://schemas.microsoft.com/office/powerpoint/2010/main" val="774580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74065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70722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7421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8DED94-36CD-4653-9985-9218B1B8D6A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662978" name="Rectangle 2"/>
          <p:cNvSpPr>
            <a:spLocks noGrp="1" noRot="1" noChangeAspect="1" noChangeArrowheads="1" noTextEdit="1"/>
          </p:cNvSpPr>
          <p:nvPr>
            <p:ph type="sldImg"/>
          </p:nvPr>
        </p:nvSpPr>
        <p:spPr>
          <a:ln/>
        </p:spPr>
      </p:sp>
      <p:sp>
        <p:nvSpPr>
          <p:cNvPr id="1662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69469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849A73-93E3-4574-891C-4FCABFF6A1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28738" name="Rectangle 2"/>
          <p:cNvSpPr>
            <a:spLocks noGrp="1" noRot="1" noChangeAspect="1" noChangeArrowheads="1" noTextEdit="1"/>
          </p:cNvSpPr>
          <p:nvPr>
            <p:ph type="sldImg"/>
          </p:nvPr>
        </p:nvSpPr>
        <p:spPr>
          <a:ln/>
        </p:spPr>
      </p:sp>
      <p:sp>
        <p:nvSpPr>
          <p:cNvPr id="3828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1990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3714" name="Rectangle 7"/>
          <p:cNvSpPr>
            <a:spLocks noGrp="1" noChangeArrowheads="1"/>
          </p:cNvSpPr>
          <p:nvPr>
            <p:ph type="sldNum" sz="quarter" idx="5"/>
          </p:nvPr>
        </p:nvSpPr>
        <p:spPr>
          <a:noFill/>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5E538BD4-C4E5-4EA9-8616-17B0F874A3AB}" type="slidenum">
              <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23715" name="Rectangle 2"/>
          <p:cNvSpPr>
            <a:spLocks noGrp="1" noRot="1" noChangeAspect="1" noChangeArrowheads="1" noTextEdit="1"/>
          </p:cNvSpPr>
          <p:nvPr>
            <p:ph type="sldImg"/>
          </p:nvPr>
        </p:nvSpPr>
        <p:spPr>
          <a:xfrm>
            <a:off x="381000" y="685800"/>
            <a:ext cx="6096000" cy="3429000"/>
          </a:xfrm>
          <a:ln/>
        </p:spPr>
      </p:sp>
      <p:sp>
        <p:nvSpPr>
          <p:cNvPr id="1523716"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836882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7"/>
          <p:cNvSpPr>
            <a:spLocks noGrp="1" noChangeArrowheads="1"/>
          </p:cNvSpPr>
          <p:nvPr>
            <p:ph type="sldNum" sz="quarter" idx="5"/>
          </p:nvPr>
        </p:nvSpPr>
        <p:spPr>
          <a:noFill/>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A3F6CB1B-B839-4A66-8F6F-E7E559C7A4C0}" type="slidenum">
              <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26787" name="Rectangle 2"/>
          <p:cNvSpPr>
            <a:spLocks noGrp="1" noRot="1" noChangeAspect="1" noChangeArrowheads="1" noTextEdit="1"/>
          </p:cNvSpPr>
          <p:nvPr>
            <p:ph type="sldImg"/>
          </p:nvPr>
        </p:nvSpPr>
        <p:spPr>
          <a:xfrm>
            <a:off x="381000" y="685800"/>
            <a:ext cx="6096000" cy="3429000"/>
          </a:xfrm>
          <a:ln/>
        </p:spPr>
      </p:sp>
      <p:sp>
        <p:nvSpPr>
          <p:cNvPr id="1526788"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454784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882" name="Rectangle 7"/>
          <p:cNvSpPr>
            <a:spLocks noGrp="1" noChangeArrowheads="1"/>
          </p:cNvSpPr>
          <p:nvPr>
            <p:ph type="sldNum" sz="quarter" idx="5"/>
          </p:nvPr>
        </p:nvSpPr>
        <p:spPr>
          <a:noFill/>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1C3372F5-752D-416F-ADE5-91C67B1775FC}" type="slidenum">
              <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30883" name="Rectangle 2"/>
          <p:cNvSpPr>
            <a:spLocks noGrp="1" noRot="1" noChangeAspect="1" noChangeArrowheads="1" noTextEdit="1"/>
          </p:cNvSpPr>
          <p:nvPr>
            <p:ph type="sldImg"/>
          </p:nvPr>
        </p:nvSpPr>
        <p:spPr>
          <a:xfrm>
            <a:off x="381000" y="685800"/>
            <a:ext cx="6096000" cy="3429000"/>
          </a:xfrm>
          <a:ln/>
        </p:spPr>
      </p:sp>
      <p:sp>
        <p:nvSpPr>
          <p:cNvPr id="1530884"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687962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8" name="Rectangle 7"/>
          <p:cNvSpPr>
            <a:spLocks noGrp="1" noChangeArrowheads="1"/>
          </p:cNvSpPr>
          <p:nvPr>
            <p:ph type="sldNum" sz="quarter" idx="5"/>
          </p:nvPr>
        </p:nvSpPr>
        <p:spPr>
          <a:noFill/>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00D3917C-666F-4A71-B80D-8CF5999562A7}" type="slidenum">
              <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19619" name="Rectangle 2"/>
          <p:cNvSpPr>
            <a:spLocks noGrp="1" noRot="1" noChangeAspect="1" noChangeArrowheads="1" noTextEdit="1"/>
          </p:cNvSpPr>
          <p:nvPr>
            <p:ph type="sldImg"/>
          </p:nvPr>
        </p:nvSpPr>
        <p:spPr>
          <a:xfrm>
            <a:off x="381000" y="685800"/>
            <a:ext cx="6096000" cy="3429000"/>
          </a:xfrm>
          <a:ln/>
        </p:spPr>
      </p:sp>
      <p:sp>
        <p:nvSpPr>
          <p:cNvPr id="1519620"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135808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431D9-772C-428B-AB33-62F7173E6C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69410" name="Rectangle 1026"/>
          <p:cNvSpPr>
            <a:spLocks noGrp="1" noRot="1" noChangeAspect="1" noChangeArrowheads="1" noTextEdit="1"/>
          </p:cNvSpPr>
          <p:nvPr>
            <p:ph type="sldImg"/>
          </p:nvPr>
        </p:nvSpPr>
        <p:spPr>
          <a:xfrm>
            <a:off x="381000" y="685800"/>
            <a:ext cx="6096000" cy="3429000"/>
          </a:xfrm>
          <a:ln/>
        </p:spPr>
      </p:sp>
      <p:sp>
        <p:nvSpPr>
          <p:cNvPr id="1169411"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126328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2690" name="Rectangle 7"/>
          <p:cNvSpPr>
            <a:spLocks noGrp="1" noChangeArrowheads="1"/>
          </p:cNvSpPr>
          <p:nvPr>
            <p:ph type="sldNum" sz="quarter" idx="5"/>
          </p:nvPr>
        </p:nvSpPr>
        <p:spPr>
          <a:noFill/>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5989B5D0-B85A-41A0-9F0D-F1E15FA48938}" type="slidenum">
              <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22691" name="Rectangle 2"/>
          <p:cNvSpPr>
            <a:spLocks noGrp="1" noRot="1" noChangeAspect="1" noChangeArrowheads="1" noTextEdit="1"/>
          </p:cNvSpPr>
          <p:nvPr>
            <p:ph type="sldImg"/>
          </p:nvPr>
        </p:nvSpPr>
        <p:spPr>
          <a:xfrm>
            <a:off x="381000" y="685800"/>
            <a:ext cx="6096000" cy="3429000"/>
          </a:xfrm>
          <a:ln/>
        </p:spPr>
      </p:sp>
      <p:sp>
        <p:nvSpPr>
          <p:cNvPr id="1522692"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663612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D4C91-5458-42F1-891C-A83799BB9C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26690" name="Rectangle 2"/>
          <p:cNvSpPr>
            <a:spLocks noGrp="1" noRot="1" noChangeAspect="1" noChangeArrowheads="1" noTextEdit="1"/>
          </p:cNvSpPr>
          <p:nvPr>
            <p:ph type="sldImg"/>
          </p:nvPr>
        </p:nvSpPr>
        <p:spPr>
          <a:xfrm>
            <a:off x="381000" y="685800"/>
            <a:ext cx="6096000" cy="3429000"/>
          </a:xfrm>
          <a:ln/>
        </p:spPr>
      </p:sp>
      <p:sp>
        <p:nvSpPr>
          <p:cNvPr id="3826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41549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8D4C91-5458-42F1-891C-A83799BB9C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26690" name="Rectangle 2"/>
          <p:cNvSpPr>
            <a:spLocks noGrp="1" noRot="1" noChangeAspect="1" noChangeArrowheads="1" noTextEdit="1"/>
          </p:cNvSpPr>
          <p:nvPr>
            <p:ph type="sldImg"/>
          </p:nvPr>
        </p:nvSpPr>
        <p:spPr>
          <a:xfrm>
            <a:off x="381000" y="685800"/>
            <a:ext cx="6096000" cy="3429000"/>
          </a:xfrm>
          <a:ln/>
        </p:spPr>
      </p:sp>
      <p:sp>
        <p:nvSpPr>
          <p:cNvPr id="3826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980800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A72B1-8008-4C90-A503-2260C344E0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11682" name="Rectangle 2"/>
          <p:cNvSpPr>
            <a:spLocks noGrp="1" noRot="1" noChangeAspect="1" noChangeArrowheads="1" noTextEdit="1"/>
          </p:cNvSpPr>
          <p:nvPr>
            <p:ph type="sldImg"/>
          </p:nvPr>
        </p:nvSpPr>
        <p:spPr>
          <a:xfrm>
            <a:off x="381000" y="685800"/>
            <a:ext cx="6096000" cy="3429000"/>
          </a:xfrm>
          <a:ln/>
        </p:spPr>
      </p:sp>
      <p:sp>
        <p:nvSpPr>
          <p:cNvPr id="391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566098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84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D0C62-CA25-4DD8-8E02-6856BE54406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768451" name="Rectangle 2"/>
          <p:cNvSpPr>
            <a:spLocks noGrp="1" noRot="1" noChangeAspect="1" noChangeArrowheads="1" noTextEdit="1"/>
          </p:cNvSpPr>
          <p:nvPr>
            <p:ph type="sldImg"/>
          </p:nvPr>
        </p:nvSpPr>
        <p:spPr>
          <a:ln/>
        </p:spPr>
      </p:sp>
      <p:sp>
        <p:nvSpPr>
          <p:cNvPr id="1768452" name="Rectangle 3"/>
          <p:cNvSpPr>
            <a:spLocks noGrp="1" noChangeArrowheads="1"/>
          </p:cNvSpPr>
          <p:nvPr>
            <p:ph type="body" idx="1"/>
          </p:nvPr>
        </p:nvSpPr>
        <p:spPr>
          <a:xfrm>
            <a:off x="685800" y="4424085"/>
            <a:ext cx="5486400" cy="4191238"/>
          </a:xfrm>
          <a:noFill/>
          <a:ln/>
        </p:spPr>
        <p:txBody>
          <a:bodyPr/>
          <a:lstStyle/>
          <a:p>
            <a:pPr eaLnBrk="1" hangingPunct="1"/>
            <a:endParaRPr lang="fr-BE"/>
          </a:p>
        </p:txBody>
      </p:sp>
    </p:spTree>
    <p:extLst>
      <p:ext uri="{BB962C8B-B14F-4D97-AF65-F5344CB8AC3E}">
        <p14:creationId xmlns:p14="http://schemas.microsoft.com/office/powerpoint/2010/main" val="2578595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CE5EE8-B760-499B-B0C9-6CBAE98FAB14}"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24322" name="Rectangle 2"/>
          <p:cNvSpPr>
            <a:spLocks noGrp="1" noRot="1" noChangeAspect="1" noChangeArrowheads="1" noTextEdit="1"/>
          </p:cNvSpPr>
          <p:nvPr>
            <p:ph type="sldImg"/>
          </p:nvPr>
        </p:nvSpPr>
        <p:spPr>
          <a:ln/>
        </p:spPr>
      </p:sp>
      <p:sp>
        <p:nvSpPr>
          <p:cNvPr id="4024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891086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A72B1-8008-4C90-A503-2260C344E0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11682" name="Rectangle 2"/>
          <p:cNvSpPr>
            <a:spLocks noGrp="1" noRot="1" noChangeAspect="1" noChangeArrowheads="1" noTextEdit="1"/>
          </p:cNvSpPr>
          <p:nvPr>
            <p:ph type="sldImg"/>
          </p:nvPr>
        </p:nvSpPr>
        <p:spPr>
          <a:xfrm>
            <a:off x="381000" y="685800"/>
            <a:ext cx="6096000" cy="3429000"/>
          </a:xfrm>
          <a:ln/>
        </p:spPr>
      </p:sp>
      <p:sp>
        <p:nvSpPr>
          <p:cNvPr id="391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0183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7D0D8-2002-482D-9DA5-853810587CE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72546" name="Rectangle 2"/>
          <p:cNvSpPr>
            <a:spLocks noGrp="1" noRot="1" noChangeAspect="1" noChangeArrowheads="1" noTextEdit="1"/>
          </p:cNvSpPr>
          <p:nvPr>
            <p:ph type="sldImg"/>
          </p:nvPr>
        </p:nvSpPr>
        <p:spPr>
          <a:xfrm>
            <a:off x="381000" y="685800"/>
            <a:ext cx="6096000" cy="3429000"/>
          </a:xfrm>
          <a:ln/>
        </p:spPr>
      </p:sp>
      <p:sp>
        <p:nvSpPr>
          <p:cNvPr id="4972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179851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51838-BBF3-457E-B1D3-0E46C9552BC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29250" name="Rectangle 2050"/>
          <p:cNvSpPr>
            <a:spLocks noGrp="1" noRot="1" noChangeAspect="1" noChangeArrowheads="1" noTextEdit="1"/>
          </p:cNvSpPr>
          <p:nvPr>
            <p:ph type="sldImg"/>
          </p:nvPr>
        </p:nvSpPr>
        <p:spPr>
          <a:xfrm>
            <a:off x="381000" y="685800"/>
            <a:ext cx="6096000" cy="3429000"/>
          </a:xfrm>
          <a:ln/>
        </p:spPr>
      </p:sp>
      <p:sp>
        <p:nvSpPr>
          <p:cNvPr id="2229251" name="Rectangle 2051"/>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186238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3D1C7-9632-4664-9721-4734D0E486B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99074" name="Rectangle 2"/>
          <p:cNvSpPr>
            <a:spLocks noGrp="1" noRot="1" noChangeAspect="1" noChangeArrowheads="1" noTextEdit="1"/>
          </p:cNvSpPr>
          <p:nvPr>
            <p:ph type="sldImg"/>
          </p:nvPr>
        </p:nvSpPr>
        <p:spPr>
          <a:xfrm>
            <a:off x="381000" y="685800"/>
            <a:ext cx="6096000" cy="3429000"/>
          </a:xfrm>
          <a:ln/>
        </p:spPr>
      </p:sp>
      <p:sp>
        <p:nvSpPr>
          <p:cNvPr id="8990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62728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714" name="Rectangle 7">
            <a:extLst>
              <a:ext uri="{FF2B5EF4-FFF2-40B4-BE49-F238E27FC236}">
                <a16:creationId xmlns:a16="http://schemas.microsoft.com/office/drawing/2014/main" id="{C17DEC54-8264-4444-A1C2-32321EC347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7525CF-74AC-4411-9CC5-7516B8C4DD0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67715" name="Rectangle 2">
            <a:extLst>
              <a:ext uri="{FF2B5EF4-FFF2-40B4-BE49-F238E27FC236}">
                <a16:creationId xmlns:a16="http://schemas.microsoft.com/office/drawing/2014/main" id="{195A4852-E4DF-425B-B6EC-0CD2B0FD2287}"/>
              </a:ext>
            </a:extLst>
          </p:cNvPr>
          <p:cNvSpPr>
            <a:spLocks noGrp="1" noRot="1" noChangeAspect="1" noChangeArrowheads="1" noTextEdit="1"/>
          </p:cNvSpPr>
          <p:nvPr>
            <p:ph type="sldImg"/>
          </p:nvPr>
        </p:nvSpPr>
        <p:spPr>
          <a:ln/>
        </p:spPr>
      </p:sp>
      <p:sp>
        <p:nvSpPr>
          <p:cNvPr id="1267716" name="Rectangle 3">
            <a:extLst>
              <a:ext uri="{FF2B5EF4-FFF2-40B4-BE49-F238E27FC236}">
                <a16:creationId xmlns:a16="http://schemas.microsoft.com/office/drawing/2014/main" id="{EFE99587-332D-44BF-B72E-12CE8C3DDE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932467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0" name="Rectangle 7">
            <a:extLst>
              <a:ext uri="{FF2B5EF4-FFF2-40B4-BE49-F238E27FC236}">
                <a16:creationId xmlns:a16="http://schemas.microsoft.com/office/drawing/2014/main" id="{16432587-AD7F-4460-B69F-95F6C28346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8763D2-DD4B-4EB5-95AD-6AF3438769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82051" name="Rectangle 2">
            <a:extLst>
              <a:ext uri="{FF2B5EF4-FFF2-40B4-BE49-F238E27FC236}">
                <a16:creationId xmlns:a16="http://schemas.microsoft.com/office/drawing/2014/main" id="{321D4412-58D7-403E-8D74-40D944F52ED7}"/>
              </a:ext>
            </a:extLst>
          </p:cNvPr>
          <p:cNvSpPr>
            <a:spLocks noGrp="1" noRot="1" noChangeAspect="1" noChangeArrowheads="1" noTextEdit="1"/>
          </p:cNvSpPr>
          <p:nvPr>
            <p:ph type="sldImg"/>
          </p:nvPr>
        </p:nvSpPr>
        <p:spPr>
          <a:ln/>
        </p:spPr>
      </p:sp>
      <p:sp>
        <p:nvSpPr>
          <p:cNvPr id="1282052" name="Rectangle 3">
            <a:extLst>
              <a:ext uri="{FF2B5EF4-FFF2-40B4-BE49-F238E27FC236}">
                <a16:creationId xmlns:a16="http://schemas.microsoft.com/office/drawing/2014/main" id="{8D126ECC-A6EC-4624-B2D4-65CF654D44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497914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810" name="Rectangle 7">
            <a:extLst>
              <a:ext uri="{FF2B5EF4-FFF2-40B4-BE49-F238E27FC236}">
                <a16:creationId xmlns:a16="http://schemas.microsoft.com/office/drawing/2014/main" id="{C8BDDDA6-F4FB-481A-96C1-446B1FCDB6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DE6DDA-EA5E-4101-A414-F8E43241B7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271811" name="Rectangle 2">
            <a:extLst>
              <a:ext uri="{FF2B5EF4-FFF2-40B4-BE49-F238E27FC236}">
                <a16:creationId xmlns:a16="http://schemas.microsoft.com/office/drawing/2014/main" id="{30EA98E2-03FB-414F-A92B-B1C539CFDC4C}"/>
              </a:ext>
            </a:extLst>
          </p:cNvPr>
          <p:cNvSpPr>
            <a:spLocks noGrp="1" noRot="1" noChangeAspect="1" noChangeArrowheads="1" noTextEdit="1"/>
          </p:cNvSpPr>
          <p:nvPr>
            <p:ph type="sldImg"/>
          </p:nvPr>
        </p:nvSpPr>
        <p:spPr>
          <a:ln/>
        </p:spPr>
      </p:sp>
      <p:sp>
        <p:nvSpPr>
          <p:cNvPr id="1271812" name="Rectangle 3">
            <a:extLst>
              <a:ext uri="{FF2B5EF4-FFF2-40B4-BE49-F238E27FC236}">
                <a16:creationId xmlns:a16="http://schemas.microsoft.com/office/drawing/2014/main" id="{53E56A3D-7A40-47C2-97D1-55B157FD89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490421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175686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7">
            <a:extLst>
              <a:ext uri="{FF2B5EF4-FFF2-40B4-BE49-F238E27FC236}">
                <a16:creationId xmlns:a16="http://schemas.microsoft.com/office/drawing/2014/main" id="{C2E18BE6-6139-40DA-8110-577C2ABD4D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23A295-213A-4160-A9EE-E3BDEE4C8BA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8899" name="Rectangle 2">
            <a:extLst>
              <a:ext uri="{FF2B5EF4-FFF2-40B4-BE49-F238E27FC236}">
                <a16:creationId xmlns:a16="http://schemas.microsoft.com/office/drawing/2014/main" id="{2B99D9E2-C0F2-4708-9F8F-92CF03188B66}"/>
              </a:ext>
            </a:extLst>
          </p:cNvPr>
          <p:cNvSpPr>
            <a:spLocks noGrp="1" noRot="1" noChangeAspect="1" noChangeArrowheads="1" noTextEdit="1"/>
          </p:cNvSpPr>
          <p:nvPr>
            <p:ph type="sldImg"/>
          </p:nvPr>
        </p:nvSpPr>
        <p:spPr>
          <a:ln/>
        </p:spPr>
      </p:sp>
      <p:sp>
        <p:nvSpPr>
          <p:cNvPr id="1488900" name="Rectangle 3">
            <a:extLst>
              <a:ext uri="{FF2B5EF4-FFF2-40B4-BE49-F238E27FC236}">
                <a16:creationId xmlns:a16="http://schemas.microsoft.com/office/drawing/2014/main" id="{2CBDB185-1CBD-4125-96C5-3483A48C69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01676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7">
            <a:extLst>
              <a:ext uri="{FF2B5EF4-FFF2-40B4-BE49-F238E27FC236}">
                <a16:creationId xmlns:a16="http://schemas.microsoft.com/office/drawing/2014/main" id="{E22167B7-FCA0-46E6-9CAD-180FFB82A1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2F91B9-4CB1-49D9-9D2E-A97B610C11E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8211" name="Rectangle 2">
            <a:extLst>
              <a:ext uri="{FF2B5EF4-FFF2-40B4-BE49-F238E27FC236}">
                <a16:creationId xmlns:a16="http://schemas.microsoft.com/office/drawing/2014/main" id="{5A9774A3-6DA7-4B4E-A653-D80A8549615C}"/>
              </a:ext>
            </a:extLst>
          </p:cNvPr>
          <p:cNvSpPr>
            <a:spLocks noGrp="1" noRot="1" noChangeAspect="1" noChangeArrowheads="1" noTextEdit="1"/>
          </p:cNvSpPr>
          <p:nvPr>
            <p:ph type="sldImg"/>
          </p:nvPr>
        </p:nvSpPr>
        <p:spPr>
          <a:ln/>
        </p:spPr>
      </p:sp>
      <p:sp>
        <p:nvSpPr>
          <p:cNvPr id="1118212" name="Rectangle 3">
            <a:extLst>
              <a:ext uri="{FF2B5EF4-FFF2-40B4-BE49-F238E27FC236}">
                <a16:creationId xmlns:a16="http://schemas.microsoft.com/office/drawing/2014/main" id="{16D807AA-653D-4A23-AD37-DABAF6C1EA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64827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CE5EE8-B760-499B-B0C9-6CBAE98FAB1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24322" name="Rectangle 2"/>
          <p:cNvSpPr>
            <a:spLocks noGrp="1" noRot="1" noChangeAspect="1" noChangeArrowheads="1" noTextEdit="1"/>
          </p:cNvSpPr>
          <p:nvPr>
            <p:ph type="sldImg"/>
          </p:nvPr>
        </p:nvSpPr>
        <p:spPr>
          <a:ln/>
        </p:spPr>
      </p:sp>
      <p:sp>
        <p:nvSpPr>
          <p:cNvPr id="4024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21517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0" name="Rectangle 7">
            <a:extLst>
              <a:ext uri="{FF2B5EF4-FFF2-40B4-BE49-F238E27FC236}">
                <a16:creationId xmlns:a16="http://schemas.microsoft.com/office/drawing/2014/main" id="{98165743-501D-4FB4-BAA1-7D3FE585D2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287BD2-4781-40DB-B922-BD17490CE4B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5971" name="Rectangle 2">
            <a:extLst>
              <a:ext uri="{FF2B5EF4-FFF2-40B4-BE49-F238E27FC236}">
                <a16:creationId xmlns:a16="http://schemas.microsoft.com/office/drawing/2014/main" id="{F1CF1607-3C36-411D-9D95-6860B51B5A5E}"/>
              </a:ext>
            </a:extLst>
          </p:cNvPr>
          <p:cNvSpPr>
            <a:spLocks noGrp="1" noRot="1" noChangeAspect="1" noChangeArrowheads="1" noTextEdit="1"/>
          </p:cNvSpPr>
          <p:nvPr>
            <p:ph type="sldImg"/>
          </p:nvPr>
        </p:nvSpPr>
        <p:spPr>
          <a:ln/>
        </p:spPr>
      </p:sp>
      <p:sp>
        <p:nvSpPr>
          <p:cNvPr id="1235972" name="Rectangle 3">
            <a:extLst>
              <a:ext uri="{FF2B5EF4-FFF2-40B4-BE49-F238E27FC236}">
                <a16:creationId xmlns:a16="http://schemas.microsoft.com/office/drawing/2014/main" id="{E5558229-0C87-4A48-8F99-4D8F098B6A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902549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713ED-16DB-40BC-8222-B1AF62CA35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19202" name="Rectangle 2"/>
          <p:cNvSpPr>
            <a:spLocks noGrp="1" noRot="1" noChangeAspect="1" noChangeArrowheads="1" noTextEdit="1"/>
          </p:cNvSpPr>
          <p:nvPr>
            <p:ph type="sldImg"/>
          </p:nvPr>
        </p:nvSpPr>
        <p:spPr>
          <a:xfrm>
            <a:off x="381000" y="685800"/>
            <a:ext cx="6096000" cy="3429000"/>
          </a:xfrm>
          <a:ln/>
        </p:spPr>
      </p:sp>
      <p:sp>
        <p:nvSpPr>
          <p:cNvPr id="40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8469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713ED-16DB-40BC-8222-B1AF62CA35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19202" name="Rectangle 2"/>
          <p:cNvSpPr>
            <a:spLocks noGrp="1" noRot="1" noChangeAspect="1" noChangeArrowheads="1" noTextEdit="1"/>
          </p:cNvSpPr>
          <p:nvPr>
            <p:ph type="sldImg"/>
          </p:nvPr>
        </p:nvSpPr>
        <p:spPr>
          <a:xfrm>
            <a:off x="381000" y="685800"/>
            <a:ext cx="6096000" cy="3429000"/>
          </a:xfrm>
          <a:ln/>
        </p:spPr>
      </p:sp>
      <p:sp>
        <p:nvSpPr>
          <p:cNvPr id="40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88303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7">
            <a:extLst>
              <a:ext uri="{FF2B5EF4-FFF2-40B4-BE49-F238E27FC236}">
                <a16:creationId xmlns:a16="http://schemas.microsoft.com/office/drawing/2014/main" id="{D57EB3AA-816D-4860-8470-04EA4D866D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5DE077-01D2-44F8-A208-383107B2FEE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464323" name="Rectangle 2">
            <a:extLst>
              <a:ext uri="{FF2B5EF4-FFF2-40B4-BE49-F238E27FC236}">
                <a16:creationId xmlns:a16="http://schemas.microsoft.com/office/drawing/2014/main" id="{5157E7CE-562E-4158-A263-E25CC1F20F44}"/>
              </a:ext>
            </a:extLst>
          </p:cNvPr>
          <p:cNvSpPr>
            <a:spLocks noGrp="1" noRot="1" noChangeAspect="1" noChangeArrowheads="1" noTextEdit="1"/>
          </p:cNvSpPr>
          <p:nvPr>
            <p:ph type="sldImg"/>
          </p:nvPr>
        </p:nvSpPr>
        <p:spPr>
          <a:ln/>
        </p:spPr>
      </p:sp>
      <p:sp>
        <p:nvSpPr>
          <p:cNvPr id="1464324" name="Rectangle 3">
            <a:extLst>
              <a:ext uri="{FF2B5EF4-FFF2-40B4-BE49-F238E27FC236}">
                <a16:creationId xmlns:a16="http://schemas.microsoft.com/office/drawing/2014/main" id="{3D3F685D-8A7B-404D-96DC-EA531B12F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79006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59F7A3-94F6-43C4-935C-997B93581C7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85410" name="Rectangle 2"/>
          <p:cNvSpPr>
            <a:spLocks noGrp="1" noRot="1" noChangeAspect="1" noChangeArrowheads="1" noTextEdit="1"/>
          </p:cNvSpPr>
          <p:nvPr>
            <p:ph type="sldImg"/>
          </p:nvPr>
        </p:nvSpPr>
        <p:spPr>
          <a:ln/>
        </p:spPr>
      </p:sp>
      <p:sp>
        <p:nvSpPr>
          <p:cNvPr id="3985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6595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5551A3-CC50-4701-82C7-6E7948D889F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20226" name="Rectangle 2"/>
          <p:cNvSpPr>
            <a:spLocks noGrp="1" noRot="1" noChangeAspect="1" noChangeArrowheads="1" noTextEdit="1"/>
          </p:cNvSpPr>
          <p:nvPr>
            <p:ph type="sldImg"/>
          </p:nvPr>
        </p:nvSpPr>
        <p:spPr>
          <a:ln/>
        </p:spPr>
      </p:sp>
      <p:sp>
        <p:nvSpPr>
          <p:cNvPr id="4020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58031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11A9FC-21D1-4DD4-93F6-C4B6F045C2D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08642" name="Rectangle 2"/>
          <p:cNvSpPr>
            <a:spLocks noGrp="1" noRot="1" noChangeAspect="1" noChangeArrowheads="1" noTextEdit="1"/>
          </p:cNvSpPr>
          <p:nvPr>
            <p:ph type="sldImg"/>
          </p:nvPr>
        </p:nvSpPr>
        <p:spPr>
          <a:ln/>
        </p:spPr>
      </p:sp>
      <p:sp>
        <p:nvSpPr>
          <p:cNvPr id="4208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64271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21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8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8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9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9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9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9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9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9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98.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9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301.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30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303.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304.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305.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9.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7141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9729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94C3-F485-42A2-9921-9AA446540B4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C3C18A-39AA-435F-A8EB-EBA575C1A12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A2EDBF-847F-48FC-9FF8-ADF97EC7024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F38D3F-1DD4-438C-9E1E-02A470A3CE9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3013C55-FD66-43E8-A923-A1AB11C47FC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ADE7F17-23E7-4890-BDC1-64C74943E828}"/>
              </a:ext>
            </a:extLst>
          </p:cNvPr>
          <p:cNvSpPr>
            <a:spLocks noGrp="1"/>
          </p:cNvSpPr>
          <p:nvPr>
            <p:ph type="sldNum" sz="quarter" idx="12"/>
          </p:nvPr>
        </p:nvSpPr>
        <p:spPr/>
        <p:txBody>
          <a:bodyPr/>
          <a:lstStyle>
            <a:lvl1pPr>
              <a:defRPr/>
            </a:lvl1pPr>
          </a:lstStyle>
          <a:p>
            <a:fld id="{4399BC2E-86F2-4700-9E9E-B9A88DF2BFD5}" type="slidenum">
              <a:rPr lang="en-US" altLang="en-US"/>
              <a:pPr/>
              <a:t>‹#›</a:t>
            </a:fld>
            <a:endParaRPr lang="en-US" altLang="en-US"/>
          </a:p>
        </p:txBody>
      </p:sp>
    </p:spTree>
    <p:extLst>
      <p:ext uri="{BB962C8B-B14F-4D97-AF65-F5344CB8AC3E}">
        <p14:creationId xmlns:p14="http://schemas.microsoft.com/office/powerpoint/2010/main" val="40379911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67F5-8CF9-4055-9BA5-3827E98518D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ABE24D-D929-4B7D-BC56-67CEB5C9153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635F4-307E-4B8D-BA3B-00C68F5A30E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ADF961-B4D5-42CF-B434-43BF858ACFE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714F56-F491-4065-A93F-5576EB7C294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647A87D-EA0A-40B4-8504-9E6FD5DD47A7}"/>
              </a:ext>
            </a:extLst>
          </p:cNvPr>
          <p:cNvSpPr>
            <a:spLocks noGrp="1"/>
          </p:cNvSpPr>
          <p:nvPr>
            <p:ph type="sldNum" sz="quarter" idx="12"/>
          </p:nvPr>
        </p:nvSpPr>
        <p:spPr/>
        <p:txBody>
          <a:bodyPr/>
          <a:lstStyle>
            <a:lvl1pPr>
              <a:defRPr/>
            </a:lvl1pPr>
          </a:lstStyle>
          <a:p>
            <a:fld id="{91D0B669-41E2-4D4C-B8A4-52E5AFDC385A}" type="slidenum">
              <a:rPr lang="en-US" altLang="en-US"/>
              <a:pPr/>
              <a:t>‹#›</a:t>
            </a:fld>
            <a:endParaRPr lang="en-US" altLang="en-US"/>
          </a:p>
        </p:txBody>
      </p:sp>
    </p:spTree>
    <p:extLst>
      <p:ext uri="{BB962C8B-B14F-4D97-AF65-F5344CB8AC3E}">
        <p14:creationId xmlns:p14="http://schemas.microsoft.com/office/powerpoint/2010/main" val="28559034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4EC9-A26A-453D-8187-EA633D5AB3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A088C2-8B5D-4CC6-B232-C82BADE79C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6CA4C-233F-4597-84E5-FB0F0A6ABEB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6F06C4-E34E-498D-A175-CFE4B0F09F0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4A53711-D7BE-4705-98CC-E17F3B9DB369}"/>
              </a:ext>
            </a:extLst>
          </p:cNvPr>
          <p:cNvSpPr>
            <a:spLocks noGrp="1"/>
          </p:cNvSpPr>
          <p:nvPr>
            <p:ph type="sldNum" sz="quarter" idx="12"/>
          </p:nvPr>
        </p:nvSpPr>
        <p:spPr/>
        <p:txBody>
          <a:bodyPr/>
          <a:lstStyle>
            <a:lvl1pPr>
              <a:defRPr/>
            </a:lvl1pPr>
          </a:lstStyle>
          <a:p>
            <a:fld id="{130D727E-CF0E-48A1-9450-16CF4511C280}" type="slidenum">
              <a:rPr lang="en-US" altLang="en-US"/>
              <a:pPr/>
              <a:t>‹#›</a:t>
            </a:fld>
            <a:endParaRPr lang="en-US" altLang="en-US"/>
          </a:p>
        </p:txBody>
      </p:sp>
    </p:spTree>
    <p:extLst>
      <p:ext uri="{BB962C8B-B14F-4D97-AF65-F5344CB8AC3E}">
        <p14:creationId xmlns:p14="http://schemas.microsoft.com/office/powerpoint/2010/main" val="2544558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DD9739-BE55-4477-85B7-101E9409AEB2}"/>
              </a:ext>
            </a:extLst>
          </p:cNvPr>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DEAA2E-2CD5-4658-A201-5819080690C8}"/>
              </a:ext>
            </a:extLst>
          </p:cNvPr>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86CF9-9DE9-40CC-8FFC-5F7A0987BC6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F3EB255-5511-4305-9A03-82CB33FACCB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106A9E8-D57C-42D3-A3B8-AC362487A6D1}"/>
              </a:ext>
            </a:extLst>
          </p:cNvPr>
          <p:cNvSpPr>
            <a:spLocks noGrp="1"/>
          </p:cNvSpPr>
          <p:nvPr>
            <p:ph type="sldNum" sz="quarter" idx="12"/>
          </p:nvPr>
        </p:nvSpPr>
        <p:spPr/>
        <p:txBody>
          <a:bodyPr/>
          <a:lstStyle>
            <a:lvl1pPr>
              <a:defRPr/>
            </a:lvl1pPr>
          </a:lstStyle>
          <a:p>
            <a:fld id="{EDF79C31-7BD6-45C5-813A-2E1100D7FFC1}" type="slidenum">
              <a:rPr lang="en-US" altLang="en-US"/>
              <a:pPr/>
              <a:t>‹#›</a:t>
            </a:fld>
            <a:endParaRPr lang="en-US" altLang="en-US"/>
          </a:p>
        </p:txBody>
      </p:sp>
    </p:spTree>
    <p:extLst>
      <p:ext uri="{BB962C8B-B14F-4D97-AF65-F5344CB8AC3E}">
        <p14:creationId xmlns:p14="http://schemas.microsoft.com/office/powerpoint/2010/main" val="7554626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12192000" cy="6858000"/>
          </a:xfrm>
          <a:prstGeom prst="rect">
            <a:avLst/>
          </a:prstGeom>
          <a:noFill/>
        </p:spPr>
      </p:pic>
      <p:grpSp>
        <p:nvGrpSpPr>
          <p:cNvPr id="16" name="Group 15"/>
          <p:cNvGrpSpPr/>
          <p:nvPr/>
        </p:nvGrpSpPr>
        <p:grpSpPr>
          <a:xfrm rot="20533676">
            <a:off x="824036" y="3923015"/>
            <a:ext cx="3344981"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3808271" y="2587843"/>
            <a:ext cx="7697445" cy="3850817"/>
          </a:xfrm>
          <a:prstGeom prst="rect">
            <a:avLst/>
          </a:prstGeom>
        </p:spPr>
      </p:pic>
      <p:sp>
        <p:nvSpPr>
          <p:cNvPr id="2" name="Title 1"/>
          <p:cNvSpPr>
            <a:spLocks noGrp="1"/>
          </p:cNvSpPr>
          <p:nvPr>
            <p:ph type="ctrTitle"/>
          </p:nvPr>
        </p:nvSpPr>
        <p:spPr>
          <a:xfrm rot="360000">
            <a:off x="4453079" y="3015792"/>
            <a:ext cx="6462717"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rot="360000">
            <a:off x="4267332" y="4766917"/>
            <a:ext cx="6448608"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20520000">
            <a:off x="1284390" y="5061540"/>
            <a:ext cx="2624713" cy="534991"/>
          </a:xfrm>
        </p:spPr>
        <p:txBody>
          <a:bodyPr anchor="t"/>
          <a:lstStyle>
            <a:lvl1pPr algn="ctr">
              <a:defRPr sz="2200">
                <a:solidFill>
                  <a:schemeClr val="accent1"/>
                </a:solidFill>
              </a:defRPr>
            </a:lvl1pPr>
          </a:lstStyle>
          <a:p>
            <a:fld id="{8ACDB3CC-F982-40F9-8DD6-BCC9AFBF44BD}" type="datetime1">
              <a:rPr lang="en-US" smtClean="0"/>
              <a:pPr/>
              <a:t>4/26/2023</a:t>
            </a:fld>
            <a:endParaRPr lang="en-US" dirty="0"/>
          </a:p>
        </p:txBody>
      </p:sp>
      <p:sp>
        <p:nvSpPr>
          <p:cNvPr id="5" name="Footer Placeholder 4"/>
          <p:cNvSpPr>
            <a:spLocks noGrp="1"/>
          </p:cNvSpPr>
          <p:nvPr>
            <p:ph type="ftr" sz="quarter" idx="11"/>
          </p:nvPr>
        </p:nvSpPr>
        <p:spPr>
          <a:xfrm rot="20520000">
            <a:off x="863457" y="4135346"/>
            <a:ext cx="2781175" cy="835010"/>
          </a:xfrm>
        </p:spPr>
        <p:txBody>
          <a:bodyPr anchor="ctr"/>
          <a:lstStyle>
            <a:lvl1pPr algn="l">
              <a:defRPr sz="1600">
                <a:solidFill>
                  <a:schemeClr val="accent5">
                    <a:lumMod val="50000"/>
                  </a:schemeClr>
                </a:solidFill>
              </a:defRPr>
            </a:lvl1pPr>
          </a:lstStyle>
          <a:p>
            <a:endParaRPr lang="en-US" dirty="0"/>
          </a:p>
        </p:txBody>
      </p:sp>
      <p:sp>
        <p:nvSpPr>
          <p:cNvPr id="6" name="Slide Number Placeholder 5"/>
          <p:cNvSpPr>
            <a:spLocks noGrp="1"/>
          </p:cNvSpPr>
          <p:nvPr>
            <p:ph type="sldNum" sz="quarter" idx="12"/>
          </p:nvPr>
        </p:nvSpPr>
        <p:spPr>
          <a:xfrm rot="20520000">
            <a:off x="2641919" y="5509809"/>
            <a:ext cx="984240" cy="426607"/>
          </a:xfrm>
        </p:spPr>
        <p:txBody>
          <a:bodyPr/>
          <a:lstStyle>
            <a:lvl1pPr algn="r">
              <a:defRPr>
                <a:solidFill>
                  <a:schemeClr val="accent1">
                    <a:lumMod val="75000"/>
                  </a:schemeClr>
                </a:solidFill>
              </a:defRPr>
            </a:lvl1pPr>
          </a:lstStyle>
          <a:p>
            <a:fld id="{AC5B1FEA-406A-7749-A5C3-DDCB5F67A4CE}" type="slidenum">
              <a:rPr lang="en-US" smtClean="0"/>
              <a:pPr/>
              <a:t>‹#›</a:t>
            </a:fld>
            <a:endParaRPr lang="en-US" dirty="0"/>
          </a:p>
        </p:txBody>
      </p:sp>
      <p:pic>
        <p:nvPicPr>
          <p:cNvPr id="9" name="Picture 8" descr="coverBand.png"/>
          <p:cNvPicPr>
            <a:picLocks noChangeAspect="1"/>
          </p:cNvPicPr>
          <p:nvPr/>
        </p:nvPicPr>
        <p:blipFill>
          <a:blip r:embed="rId5"/>
          <a:stretch>
            <a:fillRect/>
          </a:stretch>
        </p:blipFill>
        <p:spPr>
          <a:xfrm>
            <a:off x="0" y="5880100"/>
            <a:ext cx="12192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8456668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08867-0964-49C4-9DE5-8FBB189497BC}" type="datetime1">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8647717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041" y="1497994"/>
            <a:ext cx="10721919" cy="2097259"/>
          </a:xfrm>
        </p:spPr>
        <p:txBody>
          <a:bodyPr anchor="b"/>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117600" y="3754403"/>
            <a:ext cx="99568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4414587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4151D5B8-D9C5-419F-913D-2186935717ED}" type="datetime1">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
        <p:nvSpPr>
          <p:cNvPr id="9" name="Content Placeholder 8"/>
          <p:cNvSpPr>
            <a:spLocks noGrp="1"/>
          </p:cNvSpPr>
          <p:nvPr>
            <p:ph sz="quarter" idx="13"/>
          </p:nvPr>
        </p:nvSpPr>
        <p:spPr>
          <a:xfrm>
            <a:off x="1121664"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95307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21664" y="2038389"/>
            <a:ext cx="402336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7054788" y="2038387"/>
            <a:ext cx="4019611"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86F952F-F888-4FB8-9CB7-51D5F02FA3C8}" type="datetime1">
              <a:rPr lang="en-US" smtClean="0"/>
              <a:pPr/>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a:t>
            </a:fld>
            <a:endParaRPr lang="en-US"/>
          </a:p>
        </p:txBody>
      </p:sp>
      <p:sp>
        <p:nvSpPr>
          <p:cNvPr id="16" name="Freeform 22"/>
          <p:cNvSpPr>
            <a:spLocks/>
          </p:cNvSpPr>
          <p:nvPr/>
        </p:nvSpPr>
        <p:spPr bwMode="auto">
          <a:xfrm rot="20274567">
            <a:off x="5244850" y="4281003"/>
            <a:ext cx="1717993"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33"/>
          <p:cNvSpPr>
            <a:spLocks/>
          </p:cNvSpPr>
          <p:nvPr/>
        </p:nvSpPr>
        <p:spPr bwMode="auto">
          <a:xfrm rot="9377604">
            <a:off x="5234482" y="3316841"/>
            <a:ext cx="1717993"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3" name="Content Placeholder 12"/>
          <p:cNvSpPr>
            <a:spLocks noGrp="1"/>
          </p:cNvSpPr>
          <p:nvPr>
            <p:ph sz="quarter" idx="13"/>
          </p:nvPr>
        </p:nvSpPr>
        <p:spPr>
          <a:xfrm>
            <a:off x="1121664" y="2743199"/>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7059168" y="2743200"/>
            <a:ext cx="4023360" cy="3246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87148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88DB32-6162-43C0-9325-230E0A9B0177}" type="datetime1">
              <a:rPr lang="en-US" smtClean="0"/>
              <a:pPr/>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544930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8892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9B57-0E9E-4DE4-A7F5-9A169EF1CEE0}" type="datetime1">
              <a:rPr lang="en-US" smtClean="0"/>
              <a:pPr/>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5489778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041" y="1487082"/>
            <a:ext cx="4011084" cy="1921339"/>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91133" y="835428"/>
            <a:ext cx="6265827"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5041" y="3408421"/>
            <a:ext cx="4011084"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F8F86C-0F1B-4333-B99B-B3B2B1F87225}" type="datetime1">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2396449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4165600" y="191206"/>
            <a:ext cx="3708400" cy="819150"/>
          </a:xfrm>
          <a:prstGeom prst="rect">
            <a:avLst/>
          </a:prstGeom>
        </p:spPr>
      </p:pic>
      <p:sp>
        <p:nvSpPr>
          <p:cNvPr id="2" name="Title 1"/>
          <p:cNvSpPr>
            <a:spLocks noGrp="1"/>
          </p:cNvSpPr>
          <p:nvPr>
            <p:ph type="title"/>
          </p:nvPr>
        </p:nvSpPr>
        <p:spPr>
          <a:xfrm>
            <a:off x="735040" y="4669655"/>
            <a:ext cx="10721920" cy="719865"/>
          </a:xfrm>
        </p:spPr>
        <p:txBody>
          <a:bodyPr anchor="b"/>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rot="-60000">
            <a:off x="2840736" y="594360"/>
            <a:ext cx="6498336"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625600" y="5416153"/>
            <a:ext cx="89408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D7FCD9-7699-43D6-8D62-436E2DD234FF}" type="datetime1">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3560840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371C1A-CAFA-43FD-A579-55B116A1448A}" type="datetime1">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11822129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50279"/>
            <a:ext cx="2617760" cy="5469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40" y="838199"/>
            <a:ext cx="7877120" cy="51816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1BC03-21BF-4F6B-A3BE-29C937D452B1}" type="datetime1">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extLst>
      <p:ext uri="{BB962C8B-B14F-4D97-AF65-F5344CB8AC3E}">
        <p14:creationId xmlns:p14="http://schemas.microsoft.com/office/powerpoint/2010/main" val="37537155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CD22F-2772-42DC-9DD7-2D0DAF97D780}" type="slidenum">
              <a:rPr lang="en-US"/>
              <a:pPr>
                <a:defRPr/>
              </a:pPr>
              <a:t>‹#›</a:t>
            </a:fld>
            <a:endParaRPr lang="en-US"/>
          </a:p>
        </p:txBody>
      </p:sp>
    </p:spTree>
    <p:extLst>
      <p:ext uri="{BB962C8B-B14F-4D97-AF65-F5344CB8AC3E}">
        <p14:creationId xmlns:p14="http://schemas.microsoft.com/office/powerpoint/2010/main" val="1122451255"/>
      </p:ext>
    </p:extLst>
  </p:cSld>
  <p:clrMapOvr>
    <a:masterClrMapping/>
  </p:clrMapOvr>
  <p:transition spd="slow" advClick="0" advTm="5000">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10770-9C66-475B-AFE6-0FCEDAA37F44}" type="slidenum">
              <a:rPr lang="en-US"/>
              <a:pPr>
                <a:defRPr/>
              </a:pPr>
              <a:t>‹#›</a:t>
            </a:fld>
            <a:endParaRPr lang="en-US"/>
          </a:p>
        </p:txBody>
      </p:sp>
    </p:spTree>
    <p:extLst>
      <p:ext uri="{BB962C8B-B14F-4D97-AF65-F5344CB8AC3E}">
        <p14:creationId xmlns:p14="http://schemas.microsoft.com/office/powerpoint/2010/main" val="3990093039"/>
      </p:ext>
    </p:extLst>
  </p:cSld>
  <p:clrMapOvr>
    <a:masterClrMapping/>
  </p:clrMapOvr>
  <p:transition spd="slow" advClick="0" advTm="5000">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DA46EF-5DA0-4766-BDD1-581A21960507}" type="slidenum">
              <a:rPr lang="en-US"/>
              <a:pPr>
                <a:defRPr/>
              </a:pPr>
              <a:t>‹#›</a:t>
            </a:fld>
            <a:endParaRPr lang="en-US"/>
          </a:p>
        </p:txBody>
      </p:sp>
    </p:spTree>
    <p:extLst>
      <p:ext uri="{BB962C8B-B14F-4D97-AF65-F5344CB8AC3E}">
        <p14:creationId xmlns:p14="http://schemas.microsoft.com/office/powerpoint/2010/main" val="4283027560"/>
      </p:ext>
    </p:extLst>
  </p:cSld>
  <p:clrMapOvr>
    <a:masterClrMapping/>
  </p:clrMapOvr>
  <p:transition spd="slow" advClick="0" advTm="5000">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08F1AE-0A3C-424D-BB42-5BBC8ABB87B3}" type="slidenum">
              <a:rPr lang="en-US"/>
              <a:pPr>
                <a:defRPr/>
              </a:pPr>
              <a:t>‹#›</a:t>
            </a:fld>
            <a:endParaRPr lang="en-US"/>
          </a:p>
        </p:txBody>
      </p:sp>
    </p:spTree>
    <p:extLst>
      <p:ext uri="{BB962C8B-B14F-4D97-AF65-F5344CB8AC3E}">
        <p14:creationId xmlns:p14="http://schemas.microsoft.com/office/powerpoint/2010/main" val="3481734616"/>
      </p:ext>
    </p:extLst>
  </p:cSld>
  <p:clrMapOvr>
    <a:masterClrMapping/>
  </p:clrMapOvr>
  <p:transition spd="slow" advClick="0" advTm="5000">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ADCB3C-8719-4B5F-8B46-03F87246228A}" type="slidenum">
              <a:rPr lang="en-US"/>
              <a:pPr>
                <a:defRPr/>
              </a:pPr>
              <a:t>‹#›</a:t>
            </a:fld>
            <a:endParaRPr lang="en-US"/>
          </a:p>
        </p:txBody>
      </p:sp>
    </p:spTree>
    <p:extLst>
      <p:ext uri="{BB962C8B-B14F-4D97-AF65-F5344CB8AC3E}">
        <p14:creationId xmlns:p14="http://schemas.microsoft.com/office/powerpoint/2010/main" val="572600660"/>
      </p:ext>
    </p:extLst>
  </p:cSld>
  <p:clrMapOvr>
    <a:masterClrMapping/>
  </p:clrMapOvr>
  <p:transition spd="slow"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05869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9EB462-95A3-4332-97D1-ED1F8A4464A9}" type="slidenum">
              <a:rPr lang="en-US"/>
              <a:pPr>
                <a:defRPr/>
              </a:pPr>
              <a:t>‹#›</a:t>
            </a:fld>
            <a:endParaRPr lang="en-US"/>
          </a:p>
        </p:txBody>
      </p:sp>
    </p:spTree>
    <p:extLst>
      <p:ext uri="{BB962C8B-B14F-4D97-AF65-F5344CB8AC3E}">
        <p14:creationId xmlns:p14="http://schemas.microsoft.com/office/powerpoint/2010/main" val="1385445207"/>
      </p:ext>
    </p:extLst>
  </p:cSld>
  <p:clrMapOvr>
    <a:masterClrMapping/>
  </p:clrMapOvr>
  <p:transition spd="slow" advClick="0" advTm="5000">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E87F4F-69AD-4B0F-ACA1-B24E8DFCA53F}" type="slidenum">
              <a:rPr lang="en-US"/>
              <a:pPr>
                <a:defRPr/>
              </a:pPr>
              <a:t>‹#›</a:t>
            </a:fld>
            <a:endParaRPr lang="en-US"/>
          </a:p>
        </p:txBody>
      </p:sp>
    </p:spTree>
    <p:extLst>
      <p:ext uri="{BB962C8B-B14F-4D97-AF65-F5344CB8AC3E}">
        <p14:creationId xmlns:p14="http://schemas.microsoft.com/office/powerpoint/2010/main" val="2840997045"/>
      </p:ext>
    </p:extLst>
  </p:cSld>
  <p:clrMapOvr>
    <a:masterClrMapping/>
  </p:clrMapOvr>
  <p:transition spd="slow" advClick="0" advTm="5000">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7EA89B-4B5E-470E-8332-A3D6C204FD3D}" type="slidenum">
              <a:rPr lang="en-US"/>
              <a:pPr>
                <a:defRPr/>
              </a:pPr>
              <a:t>‹#›</a:t>
            </a:fld>
            <a:endParaRPr lang="en-US"/>
          </a:p>
        </p:txBody>
      </p:sp>
    </p:spTree>
    <p:extLst>
      <p:ext uri="{BB962C8B-B14F-4D97-AF65-F5344CB8AC3E}">
        <p14:creationId xmlns:p14="http://schemas.microsoft.com/office/powerpoint/2010/main" val="1074893449"/>
      </p:ext>
    </p:extLst>
  </p:cSld>
  <p:clrMapOvr>
    <a:masterClrMapping/>
  </p:clrMapOvr>
  <p:transition spd="slow" advClick="0" advTm="5000">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0818EE-3908-431D-9E69-F3E860CE2B4C}" type="slidenum">
              <a:rPr lang="en-US"/>
              <a:pPr>
                <a:defRPr/>
              </a:pPr>
              <a:t>‹#›</a:t>
            </a:fld>
            <a:endParaRPr lang="en-US"/>
          </a:p>
        </p:txBody>
      </p:sp>
    </p:spTree>
    <p:extLst>
      <p:ext uri="{BB962C8B-B14F-4D97-AF65-F5344CB8AC3E}">
        <p14:creationId xmlns:p14="http://schemas.microsoft.com/office/powerpoint/2010/main" val="1267245801"/>
      </p:ext>
    </p:extLst>
  </p:cSld>
  <p:clrMapOvr>
    <a:masterClrMapping/>
  </p:clrMapOvr>
  <p:transition spd="slow" advClick="0" advTm="5000">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30B85E-1BA6-41FE-973D-FCE4B2F8D3FD}" type="slidenum">
              <a:rPr lang="en-US"/>
              <a:pPr>
                <a:defRPr/>
              </a:pPr>
              <a:t>‹#›</a:t>
            </a:fld>
            <a:endParaRPr lang="en-US"/>
          </a:p>
        </p:txBody>
      </p:sp>
    </p:spTree>
    <p:extLst>
      <p:ext uri="{BB962C8B-B14F-4D97-AF65-F5344CB8AC3E}">
        <p14:creationId xmlns:p14="http://schemas.microsoft.com/office/powerpoint/2010/main" val="1754453312"/>
      </p:ext>
    </p:extLst>
  </p:cSld>
  <p:clrMapOvr>
    <a:masterClrMapping/>
  </p:clrMapOvr>
  <p:transition spd="slow" advClick="0" advTm="5000">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81DF8-A0C2-48D5-97E7-B3469C5B095A}" type="slidenum">
              <a:rPr lang="en-US"/>
              <a:pPr>
                <a:defRPr/>
              </a:pPr>
              <a:t>‹#›</a:t>
            </a:fld>
            <a:endParaRPr lang="en-US"/>
          </a:p>
        </p:txBody>
      </p:sp>
    </p:spTree>
    <p:extLst>
      <p:ext uri="{BB962C8B-B14F-4D97-AF65-F5344CB8AC3E}">
        <p14:creationId xmlns:p14="http://schemas.microsoft.com/office/powerpoint/2010/main" val="1567696194"/>
      </p:ext>
    </p:extLst>
  </p:cSld>
  <p:clrMapOvr>
    <a:masterClrMapping/>
  </p:clrMapOvr>
  <p:transition spd="slow" advClick="0" advTm="5000">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18300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56065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34648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1217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41281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65656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20208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1094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4594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7866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17756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68247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61998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47571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076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31702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05935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7445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00304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5980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62110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2763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0576742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35373373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5444035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2775942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324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30394030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40122455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15180664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39468276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360526990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8395721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41647042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104881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23814897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1330368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71849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9315473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23627178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7189942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33694960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37648713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4066554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1715824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39249078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968546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24712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91172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574028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979830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257471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139510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270851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142607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873245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9810564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58227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30020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21987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442298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959000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003922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372107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728876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613842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629342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102449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64788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22587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91107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38204157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18767363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40495997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2851233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8173116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11397455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6573479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10789847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90813255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1284981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555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7562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22976501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7824580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387629789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28603536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41042130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14986082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41203193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39373646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4359601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614117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86336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556000" y="2286000"/>
            <a:ext cx="7721600" cy="1981200"/>
          </a:xfrm>
        </p:spPr>
        <p:txBody>
          <a:bodyPr/>
          <a:lstStyle>
            <a:lvl1pPr algn="ctr">
              <a:defRPr/>
            </a:lvl1pPr>
          </a:lstStyle>
          <a:p>
            <a:r>
              <a:rPr lang="en-US"/>
              <a:t>Click to edit Master title style</a:t>
            </a:r>
          </a:p>
        </p:txBody>
      </p:sp>
      <p:sp>
        <p:nvSpPr>
          <p:cNvPr id="6147" name="Rectangle 3"/>
          <p:cNvSpPr>
            <a:spLocks noGrp="1" noChangeArrowheads="1"/>
          </p:cNvSpPr>
          <p:nvPr>
            <p:ph type="subTitle" idx="1"/>
          </p:nvPr>
        </p:nvSpPr>
        <p:spPr>
          <a:xfrm>
            <a:off x="3556000" y="4419600"/>
            <a:ext cx="7721600" cy="1295400"/>
          </a:xfrm>
        </p:spPr>
        <p:txBody>
          <a:bodyPr/>
          <a:lstStyle>
            <a:lvl1pPr marL="0" indent="0" algn="ctr">
              <a:buFont typeface="Monotype Sorts" pitchFamily="2" charset="2"/>
              <a:buNone/>
              <a:defRPr sz="2800"/>
            </a:lvl1pPr>
          </a:lstStyle>
          <a:p>
            <a:r>
              <a:rPr lang="en-US"/>
              <a:t>Click to edit Master subtitle style</a:t>
            </a:r>
          </a:p>
        </p:txBody>
      </p:sp>
      <p:sp>
        <p:nvSpPr>
          <p:cNvPr id="4" name="Rectangle 4">
            <a:extLst>
              <a:ext uri="{FF2B5EF4-FFF2-40B4-BE49-F238E27FC236}">
                <a16:creationId xmlns:a16="http://schemas.microsoft.com/office/drawing/2014/main" id="{6949826F-7BCF-4A60-8F35-D5F33BA1D13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C79C55-8A62-4CA4-A59B-A4CE576A5C50}"/>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56C24A-EDEA-49D2-8705-FA5686E20A34}"/>
              </a:ext>
            </a:extLst>
          </p:cNvPr>
          <p:cNvSpPr>
            <a:spLocks noGrp="1" noChangeArrowheads="1"/>
          </p:cNvSpPr>
          <p:nvPr>
            <p:ph type="sldNum" sz="quarter" idx="12"/>
          </p:nvPr>
        </p:nvSpPr>
        <p:spPr>
          <a:xfrm>
            <a:off x="8737600" y="6248400"/>
            <a:ext cx="2540000" cy="457200"/>
          </a:xfrm>
        </p:spPr>
        <p:txBody>
          <a:bodyPr/>
          <a:lstStyle>
            <a:lvl1pPr>
              <a:defRPr/>
            </a:lvl1pPr>
          </a:lstStyle>
          <a:p>
            <a:fld id="{DE271451-3CB6-4493-A44E-0ED08BA1A08D}" type="slidenum">
              <a:rPr lang="en-US" altLang="en-US"/>
              <a:pPr/>
              <a:t>‹#›</a:t>
            </a:fld>
            <a:endParaRPr lang="en-US" altLang="en-US"/>
          </a:p>
        </p:txBody>
      </p:sp>
    </p:spTree>
    <p:extLst>
      <p:ext uri="{BB962C8B-B14F-4D97-AF65-F5344CB8AC3E}">
        <p14:creationId xmlns:p14="http://schemas.microsoft.com/office/powerpoint/2010/main" val="3276378390"/>
      </p:ext>
    </p:extLst>
  </p:cSld>
  <p:clrMapOvr>
    <a:masterClrMapping/>
  </p:clrMapOvr>
  <p:transition spd="slow" advTm="16000">
    <p:random/>
    <p:sndAc>
      <p:stSnd>
        <p:snd r:embed="rId1" name="projctor.wav"/>
      </p:stSnd>
    </p:sndAc>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FE1A49-7F0D-42A8-A5C4-B9342E0CAE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DABFC3-80AC-46CA-835D-A176288C5F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78ACDC-48F6-4A7F-A26A-C9D166C453C1}"/>
              </a:ext>
            </a:extLst>
          </p:cNvPr>
          <p:cNvSpPr>
            <a:spLocks noGrp="1" noChangeArrowheads="1"/>
          </p:cNvSpPr>
          <p:nvPr>
            <p:ph type="sldNum" sz="quarter" idx="12"/>
          </p:nvPr>
        </p:nvSpPr>
        <p:spPr>
          <a:ln/>
        </p:spPr>
        <p:txBody>
          <a:bodyPr/>
          <a:lstStyle>
            <a:lvl1pPr>
              <a:defRPr/>
            </a:lvl1pPr>
          </a:lstStyle>
          <a:p>
            <a:fld id="{F2E8AB66-099D-4471-904A-6E80260CFB9E}" type="slidenum">
              <a:rPr lang="en-US" altLang="en-US"/>
              <a:pPr/>
              <a:t>‹#›</a:t>
            </a:fld>
            <a:endParaRPr lang="en-US" altLang="en-US"/>
          </a:p>
        </p:txBody>
      </p:sp>
    </p:spTree>
    <p:extLst>
      <p:ext uri="{BB962C8B-B14F-4D97-AF65-F5344CB8AC3E}">
        <p14:creationId xmlns:p14="http://schemas.microsoft.com/office/powerpoint/2010/main" val="4086406372"/>
      </p:ext>
    </p:extLst>
  </p:cSld>
  <p:clrMapOvr>
    <a:masterClrMapping/>
  </p:clrMapOvr>
  <p:transition spd="slow" advTm="16000">
    <p:random/>
    <p:sndAc>
      <p:stSnd>
        <p:snd r:embed="rId1" name="projctor.wav"/>
      </p:stSnd>
    </p:sndAc>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73FFDE1-0D97-48B2-BAD2-2674C73433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5E9EB0-51DB-4B90-A8FF-D4A555173C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0F5D9-CE85-4AA0-BB5C-FE751B15E0C9}"/>
              </a:ext>
            </a:extLst>
          </p:cNvPr>
          <p:cNvSpPr>
            <a:spLocks noGrp="1" noChangeArrowheads="1"/>
          </p:cNvSpPr>
          <p:nvPr>
            <p:ph type="sldNum" sz="quarter" idx="12"/>
          </p:nvPr>
        </p:nvSpPr>
        <p:spPr>
          <a:ln/>
        </p:spPr>
        <p:txBody>
          <a:bodyPr/>
          <a:lstStyle>
            <a:lvl1pPr>
              <a:defRPr/>
            </a:lvl1pPr>
          </a:lstStyle>
          <a:p>
            <a:fld id="{34B4FC16-CB3A-443C-B1ED-E2D90F49BAF9}" type="slidenum">
              <a:rPr lang="en-US" altLang="en-US"/>
              <a:pPr/>
              <a:t>‹#›</a:t>
            </a:fld>
            <a:endParaRPr lang="en-US" altLang="en-US"/>
          </a:p>
        </p:txBody>
      </p:sp>
    </p:spTree>
    <p:extLst>
      <p:ext uri="{BB962C8B-B14F-4D97-AF65-F5344CB8AC3E}">
        <p14:creationId xmlns:p14="http://schemas.microsoft.com/office/powerpoint/2010/main" val="2863117309"/>
      </p:ext>
    </p:extLst>
  </p:cSld>
  <p:clrMapOvr>
    <a:masterClrMapping/>
  </p:clrMapOvr>
  <p:transition spd="slow" advTm="16000">
    <p:random/>
    <p:sndAc>
      <p:stSnd>
        <p:snd r:embed="rId1" name="projctor.wav"/>
      </p:stSnd>
    </p:sndAc>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A363B1-CD96-4F39-A8FB-DA236B198C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9BE3D3-AC65-4FB8-93D0-6EAB8CAB05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D869835-C73E-4B13-88BA-3DEBBA398ECA}"/>
              </a:ext>
            </a:extLst>
          </p:cNvPr>
          <p:cNvSpPr>
            <a:spLocks noGrp="1" noChangeArrowheads="1"/>
          </p:cNvSpPr>
          <p:nvPr>
            <p:ph type="sldNum" sz="quarter" idx="12"/>
          </p:nvPr>
        </p:nvSpPr>
        <p:spPr>
          <a:ln/>
        </p:spPr>
        <p:txBody>
          <a:bodyPr/>
          <a:lstStyle>
            <a:lvl1pPr>
              <a:defRPr/>
            </a:lvl1pPr>
          </a:lstStyle>
          <a:p>
            <a:fld id="{D26B3B87-71DA-4A79-A4B8-1637B36E0BA0}" type="slidenum">
              <a:rPr lang="en-US" altLang="en-US"/>
              <a:pPr/>
              <a:t>‹#›</a:t>
            </a:fld>
            <a:endParaRPr lang="en-US" altLang="en-US"/>
          </a:p>
        </p:txBody>
      </p:sp>
    </p:spTree>
    <p:extLst>
      <p:ext uri="{BB962C8B-B14F-4D97-AF65-F5344CB8AC3E}">
        <p14:creationId xmlns:p14="http://schemas.microsoft.com/office/powerpoint/2010/main" val="3355877100"/>
      </p:ext>
    </p:extLst>
  </p:cSld>
  <p:clrMapOvr>
    <a:masterClrMapping/>
  </p:clrMapOvr>
  <p:transition spd="slow" advTm="16000">
    <p:random/>
    <p:sndAc>
      <p:stSnd>
        <p:snd r:embed="rId1" name="projctor.wav"/>
      </p:stSnd>
    </p:sndAc>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11C6A6-5C3F-4A22-B202-82A4233EECF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D6E2AA6-DEF0-482A-8C98-03B9FA8222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6B52C6D-DFDD-48F8-94FA-BD3A79B23391}"/>
              </a:ext>
            </a:extLst>
          </p:cNvPr>
          <p:cNvSpPr>
            <a:spLocks noGrp="1" noChangeArrowheads="1"/>
          </p:cNvSpPr>
          <p:nvPr>
            <p:ph type="sldNum" sz="quarter" idx="12"/>
          </p:nvPr>
        </p:nvSpPr>
        <p:spPr>
          <a:ln/>
        </p:spPr>
        <p:txBody>
          <a:bodyPr/>
          <a:lstStyle>
            <a:lvl1pPr>
              <a:defRPr/>
            </a:lvl1pPr>
          </a:lstStyle>
          <a:p>
            <a:fld id="{2C8BDC53-CC72-494F-B9F2-95E39058BBDB}" type="slidenum">
              <a:rPr lang="en-US" altLang="en-US"/>
              <a:pPr/>
              <a:t>‹#›</a:t>
            </a:fld>
            <a:endParaRPr lang="en-US" altLang="en-US"/>
          </a:p>
        </p:txBody>
      </p:sp>
    </p:spTree>
    <p:extLst>
      <p:ext uri="{BB962C8B-B14F-4D97-AF65-F5344CB8AC3E}">
        <p14:creationId xmlns:p14="http://schemas.microsoft.com/office/powerpoint/2010/main" val="1018046653"/>
      </p:ext>
    </p:extLst>
  </p:cSld>
  <p:clrMapOvr>
    <a:masterClrMapping/>
  </p:clrMapOvr>
  <p:transition spd="slow" advTm="16000">
    <p:random/>
    <p:sndAc>
      <p:stSnd>
        <p:snd r:embed="rId1" name="projctor.wav"/>
      </p:stSnd>
    </p:sndAc>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CC35FEC-A338-4A1A-BFAC-88C62F0568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7B0FFCD-7D03-48E2-A7B5-1F558AC44A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CA501E9-E4FB-4B83-9F9A-2B41FBF133AC}"/>
              </a:ext>
            </a:extLst>
          </p:cNvPr>
          <p:cNvSpPr>
            <a:spLocks noGrp="1" noChangeArrowheads="1"/>
          </p:cNvSpPr>
          <p:nvPr>
            <p:ph type="sldNum" sz="quarter" idx="12"/>
          </p:nvPr>
        </p:nvSpPr>
        <p:spPr>
          <a:ln/>
        </p:spPr>
        <p:txBody>
          <a:bodyPr/>
          <a:lstStyle>
            <a:lvl1pPr>
              <a:defRPr/>
            </a:lvl1pPr>
          </a:lstStyle>
          <a:p>
            <a:fld id="{9E8842C7-F898-4E30-AE7D-C28B62D91CAA}" type="slidenum">
              <a:rPr lang="en-US" altLang="en-US"/>
              <a:pPr/>
              <a:t>‹#›</a:t>
            </a:fld>
            <a:endParaRPr lang="en-US" altLang="en-US"/>
          </a:p>
        </p:txBody>
      </p:sp>
    </p:spTree>
    <p:extLst>
      <p:ext uri="{BB962C8B-B14F-4D97-AF65-F5344CB8AC3E}">
        <p14:creationId xmlns:p14="http://schemas.microsoft.com/office/powerpoint/2010/main" val="2048740164"/>
      </p:ext>
    </p:extLst>
  </p:cSld>
  <p:clrMapOvr>
    <a:masterClrMapping/>
  </p:clrMapOvr>
  <p:transition spd="slow" advTm="16000">
    <p:random/>
    <p:sndAc>
      <p:stSnd>
        <p:snd r:embed="rId1" name="projctor.wav"/>
      </p:stSnd>
    </p:sndAc>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74CAB1-4EC5-4313-89B8-A12863136C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D2A7DA6-B57D-41E3-92DC-054A2B0592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110662-3520-42CE-AA3A-1BA9A8B2E233}"/>
              </a:ext>
            </a:extLst>
          </p:cNvPr>
          <p:cNvSpPr>
            <a:spLocks noGrp="1" noChangeArrowheads="1"/>
          </p:cNvSpPr>
          <p:nvPr>
            <p:ph type="sldNum" sz="quarter" idx="12"/>
          </p:nvPr>
        </p:nvSpPr>
        <p:spPr>
          <a:ln/>
        </p:spPr>
        <p:txBody>
          <a:bodyPr/>
          <a:lstStyle>
            <a:lvl1pPr>
              <a:defRPr/>
            </a:lvl1pPr>
          </a:lstStyle>
          <a:p>
            <a:fld id="{3E53F76C-E437-4A93-8368-F401035F5D16}" type="slidenum">
              <a:rPr lang="en-US" altLang="en-US"/>
              <a:pPr/>
              <a:t>‹#›</a:t>
            </a:fld>
            <a:endParaRPr lang="en-US" altLang="en-US"/>
          </a:p>
        </p:txBody>
      </p:sp>
    </p:spTree>
    <p:extLst>
      <p:ext uri="{BB962C8B-B14F-4D97-AF65-F5344CB8AC3E}">
        <p14:creationId xmlns:p14="http://schemas.microsoft.com/office/powerpoint/2010/main" val="2025953433"/>
      </p:ext>
    </p:extLst>
  </p:cSld>
  <p:clrMapOvr>
    <a:masterClrMapping/>
  </p:clrMapOvr>
  <p:transition spd="slow" advTm="16000">
    <p:random/>
    <p:sndAc>
      <p:stSnd>
        <p:snd r:embed="rId1" name="projctor.wav"/>
      </p:stSnd>
    </p:sndAc>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9CAEC7-B5DB-4DC4-83AF-728A7C66B7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D7AD37-BF1F-4FEE-84F7-AC6165474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6AFC54-0326-4376-B34C-537C3EC50F12}"/>
              </a:ext>
            </a:extLst>
          </p:cNvPr>
          <p:cNvSpPr>
            <a:spLocks noGrp="1" noChangeArrowheads="1"/>
          </p:cNvSpPr>
          <p:nvPr>
            <p:ph type="sldNum" sz="quarter" idx="12"/>
          </p:nvPr>
        </p:nvSpPr>
        <p:spPr>
          <a:ln/>
        </p:spPr>
        <p:txBody>
          <a:bodyPr/>
          <a:lstStyle>
            <a:lvl1pPr>
              <a:defRPr/>
            </a:lvl1pPr>
          </a:lstStyle>
          <a:p>
            <a:fld id="{71FE1B79-FF6A-4C4B-AF12-51953B823614}" type="slidenum">
              <a:rPr lang="en-US" altLang="en-US"/>
              <a:pPr/>
              <a:t>‹#›</a:t>
            </a:fld>
            <a:endParaRPr lang="en-US" altLang="en-US"/>
          </a:p>
        </p:txBody>
      </p:sp>
    </p:spTree>
    <p:extLst>
      <p:ext uri="{BB962C8B-B14F-4D97-AF65-F5344CB8AC3E}">
        <p14:creationId xmlns:p14="http://schemas.microsoft.com/office/powerpoint/2010/main" val="1353291218"/>
      </p:ext>
    </p:extLst>
  </p:cSld>
  <p:clrMapOvr>
    <a:masterClrMapping/>
  </p:clrMapOvr>
  <p:transition spd="slow" advTm="16000">
    <p:random/>
    <p:sndAc>
      <p:stSnd>
        <p:snd r:embed="rId1" name="projctor.wav"/>
      </p:stSnd>
    </p:sndAc>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DF6C3D-A74E-4971-9E52-9BFEAD7F76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6878DF-CA04-4101-986F-481F1597FD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CEEBB0-CDCD-4DF6-BFF5-635A6CA50164}"/>
              </a:ext>
            </a:extLst>
          </p:cNvPr>
          <p:cNvSpPr>
            <a:spLocks noGrp="1" noChangeArrowheads="1"/>
          </p:cNvSpPr>
          <p:nvPr>
            <p:ph type="sldNum" sz="quarter" idx="12"/>
          </p:nvPr>
        </p:nvSpPr>
        <p:spPr>
          <a:ln/>
        </p:spPr>
        <p:txBody>
          <a:bodyPr/>
          <a:lstStyle>
            <a:lvl1pPr>
              <a:defRPr/>
            </a:lvl1pPr>
          </a:lstStyle>
          <a:p>
            <a:fld id="{D7BD1C11-C524-4010-A3BA-62CE0882AA4C}" type="slidenum">
              <a:rPr lang="en-US" altLang="en-US"/>
              <a:pPr/>
              <a:t>‹#›</a:t>
            </a:fld>
            <a:endParaRPr lang="en-US" altLang="en-US"/>
          </a:p>
        </p:txBody>
      </p:sp>
    </p:spTree>
    <p:extLst>
      <p:ext uri="{BB962C8B-B14F-4D97-AF65-F5344CB8AC3E}">
        <p14:creationId xmlns:p14="http://schemas.microsoft.com/office/powerpoint/2010/main" val="666909272"/>
      </p:ext>
    </p:extLst>
  </p:cSld>
  <p:clrMapOvr>
    <a:masterClrMapping/>
  </p:clrMapOvr>
  <p:transition spd="slow" advTm="16000">
    <p:random/>
    <p:sndAc>
      <p:stSnd>
        <p:snd r:embed="rId1" name="projctor.wav"/>
      </p:stSnd>
    </p:sndAc>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0FDD14-EA6F-4696-87B9-C447C83CAC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32BA6E-4AD9-462F-9B43-50CD2B7AFD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30F6E2-3270-4975-B865-E51BD3D59750}"/>
              </a:ext>
            </a:extLst>
          </p:cNvPr>
          <p:cNvSpPr>
            <a:spLocks noGrp="1" noChangeArrowheads="1"/>
          </p:cNvSpPr>
          <p:nvPr>
            <p:ph type="sldNum" sz="quarter" idx="12"/>
          </p:nvPr>
        </p:nvSpPr>
        <p:spPr>
          <a:ln/>
        </p:spPr>
        <p:txBody>
          <a:bodyPr/>
          <a:lstStyle>
            <a:lvl1pPr>
              <a:defRPr/>
            </a:lvl1pPr>
          </a:lstStyle>
          <a:p>
            <a:fld id="{8680138E-736C-4E7F-B2C9-978EDC919911}" type="slidenum">
              <a:rPr lang="en-US" altLang="en-US"/>
              <a:pPr/>
              <a:t>‹#›</a:t>
            </a:fld>
            <a:endParaRPr lang="en-US" altLang="en-US"/>
          </a:p>
        </p:txBody>
      </p:sp>
    </p:spTree>
    <p:extLst>
      <p:ext uri="{BB962C8B-B14F-4D97-AF65-F5344CB8AC3E}">
        <p14:creationId xmlns:p14="http://schemas.microsoft.com/office/powerpoint/2010/main" val="3046804493"/>
      </p:ext>
    </p:extLst>
  </p:cSld>
  <p:clrMapOvr>
    <a:masterClrMapping/>
  </p:clrMapOvr>
  <p:transition spd="slow" advTm="16000">
    <p:random/>
    <p:sndAc>
      <p:stSnd>
        <p:snd r:embed="rId1" name="projctor.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1347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609600"/>
            <a:ext cx="2413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0" y="609600"/>
            <a:ext cx="7035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250870-6114-4146-B138-DB81676C01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EFE262-4AD0-4081-B27F-8FD2122C4D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A14D2C-8D5C-48A0-98B4-CB975C7DB61C}"/>
              </a:ext>
            </a:extLst>
          </p:cNvPr>
          <p:cNvSpPr>
            <a:spLocks noGrp="1" noChangeArrowheads="1"/>
          </p:cNvSpPr>
          <p:nvPr>
            <p:ph type="sldNum" sz="quarter" idx="12"/>
          </p:nvPr>
        </p:nvSpPr>
        <p:spPr>
          <a:ln/>
        </p:spPr>
        <p:txBody>
          <a:bodyPr/>
          <a:lstStyle>
            <a:lvl1pPr>
              <a:defRPr/>
            </a:lvl1pPr>
          </a:lstStyle>
          <a:p>
            <a:fld id="{22D7A2E0-78F2-45CF-B249-DEE6EA4F1B36}" type="slidenum">
              <a:rPr lang="en-US" altLang="en-US"/>
              <a:pPr/>
              <a:t>‹#›</a:t>
            </a:fld>
            <a:endParaRPr lang="en-US" altLang="en-US"/>
          </a:p>
        </p:txBody>
      </p:sp>
    </p:spTree>
    <p:extLst>
      <p:ext uri="{BB962C8B-B14F-4D97-AF65-F5344CB8AC3E}">
        <p14:creationId xmlns:p14="http://schemas.microsoft.com/office/powerpoint/2010/main" val="1979129333"/>
      </p:ext>
    </p:extLst>
  </p:cSld>
  <p:clrMapOvr>
    <a:masterClrMapping/>
  </p:clrMapOvr>
  <p:transition spd="slow" advTm="16000">
    <p:random/>
    <p:sndAc>
      <p:stSnd>
        <p:snd r:embed="rId1" name="projctor.wav"/>
      </p:stSnd>
    </p:sndAc>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652000" cy="1143000"/>
          </a:xfrm>
        </p:spPr>
        <p:txBody>
          <a:bodyPr/>
          <a:lstStyle/>
          <a:p>
            <a:r>
              <a:rPr lang="en-US"/>
              <a:t>Click to edit Master title style</a:t>
            </a:r>
          </a:p>
        </p:txBody>
      </p:sp>
      <p:sp>
        <p:nvSpPr>
          <p:cNvPr id="3" name="Table Placeholder 2"/>
          <p:cNvSpPr>
            <a:spLocks noGrp="1"/>
          </p:cNvSpPr>
          <p:nvPr>
            <p:ph type="tbl" idx="1"/>
          </p:nvPr>
        </p:nvSpPr>
        <p:spPr>
          <a:xfrm>
            <a:off x="3048000" y="1981200"/>
            <a:ext cx="8534400" cy="4114800"/>
          </a:xfrm>
        </p:spPr>
        <p:txBody>
          <a:bodyPr/>
          <a:lstStyle/>
          <a:p>
            <a:pPr lvl="0"/>
            <a:endParaRPr lang="en-US" noProof="0"/>
          </a:p>
        </p:txBody>
      </p:sp>
      <p:sp>
        <p:nvSpPr>
          <p:cNvPr id="4" name="Rectangle 4">
            <a:extLst>
              <a:ext uri="{FF2B5EF4-FFF2-40B4-BE49-F238E27FC236}">
                <a16:creationId xmlns:a16="http://schemas.microsoft.com/office/drawing/2014/main" id="{00992266-CBC1-4BCB-ADAE-24BB11A0B6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B240CA-32F8-450C-803C-A9EBE2B01D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F6F5C6-42AB-43E4-9DBE-993F68025C9A}"/>
              </a:ext>
            </a:extLst>
          </p:cNvPr>
          <p:cNvSpPr>
            <a:spLocks noGrp="1" noChangeArrowheads="1"/>
          </p:cNvSpPr>
          <p:nvPr>
            <p:ph type="sldNum" sz="quarter" idx="12"/>
          </p:nvPr>
        </p:nvSpPr>
        <p:spPr>
          <a:ln/>
        </p:spPr>
        <p:txBody>
          <a:bodyPr/>
          <a:lstStyle>
            <a:lvl1pPr>
              <a:defRPr/>
            </a:lvl1pPr>
          </a:lstStyle>
          <a:p>
            <a:fld id="{3B3F1E69-925C-46D1-AFC3-2D7347E9695A}" type="slidenum">
              <a:rPr lang="en-US" altLang="en-US"/>
              <a:pPr/>
              <a:t>‹#›</a:t>
            </a:fld>
            <a:endParaRPr lang="en-US" altLang="en-US"/>
          </a:p>
        </p:txBody>
      </p:sp>
    </p:spTree>
    <p:extLst>
      <p:ext uri="{BB962C8B-B14F-4D97-AF65-F5344CB8AC3E}">
        <p14:creationId xmlns:p14="http://schemas.microsoft.com/office/powerpoint/2010/main" val="3563513008"/>
      </p:ext>
    </p:extLst>
  </p:cSld>
  <p:clrMapOvr>
    <a:masterClrMapping/>
  </p:clrMapOvr>
  <p:transition spd="slow" advTm="16000">
    <p:random/>
    <p:sndAc>
      <p:stSnd>
        <p:snd r:embed="rId1" name="projctor.wav"/>
      </p:stSnd>
    </p:sndAc>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44E69910-C7CF-4FD6-86CB-EB2FA0E2F55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2CE1BC-FB66-4AC9-9E82-6AB8C960F6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AC2636-0096-450B-B6B6-A36027027A99}"/>
              </a:ext>
            </a:extLst>
          </p:cNvPr>
          <p:cNvSpPr>
            <a:spLocks noGrp="1" noChangeArrowheads="1"/>
          </p:cNvSpPr>
          <p:nvPr>
            <p:ph type="sldNum" sz="quarter" idx="12"/>
          </p:nvPr>
        </p:nvSpPr>
        <p:spPr/>
        <p:txBody>
          <a:bodyPr/>
          <a:lstStyle>
            <a:lvl1pPr>
              <a:defRPr/>
            </a:lvl1pPr>
          </a:lstStyle>
          <a:p>
            <a:fld id="{253495BC-CCD7-4DF7-8DEE-FB231259E2D8}" type="slidenum">
              <a:rPr lang="en-US" altLang="en-US"/>
              <a:pPr/>
              <a:t>‹#›</a:t>
            </a:fld>
            <a:endParaRPr lang="en-US" altLang="en-US"/>
          </a:p>
        </p:txBody>
      </p:sp>
    </p:spTree>
    <p:extLst>
      <p:ext uri="{BB962C8B-B14F-4D97-AF65-F5344CB8AC3E}">
        <p14:creationId xmlns:p14="http://schemas.microsoft.com/office/powerpoint/2010/main" val="35279794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48A223-4432-4DCB-95DB-7A40E5FE48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8D6EBB-E1EC-4AA3-9AA4-FED5842CB0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ACF588-5B97-4D44-A986-919B7E4F2479}"/>
              </a:ext>
            </a:extLst>
          </p:cNvPr>
          <p:cNvSpPr>
            <a:spLocks noGrp="1" noChangeArrowheads="1"/>
          </p:cNvSpPr>
          <p:nvPr>
            <p:ph type="sldNum" sz="quarter" idx="12"/>
          </p:nvPr>
        </p:nvSpPr>
        <p:spPr>
          <a:ln/>
        </p:spPr>
        <p:txBody>
          <a:bodyPr/>
          <a:lstStyle>
            <a:lvl1pPr>
              <a:defRPr/>
            </a:lvl1pPr>
          </a:lstStyle>
          <a:p>
            <a:fld id="{59B28A09-C090-4807-8A6D-F2F0958E8D04}" type="slidenum">
              <a:rPr lang="en-US" altLang="en-US"/>
              <a:pPr/>
              <a:t>‹#›</a:t>
            </a:fld>
            <a:endParaRPr lang="en-US" altLang="en-US"/>
          </a:p>
        </p:txBody>
      </p:sp>
    </p:spTree>
    <p:extLst>
      <p:ext uri="{BB962C8B-B14F-4D97-AF65-F5344CB8AC3E}">
        <p14:creationId xmlns:p14="http://schemas.microsoft.com/office/powerpoint/2010/main" val="21308493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50533C7-FB77-49D8-AB35-B7410F6915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82D2E0-949F-4D24-ADEC-92974A901D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0FCF20-F8B2-4774-880B-9D1186E0F743}"/>
              </a:ext>
            </a:extLst>
          </p:cNvPr>
          <p:cNvSpPr>
            <a:spLocks noGrp="1" noChangeArrowheads="1"/>
          </p:cNvSpPr>
          <p:nvPr>
            <p:ph type="sldNum" sz="quarter" idx="12"/>
          </p:nvPr>
        </p:nvSpPr>
        <p:spPr>
          <a:ln/>
        </p:spPr>
        <p:txBody>
          <a:bodyPr/>
          <a:lstStyle>
            <a:lvl1pPr>
              <a:defRPr/>
            </a:lvl1pPr>
          </a:lstStyle>
          <a:p>
            <a:fld id="{2B3DA65F-5708-4348-8242-FB44681D46B8}" type="slidenum">
              <a:rPr lang="en-US" altLang="en-US"/>
              <a:pPr/>
              <a:t>‹#›</a:t>
            </a:fld>
            <a:endParaRPr lang="en-US" altLang="en-US"/>
          </a:p>
        </p:txBody>
      </p:sp>
    </p:spTree>
    <p:extLst>
      <p:ext uri="{BB962C8B-B14F-4D97-AF65-F5344CB8AC3E}">
        <p14:creationId xmlns:p14="http://schemas.microsoft.com/office/powerpoint/2010/main" val="27896777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70246C1-3E03-4E02-8AB3-DA1BFC9F6C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85E536-D967-4C95-98B6-EFBDC2F033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4C3C3F-8B92-4642-98AA-2ACA9CC9E418}"/>
              </a:ext>
            </a:extLst>
          </p:cNvPr>
          <p:cNvSpPr>
            <a:spLocks noGrp="1" noChangeArrowheads="1"/>
          </p:cNvSpPr>
          <p:nvPr>
            <p:ph type="sldNum" sz="quarter" idx="12"/>
          </p:nvPr>
        </p:nvSpPr>
        <p:spPr>
          <a:ln/>
        </p:spPr>
        <p:txBody>
          <a:bodyPr/>
          <a:lstStyle>
            <a:lvl1pPr>
              <a:defRPr/>
            </a:lvl1pPr>
          </a:lstStyle>
          <a:p>
            <a:fld id="{273F8A8A-9121-44E3-9D02-F3263F686337}" type="slidenum">
              <a:rPr lang="en-US" altLang="en-US"/>
              <a:pPr/>
              <a:t>‹#›</a:t>
            </a:fld>
            <a:endParaRPr lang="en-US" altLang="en-US"/>
          </a:p>
        </p:txBody>
      </p:sp>
    </p:spTree>
    <p:extLst>
      <p:ext uri="{BB962C8B-B14F-4D97-AF65-F5344CB8AC3E}">
        <p14:creationId xmlns:p14="http://schemas.microsoft.com/office/powerpoint/2010/main" val="24527541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E63EF41-2C6C-4F71-9B0F-6FC2DA4884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22F927B-BEEA-4939-9C4B-2C4ABD947F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AF93353-9D38-4AE3-85E2-2E4C9D6193B3}"/>
              </a:ext>
            </a:extLst>
          </p:cNvPr>
          <p:cNvSpPr>
            <a:spLocks noGrp="1" noChangeArrowheads="1"/>
          </p:cNvSpPr>
          <p:nvPr>
            <p:ph type="sldNum" sz="quarter" idx="12"/>
          </p:nvPr>
        </p:nvSpPr>
        <p:spPr>
          <a:ln/>
        </p:spPr>
        <p:txBody>
          <a:bodyPr/>
          <a:lstStyle>
            <a:lvl1pPr>
              <a:defRPr/>
            </a:lvl1pPr>
          </a:lstStyle>
          <a:p>
            <a:fld id="{BA63FBB8-3ABC-4447-9021-B5DF49DE447E}" type="slidenum">
              <a:rPr lang="en-US" altLang="en-US"/>
              <a:pPr/>
              <a:t>‹#›</a:t>
            </a:fld>
            <a:endParaRPr lang="en-US" altLang="en-US"/>
          </a:p>
        </p:txBody>
      </p:sp>
    </p:spTree>
    <p:extLst>
      <p:ext uri="{BB962C8B-B14F-4D97-AF65-F5344CB8AC3E}">
        <p14:creationId xmlns:p14="http://schemas.microsoft.com/office/powerpoint/2010/main" val="128395246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9B301E-C970-4693-98CC-B9FC5699717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DA6AF71-2FA4-4824-8E35-B5ACAC916D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FE520B4-4C5E-4B2D-9C3F-FBB1674110BA}"/>
              </a:ext>
            </a:extLst>
          </p:cNvPr>
          <p:cNvSpPr>
            <a:spLocks noGrp="1" noChangeArrowheads="1"/>
          </p:cNvSpPr>
          <p:nvPr>
            <p:ph type="sldNum" sz="quarter" idx="12"/>
          </p:nvPr>
        </p:nvSpPr>
        <p:spPr>
          <a:ln/>
        </p:spPr>
        <p:txBody>
          <a:bodyPr/>
          <a:lstStyle>
            <a:lvl1pPr>
              <a:defRPr/>
            </a:lvl1pPr>
          </a:lstStyle>
          <a:p>
            <a:fld id="{5AA6EF56-BE8D-40F0-A457-2D5C8877B1B8}" type="slidenum">
              <a:rPr lang="en-US" altLang="en-US"/>
              <a:pPr/>
              <a:t>‹#›</a:t>
            </a:fld>
            <a:endParaRPr lang="en-US" altLang="en-US"/>
          </a:p>
        </p:txBody>
      </p:sp>
    </p:spTree>
    <p:extLst>
      <p:ext uri="{BB962C8B-B14F-4D97-AF65-F5344CB8AC3E}">
        <p14:creationId xmlns:p14="http://schemas.microsoft.com/office/powerpoint/2010/main" val="18634537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197052-C8C8-4127-86D2-0CF09F1D2C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9599D2B-8289-4AA0-B66E-82C2BCD7DA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44CD8AA-4084-4C3B-9147-7FBDED754319}"/>
              </a:ext>
            </a:extLst>
          </p:cNvPr>
          <p:cNvSpPr>
            <a:spLocks noGrp="1" noChangeArrowheads="1"/>
          </p:cNvSpPr>
          <p:nvPr>
            <p:ph type="sldNum" sz="quarter" idx="12"/>
          </p:nvPr>
        </p:nvSpPr>
        <p:spPr>
          <a:ln/>
        </p:spPr>
        <p:txBody>
          <a:bodyPr/>
          <a:lstStyle>
            <a:lvl1pPr>
              <a:defRPr/>
            </a:lvl1pPr>
          </a:lstStyle>
          <a:p>
            <a:fld id="{659E5C77-6785-4074-95F4-53CF80F41D0F}" type="slidenum">
              <a:rPr lang="en-US" altLang="en-US"/>
              <a:pPr/>
              <a:t>‹#›</a:t>
            </a:fld>
            <a:endParaRPr lang="en-US" altLang="en-US"/>
          </a:p>
        </p:txBody>
      </p:sp>
    </p:spTree>
    <p:extLst>
      <p:ext uri="{BB962C8B-B14F-4D97-AF65-F5344CB8AC3E}">
        <p14:creationId xmlns:p14="http://schemas.microsoft.com/office/powerpoint/2010/main" val="16629315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82499F-751E-4E62-88F3-E96C412A96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1256D7-F7A4-44EC-864B-F7FF0BA7A0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365E00-F5C9-44BA-81C0-A09CF3526936}"/>
              </a:ext>
            </a:extLst>
          </p:cNvPr>
          <p:cNvSpPr>
            <a:spLocks noGrp="1" noChangeArrowheads="1"/>
          </p:cNvSpPr>
          <p:nvPr>
            <p:ph type="sldNum" sz="quarter" idx="12"/>
          </p:nvPr>
        </p:nvSpPr>
        <p:spPr>
          <a:ln/>
        </p:spPr>
        <p:txBody>
          <a:bodyPr/>
          <a:lstStyle>
            <a:lvl1pPr>
              <a:defRPr/>
            </a:lvl1pPr>
          </a:lstStyle>
          <a:p>
            <a:fld id="{64036707-DFA9-48F1-9A86-D01D62EBB49A}" type="slidenum">
              <a:rPr lang="en-US" altLang="en-US"/>
              <a:pPr/>
              <a:t>‹#›</a:t>
            </a:fld>
            <a:endParaRPr lang="en-US" altLang="en-US"/>
          </a:p>
        </p:txBody>
      </p:sp>
    </p:spTree>
    <p:extLst>
      <p:ext uri="{BB962C8B-B14F-4D97-AF65-F5344CB8AC3E}">
        <p14:creationId xmlns:p14="http://schemas.microsoft.com/office/powerpoint/2010/main" val="1798501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8299-B82E-4CC1-A6F2-EF7BB2B6EC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DAFA3-447B-4CE8-8C93-BD28DDEEC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E48B44-0335-41CD-A779-909EB04F8540}"/>
              </a:ext>
            </a:extLst>
          </p:cNvPr>
          <p:cNvSpPr>
            <a:spLocks noGrp="1"/>
          </p:cNvSpPr>
          <p:nvPr>
            <p:ph type="dt" sz="half" idx="10"/>
          </p:nvPr>
        </p:nvSpPr>
        <p:spPr/>
        <p:txBody>
          <a:bodyPr/>
          <a:lstStyle/>
          <a:p>
            <a:fld id="{943C7210-5589-410D-A704-70AA7C1B20DD}" type="datetimeFigureOut">
              <a:rPr lang="en-US" smtClean="0"/>
              <a:t>4/26/2023</a:t>
            </a:fld>
            <a:endParaRPr lang="en-US"/>
          </a:p>
        </p:txBody>
      </p:sp>
      <p:sp>
        <p:nvSpPr>
          <p:cNvPr id="5" name="Footer Placeholder 4">
            <a:extLst>
              <a:ext uri="{FF2B5EF4-FFF2-40B4-BE49-F238E27FC236}">
                <a16:creationId xmlns:a16="http://schemas.microsoft.com/office/drawing/2014/main" id="{D81E07B6-E09E-47D4-BC19-3FF68EA59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1EB1F-8773-4C48-98DE-732679A1064C}"/>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67961431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B18B770-DD30-4107-85C3-A47DA5EA0E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A0436F-DDEA-4D9F-855B-0B4058846D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492632-8436-4112-8DF6-2FF40DB95E4E}"/>
              </a:ext>
            </a:extLst>
          </p:cNvPr>
          <p:cNvSpPr>
            <a:spLocks noGrp="1" noChangeArrowheads="1"/>
          </p:cNvSpPr>
          <p:nvPr>
            <p:ph type="sldNum" sz="quarter" idx="12"/>
          </p:nvPr>
        </p:nvSpPr>
        <p:spPr>
          <a:ln/>
        </p:spPr>
        <p:txBody>
          <a:bodyPr/>
          <a:lstStyle>
            <a:lvl1pPr>
              <a:defRPr/>
            </a:lvl1pPr>
          </a:lstStyle>
          <a:p>
            <a:fld id="{A03B6FDA-5544-4D78-B4B3-4754BFDC6144}" type="slidenum">
              <a:rPr lang="en-US" altLang="en-US"/>
              <a:pPr/>
              <a:t>‹#›</a:t>
            </a:fld>
            <a:endParaRPr lang="en-US" altLang="en-US"/>
          </a:p>
        </p:txBody>
      </p:sp>
    </p:spTree>
    <p:extLst>
      <p:ext uri="{BB962C8B-B14F-4D97-AF65-F5344CB8AC3E}">
        <p14:creationId xmlns:p14="http://schemas.microsoft.com/office/powerpoint/2010/main" val="33957873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96AFA0-1D9E-4658-AC47-B588EB466A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0AA1E0-D4B3-4B03-842C-23B17879D8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ACDAAE-9B04-4502-88F7-A8CEF6DD6B42}"/>
              </a:ext>
            </a:extLst>
          </p:cNvPr>
          <p:cNvSpPr>
            <a:spLocks noGrp="1" noChangeArrowheads="1"/>
          </p:cNvSpPr>
          <p:nvPr>
            <p:ph type="sldNum" sz="quarter" idx="12"/>
          </p:nvPr>
        </p:nvSpPr>
        <p:spPr>
          <a:ln/>
        </p:spPr>
        <p:txBody>
          <a:bodyPr/>
          <a:lstStyle>
            <a:lvl1pPr>
              <a:defRPr/>
            </a:lvl1pPr>
          </a:lstStyle>
          <a:p>
            <a:fld id="{A271E9F0-4CB0-4116-BE44-C81E382199D6}" type="slidenum">
              <a:rPr lang="en-US" altLang="en-US"/>
              <a:pPr/>
              <a:t>‹#›</a:t>
            </a:fld>
            <a:endParaRPr lang="en-US" altLang="en-US"/>
          </a:p>
        </p:txBody>
      </p:sp>
    </p:spTree>
    <p:extLst>
      <p:ext uri="{BB962C8B-B14F-4D97-AF65-F5344CB8AC3E}">
        <p14:creationId xmlns:p14="http://schemas.microsoft.com/office/powerpoint/2010/main" val="4685476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6CED5C-17E7-4AA8-BB60-CDA56E7081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975840-4F95-4138-88AA-6ED0F1A736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7D9ABE-1553-4B16-8CF2-EF71CC3D6A50}"/>
              </a:ext>
            </a:extLst>
          </p:cNvPr>
          <p:cNvSpPr>
            <a:spLocks noGrp="1" noChangeArrowheads="1"/>
          </p:cNvSpPr>
          <p:nvPr>
            <p:ph type="sldNum" sz="quarter" idx="12"/>
          </p:nvPr>
        </p:nvSpPr>
        <p:spPr>
          <a:ln/>
        </p:spPr>
        <p:txBody>
          <a:bodyPr/>
          <a:lstStyle>
            <a:lvl1pPr>
              <a:defRPr/>
            </a:lvl1pPr>
          </a:lstStyle>
          <a:p>
            <a:fld id="{3D233F7C-FADB-4B76-9FA0-07B5B3300F46}" type="slidenum">
              <a:rPr lang="en-US" altLang="en-US"/>
              <a:pPr/>
              <a:t>‹#›</a:t>
            </a:fld>
            <a:endParaRPr lang="en-US" altLang="en-US"/>
          </a:p>
        </p:txBody>
      </p:sp>
    </p:spTree>
    <p:extLst>
      <p:ext uri="{BB962C8B-B14F-4D97-AF65-F5344CB8AC3E}">
        <p14:creationId xmlns:p14="http://schemas.microsoft.com/office/powerpoint/2010/main" val="36757970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5C7DC54-BB34-46A8-9AE7-A4E4465BBB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211A9A-E336-4EB1-BBAE-954BFBB474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F83D48-8CFA-4127-ABD8-EBA7AF3FBFBF}"/>
              </a:ext>
            </a:extLst>
          </p:cNvPr>
          <p:cNvSpPr>
            <a:spLocks noGrp="1" noChangeArrowheads="1"/>
          </p:cNvSpPr>
          <p:nvPr>
            <p:ph type="sldNum" sz="quarter" idx="12"/>
          </p:nvPr>
        </p:nvSpPr>
        <p:spPr>
          <a:ln/>
        </p:spPr>
        <p:txBody>
          <a:bodyPr/>
          <a:lstStyle>
            <a:lvl1pPr>
              <a:defRPr/>
            </a:lvl1pPr>
          </a:lstStyle>
          <a:p>
            <a:fld id="{D54495FC-A0D1-4473-9A30-A95F665A844C}" type="slidenum">
              <a:rPr lang="en-US" altLang="en-US"/>
              <a:pPr/>
              <a:t>‹#›</a:t>
            </a:fld>
            <a:endParaRPr lang="en-US" altLang="en-US"/>
          </a:p>
        </p:txBody>
      </p:sp>
    </p:spTree>
    <p:extLst>
      <p:ext uri="{BB962C8B-B14F-4D97-AF65-F5344CB8AC3E}">
        <p14:creationId xmlns:p14="http://schemas.microsoft.com/office/powerpoint/2010/main" val="167406798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0C2A7819-CAC2-459A-B208-DA0CFDA38A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F0732C-61EE-4191-97F5-5DAC0C4479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B19F75-8726-4BA8-9E71-BA8E15838474}"/>
              </a:ext>
            </a:extLst>
          </p:cNvPr>
          <p:cNvSpPr>
            <a:spLocks noGrp="1" noChangeArrowheads="1"/>
          </p:cNvSpPr>
          <p:nvPr>
            <p:ph type="sldNum" sz="quarter" idx="12"/>
          </p:nvPr>
        </p:nvSpPr>
        <p:spPr>
          <a:ln/>
        </p:spPr>
        <p:txBody>
          <a:bodyPr/>
          <a:lstStyle>
            <a:lvl1pPr>
              <a:defRPr/>
            </a:lvl1pPr>
          </a:lstStyle>
          <a:p>
            <a:fld id="{37786895-DD6F-4F18-A99D-CF027C243EF1}" type="slidenum">
              <a:rPr lang="en-US" altLang="en-US"/>
              <a:pPr/>
              <a:t>‹#›</a:t>
            </a:fld>
            <a:endParaRPr lang="en-US" altLang="en-US"/>
          </a:p>
        </p:txBody>
      </p:sp>
    </p:spTree>
    <p:extLst>
      <p:ext uri="{BB962C8B-B14F-4D97-AF65-F5344CB8AC3E}">
        <p14:creationId xmlns:p14="http://schemas.microsoft.com/office/powerpoint/2010/main" val="54049560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B161759F-B192-4DC9-9B25-A8CDF1D11A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E8B57C-59DD-415C-8AE4-87B26CB06C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DD1E04-5F79-42FC-A2CB-1129E0115A51}"/>
              </a:ext>
            </a:extLst>
          </p:cNvPr>
          <p:cNvSpPr>
            <a:spLocks noGrp="1" noChangeArrowheads="1"/>
          </p:cNvSpPr>
          <p:nvPr>
            <p:ph type="sldNum" sz="quarter" idx="12"/>
          </p:nvPr>
        </p:nvSpPr>
        <p:spPr>
          <a:ln/>
        </p:spPr>
        <p:txBody>
          <a:bodyPr/>
          <a:lstStyle>
            <a:lvl1pPr>
              <a:defRPr/>
            </a:lvl1pPr>
          </a:lstStyle>
          <a:p>
            <a:fld id="{53566222-D870-4B2B-B22C-5C59C5DF4A23}" type="slidenum">
              <a:rPr lang="en-US" altLang="en-US"/>
              <a:pPr/>
              <a:t>‹#›</a:t>
            </a:fld>
            <a:endParaRPr lang="en-US" altLang="en-US"/>
          </a:p>
        </p:txBody>
      </p:sp>
    </p:spTree>
    <p:extLst>
      <p:ext uri="{BB962C8B-B14F-4D97-AF65-F5344CB8AC3E}">
        <p14:creationId xmlns:p14="http://schemas.microsoft.com/office/powerpoint/2010/main" val="401025375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6E55C93D-FB0A-4178-B3C1-07619EC749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9BC7C2-EBF5-4780-82CF-43AA155CE2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2A0FFC-FE79-4C3C-B6A9-6C7EBBB51826}"/>
              </a:ext>
            </a:extLst>
          </p:cNvPr>
          <p:cNvSpPr>
            <a:spLocks noGrp="1" noChangeArrowheads="1"/>
          </p:cNvSpPr>
          <p:nvPr>
            <p:ph type="sldNum" sz="quarter" idx="12"/>
          </p:nvPr>
        </p:nvSpPr>
        <p:spPr>
          <a:ln/>
        </p:spPr>
        <p:txBody>
          <a:bodyPr/>
          <a:lstStyle>
            <a:lvl1pPr>
              <a:defRPr/>
            </a:lvl1pPr>
          </a:lstStyle>
          <a:p>
            <a:fld id="{095CEB93-AC64-43FA-A72D-40CAAB15F5BB}" type="slidenum">
              <a:rPr lang="en-US" altLang="en-US"/>
              <a:pPr/>
              <a:t>‹#›</a:t>
            </a:fld>
            <a:endParaRPr lang="en-US" altLang="en-US"/>
          </a:p>
        </p:txBody>
      </p:sp>
    </p:spTree>
    <p:extLst>
      <p:ext uri="{BB962C8B-B14F-4D97-AF65-F5344CB8AC3E}">
        <p14:creationId xmlns:p14="http://schemas.microsoft.com/office/powerpoint/2010/main" val="221725612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40CCF3-27C7-4BED-BC62-A3DB6266E6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98B051-1749-499A-8F50-E7F68FC69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63104B-358E-4BD5-8FC3-D4D1CC777051}"/>
              </a:ext>
            </a:extLst>
          </p:cNvPr>
          <p:cNvSpPr>
            <a:spLocks noGrp="1" noChangeArrowheads="1"/>
          </p:cNvSpPr>
          <p:nvPr>
            <p:ph type="sldNum" sz="quarter" idx="12"/>
          </p:nvPr>
        </p:nvSpPr>
        <p:spPr>
          <a:ln/>
        </p:spPr>
        <p:txBody>
          <a:bodyPr/>
          <a:lstStyle>
            <a:lvl1pPr>
              <a:defRPr/>
            </a:lvl1pPr>
          </a:lstStyle>
          <a:p>
            <a:fld id="{8167D79F-97E3-470D-8001-AC87A496EB7D}" type="slidenum">
              <a:rPr lang="en-US" altLang="en-US"/>
              <a:pPr/>
              <a:t>‹#›</a:t>
            </a:fld>
            <a:endParaRPr lang="en-US" altLang="en-US"/>
          </a:p>
        </p:txBody>
      </p:sp>
    </p:spTree>
    <p:extLst>
      <p:ext uri="{BB962C8B-B14F-4D97-AF65-F5344CB8AC3E}">
        <p14:creationId xmlns:p14="http://schemas.microsoft.com/office/powerpoint/2010/main" val="197454433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 y="1"/>
            <a:ext cx="12189884" cy="6856413"/>
            <a:chOff x="0" y="0"/>
            <a:chExt cx="5759" cy="4319"/>
          </a:xfrm>
        </p:grpSpPr>
        <p:sp>
          <p:nvSpPr>
            <p:cNvPr id="258051"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8053"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4"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5"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6"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7"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8"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9"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0"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1"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2"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3"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4"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5"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6"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7"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8"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9"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0"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1"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2"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3"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4"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5"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6"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7"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p:nvGrpSpPr>
            <p:grpSpPr bwMode="auto">
              <a:xfrm>
                <a:off x="0" y="0"/>
                <a:ext cx="5758" cy="1045"/>
                <a:chOff x="0" y="0"/>
                <a:chExt cx="5758" cy="1045"/>
              </a:xfrm>
            </p:grpSpPr>
            <p:sp>
              <p:nvSpPr>
                <p:cNvPr id="258079"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0"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1"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2"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3"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4"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5"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6"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7"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8"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9"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0"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1"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2"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3"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p:nvGrpSpPr>
            <p:grpSpPr bwMode="auto">
              <a:xfrm>
                <a:off x="0" y="558"/>
                <a:ext cx="5758" cy="487"/>
                <a:chOff x="0" y="558"/>
                <a:chExt cx="5758" cy="487"/>
              </a:xfrm>
            </p:grpSpPr>
            <p:sp>
              <p:nvSpPr>
                <p:cNvPr id="258095"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6"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p:nvGrpSpPr>
            <p:grpSpPr bwMode="auto">
              <a:xfrm>
                <a:off x="264" y="1039"/>
                <a:ext cx="5200" cy="3280"/>
                <a:chOff x="264" y="1039"/>
                <a:chExt cx="5200" cy="3280"/>
              </a:xfrm>
            </p:grpSpPr>
            <p:sp>
              <p:nvSpPr>
                <p:cNvPr id="258098"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9"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0"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1"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2"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3"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4"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5"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6"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8107"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8"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9"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0"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1"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2"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3"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4"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8115" name="Rectangle 67"/>
          <p:cNvSpPr>
            <a:spLocks noGrp="1" noChangeArrowheads="1"/>
          </p:cNvSpPr>
          <p:nvPr>
            <p:ph type="ctrTitle" sz="quarter"/>
          </p:nvPr>
        </p:nvSpPr>
        <p:spPr>
          <a:xfrm>
            <a:off x="607487" y="1920876"/>
            <a:ext cx="10968567" cy="1736725"/>
          </a:xfrm>
        </p:spPr>
        <p:txBody>
          <a:bodyPr anchor="b"/>
          <a:lstStyle>
            <a:lvl1pPr>
              <a:defRPr sz="5400"/>
            </a:lvl1pPr>
          </a:lstStyle>
          <a:p>
            <a:r>
              <a:rPr lang="en-US"/>
              <a:t>Click to edit Master title style</a:t>
            </a:r>
          </a:p>
        </p:txBody>
      </p:sp>
      <p:sp>
        <p:nvSpPr>
          <p:cNvPr id="258116"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58117" name="Rectangle 69"/>
          <p:cNvSpPr>
            <a:spLocks noGrp="1" noChangeArrowheads="1"/>
          </p:cNvSpPr>
          <p:nvPr>
            <p:ph type="dt" sz="quarter" idx="2"/>
          </p:nvPr>
        </p:nvSpPr>
        <p:spPr/>
        <p:txBody>
          <a:bodyPr/>
          <a:lstStyle>
            <a:lvl1pPr>
              <a:defRPr/>
            </a:lvl1pPr>
          </a:lstStyle>
          <a:p>
            <a:pPr algn="l"/>
            <a:endParaRPr lang="en-US">
              <a:solidFill>
                <a:srgbClr val="EAEAEA"/>
              </a:solidFill>
            </a:endParaRPr>
          </a:p>
        </p:txBody>
      </p:sp>
      <p:sp>
        <p:nvSpPr>
          <p:cNvPr id="258118"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258119" name="Rectangle 71"/>
          <p:cNvSpPr>
            <a:spLocks noGrp="1" noChangeArrowheads="1"/>
          </p:cNvSpPr>
          <p:nvPr>
            <p:ph type="sldNum" sz="quarter" idx="4"/>
          </p:nvPr>
        </p:nvSpPr>
        <p:spPr/>
        <p:txBody>
          <a:bodyPr/>
          <a:lstStyle>
            <a:lvl1pPr>
              <a:defRPr/>
            </a:lvl1pPr>
          </a:lstStyle>
          <a:p>
            <a:fld id="{2A585A5D-2B20-49DB-B164-2AB1AB1CDFF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4655574"/>
      </p:ext>
    </p:extLst>
  </p:cSld>
  <p:clrMapOvr>
    <a:masterClrMapping/>
  </p:clrMapOvr>
  <p:transition spd="slow">
    <p:fade thruBlk="1"/>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0162A198-6AD3-42EA-8437-B2217F119DC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62344917"/>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ED5C8-4AC0-4CF4-A15D-39D6D8C82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1FFA1-784B-42DE-A35F-39FA81D8DB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AC7AC-DF91-427C-A981-989C19768CB4}"/>
              </a:ext>
            </a:extLst>
          </p:cNvPr>
          <p:cNvSpPr>
            <a:spLocks noGrp="1"/>
          </p:cNvSpPr>
          <p:nvPr>
            <p:ph type="dt" sz="half" idx="10"/>
          </p:nvPr>
        </p:nvSpPr>
        <p:spPr/>
        <p:txBody>
          <a:bodyPr/>
          <a:lstStyle/>
          <a:p>
            <a:fld id="{943C7210-5589-410D-A704-70AA7C1B20DD}" type="datetimeFigureOut">
              <a:rPr lang="en-US" smtClean="0"/>
              <a:t>4/26/2023</a:t>
            </a:fld>
            <a:endParaRPr lang="en-US"/>
          </a:p>
        </p:txBody>
      </p:sp>
      <p:sp>
        <p:nvSpPr>
          <p:cNvPr id="5" name="Footer Placeholder 4">
            <a:extLst>
              <a:ext uri="{FF2B5EF4-FFF2-40B4-BE49-F238E27FC236}">
                <a16:creationId xmlns:a16="http://schemas.microsoft.com/office/drawing/2014/main" id="{2448C55D-709E-479F-947F-2D40F3EDA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8AF3C-E93F-4742-8FDF-94F745D7A8C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9166431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D2E9F0A-74F7-4A9A-9628-E2DB36295D1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24192809"/>
      </p:ext>
    </p:extLst>
  </p:cSld>
  <p:clrMapOvr>
    <a:masterClrMapping/>
  </p:clrMapOvr>
  <p:transition spd="slow">
    <p:fade thruBlk="1"/>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0"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642D570A-D1B0-4A63-AFFB-ECA5E0B9193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9387687"/>
      </p:ext>
    </p:extLst>
  </p:cSld>
  <p:clrMapOvr>
    <a:masterClrMapping/>
  </p:clrMapOvr>
  <p:transition spd="slow">
    <p:fade thruBlk="1"/>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C1131C82-3850-435E-B7CE-063800D566A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34269617"/>
      </p:ext>
    </p:extLst>
  </p:cSld>
  <p:clrMapOvr>
    <a:masterClrMapping/>
  </p:clrMapOvr>
  <p:transition spd="slow">
    <p:fade thruBlk="1"/>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F159E04D-608C-468A-A3E4-1CF1965E90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55234090"/>
      </p:ext>
    </p:extLst>
  </p:cSld>
  <p:clrMapOvr>
    <a:masterClrMapping/>
  </p:clrMapOvr>
  <p:transition spd="slow">
    <p:fade thruBlk="1"/>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7EBC94D3-DC0A-449F-903D-17FE3D0126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55221712"/>
      </p:ext>
    </p:extLst>
  </p:cSld>
  <p:clrMapOvr>
    <a:masterClrMapping/>
  </p:clrMapOvr>
  <p:transition spd="slow">
    <p:fade thruBlk="1"/>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AE339404-B275-4E00-AADC-A5E39478CC5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33339062"/>
      </p:ext>
    </p:extLst>
  </p:cSld>
  <p:clrMapOvr>
    <a:masterClrMapping/>
  </p:clrMapOvr>
  <p:transition spd="slow">
    <p:fade thruBlk="1"/>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2DA6A899-8F97-4686-ADB9-C5A6A09F3A3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98357632"/>
      </p:ext>
    </p:extLst>
  </p:cSld>
  <p:clrMapOvr>
    <a:masterClrMapping/>
  </p:clrMapOvr>
  <p:transition spd="slow">
    <p:fade thruBlk="1"/>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4E40C13-8EC6-48B4-8AF4-4A01086C776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72805751"/>
      </p:ext>
    </p:extLst>
  </p:cSld>
  <p:clrMapOvr>
    <a:masterClrMapping/>
  </p:clrMapOvr>
  <p:transition spd="slow">
    <p:fade thruBlk="1"/>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70" y="273051"/>
            <a:ext cx="2741084" cy="58229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1"/>
            <a:ext cx="8024283" cy="58229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D5E80AB-5248-4C2A-AB5D-C74A728EC8A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99810852"/>
      </p:ext>
    </p:extLst>
  </p:cSld>
  <p:clrMapOvr>
    <a:masterClrMapping/>
  </p:clrMapOvr>
  <p:transition spd="slow">
    <p:fade thruBlk="1"/>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7" y="273051"/>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3370" y="1598614"/>
            <a:ext cx="5382684"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3370" y="3922715"/>
            <a:ext cx="5382684"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7487" y="6242052"/>
            <a:ext cx="2840567" cy="474663"/>
          </a:xfrm>
        </p:spPr>
        <p:txBody>
          <a:bodyPr/>
          <a:lstStyle>
            <a:lvl1pPr>
              <a:defRPr/>
            </a:lvl1pPr>
          </a:lstStyle>
          <a:p>
            <a:pPr algn="l"/>
            <a:endParaRPr lang="en-US">
              <a:solidFill>
                <a:srgbClr val="EAEAEA"/>
              </a:solidFill>
            </a:endParaRPr>
          </a:p>
        </p:txBody>
      </p:sp>
      <p:sp>
        <p:nvSpPr>
          <p:cNvPr id="7" name="Footer Placeholder 6"/>
          <p:cNvSpPr>
            <a:spLocks noGrp="1"/>
          </p:cNvSpPr>
          <p:nvPr>
            <p:ph type="ftr" sz="quarter" idx="11"/>
          </p:nvPr>
        </p:nvSpPr>
        <p:spPr>
          <a:xfrm>
            <a:off x="4165600" y="6242052"/>
            <a:ext cx="3860800" cy="474663"/>
          </a:xfrm>
        </p:spPr>
        <p:txBody>
          <a:bodyPr/>
          <a:lstStyle>
            <a:lvl1pPr>
              <a:defRPr/>
            </a:lvl1pPr>
          </a:lstStyle>
          <a:p>
            <a:endParaRPr lang="en-US">
              <a:solidFill>
                <a:srgbClr val="EAEAEA"/>
              </a:solidFill>
            </a:endParaRPr>
          </a:p>
        </p:txBody>
      </p:sp>
      <p:sp>
        <p:nvSpPr>
          <p:cNvPr id="8" name="Slide Number Placeholder 7"/>
          <p:cNvSpPr>
            <a:spLocks noGrp="1"/>
          </p:cNvSpPr>
          <p:nvPr>
            <p:ph type="sldNum" sz="quarter" idx="12"/>
          </p:nvPr>
        </p:nvSpPr>
        <p:spPr>
          <a:xfrm>
            <a:off x="8737603" y="6242052"/>
            <a:ext cx="2840567" cy="474663"/>
          </a:xfrm>
        </p:spPr>
        <p:txBody>
          <a:bodyPr/>
          <a:lstStyle>
            <a:lvl1pPr>
              <a:defRPr/>
            </a:lvl1pPr>
          </a:lstStyle>
          <a:p>
            <a:fld id="{01AB3DD6-6E10-4E82-A86B-1096440DF3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72263022"/>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A91B-30C2-4FF7-B92E-82DB4DC501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0642EC-7FA2-4970-89FC-D04CC9935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8A1D92-EFA3-45BA-B3D1-F70D6034D806}"/>
              </a:ext>
            </a:extLst>
          </p:cNvPr>
          <p:cNvSpPr>
            <a:spLocks noGrp="1"/>
          </p:cNvSpPr>
          <p:nvPr>
            <p:ph type="dt" sz="half" idx="10"/>
          </p:nvPr>
        </p:nvSpPr>
        <p:spPr/>
        <p:txBody>
          <a:bodyPr/>
          <a:lstStyle/>
          <a:p>
            <a:fld id="{943C7210-5589-410D-A704-70AA7C1B20DD}" type="datetimeFigureOut">
              <a:rPr lang="en-US" smtClean="0"/>
              <a:t>4/26/2023</a:t>
            </a:fld>
            <a:endParaRPr lang="en-US"/>
          </a:p>
        </p:txBody>
      </p:sp>
      <p:sp>
        <p:nvSpPr>
          <p:cNvPr id="5" name="Footer Placeholder 4">
            <a:extLst>
              <a:ext uri="{FF2B5EF4-FFF2-40B4-BE49-F238E27FC236}">
                <a16:creationId xmlns:a16="http://schemas.microsoft.com/office/drawing/2014/main" id="{ECC9E210-D7D0-4053-B6CB-91609E69B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BD6D7-7C36-49AF-83AD-C7642AD3323B}"/>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99020918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7" y="273051"/>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0" y="1598613"/>
            <a:ext cx="53826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7487" y="6242052"/>
            <a:ext cx="2840567" cy="474663"/>
          </a:xfrm>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a:xfrm>
            <a:off x="4165600" y="6242052"/>
            <a:ext cx="3860800" cy="474663"/>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8737603" y="6242052"/>
            <a:ext cx="2840567" cy="474663"/>
          </a:xfrm>
        </p:spPr>
        <p:txBody>
          <a:bodyPr/>
          <a:lstStyle>
            <a:lvl1pPr>
              <a:defRPr/>
            </a:lvl1pPr>
          </a:lstStyle>
          <a:p>
            <a:fld id="{DD9B3858-841A-4113-AE5C-CB6B2D9A4FB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07368257"/>
      </p:ext>
    </p:extLst>
  </p:cSld>
  <p:clrMapOvr>
    <a:masterClrMapping/>
  </p:clrMapOvr>
  <p:transition spd="slow">
    <p:fade thruBlk="1"/>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17317963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303278367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4472479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336956081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1620608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90376189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34179403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34487165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230359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3CF0-026D-45CA-B288-84A08467F6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FFC5E-FB0A-46E9-A8C1-4356078D10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D08D53-8711-475D-BF01-E0BAAF035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5B21DC-340C-48BC-AF17-3C393C6E3D94}"/>
              </a:ext>
            </a:extLst>
          </p:cNvPr>
          <p:cNvSpPr>
            <a:spLocks noGrp="1"/>
          </p:cNvSpPr>
          <p:nvPr>
            <p:ph type="dt" sz="half" idx="10"/>
          </p:nvPr>
        </p:nvSpPr>
        <p:spPr/>
        <p:txBody>
          <a:bodyPr/>
          <a:lstStyle/>
          <a:p>
            <a:fld id="{943C7210-5589-410D-A704-70AA7C1B20DD}" type="datetimeFigureOut">
              <a:rPr lang="en-US" smtClean="0"/>
              <a:t>4/26/2023</a:t>
            </a:fld>
            <a:endParaRPr lang="en-US"/>
          </a:p>
        </p:txBody>
      </p:sp>
      <p:sp>
        <p:nvSpPr>
          <p:cNvPr id="6" name="Footer Placeholder 5">
            <a:extLst>
              <a:ext uri="{FF2B5EF4-FFF2-40B4-BE49-F238E27FC236}">
                <a16:creationId xmlns:a16="http://schemas.microsoft.com/office/drawing/2014/main" id="{0E3CCEAE-00DB-4DD3-943B-28E9EAFAD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755B4-2139-4B2D-81A1-2B5D61971FE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57238516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34335664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14977008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65762539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9112638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9330516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181550737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150793075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60242514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293732616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3450467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6D9E-FEE8-4695-B135-8AAEDF8B54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F4687F-1AB4-4BF1-9B1B-C55B5829D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AC4FB6-0173-4868-A643-9E8C019BD2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36B839-3DD0-47D9-AB2F-CB14E24F2E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6F713E-DDC9-4CB2-A85C-6846BC54C3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5E59C1-31FE-415F-B41B-8A8913FB9A4C}"/>
              </a:ext>
            </a:extLst>
          </p:cNvPr>
          <p:cNvSpPr>
            <a:spLocks noGrp="1"/>
          </p:cNvSpPr>
          <p:nvPr>
            <p:ph type="dt" sz="half" idx="10"/>
          </p:nvPr>
        </p:nvSpPr>
        <p:spPr/>
        <p:txBody>
          <a:bodyPr/>
          <a:lstStyle/>
          <a:p>
            <a:fld id="{943C7210-5589-410D-A704-70AA7C1B20DD}" type="datetimeFigureOut">
              <a:rPr lang="en-US" smtClean="0"/>
              <a:t>4/26/2023</a:t>
            </a:fld>
            <a:endParaRPr lang="en-US"/>
          </a:p>
        </p:txBody>
      </p:sp>
      <p:sp>
        <p:nvSpPr>
          <p:cNvPr id="8" name="Footer Placeholder 7">
            <a:extLst>
              <a:ext uri="{FF2B5EF4-FFF2-40B4-BE49-F238E27FC236}">
                <a16:creationId xmlns:a16="http://schemas.microsoft.com/office/drawing/2014/main" id="{79D2EE0F-8F31-411B-826A-A986DAB9F3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ABBE3A-92AB-45EC-BC75-0D3AD75A86F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9654957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400888383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0ABCB819-EFCB-4994-976C-8C0C97DFEF1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A98F7-225B-42F9-97CD-ADD7CF73EE7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E4FE93-2721-48E7-8BED-6195FA53EA71}"/>
              </a:ext>
            </a:extLst>
          </p:cNvPr>
          <p:cNvSpPr>
            <a:spLocks noGrp="1" noChangeArrowheads="1"/>
          </p:cNvSpPr>
          <p:nvPr>
            <p:ph type="sldNum" sz="quarter" idx="12"/>
          </p:nvPr>
        </p:nvSpPr>
        <p:spPr/>
        <p:txBody>
          <a:bodyPr/>
          <a:lstStyle>
            <a:lvl1pPr>
              <a:defRPr/>
            </a:lvl1pPr>
          </a:lstStyle>
          <a:p>
            <a:fld id="{EB522617-1444-4EC6-A303-DA57013CF5C6}" type="slidenum">
              <a:rPr lang="en-US" altLang="en-US"/>
              <a:pPr/>
              <a:t>‹#›</a:t>
            </a:fld>
            <a:endParaRPr lang="en-US" altLang="en-US"/>
          </a:p>
        </p:txBody>
      </p:sp>
    </p:spTree>
    <p:extLst>
      <p:ext uri="{BB962C8B-B14F-4D97-AF65-F5344CB8AC3E}">
        <p14:creationId xmlns:p14="http://schemas.microsoft.com/office/powerpoint/2010/main" val="10278300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3FBE1E-3C16-4CA9-B7CE-FFF737088F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DCEB13-E1E2-4A04-9980-5E44F4597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696EE3-FA00-4EC0-9ED0-3FB909F3A5C4}"/>
              </a:ext>
            </a:extLst>
          </p:cNvPr>
          <p:cNvSpPr>
            <a:spLocks noGrp="1" noChangeArrowheads="1"/>
          </p:cNvSpPr>
          <p:nvPr>
            <p:ph type="sldNum" sz="quarter" idx="12"/>
          </p:nvPr>
        </p:nvSpPr>
        <p:spPr>
          <a:ln/>
        </p:spPr>
        <p:txBody>
          <a:bodyPr/>
          <a:lstStyle>
            <a:lvl1pPr>
              <a:defRPr/>
            </a:lvl1pPr>
          </a:lstStyle>
          <a:p>
            <a:fld id="{669C25E3-B5B3-422B-88E8-BB150BCBE2E0}" type="slidenum">
              <a:rPr lang="en-US" altLang="en-US"/>
              <a:pPr/>
              <a:t>‹#›</a:t>
            </a:fld>
            <a:endParaRPr lang="en-US" altLang="en-US"/>
          </a:p>
        </p:txBody>
      </p:sp>
    </p:spTree>
    <p:extLst>
      <p:ext uri="{BB962C8B-B14F-4D97-AF65-F5344CB8AC3E}">
        <p14:creationId xmlns:p14="http://schemas.microsoft.com/office/powerpoint/2010/main" val="68292016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671B616-8D26-445C-A9D2-670F96DA43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7DBCEE-56B9-4493-A4DA-A754FDA981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564ED2-A06C-496C-8CB1-C30B16E76EE3}"/>
              </a:ext>
            </a:extLst>
          </p:cNvPr>
          <p:cNvSpPr>
            <a:spLocks noGrp="1" noChangeArrowheads="1"/>
          </p:cNvSpPr>
          <p:nvPr>
            <p:ph type="sldNum" sz="quarter" idx="12"/>
          </p:nvPr>
        </p:nvSpPr>
        <p:spPr>
          <a:ln/>
        </p:spPr>
        <p:txBody>
          <a:bodyPr/>
          <a:lstStyle>
            <a:lvl1pPr>
              <a:defRPr/>
            </a:lvl1pPr>
          </a:lstStyle>
          <a:p>
            <a:fld id="{B1769D7C-C088-4F7C-BC26-0605F431775C}" type="slidenum">
              <a:rPr lang="en-US" altLang="en-US"/>
              <a:pPr/>
              <a:t>‹#›</a:t>
            </a:fld>
            <a:endParaRPr lang="en-US" altLang="en-US"/>
          </a:p>
        </p:txBody>
      </p:sp>
    </p:spTree>
    <p:extLst>
      <p:ext uri="{BB962C8B-B14F-4D97-AF65-F5344CB8AC3E}">
        <p14:creationId xmlns:p14="http://schemas.microsoft.com/office/powerpoint/2010/main" val="128822583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D73DA8-6361-49A1-AA61-D97BB56512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A5CFF7-1882-4040-B9BE-94BFD440D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4D2DC2-C5CD-4D06-B133-AB8578257195}"/>
              </a:ext>
            </a:extLst>
          </p:cNvPr>
          <p:cNvSpPr>
            <a:spLocks noGrp="1" noChangeArrowheads="1"/>
          </p:cNvSpPr>
          <p:nvPr>
            <p:ph type="sldNum" sz="quarter" idx="12"/>
          </p:nvPr>
        </p:nvSpPr>
        <p:spPr>
          <a:ln/>
        </p:spPr>
        <p:txBody>
          <a:bodyPr/>
          <a:lstStyle>
            <a:lvl1pPr>
              <a:defRPr/>
            </a:lvl1pPr>
          </a:lstStyle>
          <a:p>
            <a:fld id="{33574D75-E9CF-4B8B-9005-F80E8C101AC8}" type="slidenum">
              <a:rPr lang="en-US" altLang="en-US"/>
              <a:pPr/>
              <a:t>‹#›</a:t>
            </a:fld>
            <a:endParaRPr lang="en-US" altLang="en-US"/>
          </a:p>
        </p:txBody>
      </p:sp>
    </p:spTree>
    <p:extLst>
      <p:ext uri="{BB962C8B-B14F-4D97-AF65-F5344CB8AC3E}">
        <p14:creationId xmlns:p14="http://schemas.microsoft.com/office/powerpoint/2010/main" val="107863900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F01CB0-5004-4E57-91A2-3341CF5C35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5EA6F02-123F-4684-8CBA-2BCA9ED9EF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61A172-2D95-4285-A3C0-618BD6A607FD}"/>
              </a:ext>
            </a:extLst>
          </p:cNvPr>
          <p:cNvSpPr>
            <a:spLocks noGrp="1" noChangeArrowheads="1"/>
          </p:cNvSpPr>
          <p:nvPr>
            <p:ph type="sldNum" sz="quarter" idx="12"/>
          </p:nvPr>
        </p:nvSpPr>
        <p:spPr>
          <a:ln/>
        </p:spPr>
        <p:txBody>
          <a:bodyPr/>
          <a:lstStyle>
            <a:lvl1pPr>
              <a:defRPr/>
            </a:lvl1pPr>
          </a:lstStyle>
          <a:p>
            <a:fld id="{8655FBB2-4918-49D4-809B-27DD3B89CFC3}" type="slidenum">
              <a:rPr lang="en-US" altLang="en-US"/>
              <a:pPr/>
              <a:t>‹#›</a:t>
            </a:fld>
            <a:endParaRPr lang="en-US" altLang="en-US"/>
          </a:p>
        </p:txBody>
      </p:sp>
    </p:spTree>
    <p:extLst>
      <p:ext uri="{BB962C8B-B14F-4D97-AF65-F5344CB8AC3E}">
        <p14:creationId xmlns:p14="http://schemas.microsoft.com/office/powerpoint/2010/main" val="29751082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87CB8D-688E-48CE-ABBF-FFA7F4853B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A56A67-0FB4-4C98-8529-35A7B8095C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B83896A-0A75-4097-896C-A2F84DE8CA30}"/>
              </a:ext>
            </a:extLst>
          </p:cNvPr>
          <p:cNvSpPr>
            <a:spLocks noGrp="1" noChangeArrowheads="1"/>
          </p:cNvSpPr>
          <p:nvPr>
            <p:ph type="sldNum" sz="quarter" idx="12"/>
          </p:nvPr>
        </p:nvSpPr>
        <p:spPr>
          <a:ln/>
        </p:spPr>
        <p:txBody>
          <a:bodyPr/>
          <a:lstStyle>
            <a:lvl1pPr>
              <a:defRPr/>
            </a:lvl1pPr>
          </a:lstStyle>
          <a:p>
            <a:fld id="{AB9230F1-2B9B-4591-A973-5F1AE03CB27F}" type="slidenum">
              <a:rPr lang="en-US" altLang="en-US"/>
              <a:pPr/>
              <a:t>‹#›</a:t>
            </a:fld>
            <a:endParaRPr lang="en-US" altLang="en-US"/>
          </a:p>
        </p:txBody>
      </p:sp>
    </p:spTree>
    <p:extLst>
      <p:ext uri="{BB962C8B-B14F-4D97-AF65-F5344CB8AC3E}">
        <p14:creationId xmlns:p14="http://schemas.microsoft.com/office/powerpoint/2010/main" val="404610120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FB5E95-02D4-4460-9385-D12B03B8E3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3C96BA-F2DA-4967-A85A-718704BAA9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6E6E9B-4EF2-4160-BACE-DC54C7B775F7}"/>
              </a:ext>
            </a:extLst>
          </p:cNvPr>
          <p:cNvSpPr>
            <a:spLocks noGrp="1" noChangeArrowheads="1"/>
          </p:cNvSpPr>
          <p:nvPr>
            <p:ph type="sldNum" sz="quarter" idx="12"/>
          </p:nvPr>
        </p:nvSpPr>
        <p:spPr>
          <a:ln/>
        </p:spPr>
        <p:txBody>
          <a:bodyPr/>
          <a:lstStyle>
            <a:lvl1pPr>
              <a:defRPr/>
            </a:lvl1pPr>
          </a:lstStyle>
          <a:p>
            <a:fld id="{1E5258D2-2225-4B93-BBFE-CFB26C75B1FA}" type="slidenum">
              <a:rPr lang="en-US" altLang="en-US"/>
              <a:pPr/>
              <a:t>‹#›</a:t>
            </a:fld>
            <a:endParaRPr lang="en-US" altLang="en-US"/>
          </a:p>
        </p:txBody>
      </p:sp>
    </p:spTree>
    <p:extLst>
      <p:ext uri="{BB962C8B-B14F-4D97-AF65-F5344CB8AC3E}">
        <p14:creationId xmlns:p14="http://schemas.microsoft.com/office/powerpoint/2010/main" val="34846145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8550BC-AB0D-4617-9B3E-8807902A19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92A015-56A3-4B6E-9510-52AC74DF75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FAF743-89FB-403E-84AD-52F7967418FD}"/>
              </a:ext>
            </a:extLst>
          </p:cNvPr>
          <p:cNvSpPr>
            <a:spLocks noGrp="1" noChangeArrowheads="1"/>
          </p:cNvSpPr>
          <p:nvPr>
            <p:ph type="sldNum" sz="quarter" idx="12"/>
          </p:nvPr>
        </p:nvSpPr>
        <p:spPr>
          <a:ln/>
        </p:spPr>
        <p:txBody>
          <a:bodyPr/>
          <a:lstStyle>
            <a:lvl1pPr>
              <a:defRPr/>
            </a:lvl1pPr>
          </a:lstStyle>
          <a:p>
            <a:fld id="{F68943E4-0F4D-4518-95A1-E8C2E5BB4D80}" type="slidenum">
              <a:rPr lang="en-US" altLang="en-US"/>
              <a:pPr/>
              <a:t>‹#›</a:t>
            </a:fld>
            <a:endParaRPr lang="en-US" altLang="en-US"/>
          </a:p>
        </p:txBody>
      </p:sp>
    </p:spTree>
    <p:extLst>
      <p:ext uri="{BB962C8B-B14F-4D97-AF65-F5344CB8AC3E}">
        <p14:creationId xmlns:p14="http://schemas.microsoft.com/office/powerpoint/2010/main" val="11909018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EF6C1C-87F2-4627-A3BA-70FB3D3A33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9DED18-3799-46C8-90CA-48733233A4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26800A-980B-49AD-AFE3-90C69D6E806D}"/>
              </a:ext>
            </a:extLst>
          </p:cNvPr>
          <p:cNvSpPr>
            <a:spLocks noGrp="1" noChangeArrowheads="1"/>
          </p:cNvSpPr>
          <p:nvPr>
            <p:ph type="sldNum" sz="quarter" idx="12"/>
          </p:nvPr>
        </p:nvSpPr>
        <p:spPr>
          <a:ln/>
        </p:spPr>
        <p:txBody>
          <a:bodyPr/>
          <a:lstStyle>
            <a:lvl1pPr>
              <a:defRPr/>
            </a:lvl1pPr>
          </a:lstStyle>
          <a:p>
            <a:fld id="{E0BF692F-3E1F-4159-A258-2D22F4F291F8}" type="slidenum">
              <a:rPr lang="en-US" altLang="en-US"/>
              <a:pPr/>
              <a:t>‹#›</a:t>
            </a:fld>
            <a:endParaRPr lang="en-US" altLang="en-US"/>
          </a:p>
        </p:txBody>
      </p:sp>
    </p:spTree>
    <p:extLst>
      <p:ext uri="{BB962C8B-B14F-4D97-AF65-F5344CB8AC3E}">
        <p14:creationId xmlns:p14="http://schemas.microsoft.com/office/powerpoint/2010/main" val="680866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8677-49E7-4AA9-8602-0D8926AED8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4691CD-6555-4BFF-A5A3-240A9C532756}"/>
              </a:ext>
            </a:extLst>
          </p:cNvPr>
          <p:cNvSpPr>
            <a:spLocks noGrp="1"/>
          </p:cNvSpPr>
          <p:nvPr>
            <p:ph type="dt" sz="half" idx="10"/>
          </p:nvPr>
        </p:nvSpPr>
        <p:spPr/>
        <p:txBody>
          <a:bodyPr/>
          <a:lstStyle/>
          <a:p>
            <a:fld id="{943C7210-5589-410D-A704-70AA7C1B20DD}" type="datetimeFigureOut">
              <a:rPr lang="en-US" smtClean="0"/>
              <a:t>4/26/2023</a:t>
            </a:fld>
            <a:endParaRPr lang="en-US"/>
          </a:p>
        </p:txBody>
      </p:sp>
      <p:sp>
        <p:nvSpPr>
          <p:cNvPr id="4" name="Footer Placeholder 3">
            <a:extLst>
              <a:ext uri="{FF2B5EF4-FFF2-40B4-BE49-F238E27FC236}">
                <a16:creationId xmlns:a16="http://schemas.microsoft.com/office/drawing/2014/main" id="{32817BAF-6699-4871-B195-BAC18935F1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CD04D0-94AD-4767-B72A-C4AD9C324EB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53718554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5038F3-A4A5-4B0C-AAA3-1CE5BA362B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7EE050-EFC6-4BB4-AB51-6004C47082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666D46-2F32-4403-A4C9-5245A23A1885}"/>
              </a:ext>
            </a:extLst>
          </p:cNvPr>
          <p:cNvSpPr>
            <a:spLocks noGrp="1" noChangeArrowheads="1"/>
          </p:cNvSpPr>
          <p:nvPr>
            <p:ph type="sldNum" sz="quarter" idx="12"/>
          </p:nvPr>
        </p:nvSpPr>
        <p:spPr>
          <a:ln/>
        </p:spPr>
        <p:txBody>
          <a:bodyPr/>
          <a:lstStyle>
            <a:lvl1pPr>
              <a:defRPr/>
            </a:lvl1pPr>
          </a:lstStyle>
          <a:p>
            <a:fld id="{D5150793-7D4D-4E8E-BC95-0021028E3674}" type="slidenum">
              <a:rPr lang="en-US" altLang="en-US"/>
              <a:pPr/>
              <a:t>‹#›</a:t>
            </a:fld>
            <a:endParaRPr lang="en-US" altLang="en-US"/>
          </a:p>
        </p:txBody>
      </p:sp>
    </p:spTree>
    <p:extLst>
      <p:ext uri="{BB962C8B-B14F-4D97-AF65-F5344CB8AC3E}">
        <p14:creationId xmlns:p14="http://schemas.microsoft.com/office/powerpoint/2010/main" val="30707161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703ABB-5384-40E1-A314-66910D50CF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F8336B-3848-4CD5-A7FF-01150A95BA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8F7E40-2B90-41E3-AE87-574CE1D80F29}"/>
              </a:ext>
            </a:extLst>
          </p:cNvPr>
          <p:cNvSpPr>
            <a:spLocks noGrp="1" noChangeArrowheads="1"/>
          </p:cNvSpPr>
          <p:nvPr>
            <p:ph type="sldNum" sz="quarter" idx="12"/>
          </p:nvPr>
        </p:nvSpPr>
        <p:spPr>
          <a:ln/>
        </p:spPr>
        <p:txBody>
          <a:bodyPr/>
          <a:lstStyle>
            <a:lvl1pPr>
              <a:defRPr/>
            </a:lvl1pPr>
          </a:lstStyle>
          <a:p>
            <a:fld id="{15914003-4F18-418D-8CD5-3F00696C6802}" type="slidenum">
              <a:rPr lang="en-US" altLang="en-US"/>
              <a:pPr/>
              <a:t>‹#›</a:t>
            </a:fld>
            <a:endParaRPr lang="en-US" altLang="en-US"/>
          </a:p>
        </p:txBody>
      </p:sp>
    </p:spTree>
    <p:extLst>
      <p:ext uri="{BB962C8B-B14F-4D97-AF65-F5344CB8AC3E}">
        <p14:creationId xmlns:p14="http://schemas.microsoft.com/office/powerpoint/2010/main" val="340876814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52CB262-8B01-467E-86E1-11FFFFF229D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2F4A82-4A1E-440A-B63C-6F9AD3EF1F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1AB0D4E-9218-4BE3-A361-747194ABCF44}"/>
              </a:ext>
            </a:extLst>
          </p:cNvPr>
          <p:cNvSpPr>
            <a:spLocks noGrp="1" noChangeArrowheads="1"/>
          </p:cNvSpPr>
          <p:nvPr>
            <p:ph type="sldNum" sz="quarter" idx="12"/>
          </p:nvPr>
        </p:nvSpPr>
        <p:spPr>
          <a:ln/>
        </p:spPr>
        <p:txBody>
          <a:bodyPr/>
          <a:lstStyle>
            <a:lvl1pPr>
              <a:defRPr/>
            </a:lvl1pPr>
          </a:lstStyle>
          <a:p>
            <a:fld id="{985E2FCB-74CD-493D-A1DD-FDFCEE0914ED}" type="slidenum">
              <a:rPr lang="en-US" altLang="en-US"/>
              <a:pPr/>
              <a:t>‹#›</a:t>
            </a:fld>
            <a:endParaRPr lang="en-US" altLang="en-US"/>
          </a:p>
        </p:txBody>
      </p:sp>
    </p:spTree>
    <p:extLst>
      <p:ext uri="{BB962C8B-B14F-4D97-AF65-F5344CB8AC3E}">
        <p14:creationId xmlns:p14="http://schemas.microsoft.com/office/powerpoint/2010/main" val="38931071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1F7E450E-6BBF-4EA8-9EF6-2BD6AB64BA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FDEDAE-EB12-4F3A-BB2E-49863F7A30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4C523B-1DE2-4044-ACD2-D8B286763F0D}"/>
              </a:ext>
            </a:extLst>
          </p:cNvPr>
          <p:cNvSpPr>
            <a:spLocks noGrp="1" noChangeArrowheads="1"/>
          </p:cNvSpPr>
          <p:nvPr>
            <p:ph type="sldNum" sz="quarter" idx="12"/>
          </p:nvPr>
        </p:nvSpPr>
        <p:spPr>
          <a:ln/>
        </p:spPr>
        <p:txBody>
          <a:bodyPr/>
          <a:lstStyle>
            <a:lvl1pPr>
              <a:defRPr/>
            </a:lvl1pPr>
          </a:lstStyle>
          <a:p>
            <a:fld id="{1EB05FF8-6076-4D3F-B56D-CF852B57A8FD}" type="slidenum">
              <a:rPr lang="en-US" altLang="en-US"/>
              <a:pPr/>
              <a:t>‹#›</a:t>
            </a:fld>
            <a:endParaRPr lang="en-US" altLang="en-US"/>
          </a:p>
        </p:txBody>
      </p:sp>
    </p:spTree>
    <p:extLst>
      <p:ext uri="{BB962C8B-B14F-4D97-AF65-F5344CB8AC3E}">
        <p14:creationId xmlns:p14="http://schemas.microsoft.com/office/powerpoint/2010/main" val="399207629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0392EB2-8618-443A-83F2-1CD23CF542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EAB995-EE52-4656-A1FE-4C4DC10354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7A869F-ED22-4E28-8758-3E245AEA273C}"/>
              </a:ext>
            </a:extLst>
          </p:cNvPr>
          <p:cNvSpPr>
            <a:spLocks noGrp="1" noChangeArrowheads="1"/>
          </p:cNvSpPr>
          <p:nvPr>
            <p:ph type="sldNum" sz="quarter" idx="12"/>
          </p:nvPr>
        </p:nvSpPr>
        <p:spPr>
          <a:ln/>
        </p:spPr>
        <p:txBody>
          <a:bodyPr/>
          <a:lstStyle>
            <a:lvl1pPr>
              <a:defRPr/>
            </a:lvl1pPr>
          </a:lstStyle>
          <a:p>
            <a:fld id="{31C7980D-1C64-4B94-9109-6E0B8D1D3042}" type="slidenum">
              <a:rPr lang="en-US" altLang="en-US"/>
              <a:pPr/>
              <a:t>‹#›</a:t>
            </a:fld>
            <a:endParaRPr lang="en-US" altLang="en-US"/>
          </a:p>
        </p:txBody>
      </p:sp>
    </p:spTree>
    <p:extLst>
      <p:ext uri="{BB962C8B-B14F-4D97-AF65-F5344CB8AC3E}">
        <p14:creationId xmlns:p14="http://schemas.microsoft.com/office/powerpoint/2010/main" val="384049802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546E0FD4-B8F1-4F66-BAEB-87C200E635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E0772A-2B56-431C-8F65-9E6BAAB9F8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1B16BB-8D90-4D33-8060-5F32AD6A7CE9}"/>
              </a:ext>
            </a:extLst>
          </p:cNvPr>
          <p:cNvSpPr>
            <a:spLocks noGrp="1" noChangeArrowheads="1"/>
          </p:cNvSpPr>
          <p:nvPr>
            <p:ph type="sldNum" sz="quarter" idx="12"/>
          </p:nvPr>
        </p:nvSpPr>
        <p:spPr>
          <a:ln/>
        </p:spPr>
        <p:txBody>
          <a:bodyPr/>
          <a:lstStyle>
            <a:lvl1pPr>
              <a:defRPr/>
            </a:lvl1pPr>
          </a:lstStyle>
          <a:p>
            <a:fld id="{B48098F9-9383-4B5F-8EB8-40A0C01FAEA7}" type="slidenum">
              <a:rPr lang="en-US" altLang="en-US"/>
              <a:pPr/>
              <a:t>‹#›</a:t>
            </a:fld>
            <a:endParaRPr lang="en-US" altLang="en-US"/>
          </a:p>
        </p:txBody>
      </p:sp>
    </p:spTree>
    <p:extLst>
      <p:ext uri="{BB962C8B-B14F-4D97-AF65-F5344CB8AC3E}">
        <p14:creationId xmlns:p14="http://schemas.microsoft.com/office/powerpoint/2010/main" val="16269513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D2DD7D-BC51-4207-A5AD-5A549FE1EB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2A464E-C8C2-4BA7-B72A-94F15D8B03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57C7B3-CAF3-4AAF-A361-6ECCA680777B}"/>
              </a:ext>
            </a:extLst>
          </p:cNvPr>
          <p:cNvSpPr>
            <a:spLocks noGrp="1" noChangeArrowheads="1"/>
          </p:cNvSpPr>
          <p:nvPr>
            <p:ph type="sldNum" sz="quarter" idx="12"/>
          </p:nvPr>
        </p:nvSpPr>
        <p:spPr>
          <a:ln/>
        </p:spPr>
        <p:txBody>
          <a:bodyPr/>
          <a:lstStyle>
            <a:lvl1pPr>
              <a:defRPr/>
            </a:lvl1pPr>
          </a:lstStyle>
          <a:p>
            <a:fld id="{0E9212D1-1A6B-44E6-BBE2-1083F4072C04}" type="slidenum">
              <a:rPr lang="en-US" altLang="en-US"/>
              <a:pPr/>
              <a:t>‹#›</a:t>
            </a:fld>
            <a:endParaRPr lang="en-US" altLang="en-US"/>
          </a:p>
        </p:txBody>
      </p:sp>
    </p:spTree>
    <p:extLst>
      <p:ext uri="{BB962C8B-B14F-4D97-AF65-F5344CB8AC3E}">
        <p14:creationId xmlns:p14="http://schemas.microsoft.com/office/powerpoint/2010/main" val="49474983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02C4114E-F0AA-4838-AB24-E5B78F46A1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017BF1-8190-4A54-BAAF-A24BB6A150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F7953C-B4A3-4E7F-807E-28548C55C905}"/>
              </a:ext>
            </a:extLst>
          </p:cNvPr>
          <p:cNvSpPr>
            <a:spLocks noGrp="1" noChangeArrowheads="1"/>
          </p:cNvSpPr>
          <p:nvPr>
            <p:ph type="sldNum" sz="quarter" idx="12"/>
          </p:nvPr>
        </p:nvSpPr>
        <p:spPr>
          <a:ln/>
        </p:spPr>
        <p:txBody>
          <a:bodyPr/>
          <a:lstStyle>
            <a:lvl1pPr>
              <a:defRPr/>
            </a:lvl1pPr>
          </a:lstStyle>
          <a:p>
            <a:fld id="{359D3319-9C88-433A-9D79-CA0C588850A5}" type="slidenum">
              <a:rPr lang="en-US" altLang="en-US"/>
              <a:pPr/>
              <a:t>‹#›</a:t>
            </a:fld>
            <a:endParaRPr lang="en-US" altLang="en-US"/>
          </a:p>
        </p:txBody>
      </p:sp>
    </p:spTree>
    <p:extLst>
      <p:ext uri="{BB962C8B-B14F-4D97-AF65-F5344CB8AC3E}">
        <p14:creationId xmlns:p14="http://schemas.microsoft.com/office/powerpoint/2010/main" val="3066736714"/>
      </p:ext>
    </p:extLst>
  </p:cSld>
  <p:clrMapOvr>
    <a:masterClrMapping/>
  </p:clrMapOvr>
  <p:transition spd="slow" advTm="16000">
    <p:random/>
    <p:sndAc>
      <p:stSnd>
        <p:snd r:embed="rId1" name="projctor.wav"/>
      </p:stSnd>
    </p:sndAc>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423164-DCC8-49A5-A887-6679F865DC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034339-7579-454D-98E9-F44EFE1180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FD8790-A691-488E-8DCB-45CF13A13D37}"/>
              </a:ext>
            </a:extLst>
          </p:cNvPr>
          <p:cNvSpPr>
            <a:spLocks noGrp="1" noChangeArrowheads="1"/>
          </p:cNvSpPr>
          <p:nvPr>
            <p:ph type="sldNum" sz="quarter" idx="12"/>
          </p:nvPr>
        </p:nvSpPr>
        <p:spPr>
          <a:ln/>
        </p:spPr>
        <p:txBody>
          <a:bodyPr/>
          <a:lstStyle>
            <a:lvl1pPr>
              <a:defRPr/>
            </a:lvl1pPr>
          </a:lstStyle>
          <a:p>
            <a:fld id="{5277DE04-85EB-4163-806D-08CB998287CC}" type="slidenum">
              <a:rPr lang="en-US" altLang="en-US"/>
              <a:pPr/>
              <a:t>‹#›</a:t>
            </a:fld>
            <a:endParaRPr lang="en-US" altLang="en-US"/>
          </a:p>
        </p:txBody>
      </p:sp>
    </p:spTree>
    <p:extLst>
      <p:ext uri="{BB962C8B-B14F-4D97-AF65-F5344CB8AC3E}">
        <p14:creationId xmlns:p14="http://schemas.microsoft.com/office/powerpoint/2010/main" val="667853186"/>
      </p:ext>
    </p:extLst>
  </p:cSld>
  <p:clrMapOvr>
    <a:masterClrMapping/>
  </p:clrMapOvr>
  <p:transition spd="slow" advTm="16000">
    <p:random/>
    <p:sndAc>
      <p:stSnd>
        <p:snd r:embed="rId1" name="projctor.wav"/>
      </p:stSnd>
    </p:sndAc>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E533F34-6B16-4458-916B-ED2F77D44C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343528-2410-49CA-B562-6D6530E8DD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E0AC35-5767-4032-B733-F3202B324AEF}"/>
              </a:ext>
            </a:extLst>
          </p:cNvPr>
          <p:cNvSpPr>
            <a:spLocks noGrp="1" noChangeArrowheads="1"/>
          </p:cNvSpPr>
          <p:nvPr>
            <p:ph type="sldNum" sz="quarter" idx="12"/>
          </p:nvPr>
        </p:nvSpPr>
        <p:spPr>
          <a:ln/>
        </p:spPr>
        <p:txBody>
          <a:bodyPr/>
          <a:lstStyle>
            <a:lvl1pPr>
              <a:defRPr/>
            </a:lvl1pPr>
          </a:lstStyle>
          <a:p>
            <a:fld id="{38F9E50F-FDEC-4792-AF56-B605B137114B}" type="slidenum">
              <a:rPr lang="en-US" altLang="en-US"/>
              <a:pPr/>
              <a:t>‹#›</a:t>
            </a:fld>
            <a:endParaRPr lang="en-US" altLang="en-US"/>
          </a:p>
        </p:txBody>
      </p:sp>
    </p:spTree>
    <p:extLst>
      <p:ext uri="{BB962C8B-B14F-4D97-AF65-F5344CB8AC3E}">
        <p14:creationId xmlns:p14="http://schemas.microsoft.com/office/powerpoint/2010/main" val="654825294"/>
      </p:ext>
    </p:extLst>
  </p:cSld>
  <p:clrMapOvr>
    <a:masterClrMapping/>
  </p:clrMapOvr>
  <p:transition spd="slow" advTm="16000">
    <p:random/>
    <p:sndAc>
      <p:stSnd>
        <p:snd r:embed="rId1" name="projctor.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BA583-B202-409C-B53F-0710A171E4A2}"/>
              </a:ext>
            </a:extLst>
          </p:cNvPr>
          <p:cNvSpPr>
            <a:spLocks noGrp="1"/>
          </p:cNvSpPr>
          <p:nvPr>
            <p:ph type="dt" sz="half" idx="10"/>
          </p:nvPr>
        </p:nvSpPr>
        <p:spPr/>
        <p:txBody>
          <a:bodyPr/>
          <a:lstStyle/>
          <a:p>
            <a:fld id="{943C7210-5589-410D-A704-70AA7C1B20DD}" type="datetimeFigureOut">
              <a:rPr lang="en-US" smtClean="0"/>
              <a:t>4/26/2023</a:t>
            </a:fld>
            <a:endParaRPr lang="en-US"/>
          </a:p>
        </p:txBody>
      </p:sp>
      <p:sp>
        <p:nvSpPr>
          <p:cNvPr id="3" name="Footer Placeholder 2">
            <a:extLst>
              <a:ext uri="{FF2B5EF4-FFF2-40B4-BE49-F238E27FC236}">
                <a16:creationId xmlns:a16="http://schemas.microsoft.com/office/drawing/2014/main" id="{8057E326-DC99-4A3B-A004-4D10C9CE68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F074B2-CBAE-4F7B-B6B8-E383F3F98AFA}"/>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63913643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A57A26-E3C2-4E0C-9F9D-FF313B683BF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1124E6-075A-4703-95BB-01F93E54D4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6736A8A-B355-42D7-AE75-1483AF9FD29F}"/>
              </a:ext>
            </a:extLst>
          </p:cNvPr>
          <p:cNvSpPr>
            <a:spLocks noGrp="1" noChangeArrowheads="1"/>
          </p:cNvSpPr>
          <p:nvPr>
            <p:ph type="sldNum" sz="quarter" idx="12"/>
          </p:nvPr>
        </p:nvSpPr>
        <p:spPr>
          <a:ln/>
        </p:spPr>
        <p:txBody>
          <a:bodyPr/>
          <a:lstStyle>
            <a:lvl1pPr>
              <a:defRPr/>
            </a:lvl1pPr>
          </a:lstStyle>
          <a:p>
            <a:fld id="{E351E748-7A4A-4577-B4BC-6BFA6D71C609}" type="slidenum">
              <a:rPr lang="en-US" altLang="en-US"/>
              <a:pPr/>
              <a:t>‹#›</a:t>
            </a:fld>
            <a:endParaRPr lang="en-US" altLang="en-US"/>
          </a:p>
        </p:txBody>
      </p:sp>
    </p:spTree>
    <p:extLst>
      <p:ext uri="{BB962C8B-B14F-4D97-AF65-F5344CB8AC3E}">
        <p14:creationId xmlns:p14="http://schemas.microsoft.com/office/powerpoint/2010/main" val="3577805062"/>
      </p:ext>
    </p:extLst>
  </p:cSld>
  <p:clrMapOvr>
    <a:masterClrMapping/>
  </p:clrMapOvr>
  <p:transition spd="slow" advTm="16000">
    <p:random/>
    <p:sndAc>
      <p:stSnd>
        <p:snd r:embed="rId1" name="projctor.wav"/>
      </p:stSnd>
    </p:sndAc>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8667511-066A-4D64-A37A-1A4D7E1099B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5C3613D-2E12-450A-87BD-2395FC2B16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338698B-94A6-41DA-AB01-6A22B7CD2E55}"/>
              </a:ext>
            </a:extLst>
          </p:cNvPr>
          <p:cNvSpPr>
            <a:spLocks noGrp="1" noChangeArrowheads="1"/>
          </p:cNvSpPr>
          <p:nvPr>
            <p:ph type="sldNum" sz="quarter" idx="12"/>
          </p:nvPr>
        </p:nvSpPr>
        <p:spPr>
          <a:ln/>
        </p:spPr>
        <p:txBody>
          <a:bodyPr/>
          <a:lstStyle>
            <a:lvl1pPr>
              <a:defRPr/>
            </a:lvl1pPr>
          </a:lstStyle>
          <a:p>
            <a:fld id="{969F651A-261E-4853-A21D-41D99028C733}" type="slidenum">
              <a:rPr lang="en-US" altLang="en-US"/>
              <a:pPr/>
              <a:t>‹#›</a:t>
            </a:fld>
            <a:endParaRPr lang="en-US" altLang="en-US"/>
          </a:p>
        </p:txBody>
      </p:sp>
    </p:spTree>
    <p:extLst>
      <p:ext uri="{BB962C8B-B14F-4D97-AF65-F5344CB8AC3E}">
        <p14:creationId xmlns:p14="http://schemas.microsoft.com/office/powerpoint/2010/main" val="1307543449"/>
      </p:ext>
    </p:extLst>
  </p:cSld>
  <p:clrMapOvr>
    <a:masterClrMapping/>
  </p:clrMapOvr>
  <p:transition spd="slow" advTm="16000">
    <p:random/>
    <p:sndAc>
      <p:stSnd>
        <p:snd r:embed="rId1" name="projctor.wav"/>
      </p:stSnd>
    </p:sndAc>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A862D85-E956-4A2A-8EB4-BA5B061E61B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1A72B88-CE13-4412-AF78-1320317ABC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F16E20-2FFC-489E-9E46-A35F3ACB97E0}"/>
              </a:ext>
            </a:extLst>
          </p:cNvPr>
          <p:cNvSpPr>
            <a:spLocks noGrp="1" noChangeArrowheads="1"/>
          </p:cNvSpPr>
          <p:nvPr>
            <p:ph type="sldNum" sz="quarter" idx="12"/>
          </p:nvPr>
        </p:nvSpPr>
        <p:spPr>
          <a:ln/>
        </p:spPr>
        <p:txBody>
          <a:bodyPr/>
          <a:lstStyle>
            <a:lvl1pPr>
              <a:defRPr/>
            </a:lvl1pPr>
          </a:lstStyle>
          <a:p>
            <a:fld id="{0C18218C-7B08-4442-B9FE-F7DF864AD685}" type="slidenum">
              <a:rPr lang="en-US" altLang="en-US"/>
              <a:pPr/>
              <a:t>‹#›</a:t>
            </a:fld>
            <a:endParaRPr lang="en-US" altLang="en-US"/>
          </a:p>
        </p:txBody>
      </p:sp>
    </p:spTree>
    <p:extLst>
      <p:ext uri="{BB962C8B-B14F-4D97-AF65-F5344CB8AC3E}">
        <p14:creationId xmlns:p14="http://schemas.microsoft.com/office/powerpoint/2010/main" val="1268860937"/>
      </p:ext>
    </p:extLst>
  </p:cSld>
  <p:clrMapOvr>
    <a:masterClrMapping/>
  </p:clrMapOvr>
  <p:transition spd="slow" advTm="16000">
    <p:random/>
    <p:sndAc>
      <p:stSnd>
        <p:snd r:embed="rId1" name="projctor.wav"/>
      </p:stSnd>
    </p:sndAc>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275E78-E27B-4716-ABBF-181B9C93C7B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1D2480E-98D6-4EAA-ADB9-DE8D607F8A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B8BFAB6-3602-4D35-B0D5-00504C4149D8}"/>
              </a:ext>
            </a:extLst>
          </p:cNvPr>
          <p:cNvSpPr>
            <a:spLocks noGrp="1" noChangeArrowheads="1"/>
          </p:cNvSpPr>
          <p:nvPr>
            <p:ph type="sldNum" sz="quarter" idx="12"/>
          </p:nvPr>
        </p:nvSpPr>
        <p:spPr>
          <a:ln/>
        </p:spPr>
        <p:txBody>
          <a:bodyPr/>
          <a:lstStyle>
            <a:lvl1pPr>
              <a:defRPr/>
            </a:lvl1pPr>
          </a:lstStyle>
          <a:p>
            <a:fld id="{9CA8A74E-38DF-42B2-B091-6F09117F87E8}" type="slidenum">
              <a:rPr lang="en-US" altLang="en-US"/>
              <a:pPr/>
              <a:t>‹#›</a:t>
            </a:fld>
            <a:endParaRPr lang="en-US" altLang="en-US"/>
          </a:p>
        </p:txBody>
      </p:sp>
    </p:spTree>
    <p:extLst>
      <p:ext uri="{BB962C8B-B14F-4D97-AF65-F5344CB8AC3E}">
        <p14:creationId xmlns:p14="http://schemas.microsoft.com/office/powerpoint/2010/main" val="3974406683"/>
      </p:ext>
    </p:extLst>
  </p:cSld>
  <p:clrMapOvr>
    <a:masterClrMapping/>
  </p:clrMapOvr>
  <p:transition spd="slow" advTm="16000">
    <p:random/>
    <p:sndAc>
      <p:stSnd>
        <p:snd r:embed="rId1" name="projctor.wav"/>
      </p:stSnd>
    </p:sndAc>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6836EEC-0C59-42C7-950E-187FB77CFD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7F1788C-37ED-45F8-8D18-5B9C3C5BD4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C3471CA-1FA0-4957-A7A9-9A9E530FC1AE}"/>
              </a:ext>
            </a:extLst>
          </p:cNvPr>
          <p:cNvSpPr>
            <a:spLocks noGrp="1" noChangeArrowheads="1"/>
          </p:cNvSpPr>
          <p:nvPr>
            <p:ph type="sldNum" sz="quarter" idx="12"/>
          </p:nvPr>
        </p:nvSpPr>
        <p:spPr>
          <a:ln/>
        </p:spPr>
        <p:txBody>
          <a:bodyPr/>
          <a:lstStyle>
            <a:lvl1pPr>
              <a:defRPr/>
            </a:lvl1pPr>
          </a:lstStyle>
          <a:p>
            <a:fld id="{7BC6FC4E-FBEC-44A0-8CC7-F801E8214BA7}" type="slidenum">
              <a:rPr lang="en-US" altLang="en-US"/>
              <a:pPr/>
              <a:t>‹#›</a:t>
            </a:fld>
            <a:endParaRPr lang="en-US" altLang="en-US"/>
          </a:p>
        </p:txBody>
      </p:sp>
    </p:spTree>
    <p:extLst>
      <p:ext uri="{BB962C8B-B14F-4D97-AF65-F5344CB8AC3E}">
        <p14:creationId xmlns:p14="http://schemas.microsoft.com/office/powerpoint/2010/main" val="1268051330"/>
      </p:ext>
    </p:extLst>
  </p:cSld>
  <p:clrMapOvr>
    <a:masterClrMapping/>
  </p:clrMapOvr>
  <p:transition spd="slow" advTm="16000">
    <p:random/>
    <p:sndAc>
      <p:stSnd>
        <p:snd r:embed="rId1" name="projctor.wav"/>
      </p:stSnd>
    </p:sndAc>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7A0975-C49F-4B30-8393-54AE47695E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BFDBA7-0C5A-441F-8EED-3D06BADDEB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41129C-9C33-4BB3-B08B-8D14AFE48E7F}"/>
              </a:ext>
            </a:extLst>
          </p:cNvPr>
          <p:cNvSpPr>
            <a:spLocks noGrp="1" noChangeArrowheads="1"/>
          </p:cNvSpPr>
          <p:nvPr>
            <p:ph type="sldNum" sz="quarter" idx="12"/>
          </p:nvPr>
        </p:nvSpPr>
        <p:spPr>
          <a:ln/>
        </p:spPr>
        <p:txBody>
          <a:bodyPr/>
          <a:lstStyle>
            <a:lvl1pPr>
              <a:defRPr/>
            </a:lvl1pPr>
          </a:lstStyle>
          <a:p>
            <a:fld id="{2A1CC5E2-566F-4864-B0AB-BAE2D63ACC99}" type="slidenum">
              <a:rPr lang="en-US" altLang="en-US"/>
              <a:pPr/>
              <a:t>‹#›</a:t>
            </a:fld>
            <a:endParaRPr lang="en-US" altLang="en-US"/>
          </a:p>
        </p:txBody>
      </p:sp>
    </p:spTree>
    <p:extLst>
      <p:ext uri="{BB962C8B-B14F-4D97-AF65-F5344CB8AC3E}">
        <p14:creationId xmlns:p14="http://schemas.microsoft.com/office/powerpoint/2010/main" val="3085641693"/>
      </p:ext>
    </p:extLst>
  </p:cSld>
  <p:clrMapOvr>
    <a:masterClrMapping/>
  </p:clrMapOvr>
  <p:transition spd="slow" advTm="16000">
    <p:random/>
    <p:sndAc>
      <p:stSnd>
        <p:snd r:embed="rId1" name="projctor.wav"/>
      </p:stSnd>
    </p:sndAc>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3DAAC0-3BC5-4C50-85CF-C23D8A5C1D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335137-95B3-4203-901F-700997A655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430BAC-A564-4A13-9E5F-885484AE1B2F}"/>
              </a:ext>
            </a:extLst>
          </p:cNvPr>
          <p:cNvSpPr>
            <a:spLocks noGrp="1" noChangeArrowheads="1"/>
          </p:cNvSpPr>
          <p:nvPr>
            <p:ph type="sldNum" sz="quarter" idx="12"/>
          </p:nvPr>
        </p:nvSpPr>
        <p:spPr>
          <a:ln/>
        </p:spPr>
        <p:txBody>
          <a:bodyPr/>
          <a:lstStyle>
            <a:lvl1pPr>
              <a:defRPr/>
            </a:lvl1pPr>
          </a:lstStyle>
          <a:p>
            <a:fld id="{BDC07493-5C3D-4A93-AE95-A63110FD8C07}" type="slidenum">
              <a:rPr lang="en-US" altLang="en-US"/>
              <a:pPr/>
              <a:t>‹#›</a:t>
            </a:fld>
            <a:endParaRPr lang="en-US" altLang="en-US"/>
          </a:p>
        </p:txBody>
      </p:sp>
    </p:spTree>
    <p:extLst>
      <p:ext uri="{BB962C8B-B14F-4D97-AF65-F5344CB8AC3E}">
        <p14:creationId xmlns:p14="http://schemas.microsoft.com/office/powerpoint/2010/main" val="3421807042"/>
      </p:ext>
    </p:extLst>
  </p:cSld>
  <p:clrMapOvr>
    <a:masterClrMapping/>
  </p:clrMapOvr>
  <p:transition spd="slow" advTm="16000">
    <p:random/>
    <p:sndAc>
      <p:stSnd>
        <p:snd r:embed="rId1" name="projctor.wav"/>
      </p:stSnd>
    </p:sndAc>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2A11AE-2FED-4AD9-B9E7-B2C655CA7A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CFF762-FAA9-46A0-9B93-10D5D43D25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80FC97-2039-4C6F-AD49-B187DC935A36}"/>
              </a:ext>
            </a:extLst>
          </p:cNvPr>
          <p:cNvSpPr>
            <a:spLocks noGrp="1" noChangeArrowheads="1"/>
          </p:cNvSpPr>
          <p:nvPr>
            <p:ph type="sldNum" sz="quarter" idx="12"/>
          </p:nvPr>
        </p:nvSpPr>
        <p:spPr>
          <a:ln/>
        </p:spPr>
        <p:txBody>
          <a:bodyPr/>
          <a:lstStyle>
            <a:lvl1pPr>
              <a:defRPr/>
            </a:lvl1pPr>
          </a:lstStyle>
          <a:p>
            <a:fld id="{FD6CC063-3BBC-4214-B376-F34B085CF62F}" type="slidenum">
              <a:rPr lang="en-US" altLang="en-US"/>
              <a:pPr/>
              <a:t>‹#›</a:t>
            </a:fld>
            <a:endParaRPr lang="en-US" altLang="en-US"/>
          </a:p>
        </p:txBody>
      </p:sp>
    </p:spTree>
    <p:extLst>
      <p:ext uri="{BB962C8B-B14F-4D97-AF65-F5344CB8AC3E}">
        <p14:creationId xmlns:p14="http://schemas.microsoft.com/office/powerpoint/2010/main" val="3219784103"/>
      </p:ext>
    </p:extLst>
  </p:cSld>
  <p:clrMapOvr>
    <a:masterClrMapping/>
  </p:clrMapOvr>
  <p:transition spd="slow" advTm="16000">
    <p:random/>
    <p:sndAc>
      <p:stSnd>
        <p:snd r:embed="rId1" name="projctor.wav"/>
      </p:stSnd>
    </p:sndAc>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3DDAA442-A859-4726-A920-6FCDAFFBE8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2CDEA0-B56E-45D4-A0E6-73AD635C1C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F326C1-B0E0-450E-BEBA-AC827E5D85F9}"/>
              </a:ext>
            </a:extLst>
          </p:cNvPr>
          <p:cNvSpPr>
            <a:spLocks noGrp="1" noChangeArrowheads="1"/>
          </p:cNvSpPr>
          <p:nvPr>
            <p:ph type="sldNum" sz="quarter" idx="12"/>
          </p:nvPr>
        </p:nvSpPr>
        <p:spPr>
          <a:ln/>
        </p:spPr>
        <p:txBody>
          <a:bodyPr/>
          <a:lstStyle>
            <a:lvl1pPr>
              <a:defRPr/>
            </a:lvl1pPr>
          </a:lstStyle>
          <a:p>
            <a:fld id="{75AA13E0-DB49-4518-8B6E-1FBCBA4219E7}" type="slidenum">
              <a:rPr lang="en-US" altLang="en-US"/>
              <a:pPr/>
              <a:t>‹#›</a:t>
            </a:fld>
            <a:endParaRPr lang="en-US" altLang="en-US"/>
          </a:p>
        </p:txBody>
      </p:sp>
    </p:spTree>
    <p:extLst>
      <p:ext uri="{BB962C8B-B14F-4D97-AF65-F5344CB8AC3E}">
        <p14:creationId xmlns:p14="http://schemas.microsoft.com/office/powerpoint/2010/main" val="1226793586"/>
      </p:ext>
    </p:extLst>
  </p:cSld>
  <p:clrMapOvr>
    <a:masterClrMapping/>
  </p:clrMapOvr>
  <p:transition spd="slow" advTm="16000">
    <p:random/>
    <p:sndAc>
      <p:stSnd>
        <p:snd r:embed="rId1" name="projctor.wav"/>
      </p:stSnd>
    </p:sndAc>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612866F-04CA-4E2A-A853-1089BFF5F4C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11731E7-6493-469B-BA19-669F91BFB9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0D1D44D-38CC-4C5B-B0C7-22BC72D0918F}"/>
              </a:ext>
            </a:extLst>
          </p:cNvPr>
          <p:cNvSpPr>
            <a:spLocks noGrp="1" noChangeArrowheads="1"/>
          </p:cNvSpPr>
          <p:nvPr>
            <p:ph type="sldNum" sz="quarter" idx="12"/>
          </p:nvPr>
        </p:nvSpPr>
        <p:spPr>
          <a:ln/>
        </p:spPr>
        <p:txBody>
          <a:bodyPr/>
          <a:lstStyle>
            <a:lvl1pPr>
              <a:defRPr/>
            </a:lvl1pPr>
          </a:lstStyle>
          <a:p>
            <a:fld id="{83E5BAAF-A7DC-477C-9568-90A48B34B785}" type="slidenum">
              <a:rPr lang="en-US" altLang="en-US"/>
              <a:pPr/>
              <a:t>‹#›</a:t>
            </a:fld>
            <a:endParaRPr lang="en-US" altLang="en-US"/>
          </a:p>
        </p:txBody>
      </p:sp>
    </p:spTree>
    <p:extLst>
      <p:ext uri="{BB962C8B-B14F-4D97-AF65-F5344CB8AC3E}">
        <p14:creationId xmlns:p14="http://schemas.microsoft.com/office/powerpoint/2010/main" val="1280304100"/>
      </p:ext>
    </p:extLst>
  </p:cSld>
  <p:clrMapOvr>
    <a:masterClrMapping/>
  </p:clrMapOvr>
  <p:transition spd="slow" advTm="16000">
    <p:random/>
    <p:sndAc>
      <p:stSnd>
        <p:snd r:embed="rId1" name="projctor.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08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FB0-4170-4740-8EF5-D8A78E5FA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564923-F4D1-4AEF-92F5-E0A2ABEA8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8EBFA2-A29F-4F04-A9E1-36EE6D2C7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150BF6-532E-4B6B-8D45-27F16622380A}"/>
              </a:ext>
            </a:extLst>
          </p:cNvPr>
          <p:cNvSpPr>
            <a:spLocks noGrp="1"/>
          </p:cNvSpPr>
          <p:nvPr>
            <p:ph type="dt" sz="half" idx="10"/>
          </p:nvPr>
        </p:nvSpPr>
        <p:spPr/>
        <p:txBody>
          <a:bodyPr/>
          <a:lstStyle/>
          <a:p>
            <a:fld id="{943C7210-5589-410D-A704-70AA7C1B20DD}" type="datetimeFigureOut">
              <a:rPr lang="en-US" smtClean="0"/>
              <a:t>4/26/2023</a:t>
            </a:fld>
            <a:endParaRPr lang="en-US"/>
          </a:p>
        </p:txBody>
      </p:sp>
      <p:sp>
        <p:nvSpPr>
          <p:cNvPr id="6" name="Footer Placeholder 5">
            <a:extLst>
              <a:ext uri="{FF2B5EF4-FFF2-40B4-BE49-F238E27FC236}">
                <a16:creationId xmlns:a16="http://schemas.microsoft.com/office/drawing/2014/main" id="{3786EB02-0615-451F-8C92-C7FC5374B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9D89E-5792-43E0-A392-41D8ABA91B4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72395501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B0E55AD0-AA77-4E6E-91EE-840723E681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2C8F48-FE69-4E2F-BC27-059272EA49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28E2C5-1317-42DC-BC2F-CD55639CC403}"/>
              </a:ext>
            </a:extLst>
          </p:cNvPr>
          <p:cNvSpPr>
            <a:spLocks noGrp="1" noChangeArrowheads="1"/>
          </p:cNvSpPr>
          <p:nvPr>
            <p:ph type="sldNum" sz="quarter" idx="12"/>
          </p:nvPr>
        </p:nvSpPr>
        <p:spPr>
          <a:ln/>
        </p:spPr>
        <p:txBody>
          <a:bodyPr/>
          <a:lstStyle>
            <a:lvl1pPr>
              <a:defRPr/>
            </a:lvl1pPr>
          </a:lstStyle>
          <a:p>
            <a:fld id="{C7E3128A-7D33-4F28-ABA8-FF19FE2C3654}" type="slidenum">
              <a:rPr lang="en-US" altLang="en-US"/>
              <a:pPr/>
              <a:t>‹#›</a:t>
            </a:fld>
            <a:endParaRPr lang="en-US" altLang="en-US"/>
          </a:p>
        </p:txBody>
      </p:sp>
    </p:spTree>
    <p:extLst>
      <p:ext uri="{BB962C8B-B14F-4D97-AF65-F5344CB8AC3E}">
        <p14:creationId xmlns:p14="http://schemas.microsoft.com/office/powerpoint/2010/main" val="1116594453"/>
      </p:ext>
    </p:extLst>
  </p:cSld>
  <p:clrMapOvr>
    <a:masterClrMapping/>
  </p:clrMapOvr>
  <p:transition spd="slow" advTm="16000">
    <p:random/>
    <p:sndAc>
      <p:stSnd>
        <p:snd r:embed="rId1" name="projctor.wav"/>
      </p:stSnd>
    </p:sndAc>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220E2DD-C93B-45E5-BBD3-F977A9E871C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7BFEC5B-0852-4744-8766-ABE68B537E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C4E251B-D3A7-425C-AFC9-F6DF88AEC75E}"/>
              </a:ext>
            </a:extLst>
          </p:cNvPr>
          <p:cNvSpPr>
            <a:spLocks noGrp="1" noChangeArrowheads="1"/>
          </p:cNvSpPr>
          <p:nvPr>
            <p:ph type="sldNum" sz="quarter" idx="12"/>
          </p:nvPr>
        </p:nvSpPr>
        <p:spPr>
          <a:ln/>
        </p:spPr>
        <p:txBody>
          <a:bodyPr/>
          <a:lstStyle>
            <a:lvl1pPr>
              <a:defRPr/>
            </a:lvl1pPr>
          </a:lstStyle>
          <a:p>
            <a:fld id="{7E86C1E0-48C1-48BC-96A8-F270231C2A81}" type="slidenum">
              <a:rPr lang="en-US" altLang="en-US"/>
              <a:pPr/>
              <a:t>‹#›</a:t>
            </a:fld>
            <a:endParaRPr lang="en-US" altLang="en-US"/>
          </a:p>
        </p:txBody>
      </p:sp>
    </p:spTree>
    <p:extLst>
      <p:ext uri="{BB962C8B-B14F-4D97-AF65-F5344CB8AC3E}">
        <p14:creationId xmlns:p14="http://schemas.microsoft.com/office/powerpoint/2010/main" val="2913983048"/>
      </p:ext>
    </p:extLst>
  </p:cSld>
  <p:clrMapOvr>
    <a:masterClrMapping/>
  </p:clrMapOvr>
  <p:transition spd="slow" advTm="16000">
    <p:random/>
    <p:sndAc>
      <p:stSnd>
        <p:snd r:embed="rId1" name="projctor.wav"/>
      </p:stSnd>
    </p:sndAc>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362ABEB-7DA0-42ED-A20F-1F16AA2676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F3AC30D-622D-4B1B-AC5C-70CCE62F8B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7F2972-7F08-4B31-9C56-2AE11FD4E9D6}"/>
              </a:ext>
            </a:extLst>
          </p:cNvPr>
          <p:cNvSpPr>
            <a:spLocks noGrp="1" noChangeArrowheads="1"/>
          </p:cNvSpPr>
          <p:nvPr>
            <p:ph type="sldNum" sz="quarter" idx="12"/>
          </p:nvPr>
        </p:nvSpPr>
        <p:spPr>
          <a:ln/>
        </p:spPr>
        <p:txBody>
          <a:bodyPr/>
          <a:lstStyle>
            <a:lvl1pPr>
              <a:defRPr/>
            </a:lvl1pPr>
          </a:lstStyle>
          <a:p>
            <a:fld id="{8D4AEB16-8ABE-42F5-8959-05D7ADB8165D}" type="slidenum">
              <a:rPr lang="en-US" altLang="en-US"/>
              <a:pPr/>
              <a:t>‹#›</a:t>
            </a:fld>
            <a:endParaRPr lang="en-US" altLang="en-US"/>
          </a:p>
        </p:txBody>
      </p:sp>
    </p:spTree>
    <p:extLst>
      <p:ext uri="{BB962C8B-B14F-4D97-AF65-F5344CB8AC3E}">
        <p14:creationId xmlns:p14="http://schemas.microsoft.com/office/powerpoint/2010/main" val="1342045629"/>
      </p:ext>
    </p:extLst>
  </p:cSld>
  <p:clrMapOvr>
    <a:masterClrMapping/>
  </p:clrMapOvr>
  <p:transition spd="slow" advTm="16000">
    <p:random/>
    <p:sndAc>
      <p:stSnd>
        <p:snd r:embed="rId1" name="projctor.wav"/>
      </p:stSnd>
    </p:sndAc>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ECEAC1-7E88-4479-A222-DBB6074CF1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65EEF8-A487-4B85-8EB7-95AE24F833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F9CCC4-515B-4FAC-84F0-AA6FA56F5199}"/>
              </a:ext>
            </a:extLst>
          </p:cNvPr>
          <p:cNvSpPr>
            <a:spLocks noGrp="1" noChangeArrowheads="1"/>
          </p:cNvSpPr>
          <p:nvPr>
            <p:ph type="sldNum" sz="quarter" idx="12"/>
          </p:nvPr>
        </p:nvSpPr>
        <p:spPr>
          <a:ln/>
        </p:spPr>
        <p:txBody>
          <a:bodyPr/>
          <a:lstStyle>
            <a:lvl1pPr>
              <a:defRPr/>
            </a:lvl1pPr>
          </a:lstStyle>
          <a:p>
            <a:fld id="{B2A8DB5E-9150-4027-9D5C-64E8FFC55F6B}" type="slidenum">
              <a:rPr lang="en-US" altLang="en-US"/>
              <a:pPr/>
              <a:t>‹#›</a:t>
            </a:fld>
            <a:endParaRPr lang="en-US" altLang="en-US"/>
          </a:p>
        </p:txBody>
      </p:sp>
    </p:spTree>
    <p:extLst>
      <p:ext uri="{BB962C8B-B14F-4D97-AF65-F5344CB8AC3E}">
        <p14:creationId xmlns:p14="http://schemas.microsoft.com/office/powerpoint/2010/main" val="113213573"/>
      </p:ext>
    </p:extLst>
  </p:cSld>
  <p:clrMapOvr>
    <a:masterClrMapping/>
  </p:clrMapOvr>
  <p:transition spd="slow" advTm="16000">
    <p:random/>
    <p:sndAc>
      <p:stSnd>
        <p:snd r:embed="rId1" name="projctor.wav"/>
      </p:stSnd>
    </p:sndAc>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1397AE14-97F5-423B-AD80-D224DCC258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164E35-C71C-4787-8E46-DB61C56DF9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7E1934-10C1-4A76-BB7B-C3B8979EBCD4}"/>
              </a:ext>
            </a:extLst>
          </p:cNvPr>
          <p:cNvSpPr>
            <a:spLocks noGrp="1" noChangeArrowheads="1"/>
          </p:cNvSpPr>
          <p:nvPr>
            <p:ph type="sldNum" sz="quarter" idx="12"/>
          </p:nvPr>
        </p:nvSpPr>
        <p:spPr>
          <a:ln/>
        </p:spPr>
        <p:txBody>
          <a:bodyPr/>
          <a:lstStyle>
            <a:lvl1pPr>
              <a:defRPr/>
            </a:lvl1pPr>
          </a:lstStyle>
          <a:p>
            <a:fld id="{B5C11C95-D243-45B1-B829-FD4236D9E28D}" type="slidenum">
              <a:rPr lang="en-US" altLang="en-US"/>
              <a:pPr/>
              <a:t>‹#›</a:t>
            </a:fld>
            <a:endParaRPr lang="en-US" altLang="en-US"/>
          </a:p>
        </p:txBody>
      </p:sp>
    </p:spTree>
    <p:extLst>
      <p:ext uri="{BB962C8B-B14F-4D97-AF65-F5344CB8AC3E}">
        <p14:creationId xmlns:p14="http://schemas.microsoft.com/office/powerpoint/2010/main" val="3958334224"/>
      </p:ext>
    </p:extLst>
  </p:cSld>
  <p:clrMapOvr>
    <a:masterClrMapping/>
  </p:clrMapOvr>
  <p:transition spd="slow" advTm="16000">
    <p:random/>
    <p:sndAc>
      <p:stSnd>
        <p:snd r:embed="rId1" name="projctor.wav"/>
      </p:stSnd>
    </p:sndAc>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F81AE7-655D-4BD9-9E92-F3009E026D2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17C6F7-C1AD-4FD6-866D-A635861037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57E30D-5594-44C3-8879-2D8EE1EFA96A}"/>
              </a:ext>
            </a:extLst>
          </p:cNvPr>
          <p:cNvSpPr>
            <a:spLocks noGrp="1" noChangeArrowheads="1"/>
          </p:cNvSpPr>
          <p:nvPr>
            <p:ph type="sldNum" sz="quarter" idx="12"/>
          </p:nvPr>
        </p:nvSpPr>
        <p:spPr>
          <a:ln/>
        </p:spPr>
        <p:txBody>
          <a:bodyPr/>
          <a:lstStyle>
            <a:lvl1pPr>
              <a:defRPr/>
            </a:lvl1pPr>
          </a:lstStyle>
          <a:p>
            <a:fld id="{8A4B1424-D016-461D-BC0E-D8991AD55C57}" type="slidenum">
              <a:rPr lang="en-US" altLang="en-US"/>
              <a:pPr/>
              <a:t>‹#›</a:t>
            </a:fld>
            <a:endParaRPr lang="en-US" altLang="en-US"/>
          </a:p>
        </p:txBody>
      </p:sp>
    </p:spTree>
    <p:extLst>
      <p:ext uri="{BB962C8B-B14F-4D97-AF65-F5344CB8AC3E}">
        <p14:creationId xmlns:p14="http://schemas.microsoft.com/office/powerpoint/2010/main" val="1557245692"/>
      </p:ext>
    </p:extLst>
  </p:cSld>
  <p:clrMapOvr>
    <a:masterClrMapping/>
  </p:clrMapOvr>
  <p:transition spd="slow" advTm="16000">
    <p:random/>
    <p:sndAc>
      <p:stSnd>
        <p:snd r:embed="rId1" name="projctor.wav"/>
      </p:stSnd>
    </p:sndAc>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249EE756-3167-4F0E-A7B7-07197435FE29}"/>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601376-66E3-45A2-AEC6-4995691CF17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48DF47-5469-44F8-BD55-DDA170790D6D}"/>
              </a:ext>
            </a:extLst>
          </p:cNvPr>
          <p:cNvSpPr>
            <a:spLocks noGrp="1" noChangeArrowheads="1"/>
          </p:cNvSpPr>
          <p:nvPr>
            <p:ph type="sldNum" sz="quarter" idx="12"/>
          </p:nvPr>
        </p:nvSpPr>
        <p:spPr/>
        <p:txBody>
          <a:bodyPr/>
          <a:lstStyle>
            <a:lvl1pPr>
              <a:defRPr/>
            </a:lvl1pPr>
          </a:lstStyle>
          <a:p>
            <a:fld id="{8E97230D-B58E-4303-B713-A2989813A840}" type="slidenum">
              <a:rPr lang="en-US" altLang="en-US"/>
              <a:pPr/>
              <a:t>‹#›</a:t>
            </a:fld>
            <a:endParaRPr lang="en-US" altLang="en-US"/>
          </a:p>
        </p:txBody>
      </p:sp>
    </p:spTree>
    <p:extLst>
      <p:ext uri="{BB962C8B-B14F-4D97-AF65-F5344CB8AC3E}">
        <p14:creationId xmlns:p14="http://schemas.microsoft.com/office/powerpoint/2010/main" val="199208749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7EA912-D04C-470A-87C3-EE2B700A99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7A7C9E-A20B-47FC-AADC-047DE599DA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66F1E2-EB72-4864-9E6C-B168FEAD4FD3}"/>
              </a:ext>
            </a:extLst>
          </p:cNvPr>
          <p:cNvSpPr>
            <a:spLocks noGrp="1" noChangeArrowheads="1"/>
          </p:cNvSpPr>
          <p:nvPr>
            <p:ph type="sldNum" sz="quarter" idx="12"/>
          </p:nvPr>
        </p:nvSpPr>
        <p:spPr>
          <a:ln/>
        </p:spPr>
        <p:txBody>
          <a:bodyPr/>
          <a:lstStyle>
            <a:lvl1pPr>
              <a:defRPr/>
            </a:lvl1pPr>
          </a:lstStyle>
          <a:p>
            <a:fld id="{8302768F-78E1-4198-90C8-D07A5B62B5F3}" type="slidenum">
              <a:rPr lang="en-US" altLang="en-US"/>
              <a:pPr/>
              <a:t>‹#›</a:t>
            </a:fld>
            <a:endParaRPr lang="en-US" altLang="en-US"/>
          </a:p>
        </p:txBody>
      </p:sp>
    </p:spTree>
    <p:extLst>
      <p:ext uri="{BB962C8B-B14F-4D97-AF65-F5344CB8AC3E}">
        <p14:creationId xmlns:p14="http://schemas.microsoft.com/office/powerpoint/2010/main" val="26805002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BE025D7-21B5-466D-9466-230D4E1CC6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26D414-B72D-46EC-919D-2342A1D5DD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D31478-20B9-4782-B624-0A06067FFF72}"/>
              </a:ext>
            </a:extLst>
          </p:cNvPr>
          <p:cNvSpPr>
            <a:spLocks noGrp="1" noChangeArrowheads="1"/>
          </p:cNvSpPr>
          <p:nvPr>
            <p:ph type="sldNum" sz="quarter" idx="12"/>
          </p:nvPr>
        </p:nvSpPr>
        <p:spPr>
          <a:ln/>
        </p:spPr>
        <p:txBody>
          <a:bodyPr/>
          <a:lstStyle>
            <a:lvl1pPr>
              <a:defRPr/>
            </a:lvl1pPr>
          </a:lstStyle>
          <a:p>
            <a:fld id="{43A0211C-9363-4347-BF24-5A23976AD374}" type="slidenum">
              <a:rPr lang="en-US" altLang="en-US"/>
              <a:pPr/>
              <a:t>‹#›</a:t>
            </a:fld>
            <a:endParaRPr lang="en-US" altLang="en-US"/>
          </a:p>
        </p:txBody>
      </p:sp>
    </p:spTree>
    <p:extLst>
      <p:ext uri="{BB962C8B-B14F-4D97-AF65-F5344CB8AC3E}">
        <p14:creationId xmlns:p14="http://schemas.microsoft.com/office/powerpoint/2010/main" val="37419717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AD561F-6E14-412B-9A8A-51CD6D6C13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1686EA-4E8E-4DE8-93A9-35D0BDC885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EC5767-A687-4311-9D04-12F146E87A15}"/>
              </a:ext>
            </a:extLst>
          </p:cNvPr>
          <p:cNvSpPr>
            <a:spLocks noGrp="1" noChangeArrowheads="1"/>
          </p:cNvSpPr>
          <p:nvPr>
            <p:ph type="sldNum" sz="quarter" idx="12"/>
          </p:nvPr>
        </p:nvSpPr>
        <p:spPr>
          <a:ln/>
        </p:spPr>
        <p:txBody>
          <a:bodyPr/>
          <a:lstStyle>
            <a:lvl1pPr>
              <a:defRPr/>
            </a:lvl1pPr>
          </a:lstStyle>
          <a:p>
            <a:fld id="{FC4107DF-667F-473B-BAB2-203BC85F5CBD}" type="slidenum">
              <a:rPr lang="en-US" altLang="en-US"/>
              <a:pPr/>
              <a:t>‹#›</a:t>
            </a:fld>
            <a:endParaRPr lang="en-US" altLang="en-US"/>
          </a:p>
        </p:txBody>
      </p:sp>
    </p:spTree>
    <p:extLst>
      <p:ext uri="{BB962C8B-B14F-4D97-AF65-F5344CB8AC3E}">
        <p14:creationId xmlns:p14="http://schemas.microsoft.com/office/powerpoint/2010/main" val="2735491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9870-24F0-42BC-BB0E-7C9522E6E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A2215-BBCB-4E32-9DB6-B8D9043742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26043C-6D59-4AD4-9253-35480BEAD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10F155-89E1-413E-BFFE-E133F8C0CEF2}"/>
              </a:ext>
            </a:extLst>
          </p:cNvPr>
          <p:cNvSpPr>
            <a:spLocks noGrp="1"/>
          </p:cNvSpPr>
          <p:nvPr>
            <p:ph type="dt" sz="half" idx="10"/>
          </p:nvPr>
        </p:nvSpPr>
        <p:spPr/>
        <p:txBody>
          <a:bodyPr/>
          <a:lstStyle/>
          <a:p>
            <a:fld id="{943C7210-5589-410D-A704-70AA7C1B20DD}" type="datetimeFigureOut">
              <a:rPr lang="en-US" smtClean="0"/>
              <a:t>4/26/2023</a:t>
            </a:fld>
            <a:endParaRPr lang="en-US"/>
          </a:p>
        </p:txBody>
      </p:sp>
      <p:sp>
        <p:nvSpPr>
          <p:cNvPr id="6" name="Footer Placeholder 5">
            <a:extLst>
              <a:ext uri="{FF2B5EF4-FFF2-40B4-BE49-F238E27FC236}">
                <a16:creationId xmlns:a16="http://schemas.microsoft.com/office/drawing/2014/main" id="{310F49A0-0618-4710-B7F7-4CDB6721E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40762-C407-4A8E-A686-B8842BEAE1A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69598121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8F33A37-6941-4207-B5B9-6D726A7D231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386D40-559B-44BB-AFA2-1D55BA989A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0ACD096-1783-4E70-B082-B74BE15184A0}"/>
              </a:ext>
            </a:extLst>
          </p:cNvPr>
          <p:cNvSpPr>
            <a:spLocks noGrp="1" noChangeArrowheads="1"/>
          </p:cNvSpPr>
          <p:nvPr>
            <p:ph type="sldNum" sz="quarter" idx="12"/>
          </p:nvPr>
        </p:nvSpPr>
        <p:spPr>
          <a:ln/>
        </p:spPr>
        <p:txBody>
          <a:bodyPr/>
          <a:lstStyle>
            <a:lvl1pPr>
              <a:defRPr/>
            </a:lvl1pPr>
          </a:lstStyle>
          <a:p>
            <a:fld id="{FB152326-B6B1-4C6E-AF56-61172BBEDF62}" type="slidenum">
              <a:rPr lang="en-US" altLang="en-US"/>
              <a:pPr/>
              <a:t>‹#›</a:t>
            </a:fld>
            <a:endParaRPr lang="en-US" altLang="en-US"/>
          </a:p>
        </p:txBody>
      </p:sp>
    </p:spTree>
    <p:extLst>
      <p:ext uri="{BB962C8B-B14F-4D97-AF65-F5344CB8AC3E}">
        <p14:creationId xmlns:p14="http://schemas.microsoft.com/office/powerpoint/2010/main" val="39233208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23E19D7-C2C5-4A7E-8077-41889082A58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B271C38-BA28-4702-84F0-AE7F6B47A7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8C462BB-A5A8-4566-8C79-C7A7262E4392}"/>
              </a:ext>
            </a:extLst>
          </p:cNvPr>
          <p:cNvSpPr>
            <a:spLocks noGrp="1" noChangeArrowheads="1"/>
          </p:cNvSpPr>
          <p:nvPr>
            <p:ph type="sldNum" sz="quarter" idx="12"/>
          </p:nvPr>
        </p:nvSpPr>
        <p:spPr>
          <a:ln/>
        </p:spPr>
        <p:txBody>
          <a:bodyPr/>
          <a:lstStyle>
            <a:lvl1pPr>
              <a:defRPr/>
            </a:lvl1pPr>
          </a:lstStyle>
          <a:p>
            <a:fld id="{204A7774-C639-4C1B-8F1C-CF3E160A9172}" type="slidenum">
              <a:rPr lang="en-US" altLang="en-US"/>
              <a:pPr/>
              <a:t>‹#›</a:t>
            </a:fld>
            <a:endParaRPr lang="en-US" altLang="en-US"/>
          </a:p>
        </p:txBody>
      </p:sp>
    </p:spTree>
    <p:extLst>
      <p:ext uri="{BB962C8B-B14F-4D97-AF65-F5344CB8AC3E}">
        <p14:creationId xmlns:p14="http://schemas.microsoft.com/office/powerpoint/2010/main" val="36198120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8EA512-0232-43ED-9C71-61A52D80D47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20802B7-19EE-44B4-ACE9-A35AA5289C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F07B560-1933-4A7A-803F-5A67CE06EAA5}"/>
              </a:ext>
            </a:extLst>
          </p:cNvPr>
          <p:cNvSpPr>
            <a:spLocks noGrp="1" noChangeArrowheads="1"/>
          </p:cNvSpPr>
          <p:nvPr>
            <p:ph type="sldNum" sz="quarter" idx="12"/>
          </p:nvPr>
        </p:nvSpPr>
        <p:spPr>
          <a:ln/>
        </p:spPr>
        <p:txBody>
          <a:bodyPr/>
          <a:lstStyle>
            <a:lvl1pPr>
              <a:defRPr/>
            </a:lvl1pPr>
          </a:lstStyle>
          <a:p>
            <a:fld id="{9610538C-5285-45CC-83E4-D36345866CB2}" type="slidenum">
              <a:rPr lang="en-US" altLang="en-US"/>
              <a:pPr/>
              <a:t>‹#›</a:t>
            </a:fld>
            <a:endParaRPr lang="en-US" altLang="en-US"/>
          </a:p>
        </p:txBody>
      </p:sp>
    </p:spTree>
    <p:extLst>
      <p:ext uri="{BB962C8B-B14F-4D97-AF65-F5344CB8AC3E}">
        <p14:creationId xmlns:p14="http://schemas.microsoft.com/office/powerpoint/2010/main" val="363465223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EB5DF9-5F58-47F4-B868-449EE5B20F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8D53FA-3C6A-438C-805C-D70DC4A35A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4E544D-0AAE-4C11-A263-97656EB77729}"/>
              </a:ext>
            </a:extLst>
          </p:cNvPr>
          <p:cNvSpPr>
            <a:spLocks noGrp="1" noChangeArrowheads="1"/>
          </p:cNvSpPr>
          <p:nvPr>
            <p:ph type="sldNum" sz="quarter" idx="12"/>
          </p:nvPr>
        </p:nvSpPr>
        <p:spPr>
          <a:ln/>
        </p:spPr>
        <p:txBody>
          <a:bodyPr/>
          <a:lstStyle>
            <a:lvl1pPr>
              <a:defRPr/>
            </a:lvl1pPr>
          </a:lstStyle>
          <a:p>
            <a:fld id="{419757B9-42A1-45AD-866A-8381A6901E8C}" type="slidenum">
              <a:rPr lang="en-US" altLang="en-US"/>
              <a:pPr/>
              <a:t>‹#›</a:t>
            </a:fld>
            <a:endParaRPr lang="en-US" altLang="en-US"/>
          </a:p>
        </p:txBody>
      </p:sp>
    </p:spTree>
    <p:extLst>
      <p:ext uri="{BB962C8B-B14F-4D97-AF65-F5344CB8AC3E}">
        <p14:creationId xmlns:p14="http://schemas.microsoft.com/office/powerpoint/2010/main" val="106023224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F1ADED-F768-4FC4-8B0D-ED2139C1A5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DE64E6-507F-4C4A-9E95-E4B1613BB8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58122D-F884-4884-AE37-28B66F4A09E1}"/>
              </a:ext>
            </a:extLst>
          </p:cNvPr>
          <p:cNvSpPr>
            <a:spLocks noGrp="1" noChangeArrowheads="1"/>
          </p:cNvSpPr>
          <p:nvPr>
            <p:ph type="sldNum" sz="quarter" idx="12"/>
          </p:nvPr>
        </p:nvSpPr>
        <p:spPr>
          <a:ln/>
        </p:spPr>
        <p:txBody>
          <a:bodyPr/>
          <a:lstStyle>
            <a:lvl1pPr>
              <a:defRPr/>
            </a:lvl1pPr>
          </a:lstStyle>
          <a:p>
            <a:fld id="{A1A6C297-AB3F-43BD-8B0A-84917518E377}" type="slidenum">
              <a:rPr lang="en-US" altLang="en-US"/>
              <a:pPr/>
              <a:t>‹#›</a:t>
            </a:fld>
            <a:endParaRPr lang="en-US" altLang="en-US"/>
          </a:p>
        </p:txBody>
      </p:sp>
    </p:spTree>
    <p:extLst>
      <p:ext uri="{BB962C8B-B14F-4D97-AF65-F5344CB8AC3E}">
        <p14:creationId xmlns:p14="http://schemas.microsoft.com/office/powerpoint/2010/main" val="180109961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C01EFF-DCF2-4564-B1C0-F400611A0E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51984B-DB8E-4517-A971-EFD5E39508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2C4026-6130-4422-A3B8-F5EB4B52B2BD}"/>
              </a:ext>
            </a:extLst>
          </p:cNvPr>
          <p:cNvSpPr>
            <a:spLocks noGrp="1" noChangeArrowheads="1"/>
          </p:cNvSpPr>
          <p:nvPr>
            <p:ph type="sldNum" sz="quarter" idx="12"/>
          </p:nvPr>
        </p:nvSpPr>
        <p:spPr>
          <a:ln/>
        </p:spPr>
        <p:txBody>
          <a:bodyPr/>
          <a:lstStyle>
            <a:lvl1pPr>
              <a:defRPr/>
            </a:lvl1pPr>
          </a:lstStyle>
          <a:p>
            <a:fld id="{ECE83238-5733-47AD-98D5-88C9F5C67EBA}" type="slidenum">
              <a:rPr lang="en-US" altLang="en-US"/>
              <a:pPr/>
              <a:t>‹#›</a:t>
            </a:fld>
            <a:endParaRPr lang="en-US" altLang="en-US"/>
          </a:p>
        </p:txBody>
      </p:sp>
    </p:spTree>
    <p:extLst>
      <p:ext uri="{BB962C8B-B14F-4D97-AF65-F5344CB8AC3E}">
        <p14:creationId xmlns:p14="http://schemas.microsoft.com/office/powerpoint/2010/main" val="180990093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8EC5A8-2FFE-4968-9AD2-47B90C7323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CC3E27-9C36-449B-B5FF-5210837257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5C1ED4-CC57-4F09-9BFB-1A5785059123}"/>
              </a:ext>
            </a:extLst>
          </p:cNvPr>
          <p:cNvSpPr>
            <a:spLocks noGrp="1" noChangeArrowheads="1"/>
          </p:cNvSpPr>
          <p:nvPr>
            <p:ph type="sldNum" sz="quarter" idx="12"/>
          </p:nvPr>
        </p:nvSpPr>
        <p:spPr>
          <a:ln/>
        </p:spPr>
        <p:txBody>
          <a:bodyPr/>
          <a:lstStyle>
            <a:lvl1pPr>
              <a:defRPr/>
            </a:lvl1pPr>
          </a:lstStyle>
          <a:p>
            <a:fld id="{4F748D42-80EA-44E0-949E-83A8E22D0AB8}" type="slidenum">
              <a:rPr lang="en-US" altLang="en-US"/>
              <a:pPr/>
              <a:t>‹#›</a:t>
            </a:fld>
            <a:endParaRPr lang="en-US" altLang="en-US"/>
          </a:p>
        </p:txBody>
      </p:sp>
    </p:spTree>
    <p:extLst>
      <p:ext uri="{BB962C8B-B14F-4D97-AF65-F5344CB8AC3E}">
        <p14:creationId xmlns:p14="http://schemas.microsoft.com/office/powerpoint/2010/main" val="280845431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4AAFD8F-243E-42C7-A8E8-201E58A4BBD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A6DF191-C7FE-4344-80B0-AE60DD8530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C70D94-80A7-44EE-92B6-7009BC6D06F0}"/>
              </a:ext>
            </a:extLst>
          </p:cNvPr>
          <p:cNvSpPr>
            <a:spLocks noGrp="1" noChangeArrowheads="1"/>
          </p:cNvSpPr>
          <p:nvPr>
            <p:ph type="sldNum" sz="quarter" idx="12"/>
          </p:nvPr>
        </p:nvSpPr>
        <p:spPr>
          <a:ln/>
        </p:spPr>
        <p:txBody>
          <a:bodyPr/>
          <a:lstStyle>
            <a:lvl1pPr>
              <a:defRPr/>
            </a:lvl1pPr>
          </a:lstStyle>
          <a:p>
            <a:fld id="{EBE1669D-AD07-4B00-A838-FA0CEEB4AB64}" type="slidenum">
              <a:rPr lang="en-US" altLang="en-US"/>
              <a:pPr/>
              <a:t>‹#›</a:t>
            </a:fld>
            <a:endParaRPr lang="en-US" altLang="en-US"/>
          </a:p>
        </p:txBody>
      </p:sp>
    </p:spTree>
    <p:extLst>
      <p:ext uri="{BB962C8B-B14F-4D97-AF65-F5344CB8AC3E}">
        <p14:creationId xmlns:p14="http://schemas.microsoft.com/office/powerpoint/2010/main" val="31250362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B628F6B-7230-4A5F-9717-2C8ABA7FD5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05DD0F-9688-4E97-9762-1437B1658E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DFEB5-1EEE-4E29-BFAB-80E8F6E060F4}"/>
              </a:ext>
            </a:extLst>
          </p:cNvPr>
          <p:cNvSpPr>
            <a:spLocks noGrp="1" noChangeArrowheads="1"/>
          </p:cNvSpPr>
          <p:nvPr>
            <p:ph type="sldNum" sz="quarter" idx="12"/>
          </p:nvPr>
        </p:nvSpPr>
        <p:spPr>
          <a:ln/>
        </p:spPr>
        <p:txBody>
          <a:bodyPr/>
          <a:lstStyle>
            <a:lvl1pPr>
              <a:defRPr/>
            </a:lvl1pPr>
          </a:lstStyle>
          <a:p>
            <a:fld id="{593CAB2C-BBFE-4305-BD12-76DFFA7EC9C7}" type="slidenum">
              <a:rPr lang="en-US" altLang="en-US"/>
              <a:pPr/>
              <a:t>‹#›</a:t>
            </a:fld>
            <a:endParaRPr lang="en-US" altLang="en-US"/>
          </a:p>
        </p:txBody>
      </p:sp>
    </p:spTree>
    <p:extLst>
      <p:ext uri="{BB962C8B-B14F-4D97-AF65-F5344CB8AC3E}">
        <p14:creationId xmlns:p14="http://schemas.microsoft.com/office/powerpoint/2010/main" val="18071420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45BA604-AFA6-4168-92F2-CAE5D29E93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F74FE8-08D7-4EEB-8DF8-045D3836BB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2D6B4E-C738-4E4B-8DEF-80FAB4F47292}"/>
              </a:ext>
            </a:extLst>
          </p:cNvPr>
          <p:cNvSpPr>
            <a:spLocks noGrp="1" noChangeArrowheads="1"/>
          </p:cNvSpPr>
          <p:nvPr>
            <p:ph type="sldNum" sz="quarter" idx="12"/>
          </p:nvPr>
        </p:nvSpPr>
        <p:spPr>
          <a:ln/>
        </p:spPr>
        <p:txBody>
          <a:bodyPr/>
          <a:lstStyle>
            <a:lvl1pPr>
              <a:defRPr/>
            </a:lvl1pPr>
          </a:lstStyle>
          <a:p>
            <a:fld id="{00B78351-7272-496E-A722-F2E3C4FE5B0C}" type="slidenum">
              <a:rPr lang="en-US" altLang="en-US"/>
              <a:pPr/>
              <a:t>‹#›</a:t>
            </a:fld>
            <a:endParaRPr lang="en-US" altLang="en-US"/>
          </a:p>
        </p:txBody>
      </p:sp>
    </p:spTree>
    <p:extLst>
      <p:ext uri="{BB962C8B-B14F-4D97-AF65-F5344CB8AC3E}">
        <p14:creationId xmlns:p14="http://schemas.microsoft.com/office/powerpoint/2010/main" val="1368143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A984-D8A0-4C37-8918-1D7893E3B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6A7C88-2A3A-4FB4-934A-505EBE1687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B733C-604B-4C41-B5B5-52E650DEDFA1}"/>
              </a:ext>
            </a:extLst>
          </p:cNvPr>
          <p:cNvSpPr>
            <a:spLocks noGrp="1"/>
          </p:cNvSpPr>
          <p:nvPr>
            <p:ph type="dt" sz="half" idx="10"/>
          </p:nvPr>
        </p:nvSpPr>
        <p:spPr/>
        <p:txBody>
          <a:bodyPr/>
          <a:lstStyle/>
          <a:p>
            <a:fld id="{943C7210-5589-410D-A704-70AA7C1B20DD}" type="datetimeFigureOut">
              <a:rPr lang="en-US" smtClean="0"/>
              <a:t>4/26/2023</a:t>
            </a:fld>
            <a:endParaRPr lang="en-US"/>
          </a:p>
        </p:txBody>
      </p:sp>
      <p:sp>
        <p:nvSpPr>
          <p:cNvPr id="5" name="Footer Placeholder 4">
            <a:extLst>
              <a:ext uri="{FF2B5EF4-FFF2-40B4-BE49-F238E27FC236}">
                <a16:creationId xmlns:a16="http://schemas.microsoft.com/office/drawing/2014/main" id="{2C66D80D-642A-43B3-8293-6E48F2113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D308F-62AC-49BB-9B38-249F4B9BC5A1}"/>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78317124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C33A5800-7D13-40B4-8784-756AF66930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E7B4D0-3B8F-4681-AC45-5BF0766F55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7CE083-688C-4391-85E3-334D53A9011E}"/>
              </a:ext>
            </a:extLst>
          </p:cNvPr>
          <p:cNvSpPr>
            <a:spLocks noGrp="1" noChangeArrowheads="1"/>
          </p:cNvSpPr>
          <p:nvPr>
            <p:ph type="sldNum" sz="quarter" idx="12"/>
          </p:nvPr>
        </p:nvSpPr>
        <p:spPr>
          <a:ln/>
        </p:spPr>
        <p:txBody>
          <a:bodyPr/>
          <a:lstStyle>
            <a:lvl1pPr>
              <a:defRPr/>
            </a:lvl1pPr>
          </a:lstStyle>
          <a:p>
            <a:fld id="{DEF6D9C9-D0F6-46DE-AAC7-096A66A473C3}" type="slidenum">
              <a:rPr lang="en-US" altLang="en-US"/>
              <a:pPr/>
              <a:t>‹#›</a:t>
            </a:fld>
            <a:endParaRPr lang="en-US" altLang="en-US"/>
          </a:p>
        </p:txBody>
      </p:sp>
    </p:spTree>
    <p:extLst>
      <p:ext uri="{BB962C8B-B14F-4D97-AF65-F5344CB8AC3E}">
        <p14:creationId xmlns:p14="http://schemas.microsoft.com/office/powerpoint/2010/main" val="379048755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E7E2782-22A1-403C-B058-55CE5C8798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37FA57-258C-42E9-999C-698E2C869E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CD0BA5-D755-4064-96E7-CAA8EEF43943}"/>
              </a:ext>
            </a:extLst>
          </p:cNvPr>
          <p:cNvSpPr>
            <a:spLocks noGrp="1" noChangeArrowheads="1"/>
          </p:cNvSpPr>
          <p:nvPr>
            <p:ph type="sldNum" sz="quarter" idx="12"/>
          </p:nvPr>
        </p:nvSpPr>
        <p:spPr>
          <a:ln/>
        </p:spPr>
        <p:txBody>
          <a:bodyPr/>
          <a:lstStyle>
            <a:lvl1pPr>
              <a:defRPr/>
            </a:lvl1pPr>
          </a:lstStyle>
          <a:p>
            <a:fld id="{9261C0DE-2C62-4E98-AADA-BF47AEE00031}" type="slidenum">
              <a:rPr lang="en-US" altLang="en-US"/>
              <a:pPr/>
              <a:t>‹#›</a:t>
            </a:fld>
            <a:endParaRPr lang="en-US" altLang="en-US"/>
          </a:p>
        </p:txBody>
      </p:sp>
    </p:spTree>
    <p:extLst>
      <p:ext uri="{BB962C8B-B14F-4D97-AF65-F5344CB8AC3E}">
        <p14:creationId xmlns:p14="http://schemas.microsoft.com/office/powerpoint/2010/main" val="8555220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121109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307796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81586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407923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465225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220426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34822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6937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734597-8D46-4945-AEBA-058CC974AF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CB91D3-7DFC-4FBB-AAA2-E226DD9854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69855-0DD9-4A01-98D5-2C9CD347999F}"/>
              </a:ext>
            </a:extLst>
          </p:cNvPr>
          <p:cNvSpPr>
            <a:spLocks noGrp="1"/>
          </p:cNvSpPr>
          <p:nvPr>
            <p:ph type="dt" sz="half" idx="10"/>
          </p:nvPr>
        </p:nvSpPr>
        <p:spPr/>
        <p:txBody>
          <a:bodyPr/>
          <a:lstStyle/>
          <a:p>
            <a:fld id="{943C7210-5589-410D-A704-70AA7C1B20DD}" type="datetimeFigureOut">
              <a:rPr lang="en-US" smtClean="0"/>
              <a:t>4/26/2023</a:t>
            </a:fld>
            <a:endParaRPr lang="en-US"/>
          </a:p>
        </p:txBody>
      </p:sp>
      <p:sp>
        <p:nvSpPr>
          <p:cNvPr id="5" name="Footer Placeholder 4">
            <a:extLst>
              <a:ext uri="{FF2B5EF4-FFF2-40B4-BE49-F238E27FC236}">
                <a16:creationId xmlns:a16="http://schemas.microsoft.com/office/drawing/2014/main" id="{B31CDFD2-980D-4DB0-A65B-280D12618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7D6E-08FB-4BD6-A083-E10F22363C65}"/>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9218716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51007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40217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089971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23732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812484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80726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320827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86149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997663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4580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DCCA1D5E-9660-4305-8EFF-085E08ECDC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45A212-F400-4634-9D6F-E88FCE4DD4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6F40BB-836F-4F61-84BF-A17433B6DF59}"/>
              </a:ext>
            </a:extLst>
          </p:cNvPr>
          <p:cNvSpPr>
            <a:spLocks noGrp="1" noChangeArrowheads="1"/>
          </p:cNvSpPr>
          <p:nvPr>
            <p:ph type="sldNum" sz="quarter" idx="12"/>
          </p:nvPr>
        </p:nvSpPr>
        <p:spPr>
          <a:ln/>
        </p:spPr>
        <p:txBody>
          <a:bodyPr/>
          <a:lstStyle>
            <a:lvl1pPr>
              <a:defRPr/>
            </a:lvl1pPr>
          </a:lstStyle>
          <a:p>
            <a:fld id="{5A533CA9-F005-4528-91F3-D1049326B048}" type="slidenum">
              <a:rPr lang="en-US" altLang="en-US"/>
              <a:pPr/>
              <a:t>‹#›</a:t>
            </a:fld>
            <a:endParaRPr lang="en-US" altLang="en-US"/>
          </a:p>
        </p:txBody>
      </p:sp>
    </p:spTree>
    <p:extLst>
      <p:ext uri="{BB962C8B-B14F-4D97-AF65-F5344CB8AC3E}">
        <p14:creationId xmlns:p14="http://schemas.microsoft.com/office/powerpoint/2010/main" val="2525673577"/>
      </p:ext>
    </p:extLst>
  </p:cSld>
  <p:clrMapOvr>
    <a:masterClrMapping/>
  </p:clrMapOvr>
  <p:transition spd="slow" advTm="16000">
    <p:random/>
    <p:sndAc>
      <p:stSnd>
        <p:snd r:embed="rId1" name="projctor.wav"/>
      </p:stSnd>
    </p:sndAc>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490813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3962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98CA8C-B42F-4825-9887-DA5A8EDD0F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874982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B205A1-4D78-457C-BA8E-712393023B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767541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684220-99F1-4A43-9B87-B12E7FB91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238592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B5B9FE4-AC70-4EA4-9AB9-4C23BD325E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77330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6879E43-3898-4051-814D-2763387A3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67395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F7C3A4B-F145-42B6-87BB-025671C276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412174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A4AA34-A1A6-4E4B-A9F2-6E6182C67A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73750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CC0789-02EE-4803-95D0-32FA3D5B97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1329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B8377E-7408-45F5-B5FC-7AEFFC1EAE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C768D8-54B9-4818-9D6B-39B33A66E2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BE0043-ED31-4EF0-98AD-A0DA3CD6161F}"/>
              </a:ext>
            </a:extLst>
          </p:cNvPr>
          <p:cNvSpPr>
            <a:spLocks noGrp="1" noChangeArrowheads="1"/>
          </p:cNvSpPr>
          <p:nvPr>
            <p:ph type="sldNum" sz="quarter" idx="12"/>
          </p:nvPr>
        </p:nvSpPr>
        <p:spPr>
          <a:ln/>
        </p:spPr>
        <p:txBody>
          <a:bodyPr/>
          <a:lstStyle>
            <a:lvl1pPr>
              <a:defRPr/>
            </a:lvl1pPr>
          </a:lstStyle>
          <a:p>
            <a:fld id="{FAED14CF-90E6-46C8-BB68-A64AE445C0C2}" type="slidenum">
              <a:rPr lang="en-US" altLang="en-US"/>
              <a:pPr/>
              <a:t>‹#›</a:t>
            </a:fld>
            <a:endParaRPr lang="en-US" altLang="en-US"/>
          </a:p>
        </p:txBody>
      </p:sp>
    </p:spTree>
    <p:extLst>
      <p:ext uri="{BB962C8B-B14F-4D97-AF65-F5344CB8AC3E}">
        <p14:creationId xmlns:p14="http://schemas.microsoft.com/office/powerpoint/2010/main" val="3645590540"/>
      </p:ext>
    </p:extLst>
  </p:cSld>
  <p:clrMapOvr>
    <a:masterClrMapping/>
  </p:clrMapOvr>
  <p:transition spd="slow" advTm="16000">
    <p:random/>
    <p:sndAc>
      <p:stSnd>
        <p:snd r:embed="rId1" name="projctor.wav"/>
      </p:stSnd>
    </p:sndAc>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F8FCDAC-2B87-4BF6-B0FB-B1954AE8F5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256745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8C3F78-078D-4057-B935-796F38FC75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11695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129A76-CA2B-4C5F-AA4E-DB3CAD0C7A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306318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101542-5404-4166-8C94-55881BE898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88124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9A946F-5A0A-4074-B805-41FE1BEB62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922752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B2AB3E-3CDC-4958-806C-48D666AF2A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359001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7E269A2-93AF-4FD3-A2D9-11791DD6F7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861033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0690394-6C30-4E4C-B681-9F1AD5B511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398507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BA0A32E-803E-4BF4-BFAA-9ABB5B2E5F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347580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EA37254-A486-4D6C-8C76-218EEF6615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1177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D7C8DE0-B769-489E-A25A-375F6875C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CC5398-EBEE-4536-B0EB-5D671ABAB7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352CE6-B11E-44A0-8AA7-7F9554E06E45}"/>
              </a:ext>
            </a:extLst>
          </p:cNvPr>
          <p:cNvSpPr>
            <a:spLocks noGrp="1" noChangeArrowheads="1"/>
          </p:cNvSpPr>
          <p:nvPr>
            <p:ph type="sldNum" sz="quarter" idx="12"/>
          </p:nvPr>
        </p:nvSpPr>
        <p:spPr>
          <a:ln/>
        </p:spPr>
        <p:txBody>
          <a:bodyPr/>
          <a:lstStyle>
            <a:lvl1pPr>
              <a:defRPr/>
            </a:lvl1pPr>
          </a:lstStyle>
          <a:p>
            <a:fld id="{61016DB2-0ABB-4662-8C9A-DB7957AA3A4D}" type="slidenum">
              <a:rPr lang="en-US" altLang="en-US"/>
              <a:pPr/>
              <a:t>‹#›</a:t>
            </a:fld>
            <a:endParaRPr lang="en-US" altLang="en-US"/>
          </a:p>
        </p:txBody>
      </p:sp>
    </p:spTree>
    <p:extLst>
      <p:ext uri="{BB962C8B-B14F-4D97-AF65-F5344CB8AC3E}">
        <p14:creationId xmlns:p14="http://schemas.microsoft.com/office/powerpoint/2010/main" val="4230626408"/>
      </p:ext>
    </p:extLst>
  </p:cSld>
  <p:clrMapOvr>
    <a:masterClrMapping/>
  </p:clrMapOvr>
  <p:transition spd="slow" advTm="16000">
    <p:random/>
    <p:sndAc>
      <p:stSnd>
        <p:snd r:embed="rId1" name="projctor.wav"/>
      </p:stSnd>
    </p:sndAc>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8C79432-FD7F-46D0-A2E9-0297B9A7B1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064028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412EB3-4896-4B43-8141-126FCA9763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93945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23B5EC-822F-4AEF-AB97-44E29E6DFB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503795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F85A28-48D7-4362-AA23-5D772458E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820511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98CA8C-B42F-4825-9887-DA5A8EDD0F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488505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B205A1-4D78-457C-BA8E-712393023B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85483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684220-99F1-4A43-9B87-B12E7FB91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107546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B5B9FE4-AC70-4EA4-9AB9-4C23BD325E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419201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6879E43-3898-4051-814D-2763387A3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8800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F7C3A4B-F145-42B6-87BB-025671C276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859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ACACA5-32DB-41DA-AE93-09C5C6EC48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976FF2-45F6-4E2E-88B5-F7F1ADC59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EA79D9-F5C8-4C99-BEDF-F2C5AC3475AE}"/>
              </a:ext>
            </a:extLst>
          </p:cNvPr>
          <p:cNvSpPr>
            <a:spLocks noGrp="1" noChangeArrowheads="1"/>
          </p:cNvSpPr>
          <p:nvPr>
            <p:ph type="sldNum" sz="quarter" idx="12"/>
          </p:nvPr>
        </p:nvSpPr>
        <p:spPr>
          <a:ln/>
        </p:spPr>
        <p:txBody>
          <a:bodyPr/>
          <a:lstStyle>
            <a:lvl1pPr>
              <a:defRPr/>
            </a:lvl1pPr>
          </a:lstStyle>
          <a:p>
            <a:fld id="{18F0F85D-555B-4702-9EFF-ED946D1FA314}" type="slidenum">
              <a:rPr lang="en-US" altLang="en-US"/>
              <a:pPr/>
              <a:t>‹#›</a:t>
            </a:fld>
            <a:endParaRPr lang="en-US" altLang="en-US"/>
          </a:p>
        </p:txBody>
      </p:sp>
    </p:spTree>
    <p:extLst>
      <p:ext uri="{BB962C8B-B14F-4D97-AF65-F5344CB8AC3E}">
        <p14:creationId xmlns:p14="http://schemas.microsoft.com/office/powerpoint/2010/main" val="2145363945"/>
      </p:ext>
    </p:extLst>
  </p:cSld>
  <p:clrMapOvr>
    <a:masterClrMapping/>
  </p:clrMapOvr>
  <p:transition spd="slow" advTm="16000">
    <p:random/>
    <p:sndAc>
      <p:stSnd>
        <p:snd r:embed="rId1" name="projctor.wav"/>
      </p:stSnd>
    </p:sndAc>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A4AA34-A1A6-4E4B-A9F2-6E6182C67A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036325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CC0789-02EE-4803-95D0-32FA3D5B97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86692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F8FCDAC-2B87-4BF6-B0FB-B1954AE8F5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5493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8C3F78-078D-4057-B935-796F38FC75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572196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129A76-CA2B-4C5F-AA4E-DB3CAD0C7A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32092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F5F4F70B-1E15-4852-A710-23A9732D122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174462852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A9F9692-D864-45B3-80B9-87BEE64A316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277407345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E6268D8-FA36-496B-9A72-0042928F951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40907867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EDCCF11-5244-4389-8AC6-84BA6A8AF1A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371220567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2B317B7-E3CD-4130-BE21-645ED573912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1389203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B9EEA4A-7CA3-49A9-A1C3-81C0EA1798D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2892685-FFDB-46AB-9C14-FA8D6A51D2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2298C9E-8D76-4190-9069-AC72F872B60B}"/>
              </a:ext>
            </a:extLst>
          </p:cNvPr>
          <p:cNvSpPr>
            <a:spLocks noGrp="1" noChangeArrowheads="1"/>
          </p:cNvSpPr>
          <p:nvPr>
            <p:ph type="sldNum" sz="quarter" idx="12"/>
          </p:nvPr>
        </p:nvSpPr>
        <p:spPr>
          <a:ln/>
        </p:spPr>
        <p:txBody>
          <a:bodyPr/>
          <a:lstStyle>
            <a:lvl1pPr>
              <a:defRPr/>
            </a:lvl1pPr>
          </a:lstStyle>
          <a:p>
            <a:fld id="{BB5633B9-3A1D-40F1-8C01-F6A4FB477DE6}" type="slidenum">
              <a:rPr lang="en-US" altLang="en-US"/>
              <a:pPr/>
              <a:t>‹#›</a:t>
            </a:fld>
            <a:endParaRPr lang="en-US" altLang="en-US"/>
          </a:p>
        </p:txBody>
      </p:sp>
    </p:spTree>
    <p:extLst>
      <p:ext uri="{BB962C8B-B14F-4D97-AF65-F5344CB8AC3E}">
        <p14:creationId xmlns:p14="http://schemas.microsoft.com/office/powerpoint/2010/main" val="2435799398"/>
      </p:ext>
    </p:extLst>
  </p:cSld>
  <p:clrMapOvr>
    <a:masterClrMapping/>
  </p:clrMapOvr>
  <p:transition spd="slow" advTm="16000">
    <p:random/>
    <p:sndAc>
      <p:stSnd>
        <p:snd r:embed="rId1" name="projctor.wav"/>
      </p:stSnd>
    </p:sndAc>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CC81259-3576-4089-A979-DC85E64FC6B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204508017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2274EC5-5605-4F13-BE2B-512C578129D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428977908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FE0F9B8-8FAC-4998-B29D-347E3FD886E5}"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36990508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FF299E7-6AA1-4D21-BF9F-1CC37782C7B5}"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385433786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60A17F1-79F8-45AF-8860-1EC888ED3225}"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151771670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9E26B97-745A-43FC-B96E-8D1B5A54D71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31309138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564E25A-D092-4F1F-94D4-873CFDD6762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106160287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9EE44A-5178-4F6D-AF77-695A8851E17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214552687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defRPr/>
            </a:pPr>
            <a:fld id="{1C374F47-5C77-4FED-A987-B36E9BEB9CD3}"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extLst>
      <p:ext uri="{BB962C8B-B14F-4D97-AF65-F5344CB8AC3E}">
        <p14:creationId xmlns:p14="http://schemas.microsoft.com/office/powerpoint/2010/main" val="40560100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4890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638223E-6F1F-4182-A805-A949D81A59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23F440E-7E6C-46C9-8BFD-7B486033E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DBC58DC-B8C8-41E1-8643-F380394E2226}"/>
              </a:ext>
            </a:extLst>
          </p:cNvPr>
          <p:cNvSpPr>
            <a:spLocks noGrp="1" noChangeArrowheads="1"/>
          </p:cNvSpPr>
          <p:nvPr>
            <p:ph type="sldNum" sz="quarter" idx="12"/>
          </p:nvPr>
        </p:nvSpPr>
        <p:spPr>
          <a:ln/>
        </p:spPr>
        <p:txBody>
          <a:bodyPr/>
          <a:lstStyle>
            <a:lvl1pPr>
              <a:defRPr/>
            </a:lvl1pPr>
          </a:lstStyle>
          <a:p>
            <a:fld id="{91EBBFA2-1BE1-48A7-9E07-7A975C017DCD}" type="slidenum">
              <a:rPr lang="en-US" altLang="en-US"/>
              <a:pPr/>
              <a:t>‹#›</a:t>
            </a:fld>
            <a:endParaRPr lang="en-US" altLang="en-US"/>
          </a:p>
        </p:txBody>
      </p:sp>
    </p:spTree>
    <p:extLst>
      <p:ext uri="{BB962C8B-B14F-4D97-AF65-F5344CB8AC3E}">
        <p14:creationId xmlns:p14="http://schemas.microsoft.com/office/powerpoint/2010/main" val="3085249566"/>
      </p:ext>
    </p:extLst>
  </p:cSld>
  <p:clrMapOvr>
    <a:masterClrMapping/>
  </p:clrMapOvr>
  <p:transition spd="slow" advTm="16000">
    <p:random/>
    <p:sndAc>
      <p:stSnd>
        <p:snd r:embed="rId1" name="projctor.wav"/>
      </p:stSnd>
    </p:sndAc>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31313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134306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049547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939491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6981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840045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028509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31957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921444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502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27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C96E59-4D02-4315-994A-33D72D14288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9ED2A9E-2857-4D06-99EF-7A9A26086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08E4E52-0873-4720-B813-6C8579E34D7D}"/>
              </a:ext>
            </a:extLst>
          </p:cNvPr>
          <p:cNvSpPr>
            <a:spLocks noGrp="1" noChangeArrowheads="1"/>
          </p:cNvSpPr>
          <p:nvPr>
            <p:ph type="sldNum" sz="quarter" idx="12"/>
          </p:nvPr>
        </p:nvSpPr>
        <p:spPr>
          <a:ln/>
        </p:spPr>
        <p:txBody>
          <a:bodyPr/>
          <a:lstStyle>
            <a:lvl1pPr>
              <a:defRPr/>
            </a:lvl1pPr>
          </a:lstStyle>
          <a:p>
            <a:fld id="{DC8A7D94-F442-4446-9567-327F1B1FF928}" type="slidenum">
              <a:rPr lang="en-US" altLang="en-US"/>
              <a:pPr/>
              <a:t>‹#›</a:t>
            </a:fld>
            <a:endParaRPr lang="en-US" altLang="en-US"/>
          </a:p>
        </p:txBody>
      </p:sp>
    </p:spTree>
    <p:extLst>
      <p:ext uri="{BB962C8B-B14F-4D97-AF65-F5344CB8AC3E}">
        <p14:creationId xmlns:p14="http://schemas.microsoft.com/office/powerpoint/2010/main" val="1260060586"/>
      </p:ext>
    </p:extLst>
  </p:cSld>
  <p:clrMapOvr>
    <a:masterClrMapping/>
  </p:clrMapOvr>
  <p:transition spd="slow" advTm="16000">
    <p:random/>
    <p:sndAc>
      <p:stSnd>
        <p:snd r:embed="rId1" name="projctor.wav"/>
      </p:stSnd>
    </p:sndAc>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B883BEC-5280-4D9B-ADC3-105CFC0C5A9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629653255"/>
      </p:ext>
    </p:extLst>
  </p:cSld>
  <p:clrMapOvr>
    <a:masterClrMapping/>
  </p:clrMapOvr>
  <p:transition>
    <p:random/>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9DD6078-AFFB-4AC9-9B2C-A20F584D0DF9}"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154841606"/>
      </p:ext>
    </p:extLst>
  </p:cSld>
  <p:clrMapOvr>
    <a:masterClrMapping/>
  </p:clrMapOvr>
  <p:transition>
    <p:random/>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1870108E-F264-4602-9E03-8218FFFDAB81}"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86616076"/>
      </p:ext>
    </p:extLst>
  </p:cSld>
  <p:clrMapOvr>
    <a:masterClrMapping/>
  </p:clrMapOvr>
  <p:transition>
    <p:random/>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6089512-2D5B-4184-B768-3FCAF572367E}"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474653071"/>
      </p:ext>
    </p:extLst>
  </p:cSld>
  <p:clrMapOvr>
    <a:masterClrMapping/>
  </p:clrMapOvr>
  <p:transition>
    <p:random/>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8"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9"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1FB8CE1-044C-467D-8176-AA6113265C1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555765919"/>
      </p:ext>
    </p:extLst>
  </p:cSld>
  <p:clrMapOvr>
    <a:masterClrMapping/>
  </p:clrMapOvr>
  <p:transition>
    <p:random/>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2ADCB9B-142B-4081-A843-14CD10B2002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246199031"/>
      </p:ext>
    </p:extLst>
  </p:cSld>
  <p:clrMapOvr>
    <a:masterClrMapping/>
  </p:clrMapOvr>
  <p:transition>
    <p:random/>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3"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47B6106B-66CE-44CE-AFF2-F5565CB0F6D3}"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085975657"/>
      </p:ext>
    </p:extLst>
  </p:cSld>
  <p:clrMapOvr>
    <a:masterClrMapping/>
  </p:clrMapOvr>
  <p:transition>
    <p:random/>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BF94507-E1D0-401F-910C-9D567F9B6B44}"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253997579"/>
      </p:ext>
    </p:extLst>
  </p:cSld>
  <p:clrMapOvr>
    <a:masterClrMapping/>
  </p:clrMapOvr>
  <p:transition>
    <p:random/>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F1577FD-DBBF-40A6-A963-14BB61BF6BA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043912222"/>
      </p:ext>
    </p:extLst>
  </p:cSld>
  <p:clrMapOvr>
    <a:masterClrMapping/>
  </p:clrMapOvr>
  <p:transition>
    <p:random/>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21C258E-896F-4755-96B4-AB1B72995BD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58780367"/>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E7A4B5-C79B-46C0-988B-8EEEA0A6A3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B99FA5-956D-412D-B6C7-18971B4C06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A9A443C-F87B-4EF9-8C66-160A91AEFF60}"/>
              </a:ext>
            </a:extLst>
          </p:cNvPr>
          <p:cNvSpPr>
            <a:spLocks noGrp="1" noChangeArrowheads="1"/>
          </p:cNvSpPr>
          <p:nvPr>
            <p:ph type="sldNum" sz="quarter" idx="12"/>
          </p:nvPr>
        </p:nvSpPr>
        <p:spPr>
          <a:ln/>
        </p:spPr>
        <p:txBody>
          <a:bodyPr/>
          <a:lstStyle>
            <a:lvl1pPr>
              <a:defRPr/>
            </a:lvl1pPr>
          </a:lstStyle>
          <a:p>
            <a:fld id="{07150850-529B-40B7-873D-B02A7EB66B61}" type="slidenum">
              <a:rPr lang="en-US" altLang="en-US"/>
              <a:pPr/>
              <a:t>‹#›</a:t>
            </a:fld>
            <a:endParaRPr lang="en-US" altLang="en-US"/>
          </a:p>
        </p:txBody>
      </p:sp>
    </p:spTree>
    <p:extLst>
      <p:ext uri="{BB962C8B-B14F-4D97-AF65-F5344CB8AC3E}">
        <p14:creationId xmlns:p14="http://schemas.microsoft.com/office/powerpoint/2010/main" val="2241351724"/>
      </p:ext>
    </p:extLst>
  </p:cSld>
  <p:clrMapOvr>
    <a:masterClrMapping/>
  </p:clrMapOvr>
  <p:transition spd="slow" advTm="16000">
    <p:random/>
    <p:sndAc>
      <p:stSnd>
        <p:snd r:embed="rId1" name="projctor.wav"/>
      </p:stSnd>
    </p:sndAc>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737F9E2-598D-466D-8483-C3DE69DD5C3F}"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099151883"/>
      </p:ext>
    </p:extLst>
  </p:cSld>
  <p:clrMapOvr>
    <a:masterClrMapping/>
  </p:clrMapOvr>
  <p:transition>
    <p:random/>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FF31FC4-F3A2-48EE-9968-CB9A50EF695F}"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389738798"/>
      </p:ext>
    </p:extLst>
  </p:cSld>
  <p:clrMapOvr>
    <a:masterClrMapping/>
  </p:clrMapOvr>
  <p:transition>
    <p:random/>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666A3F3C-0969-4B4E-BBDE-2CB1ECEA106C}"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720698528"/>
      </p:ext>
    </p:extLst>
  </p:cSld>
  <p:clrMapOvr>
    <a:masterClrMapping/>
  </p:clrMapOvr>
  <p:transition>
    <p:random/>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B927B16-B716-4474-B17B-7784272DA07D}"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047836135"/>
      </p:ext>
    </p:extLst>
  </p:cSld>
  <p:clrMapOvr>
    <a:masterClrMapping/>
  </p:clrMapOvr>
  <p:transition>
    <p:random/>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CED2B96-F594-4446-B3EA-A0F2E04CE26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967068636"/>
      </p:ext>
    </p:extLst>
  </p:cSld>
  <p:clrMapOvr>
    <a:masterClrMapping/>
  </p:clrMapOvr>
  <p:transition>
    <p:random/>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539CFE1-32B7-4F41-BC74-990762EC1D8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006143889"/>
      </p:ext>
    </p:extLst>
  </p:cSld>
  <p:clrMapOvr>
    <a:masterClrMapping/>
  </p:clrMapOvr>
  <p:transition>
    <p:random/>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5F41829-B67E-4FCA-865D-6449993C9EB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821596268"/>
      </p:ext>
    </p:extLst>
  </p:cSld>
  <p:clrMapOvr>
    <a:masterClrMapping/>
  </p:clrMapOvr>
  <p:transition>
    <p:random/>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2537683C-0E92-4B88-9ED6-0BFC72809A38}" type="datetimeFigureOut">
              <a:rPr lang="en-US">
                <a:solidFill>
                  <a:srgbClr val="000000"/>
                </a:solidFill>
              </a:rPr>
              <a:pPr/>
              <a:t>4/26/2023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C2419-C3A3-4A83-AC5F-49B8EA33B2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718276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9E7EA8F-E0F7-4E77-B8AD-26E1E63918DE}" type="datetimeFigureOut">
              <a:rPr lang="en-US">
                <a:solidFill>
                  <a:srgbClr val="000000"/>
                </a:solidFill>
              </a:rPr>
              <a:pPr/>
              <a:t>4/26/2023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30FAE6-E16D-4AF7-B311-57F8881C93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180080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1A6A191-F7FE-4416-8B04-3829D6A40638}" type="datetimeFigureOut">
              <a:rPr lang="en-US">
                <a:solidFill>
                  <a:srgbClr val="000000"/>
                </a:solidFill>
              </a:rPr>
              <a:pPr/>
              <a:t>4/26/2023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D701960-EC5F-4931-879F-90807D3C6B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2517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3E89816-D305-4253-A2BF-CAA1293BBE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65E210-1EA2-479F-815F-EF29FB3E51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60BB79-B1D7-4F66-BFDC-D0C8CDDAF5D4}"/>
              </a:ext>
            </a:extLst>
          </p:cNvPr>
          <p:cNvSpPr>
            <a:spLocks noGrp="1" noChangeArrowheads="1"/>
          </p:cNvSpPr>
          <p:nvPr>
            <p:ph type="sldNum" sz="quarter" idx="12"/>
          </p:nvPr>
        </p:nvSpPr>
        <p:spPr>
          <a:ln/>
        </p:spPr>
        <p:txBody>
          <a:bodyPr/>
          <a:lstStyle>
            <a:lvl1pPr>
              <a:defRPr/>
            </a:lvl1pPr>
          </a:lstStyle>
          <a:p>
            <a:fld id="{DC2E28A3-5976-4F23-BE60-536AEDF0EA44}" type="slidenum">
              <a:rPr lang="en-US" altLang="en-US"/>
              <a:pPr/>
              <a:t>‹#›</a:t>
            </a:fld>
            <a:endParaRPr lang="en-US" altLang="en-US"/>
          </a:p>
        </p:txBody>
      </p:sp>
    </p:spTree>
    <p:extLst>
      <p:ext uri="{BB962C8B-B14F-4D97-AF65-F5344CB8AC3E}">
        <p14:creationId xmlns:p14="http://schemas.microsoft.com/office/powerpoint/2010/main" val="3323943620"/>
      </p:ext>
    </p:extLst>
  </p:cSld>
  <p:clrMapOvr>
    <a:masterClrMapping/>
  </p:clrMapOvr>
  <p:transition spd="slow" advTm="16000">
    <p:random/>
    <p:sndAc>
      <p:stSnd>
        <p:snd r:embed="rId1" name="projctor.wav"/>
      </p:stSnd>
    </p:sndAc>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72E89411-44D0-4BB5-ABF7-BAF949A08E6D}" type="datetimeFigureOut">
              <a:rPr lang="en-US">
                <a:solidFill>
                  <a:srgbClr val="000000"/>
                </a:solidFill>
              </a:rPr>
              <a:pPr/>
              <a:t>4/26/2023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5ECEFC7-472C-4B3E-8B93-858CC83520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798721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CB61C19-D30E-4460-821E-BB5168995DE8}" type="datetimeFigureOut">
              <a:rPr lang="en-US">
                <a:solidFill>
                  <a:srgbClr val="000000"/>
                </a:solidFill>
              </a:rPr>
              <a:pPr/>
              <a:t>4/26/2023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88FA705-4E6C-4747-A4F0-0B2612C38E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706278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D15CA67C-2074-4032-A9E1-7F76487B2249}" type="datetimeFigureOut">
              <a:rPr lang="en-US">
                <a:solidFill>
                  <a:srgbClr val="000000"/>
                </a:solidFill>
              </a:rPr>
              <a:pPr/>
              <a:t>4/26/2023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0B8DE65-907F-4A0C-910D-91A38D7DF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408026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ACDEB8B-21E6-4817-B2CD-0F9F5C0BEAE7}" type="datetimeFigureOut">
              <a:rPr lang="en-US">
                <a:solidFill>
                  <a:srgbClr val="000000"/>
                </a:solidFill>
              </a:rPr>
              <a:pPr/>
              <a:t>4/26/2023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D6CB6E7-2EAC-42AA-AF8D-8DBA98077D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090201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2B09244-8E50-4BB5-A36C-D0518D13D872}" type="datetimeFigureOut">
              <a:rPr lang="en-US">
                <a:solidFill>
                  <a:srgbClr val="000000"/>
                </a:solidFill>
              </a:rPr>
              <a:pPr/>
              <a:t>4/26/2023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CD3813-4158-4A9E-9525-2A89EDD7C0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68748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829664-9091-48A4-9DDD-D37C704D6C29}" type="datetimeFigureOut">
              <a:rPr lang="en-US">
                <a:solidFill>
                  <a:srgbClr val="000000"/>
                </a:solidFill>
              </a:rPr>
              <a:pPr/>
              <a:t>4/26/2023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13386BD-EA84-4A26-9560-92DCC6B553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094950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658F19B-5D99-4741-9D70-217D86A4FE18}" type="datetimeFigureOut">
              <a:rPr lang="en-US">
                <a:solidFill>
                  <a:srgbClr val="000000"/>
                </a:solidFill>
              </a:rPr>
              <a:pPr/>
              <a:t>4/26/2023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51D53C4-09E0-4546-83E0-C2291D79EF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922114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B5EA8E7B-615D-4A93-B20C-BAA08CEE0A51}" type="datetimeFigureOut">
              <a:rPr lang="en-US">
                <a:solidFill>
                  <a:srgbClr val="000000"/>
                </a:solidFill>
              </a:rPr>
              <a:pPr/>
              <a:t>4/26/2023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0A7E6E9-E560-4278-8505-9B50ED621E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465450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4/26/2023</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7022949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4/26/2023</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93740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BC4BFB-4327-4162-AFC6-C8F9BC6E9E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F7286B-8C01-4E9B-999A-7227BAB19D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66177B-6B97-496B-B176-289540AE32BB}"/>
              </a:ext>
            </a:extLst>
          </p:cNvPr>
          <p:cNvSpPr>
            <a:spLocks noGrp="1" noChangeArrowheads="1"/>
          </p:cNvSpPr>
          <p:nvPr>
            <p:ph type="sldNum" sz="quarter" idx="12"/>
          </p:nvPr>
        </p:nvSpPr>
        <p:spPr>
          <a:ln/>
        </p:spPr>
        <p:txBody>
          <a:bodyPr/>
          <a:lstStyle>
            <a:lvl1pPr>
              <a:defRPr/>
            </a:lvl1pPr>
          </a:lstStyle>
          <a:p>
            <a:fld id="{AEBD7BA9-4BEB-4FDC-8494-3607F56518EA}" type="slidenum">
              <a:rPr lang="en-US" altLang="en-US"/>
              <a:pPr/>
              <a:t>‹#›</a:t>
            </a:fld>
            <a:endParaRPr lang="en-US" altLang="en-US"/>
          </a:p>
        </p:txBody>
      </p:sp>
    </p:spTree>
    <p:extLst>
      <p:ext uri="{BB962C8B-B14F-4D97-AF65-F5344CB8AC3E}">
        <p14:creationId xmlns:p14="http://schemas.microsoft.com/office/powerpoint/2010/main" val="3640417870"/>
      </p:ext>
    </p:extLst>
  </p:cSld>
  <p:clrMapOvr>
    <a:masterClrMapping/>
  </p:clrMapOvr>
  <p:transition spd="slow" advTm="16000">
    <p:random/>
    <p:sndAc>
      <p:stSnd>
        <p:snd r:embed="rId1" name="projctor.wav"/>
      </p:stSnd>
    </p:sndAc>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4/26/2023</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9215299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4/26/2023</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0301718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4/26/2023</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6704218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4/26/2023</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8915064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4/26/2023</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0894894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4/26/2023</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1832035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4/26/2023</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314882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4/26/2023</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9224389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4/26/2023</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4878913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9D5A61FB-F15A-4DF9-83A1-CB5C498FAC5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62D7BD-47FA-42DC-8734-7036BE69243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2670FC-ADF6-47A6-9DFF-118999F0C19D}"/>
              </a:ext>
            </a:extLst>
          </p:cNvPr>
          <p:cNvSpPr>
            <a:spLocks noGrp="1" noChangeArrowheads="1"/>
          </p:cNvSpPr>
          <p:nvPr>
            <p:ph type="sldNum" sz="quarter" idx="12"/>
          </p:nvPr>
        </p:nvSpPr>
        <p:spPr/>
        <p:txBody>
          <a:bodyPr/>
          <a:lstStyle>
            <a:lvl1pPr>
              <a:defRPr/>
            </a:lvl1pPr>
          </a:lstStyle>
          <a:p>
            <a:fld id="{EEC83246-ED0C-4196-A316-57B32B3DFB41}" type="slidenum">
              <a:rPr lang="en-US" altLang="en-US"/>
              <a:pPr/>
              <a:t>‹#›</a:t>
            </a:fld>
            <a:endParaRPr lang="en-US" altLang="en-US"/>
          </a:p>
        </p:txBody>
      </p:sp>
    </p:spTree>
    <p:extLst>
      <p:ext uri="{BB962C8B-B14F-4D97-AF65-F5344CB8AC3E}">
        <p14:creationId xmlns:p14="http://schemas.microsoft.com/office/powerpoint/2010/main" val="1405111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DDEF54-8C66-4A72-ADA0-AF6B6E5FA4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9ACD61-AA40-461B-87C4-701D3C00A1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FA88C4-1411-4500-9BA0-0EEC846B5C3C}"/>
              </a:ext>
            </a:extLst>
          </p:cNvPr>
          <p:cNvSpPr>
            <a:spLocks noGrp="1" noChangeArrowheads="1"/>
          </p:cNvSpPr>
          <p:nvPr>
            <p:ph type="sldNum" sz="quarter" idx="12"/>
          </p:nvPr>
        </p:nvSpPr>
        <p:spPr>
          <a:ln/>
        </p:spPr>
        <p:txBody>
          <a:bodyPr/>
          <a:lstStyle>
            <a:lvl1pPr>
              <a:defRPr/>
            </a:lvl1pPr>
          </a:lstStyle>
          <a:p>
            <a:fld id="{57A0EA35-D580-49E0-8D8D-F04CAC858D81}" type="slidenum">
              <a:rPr lang="en-US" altLang="en-US"/>
              <a:pPr/>
              <a:t>‹#›</a:t>
            </a:fld>
            <a:endParaRPr lang="en-US" altLang="en-US"/>
          </a:p>
        </p:txBody>
      </p:sp>
    </p:spTree>
    <p:extLst>
      <p:ext uri="{BB962C8B-B14F-4D97-AF65-F5344CB8AC3E}">
        <p14:creationId xmlns:p14="http://schemas.microsoft.com/office/powerpoint/2010/main" val="3633360925"/>
      </p:ext>
    </p:extLst>
  </p:cSld>
  <p:clrMapOvr>
    <a:masterClrMapping/>
  </p:clrMapOvr>
  <p:transition spd="slow" advTm="16000">
    <p:random/>
    <p:sndAc>
      <p:stSnd>
        <p:snd r:embed="rId1" name="projctor.wav"/>
      </p:stSnd>
    </p:sndAc>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96602B-8C29-4D8A-B00A-56409C6230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A8F095-4BA5-4A42-BE4A-027FEA54AF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4155BD-B90A-46CA-812C-D4C41195B82C}"/>
              </a:ext>
            </a:extLst>
          </p:cNvPr>
          <p:cNvSpPr>
            <a:spLocks noGrp="1" noChangeArrowheads="1"/>
          </p:cNvSpPr>
          <p:nvPr>
            <p:ph type="sldNum" sz="quarter" idx="12"/>
          </p:nvPr>
        </p:nvSpPr>
        <p:spPr>
          <a:ln/>
        </p:spPr>
        <p:txBody>
          <a:bodyPr/>
          <a:lstStyle>
            <a:lvl1pPr>
              <a:defRPr/>
            </a:lvl1pPr>
          </a:lstStyle>
          <a:p>
            <a:fld id="{23768B0F-DDA1-4FB4-A8CA-173EF7BBD37A}" type="slidenum">
              <a:rPr lang="en-US" altLang="en-US"/>
              <a:pPr/>
              <a:t>‹#›</a:t>
            </a:fld>
            <a:endParaRPr lang="en-US" altLang="en-US"/>
          </a:p>
        </p:txBody>
      </p:sp>
    </p:spTree>
    <p:extLst>
      <p:ext uri="{BB962C8B-B14F-4D97-AF65-F5344CB8AC3E}">
        <p14:creationId xmlns:p14="http://schemas.microsoft.com/office/powerpoint/2010/main" val="262828573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DC65A2-5F28-4A0B-91AD-64EBB7E84D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4E1A9B-DF63-4500-8647-317BC8E42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7C19FF-C792-46E3-B868-AA626B807D07}"/>
              </a:ext>
            </a:extLst>
          </p:cNvPr>
          <p:cNvSpPr>
            <a:spLocks noGrp="1" noChangeArrowheads="1"/>
          </p:cNvSpPr>
          <p:nvPr>
            <p:ph type="sldNum" sz="quarter" idx="12"/>
          </p:nvPr>
        </p:nvSpPr>
        <p:spPr>
          <a:ln/>
        </p:spPr>
        <p:txBody>
          <a:bodyPr/>
          <a:lstStyle>
            <a:lvl1pPr>
              <a:defRPr/>
            </a:lvl1pPr>
          </a:lstStyle>
          <a:p>
            <a:fld id="{4C2174CB-3106-4347-9550-8AAE81BF4E34}" type="slidenum">
              <a:rPr lang="en-US" altLang="en-US"/>
              <a:pPr/>
              <a:t>‹#›</a:t>
            </a:fld>
            <a:endParaRPr lang="en-US" altLang="en-US"/>
          </a:p>
        </p:txBody>
      </p:sp>
    </p:spTree>
    <p:extLst>
      <p:ext uri="{BB962C8B-B14F-4D97-AF65-F5344CB8AC3E}">
        <p14:creationId xmlns:p14="http://schemas.microsoft.com/office/powerpoint/2010/main" val="210092708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4DF0EB-FC7B-4FBD-999C-26B2291B69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04D3A8-84AE-4A70-9EC3-2CAB9A5E95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F857D7-7E51-4031-9063-243A01840E81}"/>
              </a:ext>
            </a:extLst>
          </p:cNvPr>
          <p:cNvSpPr>
            <a:spLocks noGrp="1" noChangeArrowheads="1"/>
          </p:cNvSpPr>
          <p:nvPr>
            <p:ph type="sldNum" sz="quarter" idx="12"/>
          </p:nvPr>
        </p:nvSpPr>
        <p:spPr>
          <a:ln/>
        </p:spPr>
        <p:txBody>
          <a:bodyPr/>
          <a:lstStyle>
            <a:lvl1pPr>
              <a:defRPr/>
            </a:lvl1pPr>
          </a:lstStyle>
          <a:p>
            <a:fld id="{9529B2B2-27D0-4AC4-ACBF-959D5FFB5FA6}" type="slidenum">
              <a:rPr lang="en-US" altLang="en-US"/>
              <a:pPr/>
              <a:t>‹#›</a:t>
            </a:fld>
            <a:endParaRPr lang="en-US" altLang="en-US"/>
          </a:p>
        </p:txBody>
      </p:sp>
    </p:spTree>
    <p:extLst>
      <p:ext uri="{BB962C8B-B14F-4D97-AF65-F5344CB8AC3E}">
        <p14:creationId xmlns:p14="http://schemas.microsoft.com/office/powerpoint/2010/main" val="172018227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610B62-20E6-45E9-8C77-6BC09EF3EB2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4654385-6CF3-4056-8533-9F8C23673F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BB979D4-4BFA-4173-A70F-D50C3D2D9BCA}"/>
              </a:ext>
            </a:extLst>
          </p:cNvPr>
          <p:cNvSpPr>
            <a:spLocks noGrp="1" noChangeArrowheads="1"/>
          </p:cNvSpPr>
          <p:nvPr>
            <p:ph type="sldNum" sz="quarter" idx="12"/>
          </p:nvPr>
        </p:nvSpPr>
        <p:spPr>
          <a:ln/>
        </p:spPr>
        <p:txBody>
          <a:bodyPr/>
          <a:lstStyle>
            <a:lvl1pPr>
              <a:defRPr/>
            </a:lvl1pPr>
          </a:lstStyle>
          <a:p>
            <a:fld id="{4DB60C5E-CD6E-41FD-BA6A-B810B8E9AC68}" type="slidenum">
              <a:rPr lang="en-US" altLang="en-US"/>
              <a:pPr/>
              <a:t>‹#›</a:t>
            </a:fld>
            <a:endParaRPr lang="en-US" altLang="en-US"/>
          </a:p>
        </p:txBody>
      </p:sp>
    </p:spTree>
    <p:extLst>
      <p:ext uri="{BB962C8B-B14F-4D97-AF65-F5344CB8AC3E}">
        <p14:creationId xmlns:p14="http://schemas.microsoft.com/office/powerpoint/2010/main" val="90579921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AA6A56-F76F-43EB-8B48-B50DA7A8BE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064449-BC2F-434D-B80A-849CDF33E1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A1472EC-F679-4909-A330-094FF5C6F70B}"/>
              </a:ext>
            </a:extLst>
          </p:cNvPr>
          <p:cNvSpPr>
            <a:spLocks noGrp="1" noChangeArrowheads="1"/>
          </p:cNvSpPr>
          <p:nvPr>
            <p:ph type="sldNum" sz="quarter" idx="12"/>
          </p:nvPr>
        </p:nvSpPr>
        <p:spPr>
          <a:ln/>
        </p:spPr>
        <p:txBody>
          <a:bodyPr/>
          <a:lstStyle>
            <a:lvl1pPr>
              <a:defRPr/>
            </a:lvl1pPr>
          </a:lstStyle>
          <a:p>
            <a:fld id="{23E11640-A9F6-4605-9325-9E7FEE6E9562}" type="slidenum">
              <a:rPr lang="en-US" altLang="en-US"/>
              <a:pPr/>
              <a:t>‹#›</a:t>
            </a:fld>
            <a:endParaRPr lang="en-US" altLang="en-US"/>
          </a:p>
        </p:txBody>
      </p:sp>
    </p:spTree>
    <p:extLst>
      <p:ext uri="{BB962C8B-B14F-4D97-AF65-F5344CB8AC3E}">
        <p14:creationId xmlns:p14="http://schemas.microsoft.com/office/powerpoint/2010/main" val="239795665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743FFC-06D8-4D55-968D-3F44CC0D4EF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6CBFFAD-E35B-4D4C-B5E2-C21FB3183C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5309380-D669-4565-893D-B7E0F5A2F61E}"/>
              </a:ext>
            </a:extLst>
          </p:cNvPr>
          <p:cNvSpPr>
            <a:spLocks noGrp="1" noChangeArrowheads="1"/>
          </p:cNvSpPr>
          <p:nvPr>
            <p:ph type="sldNum" sz="quarter" idx="12"/>
          </p:nvPr>
        </p:nvSpPr>
        <p:spPr>
          <a:ln/>
        </p:spPr>
        <p:txBody>
          <a:bodyPr/>
          <a:lstStyle>
            <a:lvl1pPr>
              <a:defRPr/>
            </a:lvl1pPr>
          </a:lstStyle>
          <a:p>
            <a:fld id="{128475B6-858E-4B41-B482-FA1825157A1D}" type="slidenum">
              <a:rPr lang="en-US" altLang="en-US"/>
              <a:pPr/>
              <a:t>‹#›</a:t>
            </a:fld>
            <a:endParaRPr lang="en-US" altLang="en-US"/>
          </a:p>
        </p:txBody>
      </p:sp>
    </p:spTree>
    <p:extLst>
      <p:ext uri="{BB962C8B-B14F-4D97-AF65-F5344CB8AC3E}">
        <p14:creationId xmlns:p14="http://schemas.microsoft.com/office/powerpoint/2010/main" val="40082069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B6145CD-6521-436E-8C0D-5628347F06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6A45F4-AE18-4CE7-A672-281B6684C4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6CC97E-BFC4-4114-B46A-3F828B067E8E}"/>
              </a:ext>
            </a:extLst>
          </p:cNvPr>
          <p:cNvSpPr>
            <a:spLocks noGrp="1" noChangeArrowheads="1"/>
          </p:cNvSpPr>
          <p:nvPr>
            <p:ph type="sldNum" sz="quarter" idx="12"/>
          </p:nvPr>
        </p:nvSpPr>
        <p:spPr>
          <a:ln/>
        </p:spPr>
        <p:txBody>
          <a:bodyPr/>
          <a:lstStyle>
            <a:lvl1pPr>
              <a:defRPr/>
            </a:lvl1pPr>
          </a:lstStyle>
          <a:p>
            <a:fld id="{6326A5FF-9A44-4C3D-86C9-B29386AED6DC}" type="slidenum">
              <a:rPr lang="en-US" altLang="en-US"/>
              <a:pPr/>
              <a:t>‹#›</a:t>
            </a:fld>
            <a:endParaRPr lang="en-US" altLang="en-US"/>
          </a:p>
        </p:txBody>
      </p:sp>
    </p:spTree>
    <p:extLst>
      <p:ext uri="{BB962C8B-B14F-4D97-AF65-F5344CB8AC3E}">
        <p14:creationId xmlns:p14="http://schemas.microsoft.com/office/powerpoint/2010/main" val="329658246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467D86-0A14-4464-9DE9-1A0BD2644E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96DD2C-C32E-4E3A-B7CC-8AE28B2536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1E0709-8E2B-4C04-B257-E6F94980EFAF}"/>
              </a:ext>
            </a:extLst>
          </p:cNvPr>
          <p:cNvSpPr>
            <a:spLocks noGrp="1" noChangeArrowheads="1"/>
          </p:cNvSpPr>
          <p:nvPr>
            <p:ph type="sldNum" sz="quarter" idx="12"/>
          </p:nvPr>
        </p:nvSpPr>
        <p:spPr>
          <a:ln/>
        </p:spPr>
        <p:txBody>
          <a:bodyPr/>
          <a:lstStyle>
            <a:lvl1pPr>
              <a:defRPr/>
            </a:lvl1pPr>
          </a:lstStyle>
          <a:p>
            <a:fld id="{421EDC04-2A39-48A0-8885-D27D4FE8977F}" type="slidenum">
              <a:rPr lang="en-US" altLang="en-US"/>
              <a:pPr/>
              <a:t>‹#›</a:t>
            </a:fld>
            <a:endParaRPr lang="en-US" altLang="en-US"/>
          </a:p>
        </p:txBody>
      </p:sp>
    </p:spTree>
    <p:extLst>
      <p:ext uri="{BB962C8B-B14F-4D97-AF65-F5344CB8AC3E}">
        <p14:creationId xmlns:p14="http://schemas.microsoft.com/office/powerpoint/2010/main" val="302939103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6D3207-9544-4ACA-A99F-F7E54AF9D5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5E44BE-4CFE-4ABE-9A21-0F39F85EA3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A5C740-88FC-45DB-B41D-908ADBA1B4A4}"/>
              </a:ext>
            </a:extLst>
          </p:cNvPr>
          <p:cNvSpPr>
            <a:spLocks noGrp="1" noChangeArrowheads="1"/>
          </p:cNvSpPr>
          <p:nvPr>
            <p:ph type="sldNum" sz="quarter" idx="12"/>
          </p:nvPr>
        </p:nvSpPr>
        <p:spPr>
          <a:ln/>
        </p:spPr>
        <p:txBody>
          <a:bodyPr/>
          <a:lstStyle>
            <a:lvl1pPr>
              <a:defRPr/>
            </a:lvl1pPr>
          </a:lstStyle>
          <a:p>
            <a:fld id="{7AC54A81-E3BB-4015-AD0A-B972031DACF2}" type="slidenum">
              <a:rPr lang="en-US" altLang="en-US"/>
              <a:pPr/>
              <a:t>‹#›</a:t>
            </a:fld>
            <a:endParaRPr lang="en-US" altLang="en-US"/>
          </a:p>
        </p:txBody>
      </p:sp>
    </p:spTree>
    <p:extLst>
      <p:ext uri="{BB962C8B-B14F-4D97-AF65-F5344CB8AC3E}">
        <p14:creationId xmlns:p14="http://schemas.microsoft.com/office/powerpoint/2010/main" val="331571552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15530C-1539-4A07-BF24-8F035B357C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DB5FEC-9954-4FBE-BDCE-3196DA25A4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55DD28-6CC6-4328-AB8B-3DA7B151865C}"/>
              </a:ext>
            </a:extLst>
          </p:cNvPr>
          <p:cNvSpPr>
            <a:spLocks noGrp="1" noChangeArrowheads="1"/>
          </p:cNvSpPr>
          <p:nvPr>
            <p:ph type="sldNum" sz="quarter" idx="12"/>
          </p:nvPr>
        </p:nvSpPr>
        <p:spPr>
          <a:ln/>
        </p:spPr>
        <p:txBody>
          <a:bodyPr/>
          <a:lstStyle>
            <a:lvl1pPr>
              <a:defRPr/>
            </a:lvl1pPr>
          </a:lstStyle>
          <a:p>
            <a:fld id="{87278601-566B-44A9-B3AB-75F155088310}" type="slidenum">
              <a:rPr lang="en-US" altLang="en-US"/>
              <a:pPr/>
              <a:t>‹#›</a:t>
            </a:fld>
            <a:endParaRPr lang="en-US" altLang="en-US"/>
          </a:p>
        </p:txBody>
      </p:sp>
    </p:spTree>
    <p:extLst>
      <p:ext uri="{BB962C8B-B14F-4D97-AF65-F5344CB8AC3E}">
        <p14:creationId xmlns:p14="http://schemas.microsoft.com/office/powerpoint/2010/main" val="3466073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0F4114A3-884D-4F6F-BF17-FA634C01B8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19729D-1C4B-44B1-BBF9-33325C6E14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37FEB1-97CF-4F8E-BD52-745628AFEAE2}"/>
              </a:ext>
            </a:extLst>
          </p:cNvPr>
          <p:cNvSpPr>
            <a:spLocks noGrp="1" noChangeArrowheads="1"/>
          </p:cNvSpPr>
          <p:nvPr>
            <p:ph type="sldNum" sz="quarter" idx="12"/>
          </p:nvPr>
        </p:nvSpPr>
        <p:spPr>
          <a:ln/>
        </p:spPr>
        <p:txBody>
          <a:bodyPr/>
          <a:lstStyle>
            <a:lvl1pPr>
              <a:defRPr/>
            </a:lvl1pPr>
          </a:lstStyle>
          <a:p>
            <a:fld id="{78305EE6-7C2B-4290-85BC-190C67F721AC}" type="slidenum">
              <a:rPr lang="en-US" altLang="en-US"/>
              <a:pPr/>
              <a:t>‹#›</a:t>
            </a:fld>
            <a:endParaRPr lang="en-US" altLang="en-US"/>
          </a:p>
        </p:txBody>
      </p:sp>
    </p:spTree>
    <p:extLst>
      <p:ext uri="{BB962C8B-B14F-4D97-AF65-F5344CB8AC3E}">
        <p14:creationId xmlns:p14="http://schemas.microsoft.com/office/powerpoint/2010/main" val="261778425"/>
      </p:ext>
    </p:extLst>
  </p:cSld>
  <p:clrMapOvr>
    <a:masterClrMapping/>
  </p:clrMapOvr>
  <p:transition spd="slow" advTm="16000">
    <p:random/>
    <p:sndAc>
      <p:stSnd>
        <p:snd r:embed="rId1" name="projctor.wav"/>
      </p:stSnd>
    </p:sndAc>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21A8DB7-D484-46F0-A233-4BE7940F994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0C15AD-A01F-49C8-8AAA-213185DDB9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6FCF75-9797-4A47-87B0-DC6E1EC8B9BF}"/>
              </a:ext>
            </a:extLst>
          </p:cNvPr>
          <p:cNvSpPr>
            <a:spLocks noGrp="1" noChangeArrowheads="1"/>
          </p:cNvSpPr>
          <p:nvPr>
            <p:ph type="sldNum" sz="quarter" idx="12"/>
          </p:nvPr>
        </p:nvSpPr>
        <p:spPr>
          <a:ln/>
        </p:spPr>
        <p:txBody>
          <a:bodyPr/>
          <a:lstStyle>
            <a:lvl1pPr>
              <a:defRPr/>
            </a:lvl1pPr>
          </a:lstStyle>
          <a:p>
            <a:fld id="{8C245A58-D784-4B81-8F05-FCFA559ED08D}" type="slidenum">
              <a:rPr lang="en-US" altLang="en-US"/>
              <a:pPr/>
              <a:t>‹#›</a:t>
            </a:fld>
            <a:endParaRPr lang="en-US" altLang="en-US"/>
          </a:p>
        </p:txBody>
      </p:sp>
    </p:spTree>
    <p:extLst>
      <p:ext uri="{BB962C8B-B14F-4D97-AF65-F5344CB8AC3E}">
        <p14:creationId xmlns:p14="http://schemas.microsoft.com/office/powerpoint/2010/main" val="396205711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8E6C866B-C468-40B7-AE6D-13F45F2037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D93370-B4A7-4E39-88D5-0E4F3A9942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721EB3-348C-4B7B-80EB-A878450DB269}"/>
              </a:ext>
            </a:extLst>
          </p:cNvPr>
          <p:cNvSpPr>
            <a:spLocks noGrp="1" noChangeArrowheads="1"/>
          </p:cNvSpPr>
          <p:nvPr>
            <p:ph type="sldNum" sz="quarter" idx="12"/>
          </p:nvPr>
        </p:nvSpPr>
        <p:spPr>
          <a:ln/>
        </p:spPr>
        <p:txBody>
          <a:bodyPr/>
          <a:lstStyle>
            <a:lvl1pPr>
              <a:defRPr/>
            </a:lvl1pPr>
          </a:lstStyle>
          <a:p>
            <a:fld id="{C6C9387D-987C-4526-BD95-9DF8C36061C3}" type="slidenum">
              <a:rPr lang="en-US" altLang="en-US"/>
              <a:pPr/>
              <a:t>‹#›</a:t>
            </a:fld>
            <a:endParaRPr lang="en-US" altLang="en-US"/>
          </a:p>
        </p:txBody>
      </p:sp>
    </p:spTree>
    <p:extLst>
      <p:ext uri="{BB962C8B-B14F-4D97-AF65-F5344CB8AC3E}">
        <p14:creationId xmlns:p14="http://schemas.microsoft.com/office/powerpoint/2010/main" val="104564416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90B9750F-487B-4066-A399-A3E05A287DAA}"/>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FEA166E-B8A7-4B3E-B305-14D27DBAC9C6}"/>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AA8A49C-F5A1-4CE6-9B57-70505F44D317}"/>
              </a:ext>
            </a:extLst>
          </p:cNvPr>
          <p:cNvSpPr>
            <a:spLocks noGrp="1"/>
          </p:cNvSpPr>
          <p:nvPr>
            <p:ph type="sldNum" sz="quarter" idx="12"/>
          </p:nvPr>
        </p:nvSpPr>
        <p:spPr>
          <a:xfrm>
            <a:off x="8737600" y="6248400"/>
            <a:ext cx="2540000" cy="457200"/>
          </a:xfrm>
        </p:spPr>
        <p:txBody>
          <a:bodyPr/>
          <a:lstStyle>
            <a:lvl1pPr>
              <a:defRPr/>
            </a:lvl1pPr>
          </a:lstStyle>
          <a:p>
            <a:fld id="{38AD1D0A-2584-4AD3-827C-58B54875F1BA}" type="slidenum">
              <a:rPr lang="en-US" altLang="en-US"/>
              <a:pPr/>
              <a:t>‹#›</a:t>
            </a:fld>
            <a:endParaRPr lang="en-US" altLang="en-US"/>
          </a:p>
        </p:txBody>
      </p:sp>
    </p:spTree>
    <p:extLst>
      <p:ext uri="{BB962C8B-B14F-4D97-AF65-F5344CB8AC3E}">
        <p14:creationId xmlns:p14="http://schemas.microsoft.com/office/powerpoint/2010/main" val="4003186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8FD9C86-403A-4F18-A630-845B4D75D9C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F99F3AD-2326-4084-B1E4-49D61AB60B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ED3E8CB-7077-4C40-8DA2-2F0B848E329D}"/>
              </a:ext>
            </a:extLst>
          </p:cNvPr>
          <p:cNvSpPr>
            <a:spLocks noGrp="1" noChangeArrowheads="1"/>
          </p:cNvSpPr>
          <p:nvPr>
            <p:ph type="sldNum" sz="quarter" idx="12"/>
          </p:nvPr>
        </p:nvSpPr>
        <p:spPr>
          <a:ln/>
        </p:spPr>
        <p:txBody>
          <a:bodyPr/>
          <a:lstStyle>
            <a:lvl1pPr>
              <a:defRPr/>
            </a:lvl1pPr>
          </a:lstStyle>
          <a:p>
            <a:fld id="{59CB7DC7-D68F-4E48-B8CC-004FBFEC390A}" type="slidenum">
              <a:rPr lang="en-US" altLang="en-US"/>
              <a:pPr/>
              <a:t>‹#›</a:t>
            </a:fld>
            <a:endParaRPr lang="en-US" altLang="en-US"/>
          </a:p>
        </p:txBody>
      </p:sp>
    </p:spTree>
    <p:extLst>
      <p:ext uri="{BB962C8B-B14F-4D97-AF65-F5344CB8AC3E}">
        <p14:creationId xmlns:p14="http://schemas.microsoft.com/office/powerpoint/2010/main" val="3511826282"/>
      </p:ext>
    </p:extLst>
  </p:cSld>
  <p:clrMapOvr>
    <a:masterClrMapping/>
  </p:clrMapOvr>
  <p:transition spd="slow" advTm="16000">
    <p:random/>
    <p:sndAc>
      <p:stSnd>
        <p:snd r:embed="rId1" name="projctor.wav"/>
      </p:st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5F17684F-1997-4CF0-9BE0-C70900DAEC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458908-0ED3-4758-B372-E42876420A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5E3FB4-CBD8-4A39-9A5B-7508C0F79875}"/>
              </a:ext>
            </a:extLst>
          </p:cNvPr>
          <p:cNvSpPr>
            <a:spLocks noGrp="1" noChangeArrowheads="1"/>
          </p:cNvSpPr>
          <p:nvPr>
            <p:ph type="sldNum" sz="quarter" idx="12"/>
          </p:nvPr>
        </p:nvSpPr>
        <p:spPr>
          <a:ln/>
        </p:spPr>
        <p:txBody>
          <a:bodyPr/>
          <a:lstStyle>
            <a:lvl1pPr>
              <a:defRPr/>
            </a:lvl1pPr>
          </a:lstStyle>
          <a:p>
            <a:fld id="{AB096461-5CDE-4380-A66A-1F7BA4061404}" type="slidenum">
              <a:rPr lang="en-US" altLang="en-US"/>
              <a:pPr/>
              <a:t>‹#›</a:t>
            </a:fld>
            <a:endParaRPr lang="en-US" altLang="en-US"/>
          </a:p>
        </p:txBody>
      </p:sp>
    </p:spTree>
    <p:extLst>
      <p:ext uri="{BB962C8B-B14F-4D97-AF65-F5344CB8AC3E}">
        <p14:creationId xmlns:p14="http://schemas.microsoft.com/office/powerpoint/2010/main" val="2313324939"/>
      </p:ext>
    </p:extLst>
  </p:cSld>
  <p:clrMapOvr>
    <a:masterClrMapping/>
  </p:clrMapOvr>
  <p:transition spd="slow" advTm="16000">
    <p:random/>
    <p:sndAc>
      <p:stSnd>
        <p:snd r:embed="rId1" name="projctor.wav"/>
      </p:stSnd>
    </p:sndAc>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1B4123-7EC5-412D-B70B-7DBBB355CFD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6C5E95-2ECB-4114-8E2B-C41A27E0CE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7FF32E-5B1F-4793-AA24-0D0738447D39}"/>
              </a:ext>
            </a:extLst>
          </p:cNvPr>
          <p:cNvSpPr>
            <a:spLocks noGrp="1" noChangeArrowheads="1"/>
          </p:cNvSpPr>
          <p:nvPr>
            <p:ph type="sldNum" sz="quarter" idx="12"/>
          </p:nvPr>
        </p:nvSpPr>
        <p:spPr>
          <a:ln/>
        </p:spPr>
        <p:txBody>
          <a:bodyPr/>
          <a:lstStyle>
            <a:lvl1pPr>
              <a:defRPr/>
            </a:lvl1pPr>
          </a:lstStyle>
          <a:p>
            <a:fld id="{C9BBA2A4-6A7A-471D-BD23-25F394B1AC9F}" type="slidenum">
              <a:rPr lang="en-US" altLang="en-US"/>
              <a:pPr/>
              <a:t>‹#›</a:t>
            </a:fld>
            <a:endParaRPr lang="en-US" altLang="en-US"/>
          </a:p>
        </p:txBody>
      </p:sp>
    </p:spTree>
    <p:extLst>
      <p:ext uri="{BB962C8B-B14F-4D97-AF65-F5344CB8AC3E}">
        <p14:creationId xmlns:p14="http://schemas.microsoft.com/office/powerpoint/2010/main" val="46299095"/>
      </p:ext>
    </p:extLst>
  </p:cSld>
  <p:clrMapOvr>
    <a:masterClrMapping/>
  </p:clrMapOvr>
  <p:transition spd="slow" advTm="16000">
    <p:random/>
    <p:sndAc>
      <p:stSnd>
        <p:snd r:embed="rId1" name="projctor.wav"/>
      </p:stSnd>
    </p:sndAc>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D1D8F7-194D-4EE7-BD62-900CE89580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77113F-BB05-438F-B1EE-E59A40378F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C9A7CB-82E1-48B4-BE76-D68F62185D3F}"/>
              </a:ext>
            </a:extLst>
          </p:cNvPr>
          <p:cNvSpPr>
            <a:spLocks noGrp="1" noChangeArrowheads="1"/>
          </p:cNvSpPr>
          <p:nvPr>
            <p:ph type="sldNum" sz="quarter" idx="12"/>
          </p:nvPr>
        </p:nvSpPr>
        <p:spPr>
          <a:ln/>
        </p:spPr>
        <p:txBody>
          <a:bodyPr/>
          <a:lstStyle>
            <a:lvl1pPr>
              <a:defRPr/>
            </a:lvl1pPr>
          </a:lstStyle>
          <a:p>
            <a:fld id="{06212B64-4912-4434-B90F-5544522D8194}" type="slidenum">
              <a:rPr lang="en-US" altLang="en-US"/>
              <a:pPr/>
              <a:t>‹#›</a:t>
            </a:fld>
            <a:endParaRPr lang="en-US" altLang="en-US"/>
          </a:p>
        </p:txBody>
      </p:sp>
    </p:spTree>
    <p:extLst>
      <p:ext uri="{BB962C8B-B14F-4D97-AF65-F5344CB8AC3E}">
        <p14:creationId xmlns:p14="http://schemas.microsoft.com/office/powerpoint/2010/main" val="737219401"/>
      </p:ext>
    </p:extLst>
  </p:cSld>
  <p:clrMapOvr>
    <a:masterClrMapping/>
  </p:clrMapOvr>
  <p:transition spd="slow" advTm="16000">
    <p:random/>
    <p:sndAc>
      <p:stSnd>
        <p:snd r:embed="rId1" name="projctor.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450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4FE17A-07AC-44CF-8546-E511150F68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3B9469-CBE6-4F7D-9446-2B8EEEA18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695E23-AD60-4FC2-A833-6A7BA6B257DE}"/>
              </a:ext>
            </a:extLst>
          </p:cNvPr>
          <p:cNvSpPr>
            <a:spLocks noGrp="1" noChangeArrowheads="1"/>
          </p:cNvSpPr>
          <p:nvPr>
            <p:ph type="sldNum" sz="quarter" idx="12"/>
          </p:nvPr>
        </p:nvSpPr>
        <p:spPr>
          <a:ln/>
        </p:spPr>
        <p:txBody>
          <a:bodyPr/>
          <a:lstStyle>
            <a:lvl1pPr>
              <a:defRPr/>
            </a:lvl1pPr>
          </a:lstStyle>
          <a:p>
            <a:fld id="{CB305D02-CCE2-43E3-B7AB-32D351E955AA}" type="slidenum">
              <a:rPr lang="en-US" altLang="en-US"/>
              <a:pPr/>
              <a:t>‹#›</a:t>
            </a:fld>
            <a:endParaRPr lang="en-US" altLang="en-US"/>
          </a:p>
        </p:txBody>
      </p:sp>
    </p:spTree>
    <p:extLst>
      <p:ext uri="{BB962C8B-B14F-4D97-AF65-F5344CB8AC3E}">
        <p14:creationId xmlns:p14="http://schemas.microsoft.com/office/powerpoint/2010/main" val="2651982881"/>
      </p:ext>
    </p:extLst>
  </p:cSld>
  <p:clrMapOvr>
    <a:masterClrMapping/>
  </p:clrMapOvr>
  <p:transition spd="slow" advTm="16000">
    <p:random/>
    <p:sndAc>
      <p:stSnd>
        <p:snd r:embed="rId1" name="projctor.wav"/>
      </p:stSnd>
    </p:sndAc>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38E6CCC0-CF34-4765-B655-66725D3425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8C3960-F6EB-4108-9D0C-1CBDF3907F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61BE5F8-340A-435B-9E46-C0AA79980EE2}"/>
              </a:ext>
            </a:extLst>
          </p:cNvPr>
          <p:cNvSpPr>
            <a:spLocks noGrp="1" noChangeArrowheads="1"/>
          </p:cNvSpPr>
          <p:nvPr>
            <p:ph type="sldNum" sz="quarter" idx="12"/>
          </p:nvPr>
        </p:nvSpPr>
        <p:spPr>
          <a:ln/>
        </p:spPr>
        <p:txBody>
          <a:bodyPr/>
          <a:lstStyle>
            <a:lvl1pPr>
              <a:defRPr/>
            </a:lvl1pPr>
          </a:lstStyle>
          <a:p>
            <a:fld id="{379AB1BE-B1A0-4BAF-8577-243C57492445}" type="slidenum">
              <a:rPr lang="en-US" altLang="en-US"/>
              <a:pPr/>
              <a:t>‹#›</a:t>
            </a:fld>
            <a:endParaRPr lang="en-US" altLang="en-US"/>
          </a:p>
        </p:txBody>
      </p:sp>
    </p:spTree>
    <p:extLst>
      <p:ext uri="{BB962C8B-B14F-4D97-AF65-F5344CB8AC3E}">
        <p14:creationId xmlns:p14="http://schemas.microsoft.com/office/powerpoint/2010/main" val="3727250924"/>
      </p:ext>
    </p:extLst>
  </p:cSld>
  <p:clrMapOvr>
    <a:masterClrMapping/>
  </p:clrMapOvr>
  <p:transition spd="slow" advTm="16000">
    <p:random/>
    <p:sndAc>
      <p:stSnd>
        <p:snd r:embed="rId1" name="projctor.wav"/>
      </p:stSnd>
    </p:sndAc>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626E9E-07E3-43F5-8267-E5F4BF7C25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56828C-CFD3-40C1-B8C6-2A44C4D85F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6EAAB0-124A-42F0-8E67-38D2DBE1872C}"/>
              </a:ext>
            </a:extLst>
          </p:cNvPr>
          <p:cNvSpPr>
            <a:spLocks noGrp="1" noChangeArrowheads="1"/>
          </p:cNvSpPr>
          <p:nvPr>
            <p:ph type="sldNum" sz="quarter" idx="12"/>
          </p:nvPr>
        </p:nvSpPr>
        <p:spPr>
          <a:ln/>
        </p:spPr>
        <p:txBody>
          <a:bodyPr/>
          <a:lstStyle>
            <a:lvl1pPr>
              <a:defRPr/>
            </a:lvl1pPr>
          </a:lstStyle>
          <a:p>
            <a:fld id="{9D63232B-C690-4357-BF6D-B39983A977D7}" type="slidenum">
              <a:rPr lang="en-US" altLang="en-US"/>
              <a:pPr/>
              <a:t>‹#›</a:t>
            </a:fld>
            <a:endParaRPr lang="en-US" altLang="en-US"/>
          </a:p>
        </p:txBody>
      </p:sp>
    </p:spTree>
    <p:extLst>
      <p:ext uri="{BB962C8B-B14F-4D97-AF65-F5344CB8AC3E}">
        <p14:creationId xmlns:p14="http://schemas.microsoft.com/office/powerpoint/2010/main" val="3834105901"/>
      </p:ext>
    </p:extLst>
  </p:cSld>
  <p:clrMapOvr>
    <a:masterClrMapping/>
  </p:clrMapOvr>
  <p:transition spd="slow" advTm="16000">
    <p:random/>
    <p:sndAc>
      <p:stSnd>
        <p:snd r:embed="rId1" name="projctor.wav"/>
      </p:stSnd>
    </p:sndAc>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050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179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131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8478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128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1701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7371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933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32638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3645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57137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3626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4928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01033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5101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3560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22013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99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52180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6936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08599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24378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8267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26494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02729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96649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8063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6026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3552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3770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78065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34925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48110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2471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4803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9220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0006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2714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51305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100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696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4474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75819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8206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9698" name="Group 2">
            <a:extLst>
              <a:ext uri="{FF2B5EF4-FFF2-40B4-BE49-F238E27FC236}">
                <a16:creationId xmlns:a16="http://schemas.microsoft.com/office/drawing/2014/main" id="{D66F7BCF-3ED0-4357-9F32-0BBE85A617B6}"/>
              </a:ext>
            </a:extLst>
          </p:cNvPr>
          <p:cNvGrpSpPr>
            <a:grpSpLocks/>
          </p:cNvGrpSpPr>
          <p:nvPr/>
        </p:nvGrpSpPr>
        <p:grpSpPr bwMode="auto">
          <a:xfrm>
            <a:off x="5067300" y="1789114"/>
            <a:ext cx="7120467" cy="5056187"/>
            <a:chOff x="2394" y="1127"/>
            <a:chExt cx="3364" cy="3185"/>
          </a:xfrm>
        </p:grpSpPr>
        <p:sp>
          <p:nvSpPr>
            <p:cNvPr id="29699" name="Rectangle 3">
              <a:extLst>
                <a:ext uri="{FF2B5EF4-FFF2-40B4-BE49-F238E27FC236}">
                  <a16:creationId xmlns:a16="http://schemas.microsoft.com/office/drawing/2014/main" id="{5BEE3922-F882-4EFE-8520-C3B57CCD236A}"/>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0" name="Oval 4">
              <a:extLst>
                <a:ext uri="{FF2B5EF4-FFF2-40B4-BE49-F238E27FC236}">
                  <a16:creationId xmlns:a16="http://schemas.microsoft.com/office/drawing/2014/main" id="{AD4F2B73-9CFC-47EF-B348-5E493EA28A3A}"/>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1" name="Rectangle 5">
              <a:extLst>
                <a:ext uri="{FF2B5EF4-FFF2-40B4-BE49-F238E27FC236}">
                  <a16:creationId xmlns:a16="http://schemas.microsoft.com/office/drawing/2014/main" id="{B9325D36-B66D-4177-A15D-131EF7216477}"/>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2" name="Freeform 6">
              <a:extLst>
                <a:ext uri="{FF2B5EF4-FFF2-40B4-BE49-F238E27FC236}">
                  <a16:creationId xmlns:a16="http://schemas.microsoft.com/office/drawing/2014/main" id="{055101B9-8B79-4E07-9664-69D0F88FB656}"/>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03" name="Rectangle 7">
              <a:extLst>
                <a:ext uri="{FF2B5EF4-FFF2-40B4-BE49-F238E27FC236}">
                  <a16:creationId xmlns:a16="http://schemas.microsoft.com/office/drawing/2014/main" id="{1B5DD226-678A-42FF-ADAD-D6436962BF11}"/>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4" name="Rectangle 8">
              <a:extLst>
                <a:ext uri="{FF2B5EF4-FFF2-40B4-BE49-F238E27FC236}">
                  <a16:creationId xmlns:a16="http://schemas.microsoft.com/office/drawing/2014/main" id="{36B63C00-9042-43DF-A7E0-438981691903}"/>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5" name="Rectangle 9">
              <a:extLst>
                <a:ext uri="{FF2B5EF4-FFF2-40B4-BE49-F238E27FC236}">
                  <a16:creationId xmlns:a16="http://schemas.microsoft.com/office/drawing/2014/main" id="{9244826B-D029-48B5-8F1F-A9D306E29E07}"/>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6" name="Rectangle 10">
              <a:extLst>
                <a:ext uri="{FF2B5EF4-FFF2-40B4-BE49-F238E27FC236}">
                  <a16:creationId xmlns:a16="http://schemas.microsoft.com/office/drawing/2014/main" id="{E8883275-515A-41D3-A650-1AFD8355EE7D}"/>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7" name="Rectangle 11">
              <a:extLst>
                <a:ext uri="{FF2B5EF4-FFF2-40B4-BE49-F238E27FC236}">
                  <a16:creationId xmlns:a16="http://schemas.microsoft.com/office/drawing/2014/main" id="{921FC939-6978-48A5-86F9-0E84AFB2A3F9}"/>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08" name="Freeform 12">
              <a:extLst>
                <a:ext uri="{FF2B5EF4-FFF2-40B4-BE49-F238E27FC236}">
                  <a16:creationId xmlns:a16="http://schemas.microsoft.com/office/drawing/2014/main" id="{05547D3F-3617-4D94-9F50-D7428172662A}"/>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09" name="Freeform 13">
              <a:extLst>
                <a:ext uri="{FF2B5EF4-FFF2-40B4-BE49-F238E27FC236}">
                  <a16:creationId xmlns:a16="http://schemas.microsoft.com/office/drawing/2014/main" id="{D70CCB14-E0FF-41AC-A9E8-2001E29555E6}"/>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0" name="Freeform 14">
              <a:extLst>
                <a:ext uri="{FF2B5EF4-FFF2-40B4-BE49-F238E27FC236}">
                  <a16:creationId xmlns:a16="http://schemas.microsoft.com/office/drawing/2014/main" id="{08EE9C5E-AE22-407F-BEB0-3D5BF5A59A8D}"/>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1" name="Freeform 15">
              <a:extLst>
                <a:ext uri="{FF2B5EF4-FFF2-40B4-BE49-F238E27FC236}">
                  <a16:creationId xmlns:a16="http://schemas.microsoft.com/office/drawing/2014/main" id="{6F64F986-1522-47B3-9123-1FC4E9184186}"/>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2" name="Freeform 16">
              <a:extLst>
                <a:ext uri="{FF2B5EF4-FFF2-40B4-BE49-F238E27FC236}">
                  <a16:creationId xmlns:a16="http://schemas.microsoft.com/office/drawing/2014/main" id="{95D9A1B2-5C40-46E0-9B46-E490B1CBCAC5}"/>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3" name="Freeform 17">
              <a:extLst>
                <a:ext uri="{FF2B5EF4-FFF2-40B4-BE49-F238E27FC236}">
                  <a16:creationId xmlns:a16="http://schemas.microsoft.com/office/drawing/2014/main" id="{5E7261EA-5145-4668-B53F-436A2EF62AB6}"/>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4" name="Freeform 18">
              <a:extLst>
                <a:ext uri="{FF2B5EF4-FFF2-40B4-BE49-F238E27FC236}">
                  <a16:creationId xmlns:a16="http://schemas.microsoft.com/office/drawing/2014/main" id="{B9B3B120-316E-4601-B2D8-56D31B2D856F}"/>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5" name="Freeform 19">
              <a:extLst>
                <a:ext uri="{FF2B5EF4-FFF2-40B4-BE49-F238E27FC236}">
                  <a16:creationId xmlns:a16="http://schemas.microsoft.com/office/drawing/2014/main" id="{2ED27982-4990-410C-B548-D57E8888B2A3}"/>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6" name="Freeform 20">
              <a:extLst>
                <a:ext uri="{FF2B5EF4-FFF2-40B4-BE49-F238E27FC236}">
                  <a16:creationId xmlns:a16="http://schemas.microsoft.com/office/drawing/2014/main" id="{B5DBDEE7-E9B7-45A8-9AD6-8FB48941E901}"/>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7" name="Freeform 21">
              <a:extLst>
                <a:ext uri="{FF2B5EF4-FFF2-40B4-BE49-F238E27FC236}">
                  <a16:creationId xmlns:a16="http://schemas.microsoft.com/office/drawing/2014/main" id="{5F9259B8-3261-4BC8-A10E-CFA6CA82C385}"/>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8" name="Freeform 22">
              <a:extLst>
                <a:ext uri="{FF2B5EF4-FFF2-40B4-BE49-F238E27FC236}">
                  <a16:creationId xmlns:a16="http://schemas.microsoft.com/office/drawing/2014/main" id="{F5EBA5D3-B47A-4D5C-AEAE-39E2C1231A12}"/>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19" name="Freeform 23">
              <a:extLst>
                <a:ext uri="{FF2B5EF4-FFF2-40B4-BE49-F238E27FC236}">
                  <a16:creationId xmlns:a16="http://schemas.microsoft.com/office/drawing/2014/main" id="{3E592257-C040-4C6D-A2F2-20E738A83B83}"/>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0" name="Freeform 24">
              <a:extLst>
                <a:ext uri="{FF2B5EF4-FFF2-40B4-BE49-F238E27FC236}">
                  <a16:creationId xmlns:a16="http://schemas.microsoft.com/office/drawing/2014/main" id="{77CFBCA7-B466-42CF-8819-0E1E1733708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1" name="Freeform 25">
              <a:extLst>
                <a:ext uri="{FF2B5EF4-FFF2-40B4-BE49-F238E27FC236}">
                  <a16:creationId xmlns:a16="http://schemas.microsoft.com/office/drawing/2014/main" id="{0EF8B173-492B-4341-BC98-5023DC4AD9F5}"/>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2" name="Freeform 26">
              <a:extLst>
                <a:ext uri="{FF2B5EF4-FFF2-40B4-BE49-F238E27FC236}">
                  <a16:creationId xmlns:a16="http://schemas.microsoft.com/office/drawing/2014/main" id="{17CA3300-93B0-4445-AAC7-248FA97C1A5A}"/>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3" name="Oval 27">
              <a:extLst>
                <a:ext uri="{FF2B5EF4-FFF2-40B4-BE49-F238E27FC236}">
                  <a16:creationId xmlns:a16="http://schemas.microsoft.com/office/drawing/2014/main" id="{BF453431-5892-4882-846E-6567F266D9F7}"/>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4" name="Oval 28">
              <a:extLst>
                <a:ext uri="{FF2B5EF4-FFF2-40B4-BE49-F238E27FC236}">
                  <a16:creationId xmlns:a16="http://schemas.microsoft.com/office/drawing/2014/main" id="{A6465684-66D4-4C23-B3FC-A0C5D0899C7A}"/>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5" name="Oval 29">
              <a:extLst>
                <a:ext uri="{FF2B5EF4-FFF2-40B4-BE49-F238E27FC236}">
                  <a16:creationId xmlns:a16="http://schemas.microsoft.com/office/drawing/2014/main" id="{1E396750-ED16-4A84-B481-C453C9384B68}"/>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6" name="Freeform 30">
              <a:extLst>
                <a:ext uri="{FF2B5EF4-FFF2-40B4-BE49-F238E27FC236}">
                  <a16:creationId xmlns:a16="http://schemas.microsoft.com/office/drawing/2014/main" id="{F10C57B2-9542-478B-8DAD-E68F40A38FA1}"/>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7" name="Freeform 31">
              <a:extLst>
                <a:ext uri="{FF2B5EF4-FFF2-40B4-BE49-F238E27FC236}">
                  <a16:creationId xmlns:a16="http://schemas.microsoft.com/office/drawing/2014/main" id="{4BC72C3F-C115-4954-BE45-AA009937C302}"/>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28" name="Rectangle 32">
              <a:extLst>
                <a:ext uri="{FF2B5EF4-FFF2-40B4-BE49-F238E27FC236}">
                  <a16:creationId xmlns:a16="http://schemas.microsoft.com/office/drawing/2014/main" id="{5F4837C6-6228-4EDA-955C-DB0F79C644B9}"/>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29" name="Rectangle 33">
              <a:extLst>
                <a:ext uri="{FF2B5EF4-FFF2-40B4-BE49-F238E27FC236}">
                  <a16:creationId xmlns:a16="http://schemas.microsoft.com/office/drawing/2014/main" id="{20C2D6C6-AF1B-4D05-AD42-C22F4E58DD2F}"/>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30" name="AutoShape 34">
              <a:extLst>
                <a:ext uri="{FF2B5EF4-FFF2-40B4-BE49-F238E27FC236}">
                  <a16:creationId xmlns:a16="http://schemas.microsoft.com/office/drawing/2014/main" id="{56BF9BC0-439F-43A9-8F88-1CE41A0D6435}"/>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9731" name="Freeform 35">
              <a:extLst>
                <a:ext uri="{FF2B5EF4-FFF2-40B4-BE49-F238E27FC236}">
                  <a16:creationId xmlns:a16="http://schemas.microsoft.com/office/drawing/2014/main" id="{B1F6C12E-FB7C-4B47-9394-DF68F50230BC}"/>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732" name="Freeform 36">
              <a:extLst>
                <a:ext uri="{FF2B5EF4-FFF2-40B4-BE49-F238E27FC236}">
                  <a16:creationId xmlns:a16="http://schemas.microsoft.com/office/drawing/2014/main" id="{93892EFF-C8D4-46C0-B4BA-D061A97BB393}"/>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9733" name="Rectangle 37">
            <a:extLst>
              <a:ext uri="{FF2B5EF4-FFF2-40B4-BE49-F238E27FC236}">
                <a16:creationId xmlns:a16="http://schemas.microsoft.com/office/drawing/2014/main" id="{0836AA17-8677-4C72-8FF4-84CEFEE1C276}"/>
              </a:ext>
            </a:extLst>
          </p:cNvPr>
          <p:cNvSpPr>
            <a:spLocks noGrp="1" noChangeArrowheads="1"/>
          </p:cNvSpPr>
          <p:nvPr>
            <p:ph type="dt" sz="half" idx="2"/>
          </p:nvPr>
        </p:nvSpPr>
        <p:spPr/>
        <p:txBody>
          <a:bodyPr/>
          <a:lstStyle>
            <a:lvl1pPr>
              <a:defRPr/>
            </a:lvl1pPr>
          </a:lstStyle>
          <a:p>
            <a:endParaRPr lang="en-US" altLang="en-US"/>
          </a:p>
        </p:txBody>
      </p:sp>
      <p:sp>
        <p:nvSpPr>
          <p:cNvPr id="29734" name="Rectangle 38">
            <a:extLst>
              <a:ext uri="{FF2B5EF4-FFF2-40B4-BE49-F238E27FC236}">
                <a16:creationId xmlns:a16="http://schemas.microsoft.com/office/drawing/2014/main" id="{EBEEEFBB-B7E9-4ED8-A39B-469F97908E7E}"/>
              </a:ext>
            </a:extLst>
          </p:cNvPr>
          <p:cNvSpPr>
            <a:spLocks noGrp="1" noChangeArrowheads="1"/>
          </p:cNvSpPr>
          <p:nvPr>
            <p:ph type="ftr" sz="quarter" idx="3"/>
          </p:nvPr>
        </p:nvSpPr>
        <p:spPr/>
        <p:txBody>
          <a:bodyPr/>
          <a:lstStyle>
            <a:lvl1pPr>
              <a:defRPr/>
            </a:lvl1pPr>
          </a:lstStyle>
          <a:p>
            <a:endParaRPr lang="en-US" altLang="en-US"/>
          </a:p>
        </p:txBody>
      </p:sp>
      <p:sp>
        <p:nvSpPr>
          <p:cNvPr id="29735" name="Rectangle 39">
            <a:extLst>
              <a:ext uri="{FF2B5EF4-FFF2-40B4-BE49-F238E27FC236}">
                <a16:creationId xmlns:a16="http://schemas.microsoft.com/office/drawing/2014/main" id="{C12CE781-3F0F-425D-A58B-8335DE157764}"/>
              </a:ext>
            </a:extLst>
          </p:cNvPr>
          <p:cNvSpPr>
            <a:spLocks noGrp="1" noChangeArrowheads="1"/>
          </p:cNvSpPr>
          <p:nvPr>
            <p:ph type="subTitle"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9736" name="Rectangle 40">
            <a:extLst>
              <a:ext uri="{FF2B5EF4-FFF2-40B4-BE49-F238E27FC236}">
                <a16:creationId xmlns:a16="http://schemas.microsoft.com/office/drawing/2014/main" id="{AB5407E5-5C68-4023-AC8D-8EAADDAE8325}"/>
              </a:ext>
            </a:extLst>
          </p:cNvPr>
          <p:cNvSpPr>
            <a:spLocks noGrp="1" noChangeArrowheads="1"/>
          </p:cNvSpPr>
          <p:nvPr>
            <p:ph type="ctrTitle"/>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29737" name="Rectangle 41">
            <a:extLst>
              <a:ext uri="{FF2B5EF4-FFF2-40B4-BE49-F238E27FC236}">
                <a16:creationId xmlns:a16="http://schemas.microsoft.com/office/drawing/2014/main" id="{CCAF0F53-D30D-479A-8BFE-F5C18BA17D64}"/>
              </a:ext>
            </a:extLst>
          </p:cNvPr>
          <p:cNvSpPr>
            <a:spLocks noGrp="1" noChangeArrowheads="1"/>
          </p:cNvSpPr>
          <p:nvPr>
            <p:ph type="sldNum" sz="quarter" idx="4"/>
          </p:nvPr>
        </p:nvSpPr>
        <p:spPr/>
        <p:txBody>
          <a:bodyPr/>
          <a:lstStyle>
            <a:lvl1pPr>
              <a:defRPr/>
            </a:lvl1pPr>
          </a:lstStyle>
          <a:p>
            <a:fld id="{0C2D5FCB-9A9C-4697-8B08-9FF3DCCB3CB2}" type="slidenum">
              <a:rPr lang="en-US" altLang="en-US"/>
              <a:pPr/>
              <a:t>‹#›</a:t>
            </a:fld>
            <a:endParaRPr lang="en-US" altLang="en-US"/>
          </a:p>
        </p:txBody>
      </p:sp>
    </p:spTree>
    <p:extLst>
      <p:ext uri="{BB962C8B-B14F-4D97-AF65-F5344CB8AC3E}">
        <p14:creationId xmlns:p14="http://schemas.microsoft.com/office/powerpoint/2010/main" val="10385334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4CDA-621A-4FEE-9BB8-2EBC4D56DB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ACF9AD-EFB7-4D13-8739-64E0DBF36C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CABBA-6634-4FEA-9392-82DC2449A78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860DB50-55FF-489E-A7A8-FC7CD8EFD0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E8CDA68-2B3E-4243-A814-B3DFA45A7E6B}"/>
              </a:ext>
            </a:extLst>
          </p:cNvPr>
          <p:cNvSpPr>
            <a:spLocks noGrp="1"/>
          </p:cNvSpPr>
          <p:nvPr>
            <p:ph type="sldNum" sz="quarter" idx="12"/>
          </p:nvPr>
        </p:nvSpPr>
        <p:spPr/>
        <p:txBody>
          <a:bodyPr/>
          <a:lstStyle>
            <a:lvl1pPr>
              <a:defRPr/>
            </a:lvl1pPr>
          </a:lstStyle>
          <a:p>
            <a:fld id="{F05CEADA-284E-4867-B186-B31AD4965195}" type="slidenum">
              <a:rPr lang="en-US" altLang="en-US"/>
              <a:pPr/>
              <a:t>‹#›</a:t>
            </a:fld>
            <a:endParaRPr lang="en-US" altLang="en-US"/>
          </a:p>
        </p:txBody>
      </p:sp>
    </p:spTree>
    <p:extLst>
      <p:ext uri="{BB962C8B-B14F-4D97-AF65-F5344CB8AC3E}">
        <p14:creationId xmlns:p14="http://schemas.microsoft.com/office/powerpoint/2010/main" val="24065128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4935-10EB-4B77-87A4-04FDA8BA0A3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CFE223-37CE-4D1B-A2BE-CE643B32E2C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25665C4F-0381-462A-A2CD-515A49E7532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F0022B-9AB9-41F3-AA78-DD569D9608D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2C8CDF0-2A81-4956-A0A9-E3D45830C6D4}"/>
              </a:ext>
            </a:extLst>
          </p:cNvPr>
          <p:cNvSpPr>
            <a:spLocks noGrp="1"/>
          </p:cNvSpPr>
          <p:nvPr>
            <p:ph type="sldNum" sz="quarter" idx="12"/>
          </p:nvPr>
        </p:nvSpPr>
        <p:spPr/>
        <p:txBody>
          <a:bodyPr/>
          <a:lstStyle>
            <a:lvl1pPr>
              <a:defRPr/>
            </a:lvl1pPr>
          </a:lstStyle>
          <a:p>
            <a:fld id="{5668673E-759B-4C73-A9D0-6302419A04D3}" type="slidenum">
              <a:rPr lang="en-US" altLang="en-US"/>
              <a:pPr/>
              <a:t>‹#›</a:t>
            </a:fld>
            <a:endParaRPr lang="en-US" altLang="en-US"/>
          </a:p>
        </p:txBody>
      </p:sp>
    </p:spTree>
    <p:extLst>
      <p:ext uri="{BB962C8B-B14F-4D97-AF65-F5344CB8AC3E}">
        <p14:creationId xmlns:p14="http://schemas.microsoft.com/office/powerpoint/2010/main" val="14145962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CCB79-12D9-4E6E-9415-57C304CD25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402AB1-A76E-4CCA-9BC3-50B91B2E3A4C}"/>
              </a:ext>
            </a:extLst>
          </p:cNvPr>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0478A8-9385-4602-B2ED-904F6F320749}"/>
              </a:ext>
            </a:extLst>
          </p:cNvPr>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256A10-3576-470E-88F5-D7826016EFE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CBFFF7-DFFA-4367-A095-C0049185A1C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9385AC5-E9D2-4DD6-BD8E-E3AA8D1E7088}"/>
              </a:ext>
            </a:extLst>
          </p:cNvPr>
          <p:cNvSpPr>
            <a:spLocks noGrp="1"/>
          </p:cNvSpPr>
          <p:nvPr>
            <p:ph type="sldNum" sz="quarter" idx="12"/>
          </p:nvPr>
        </p:nvSpPr>
        <p:spPr/>
        <p:txBody>
          <a:bodyPr/>
          <a:lstStyle>
            <a:lvl1pPr>
              <a:defRPr/>
            </a:lvl1pPr>
          </a:lstStyle>
          <a:p>
            <a:fld id="{B99F3321-6EB6-4E8D-A9D2-11CE8E1E0F2F}" type="slidenum">
              <a:rPr lang="en-US" altLang="en-US"/>
              <a:pPr/>
              <a:t>‹#›</a:t>
            </a:fld>
            <a:endParaRPr lang="en-US" altLang="en-US"/>
          </a:p>
        </p:txBody>
      </p:sp>
    </p:spTree>
    <p:extLst>
      <p:ext uri="{BB962C8B-B14F-4D97-AF65-F5344CB8AC3E}">
        <p14:creationId xmlns:p14="http://schemas.microsoft.com/office/powerpoint/2010/main" val="29688043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96A94-219B-4849-973F-F0B4797AC5C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1E56A5-DF39-47C0-A8AA-17A05BF95FF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FD7826-0CB1-4B32-8D13-4592B061822D}"/>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572060-DC9D-42E5-8E01-AA161ECAC828}"/>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E7C3BA-4A64-4437-B478-709F63771BA1}"/>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C50B1B-0E25-4CD3-BAF3-BBFC7B72CE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75F96F1-D777-4AFC-861D-17F0B967E19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E960A11-3B38-40FB-949D-E7CA1AD34E07}"/>
              </a:ext>
            </a:extLst>
          </p:cNvPr>
          <p:cNvSpPr>
            <a:spLocks noGrp="1"/>
          </p:cNvSpPr>
          <p:nvPr>
            <p:ph type="sldNum" sz="quarter" idx="12"/>
          </p:nvPr>
        </p:nvSpPr>
        <p:spPr/>
        <p:txBody>
          <a:bodyPr/>
          <a:lstStyle>
            <a:lvl1pPr>
              <a:defRPr/>
            </a:lvl1pPr>
          </a:lstStyle>
          <a:p>
            <a:fld id="{CAED6773-6D3B-4C2C-8F97-DDCFB32595B9}" type="slidenum">
              <a:rPr lang="en-US" altLang="en-US"/>
              <a:pPr/>
              <a:t>‹#›</a:t>
            </a:fld>
            <a:endParaRPr lang="en-US" altLang="en-US"/>
          </a:p>
        </p:txBody>
      </p:sp>
    </p:spTree>
    <p:extLst>
      <p:ext uri="{BB962C8B-B14F-4D97-AF65-F5344CB8AC3E}">
        <p14:creationId xmlns:p14="http://schemas.microsoft.com/office/powerpoint/2010/main" val="15423525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05A76-49A4-4F17-A00F-9880DA26EF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E14822-DEDB-4F9D-9732-3F3885AAF6A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A3852B2-19D7-4D4D-BE2B-550982DB710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C8EA9D4-2599-44D3-9276-B19E550B351E}"/>
              </a:ext>
            </a:extLst>
          </p:cNvPr>
          <p:cNvSpPr>
            <a:spLocks noGrp="1"/>
          </p:cNvSpPr>
          <p:nvPr>
            <p:ph type="sldNum" sz="quarter" idx="12"/>
          </p:nvPr>
        </p:nvSpPr>
        <p:spPr/>
        <p:txBody>
          <a:bodyPr/>
          <a:lstStyle>
            <a:lvl1pPr>
              <a:defRPr/>
            </a:lvl1pPr>
          </a:lstStyle>
          <a:p>
            <a:fld id="{C1DD8D84-B96C-4936-ABBA-85FE44800F10}" type="slidenum">
              <a:rPr lang="en-US" altLang="en-US"/>
              <a:pPr/>
              <a:t>‹#›</a:t>
            </a:fld>
            <a:endParaRPr lang="en-US" altLang="en-US"/>
          </a:p>
        </p:txBody>
      </p:sp>
    </p:spTree>
    <p:extLst>
      <p:ext uri="{BB962C8B-B14F-4D97-AF65-F5344CB8AC3E}">
        <p14:creationId xmlns:p14="http://schemas.microsoft.com/office/powerpoint/2010/main" val="2140922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E8FB6B-F960-42E6-9168-B8BEE1376E7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D67371A-61D4-4BE1-8496-B8412909914D}"/>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116559-8263-4231-BFF5-93DD07BDDB3A}"/>
              </a:ext>
            </a:extLst>
          </p:cNvPr>
          <p:cNvSpPr>
            <a:spLocks noGrp="1"/>
          </p:cNvSpPr>
          <p:nvPr>
            <p:ph type="sldNum" sz="quarter" idx="12"/>
          </p:nvPr>
        </p:nvSpPr>
        <p:spPr/>
        <p:txBody>
          <a:bodyPr/>
          <a:lstStyle>
            <a:lvl1pPr>
              <a:defRPr/>
            </a:lvl1pPr>
          </a:lstStyle>
          <a:p>
            <a:fld id="{C14DD101-5B49-48D3-917F-1A3D13C08AA2}" type="slidenum">
              <a:rPr lang="en-US" altLang="en-US"/>
              <a:pPr/>
              <a:t>‹#›</a:t>
            </a:fld>
            <a:endParaRPr lang="en-US" altLang="en-US"/>
          </a:p>
        </p:txBody>
      </p:sp>
    </p:spTree>
    <p:extLst>
      <p:ext uri="{BB962C8B-B14F-4D97-AF65-F5344CB8AC3E}">
        <p14:creationId xmlns:p14="http://schemas.microsoft.com/office/powerpoint/2010/main" val="1171163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theme" Target="../theme/theme10.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theme" Target="../theme/theme11.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3" Type="http://schemas.openxmlformats.org/officeDocument/2006/relationships/slideLayout" Target="../slideLayouts/slideLayout192.xml"/><Relationship Id="rId21" Type="http://schemas.openxmlformats.org/officeDocument/2006/relationships/theme" Target="../theme/theme1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3.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10.jpe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audio" Target="../media/audio1.wav"/></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image" Target="../media/image11.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theme" Target="../theme/theme14.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3" Type="http://schemas.openxmlformats.org/officeDocument/2006/relationships/slideLayout" Target="../slideLayouts/slideLayout253.xml"/><Relationship Id="rId21" Type="http://schemas.openxmlformats.org/officeDocument/2006/relationships/theme" Target="../theme/theme16.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18" Type="http://schemas.openxmlformats.org/officeDocument/2006/relationships/image" Target="../media/image11.jpe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17" Type="http://schemas.openxmlformats.org/officeDocument/2006/relationships/theme" Target="../theme/theme17.xml"/><Relationship Id="rId2" Type="http://schemas.openxmlformats.org/officeDocument/2006/relationships/slideLayout" Target="../slideLayouts/slideLayout272.xml"/><Relationship Id="rId16" Type="http://schemas.openxmlformats.org/officeDocument/2006/relationships/slideLayout" Target="../slideLayouts/slideLayout286.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5" Type="http://schemas.openxmlformats.org/officeDocument/2006/relationships/slideLayout" Target="../slideLayouts/slideLayout28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18" Type="http://schemas.openxmlformats.org/officeDocument/2006/relationships/slideLayout" Target="../slideLayouts/slideLayout304.xml"/><Relationship Id="rId3" Type="http://schemas.openxmlformats.org/officeDocument/2006/relationships/slideLayout" Target="../slideLayouts/slideLayout289.xml"/><Relationship Id="rId21" Type="http://schemas.openxmlformats.org/officeDocument/2006/relationships/audio" Target="../media/audio1.wav"/><Relationship Id="rId7" Type="http://schemas.openxmlformats.org/officeDocument/2006/relationships/slideLayout" Target="../slideLayouts/slideLayout293.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 Type="http://schemas.openxmlformats.org/officeDocument/2006/relationships/slideLayout" Target="../slideLayouts/slideLayout288.xml"/><Relationship Id="rId16" Type="http://schemas.openxmlformats.org/officeDocument/2006/relationships/slideLayout" Target="../slideLayouts/slideLayout302.xml"/><Relationship Id="rId20" Type="http://schemas.openxmlformats.org/officeDocument/2006/relationships/theme" Target="../theme/theme1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slideLayout" Target="../slideLayouts/slideLayout301.xml"/><Relationship Id="rId10" Type="http://schemas.openxmlformats.org/officeDocument/2006/relationships/slideLayout" Target="../slideLayouts/slideLayout296.xml"/><Relationship Id="rId19" Type="http://schemas.openxmlformats.org/officeDocument/2006/relationships/slideLayout" Target="../slideLayouts/slideLayout305.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 Id="rId22" Type="http://schemas.openxmlformats.org/officeDocument/2006/relationships/image" Target="../media/image1.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18" Type="http://schemas.openxmlformats.org/officeDocument/2006/relationships/image" Target="../media/image11.jpeg"/><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17" Type="http://schemas.openxmlformats.org/officeDocument/2006/relationships/theme" Target="../theme/theme19.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slideLayout" Target="../slideLayouts/slideLayout32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slideLayout" Target="../slideLayouts/slideLayout334.xml"/><Relationship Id="rId18" Type="http://schemas.openxmlformats.org/officeDocument/2006/relationships/slideLayout" Target="../slideLayouts/slideLayout339.xml"/><Relationship Id="rId3" Type="http://schemas.openxmlformats.org/officeDocument/2006/relationships/slideLayout" Target="../slideLayouts/slideLayout324.xml"/><Relationship Id="rId21" Type="http://schemas.openxmlformats.org/officeDocument/2006/relationships/theme" Target="../theme/theme20.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17" Type="http://schemas.openxmlformats.org/officeDocument/2006/relationships/slideLayout" Target="../slideLayouts/slideLayout338.xml"/><Relationship Id="rId2" Type="http://schemas.openxmlformats.org/officeDocument/2006/relationships/slideLayout" Target="../slideLayouts/slideLayout323.xml"/><Relationship Id="rId16" Type="http://schemas.openxmlformats.org/officeDocument/2006/relationships/slideLayout" Target="../slideLayouts/slideLayout337.xml"/><Relationship Id="rId20" Type="http://schemas.openxmlformats.org/officeDocument/2006/relationships/slideLayout" Target="../slideLayouts/slideLayout341.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5" Type="http://schemas.openxmlformats.org/officeDocument/2006/relationships/slideLayout" Target="../slideLayouts/slideLayout336.xml"/><Relationship Id="rId10" Type="http://schemas.openxmlformats.org/officeDocument/2006/relationships/slideLayout" Target="../slideLayouts/slideLayout331.xml"/><Relationship Id="rId19" Type="http://schemas.openxmlformats.org/officeDocument/2006/relationships/slideLayout" Target="../slideLayouts/slideLayout340.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slideLayout" Target="../slideLayouts/slideLayout33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21.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22.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23.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6" Type="http://schemas.openxmlformats.org/officeDocument/2006/relationships/image" Target="../media/image11.jpeg"/><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theme" Target="../theme/theme24.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slideLayout" Target="../slideLayouts/slideLayout38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25.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18" Type="http://schemas.openxmlformats.org/officeDocument/2006/relationships/theme" Target="../theme/theme26.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17" Type="http://schemas.openxmlformats.org/officeDocument/2006/relationships/slideLayout" Target="../slideLayouts/slideLayout416.xml"/><Relationship Id="rId2" Type="http://schemas.openxmlformats.org/officeDocument/2006/relationships/slideLayout" Target="../slideLayouts/slideLayout401.xml"/><Relationship Id="rId16" Type="http://schemas.openxmlformats.org/officeDocument/2006/relationships/slideLayout" Target="../slideLayouts/slideLayout415.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slideLayout" Target="../slideLayouts/slideLayout414.xml"/><Relationship Id="rId10" Type="http://schemas.openxmlformats.org/officeDocument/2006/relationships/slideLayout" Target="../slideLayouts/slideLayout409.xml"/><Relationship Id="rId19" Type="http://schemas.openxmlformats.org/officeDocument/2006/relationships/image" Target="../media/image13.jpeg"/><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slideLayout" Target="../slideLayouts/slideLayout41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image" Target="../media/image14.jpeg"/><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27.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28.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slideLayout" Target="../slideLayouts/slideLayout451.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slideLayout" Target="../slideLayouts/slideLayout450.xml"/><Relationship Id="rId2" Type="http://schemas.openxmlformats.org/officeDocument/2006/relationships/slideLayout" Target="../slideLayouts/slideLayout440.xml"/><Relationship Id="rId16" Type="http://schemas.openxmlformats.org/officeDocument/2006/relationships/image" Target="../media/image11.jpeg"/><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5" Type="http://schemas.openxmlformats.org/officeDocument/2006/relationships/theme" Target="../theme/theme29.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 Id="rId14" Type="http://schemas.openxmlformats.org/officeDocument/2006/relationships/slideLayout" Target="../slideLayouts/slideLayout4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audio" Target="../media/audio1.wav"/><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theme" Target="../theme/theme4.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6.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4.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7.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8.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21" Type="http://schemas.openxmlformats.org/officeDocument/2006/relationships/theme" Target="../theme/theme9.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29135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150420255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322120186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280830229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F3AFF7A-8900-4564-888D-F00DEE7C38B6}"/>
              </a:ext>
            </a:extLst>
          </p:cNvPr>
          <p:cNvSpPr>
            <a:spLocks noGrp="1" noChangeArrowheads="1"/>
          </p:cNvSpPr>
          <p:nvPr>
            <p:ph type="title"/>
          </p:nvPr>
        </p:nvSpPr>
        <p:spPr bwMode="auto">
          <a:xfrm>
            <a:off x="1930400" y="609600"/>
            <a:ext cx="96520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a:extLst>
              <a:ext uri="{FF2B5EF4-FFF2-40B4-BE49-F238E27FC236}">
                <a16:creationId xmlns:a16="http://schemas.microsoft.com/office/drawing/2014/main" id="{E359283E-1624-46E9-B157-3625440772BD}"/>
              </a:ext>
            </a:extLst>
          </p:cNvPr>
          <p:cNvSpPr>
            <a:spLocks noGrp="1" noChangeArrowheads="1"/>
          </p:cNvSpPr>
          <p:nvPr>
            <p:ph type="body" idx="1"/>
          </p:nvPr>
        </p:nvSpPr>
        <p:spPr bwMode="auto">
          <a:xfrm>
            <a:off x="3048000" y="1981200"/>
            <a:ext cx="8534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a:extLst>
              <a:ext uri="{FF2B5EF4-FFF2-40B4-BE49-F238E27FC236}">
                <a16:creationId xmlns:a16="http://schemas.microsoft.com/office/drawing/2014/main" id="{CDFF8D18-F7DA-4B00-8366-5AF0C03B563C}"/>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a:effectLst/>
                <a:latin typeface="+mn-lt"/>
                <a:ea typeface="+mn-ea"/>
              </a:defRPr>
            </a:lvl1pPr>
          </a:lstStyle>
          <a:p>
            <a:pPr>
              <a:defRPr/>
            </a:pPr>
            <a:endParaRPr lang="en-US"/>
          </a:p>
        </p:txBody>
      </p:sp>
      <p:sp>
        <p:nvSpPr>
          <p:cNvPr id="5125" name="Rectangle 5">
            <a:extLst>
              <a:ext uri="{FF2B5EF4-FFF2-40B4-BE49-F238E27FC236}">
                <a16:creationId xmlns:a16="http://schemas.microsoft.com/office/drawing/2014/main" id="{D394DA27-AE28-426E-9A75-7C0A30AB7501}"/>
              </a:ext>
            </a:extLst>
          </p:cNvPr>
          <p:cNvSpPr>
            <a:spLocks noGrp="1" noChangeArrowheads="1"/>
          </p:cNvSpPr>
          <p:nvPr>
            <p:ph type="ftr" sz="quarter" idx="3"/>
          </p:nvPr>
        </p:nvSpPr>
        <p:spPr bwMode="auto">
          <a:xfrm>
            <a:off x="4267200" y="6248400"/>
            <a:ext cx="38608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mn-ea"/>
              </a:defRPr>
            </a:lvl1pPr>
          </a:lstStyle>
          <a:p>
            <a:pPr>
              <a:defRPr/>
            </a:pPr>
            <a:endParaRPr lang="en-US"/>
          </a:p>
        </p:txBody>
      </p:sp>
      <p:sp>
        <p:nvSpPr>
          <p:cNvPr id="5126" name="Rectangle 6">
            <a:extLst>
              <a:ext uri="{FF2B5EF4-FFF2-40B4-BE49-F238E27FC236}">
                <a16:creationId xmlns:a16="http://schemas.microsoft.com/office/drawing/2014/main" id="{AB610728-7947-420A-AAD5-DAA1B3EA8C83}"/>
              </a:ext>
            </a:extLst>
          </p:cNvPr>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a:effectLst/>
                <a:latin typeface="Verdana" panose="020B0604030504040204" pitchFamily="34" charset="0"/>
                <a:ea typeface="Osaka" pitchFamily="1" charset="-128"/>
              </a:defRPr>
            </a:lvl1pPr>
          </a:lstStyle>
          <a:p>
            <a:fld id="{2DC7F2D3-B552-4AE8-9DCF-CF8FCCBF6A6E}" type="slidenum">
              <a:rPr lang="en-US" altLang="en-US"/>
              <a:pPr/>
              <a:t>‹#›</a:t>
            </a:fld>
            <a:endParaRPr lang="en-US" altLang="en-US"/>
          </a:p>
        </p:txBody>
      </p:sp>
    </p:spTree>
    <p:extLst>
      <p:ext uri="{BB962C8B-B14F-4D97-AF65-F5344CB8AC3E}">
        <p14:creationId xmlns:p14="http://schemas.microsoft.com/office/powerpoint/2010/main" val="397185188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transition spd="slow" advTm="16000">
    <p:random/>
    <p:sndAc>
      <p:stSnd>
        <p:snd r:embed="rId14" name="projctor.wav"/>
      </p:stSnd>
    </p:sndAc>
  </p:transition>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34" charset="0"/>
          <a:ea typeface="Osaka" pitchFamily="1" charset="-128"/>
        </a:defRPr>
      </a:lvl2pPr>
      <a:lvl3pPr algn="r" rtl="0" eaLnBrk="0" fontAlgn="base" hangingPunct="0">
        <a:spcBef>
          <a:spcPct val="0"/>
        </a:spcBef>
        <a:spcAft>
          <a:spcPct val="0"/>
        </a:spcAft>
        <a:defRPr sz="4400">
          <a:solidFill>
            <a:schemeClr val="tx2"/>
          </a:solidFill>
          <a:latin typeface="Verdana" pitchFamily="34" charset="0"/>
          <a:ea typeface="Osaka" pitchFamily="1" charset="-128"/>
        </a:defRPr>
      </a:lvl3pPr>
      <a:lvl4pPr algn="r" rtl="0" eaLnBrk="0" fontAlgn="base" hangingPunct="0">
        <a:spcBef>
          <a:spcPct val="0"/>
        </a:spcBef>
        <a:spcAft>
          <a:spcPct val="0"/>
        </a:spcAft>
        <a:defRPr sz="4400">
          <a:solidFill>
            <a:schemeClr val="tx2"/>
          </a:solidFill>
          <a:latin typeface="Verdana" pitchFamily="34" charset="0"/>
          <a:ea typeface="Osaka" pitchFamily="1" charset="-128"/>
        </a:defRPr>
      </a:lvl4pPr>
      <a:lvl5pPr algn="r" rtl="0" eaLnBrk="0" fontAlgn="base" hangingPunct="0">
        <a:spcBef>
          <a:spcPct val="0"/>
        </a:spcBef>
        <a:spcAft>
          <a:spcPct val="0"/>
        </a:spcAft>
        <a:defRPr sz="4400">
          <a:solidFill>
            <a:schemeClr val="tx2"/>
          </a:solidFill>
          <a:latin typeface="Verdana" pitchFamily="34" charset="0"/>
          <a:ea typeface="Osaka" pitchFamily="1" charset="-128"/>
        </a:defRPr>
      </a:lvl5pPr>
      <a:lvl6pPr marL="457200" algn="r" rtl="0" fontAlgn="base">
        <a:spcBef>
          <a:spcPct val="0"/>
        </a:spcBef>
        <a:spcAft>
          <a:spcPct val="0"/>
        </a:spcAft>
        <a:defRPr sz="4400">
          <a:solidFill>
            <a:schemeClr val="tx2"/>
          </a:solidFill>
          <a:latin typeface="Verdana" pitchFamily="34" charset="0"/>
          <a:ea typeface="Osaka" pitchFamily="1" charset="-128"/>
        </a:defRPr>
      </a:lvl6pPr>
      <a:lvl7pPr marL="914400" algn="r" rtl="0" fontAlgn="base">
        <a:spcBef>
          <a:spcPct val="0"/>
        </a:spcBef>
        <a:spcAft>
          <a:spcPct val="0"/>
        </a:spcAft>
        <a:defRPr sz="4400">
          <a:solidFill>
            <a:schemeClr val="tx2"/>
          </a:solidFill>
          <a:latin typeface="Verdana" pitchFamily="34" charset="0"/>
          <a:ea typeface="Osaka" pitchFamily="1" charset="-128"/>
        </a:defRPr>
      </a:lvl7pPr>
      <a:lvl8pPr marL="1371600" algn="r" rtl="0" fontAlgn="base">
        <a:spcBef>
          <a:spcPct val="0"/>
        </a:spcBef>
        <a:spcAft>
          <a:spcPct val="0"/>
        </a:spcAft>
        <a:defRPr sz="4400">
          <a:solidFill>
            <a:schemeClr val="tx2"/>
          </a:solidFill>
          <a:latin typeface="Verdana" pitchFamily="34" charset="0"/>
          <a:ea typeface="Osaka" pitchFamily="1" charset="-128"/>
        </a:defRPr>
      </a:lvl8pPr>
      <a:lvl9pPr marL="1828800" algn="r" rtl="0" fontAlgn="base">
        <a:spcBef>
          <a:spcPct val="0"/>
        </a:spcBef>
        <a:spcAft>
          <a:spcPct val="0"/>
        </a:spcAft>
        <a:defRPr sz="4400">
          <a:solidFill>
            <a:schemeClr val="tx2"/>
          </a:solidFill>
          <a:latin typeface="Verdana" pitchFamily="34" charset="0"/>
          <a:ea typeface="Osaka" pitchFamily="1" charset="-128"/>
        </a:defRPr>
      </a:lvl9pPr>
    </p:titleStyle>
    <p:bodyStyle>
      <a:lvl1pPr marL="342900" indent="-342900" algn="l" rtl="0" eaLnBrk="0" fontAlgn="base" hangingPunct="0">
        <a:spcBef>
          <a:spcPct val="20000"/>
        </a:spcBef>
        <a:spcAft>
          <a:spcPct val="0"/>
        </a:spcAft>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2" charset="2"/>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2" charset="2"/>
        <a:buChar char="F"/>
        <a:defRPr sz="2400">
          <a:solidFill>
            <a:schemeClr val="tx1"/>
          </a:solidFill>
          <a:latin typeface="+mn-lt"/>
          <a:ea typeface="+mn-ea"/>
        </a:defRPr>
      </a:lvl3pPr>
      <a:lvl4pPr marL="1600200" indent="-228600" algn="l" rtl="0" eaLnBrk="0" fontAlgn="base" hangingPunct="0">
        <a:spcBef>
          <a:spcPct val="20000"/>
        </a:spcBef>
        <a:spcAft>
          <a:spcPct val="0"/>
        </a:spcAft>
        <a:buClr>
          <a:srgbClr val="FF8000"/>
        </a:buClr>
        <a:buFont typeface="Monotype Sorts" pitchFamily="2" charset="2"/>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2" charset="2"/>
        <a:buChar char="F"/>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7A60FC5-E2AA-4EB3-B01A-1C9CA852FA5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9C6BECE4-F1BA-44C7-910B-9B17EB03559A}"/>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924CB27-EB6D-4DAE-9036-D1A9073B7A4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66218A1B-DA93-47F4-8815-73F30BE2425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B678FDF-59B1-4AE6-969F-384D790AA24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8C00A359-A4DA-40F1-9220-314587CA01F0}" type="slidenum">
              <a:rPr lang="en-US" altLang="en-US"/>
              <a:pPr/>
              <a:t>‹#›</a:t>
            </a:fld>
            <a:endParaRPr lang="en-US" altLang="en-US"/>
          </a:p>
        </p:txBody>
      </p:sp>
    </p:spTree>
    <p:extLst>
      <p:ext uri="{BB962C8B-B14F-4D97-AF65-F5344CB8AC3E}">
        <p14:creationId xmlns:p14="http://schemas.microsoft.com/office/powerpoint/2010/main" val="1150537822"/>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 y="1"/>
            <a:ext cx="12189884" cy="6856413"/>
            <a:chOff x="0" y="0"/>
            <a:chExt cx="5759" cy="4319"/>
          </a:xfrm>
        </p:grpSpPr>
        <p:sp>
          <p:nvSpPr>
            <p:cNvPr id="257027"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0"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1"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2"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3"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4"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5"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6"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7"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8"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9"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0"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1"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2"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3"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4"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5"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6"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7"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8"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9"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0"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1"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2"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3"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6"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7"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8"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9"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0"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1"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2"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3"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4"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5"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6"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7"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8"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9"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2"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5"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6"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7"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8"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9"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0"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1"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2"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7083"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4"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5"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6"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7"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8"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9"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90"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7091" name="Rectangle 67"/>
          <p:cNvSpPr>
            <a:spLocks noGrp="1" noChangeArrowheads="1"/>
          </p:cNvSpPr>
          <p:nvPr>
            <p:ph type="title"/>
          </p:nvPr>
        </p:nvSpPr>
        <p:spPr bwMode="auto">
          <a:xfrm>
            <a:off x="607487" y="273051"/>
            <a:ext cx="10968567"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607487" y="6242052"/>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3" name="Rectangle 69"/>
          <p:cNvSpPr>
            <a:spLocks noGrp="1" noChangeArrowheads="1"/>
          </p:cNvSpPr>
          <p:nvPr>
            <p:ph type="ftr" sz="quarter" idx="3"/>
          </p:nvPr>
        </p:nvSpPr>
        <p:spPr bwMode="auto">
          <a:xfrm>
            <a:off x="4165600" y="6242052"/>
            <a:ext cx="38608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4" name="Rectangle 70"/>
          <p:cNvSpPr>
            <a:spLocks noGrp="1" noChangeArrowheads="1"/>
          </p:cNvSpPr>
          <p:nvPr>
            <p:ph type="sldNum" sz="quarter" idx="4"/>
          </p:nvPr>
        </p:nvSpPr>
        <p:spPr bwMode="auto">
          <a:xfrm>
            <a:off x="8737603" y="6242052"/>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fld id="{94A159B0-4AEF-4F30-BF49-AABFF51DAFC5}" type="slidenum">
              <a:rPr lang="en-US">
                <a:solidFill>
                  <a:srgbClr val="EAEAEA"/>
                </a:solidFill>
              </a:rPr>
              <a:pPr fontAlgn="base">
                <a:spcAft>
                  <a:spcPct val="0"/>
                </a:spcAft>
              </a:pPr>
              <a:t>‹#›</a:t>
            </a:fld>
            <a:endParaRPr lang="en-US">
              <a:solidFill>
                <a:srgbClr val="EAEAEA"/>
              </a:solidFill>
            </a:endParaRPr>
          </a:p>
        </p:txBody>
      </p:sp>
      <p:sp>
        <p:nvSpPr>
          <p:cNvPr id="257095" name="Rectangle 71"/>
          <p:cNvSpPr>
            <a:spLocks noGrp="1" noChangeArrowheads="1"/>
          </p:cNvSpPr>
          <p:nvPr>
            <p:ph type="body" idx="1"/>
          </p:nvPr>
        </p:nvSpPr>
        <p:spPr bwMode="auto">
          <a:xfrm>
            <a:off x="607487" y="1598613"/>
            <a:ext cx="10968567"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81192"/>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ransition spd="slow">
    <p:fade thruBlk="1"/>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1279469231"/>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A4F4141-994B-43A0-8DB8-F1D841B9A38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39146A17-08EB-4D80-AF89-0D72A3D6692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51583C7-2327-4823-ADCC-322F6BE1715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D114CCB6-7C58-4CEF-8B11-1D647724DA8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9DA7D7CE-41DA-4F2C-B5D1-D7334A868E6D}"/>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B556D93F-5B22-43D8-B68A-8F189F24BC53}" type="slidenum">
              <a:rPr lang="en-US" altLang="en-US"/>
              <a:pPr/>
              <a:t>‹#›</a:t>
            </a:fld>
            <a:endParaRPr lang="en-US" altLang="en-US"/>
          </a:p>
        </p:txBody>
      </p:sp>
    </p:spTree>
    <p:extLst>
      <p:ext uri="{BB962C8B-B14F-4D97-AF65-F5344CB8AC3E}">
        <p14:creationId xmlns:p14="http://schemas.microsoft.com/office/powerpoint/2010/main" val="384512412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42E5C10F-D7F8-43E2-BB0D-790B9E476CC1}"/>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2D878553-AFD0-4DD7-BB02-EEB40FE238B6}"/>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98A1CB9-00BC-4546-8C1C-DDF695892A2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solidFill>
                  <a:srgbClr val="FFFFFF"/>
                </a:solidFill>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74A8E0A4-03FB-40A5-A889-887AC39E06A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solidFill>
                  <a:srgbClr val="FFFFFF"/>
                </a:solidFill>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B0DA5904-E870-45A9-9029-97B17DE813BD}"/>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solidFill>
                  <a:srgbClr val="FFFFFF"/>
                </a:solidFill>
                <a:effectLst/>
                <a:latin typeface="Tahoma" panose="020B0604030504040204" pitchFamily="34" charset="0"/>
              </a:defRPr>
            </a:lvl1pPr>
          </a:lstStyle>
          <a:p>
            <a:fld id="{DE6AB472-0ABB-4129-8C96-59CF3A6DC301}" type="slidenum">
              <a:rPr lang="en-US" altLang="en-US"/>
              <a:pPr/>
              <a:t>‹#›</a:t>
            </a:fld>
            <a:endParaRPr lang="en-US" altLang="en-US"/>
          </a:p>
        </p:txBody>
      </p:sp>
    </p:spTree>
    <p:extLst>
      <p:ext uri="{BB962C8B-B14F-4D97-AF65-F5344CB8AC3E}">
        <p14:creationId xmlns:p14="http://schemas.microsoft.com/office/powerpoint/2010/main" val="4121733326"/>
      </p:ext>
    </p:extLst>
  </p:cSld>
  <p:clrMap bg1="dk2" tx1="lt1" bg2="dk1"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9ABB079-70F0-4421-BB95-3341641B93F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CB218BCF-07DF-479C-9AAC-7A0E4688D42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48533D7-3A0B-4E7B-BF27-7C6459E2238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4E8D48E2-2B25-4552-962B-6A05B0304C4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6C11E147-E3E4-4817-939B-419A358EB46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00A43359-14DB-447B-A118-4A2181199A9A}" type="slidenum">
              <a:rPr lang="en-US" altLang="en-US"/>
              <a:pPr/>
              <a:t>‹#›</a:t>
            </a:fld>
            <a:endParaRPr lang="en-US" altLang="en-US"/>
          </a:p>
        </p:txBody>
      </p:sp>
    </p:spTree>
    <p:extLst>
      <p:ext uri="{BB962C8B-B14F-4D97-AF65-F5344CB8AC3E}">
        <p14:creationId xmlns:p14="http://schemas.microsoft.com/office/powerpoint/2010/main" val="1825206606"/>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 id="2147484090" r:id="rId14"/>
    <p:sldLayoutId id="2147484091" r:id="rId15"/>
    <p:sldLayoutId id="2147484092"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7612C-D372-4A69-9E48-08BE30F75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5818C7-8CB1-46D8-84A9-421E9D6B18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1E202-ED7E-44BB-9932-92771DA27F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C7210-5589-410D-A704-70AA7C1B20DD}" type="datetimeFigureOut">
              <a:rPr lang="en-US" smtClean="0"/>
              <a:t>4/26/2023</a:t>
            </a:fld>
            <a:endParaRPr lang="en-US"/>
          </a:p>
        </p:txBody>
      </p:sp>
      <p:sp>
        <p:nvSpPr>
          <p:cNvPr id="5" name="Footer Placeholder 4">
            <a:extLst>
              <a:ext uri="{FF2B5EF4-FFF2-40B4-BE49-F238E27FC236}">
                <a16:creationId xmlns:a16="http://schemas.microsoft.com/office/drawing/2014/main" id="{B33DCC6E-01F5-416D-81FA-D4BD0DBBE2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8F2C0F-342A-42E4-96AB-9924EC6726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7701C-3184-4152-9A0D-947F8DC6A0E2}" type="slidenum">
              <a:rPr lang="en-US" smtClean="0"/>
              <a:t>‹#›</a:t>
            </a:fld>
            <a:endParaRPr lang="en-US"/>
          </a:p>
        </p:txBody>
      </p:sp>
    </p:spTree>
    <p:extLst>
      <p:ext uri="{BB962C8B-B14F-4D97-AF65-F5344CB8AC3E}">
        <p14:creationId xmlns:p14="http://schemas.microsoft.com/office/powerpoint/2010/main" val="392380184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8152364"/>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 id="2147484108" r:id="rId15"/>
    <p:sldLayoutId id="2147484109" r:id="rId16"/>
    <p:sldLayoutId id="2147484110" r:id="rId17"/>
    <p:sldLayoutId id="2147484111" r:id="rId18"/>
    <p:sldLayoutId id="2147484112" r:id="rId19"/>
    <p:sldLayoutId id="214748411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13F5F7EB-8DE6-4640-9ED1-2E09FA429D9E}"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1152252409"/>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BA7CD6C-76D6-40E6-B745-4E95C07B2973}"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19818950"/>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1"/>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3F5F7EB-8DE6-4640-9ED1-2E09FA429D9E}"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72848755"/>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rtl="0" fontAlgn="base">
              <a:spcBef>
                <a:spcPct val="0"/>
              </a:spcBef>
              <a:spcAft>
                <a:spcPct val="0"/>
              </a:spcAft>
              <a:defRPr/>
            </a:pPr>
            <a:endParaRPr lang="en-US" kern="1200">
              <a:solidFill>
                <a:srgbClr val="000000"/>
              </a:solidFill>
              <a:latin typeface="Arial"/>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rtl="0" fontAlgn="base">
              <a:spcBef>
                <a:spcPct val="0"/>
              </a:spcBef>
              <a:spcAft>
                <a:spcPct val="0"/>
              </a:spcAft>
              <a:defRPr/>
            </a:pPr>
            <a:fld id="{A40AB9C0-5CA3-4AB1-B34E-702DD4F86A58}" type="slidenum">
              <a:rPr lang="en-US" kern="1200">
                <a:solidFill>
                  <a:srgbClr val="000000"/>
                </a:solidFill>
                <a:latin typeface="Arial"/>
                <a:ea typeface="+mn-ea"/>
                <a:cs typeface="+mn-cs"/>
              </a:rPr>
              <a:pPr rtl="0" fontAlgn="base">
                <a:spcBef>
                  <a:spcPct val="0"/>
                </a:spcBef>
                <a:spcAft>
                  <a:spcPct val="0"/>
                </a:spcAft>
                <a:defRPr/>
              </a:pPr>
              <a:t>‹#›</a:t>
            </a:fld>
            <a:endParaRPr lang="en-US" kern="1200">
              <a:solidFill>
                <a:srgbClr val="000000"/>
              </a:solidFill>
              <a:latin typeface="Arial"/>
              <a:ea typeface="+mn-ea"/>
              <a:cs typeface="+mn-cs"/>
            </a:endParaRPr>
          </a:p>
        </p:txBody>
      </p:sp>
    </p:spTree>
    <p:extLst>
      <p:ext uri="{BB962C8B-B14F-4D97-AF65-F5344CB8AC3E}">
        <p14:creationId xmlns:p14="http://schemas.microsoft.com/office/powerpoint/2010/main" val="1570203045"/>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 id="214748418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BB0890-FAC2-49D1-A222-66C6AFCC3B0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90698559"/>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effectLst/>
                <a:latin typeface="+mn-lt"/>
              </a:defRPr>
            </a:lvl1pPr>
          </a:lstStyle>
          <a:p>
            <a:pPr algn="l"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effectLst/>
                <a:latin typeface="+mn-lt"/>
              </a:defRPr>
            </a:lvl1pPr>
          </a:lstStyle>
          <a:p>
            <a:pPr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effectLst/>
                <a:latin typeface="+mn-lt"/>
              </a:defRPr>
            </a:lvl1pPr>
          </a:lstStyle>
          <a:p>
            <a:pPr rtl="0" eaLnBrk="0" fontAlgn="base" hangingPunct="0">
              <a:spcBef>
                <a:spcPct val="0"/>
              </a:spcBef>
              <a:spcAft>
                <a:spcPct val="0"/>
              </a:spcAft>
              <a:defRPr/>
            </a:pPr>
            <a:fld id="{24ECF082-CB8C-4369-BB15-0705E25BA24B}" type="slidenum">
              <a:rPr lang="en-US" kern="1200">
                <a:solidFill>
                  <a:srgbClr val="000000"/>
                </a:solidFill>
                <a:latin typeface="Arial"/>
                <a:ea typeface="ＭＳ Ｐゴシック" pitchFamily="34" charset="-128"/>
                <a:cs typeface="+mn-cs"/>
              </a:rPr>
              <a:pPr rtl="0" eaLnBrk="0" fontAlgn="base" hangingPunct="0">
                <a:spcBef>
                  <a:spcPct val="0"/>
                </a:spcBef>
                <a:spcAft>
                  <a:spcPct val="0"/>
                </a:spcAft>
                <a:defRPr/>
              </a:pPr>
              <a:t>‹#›</a:t>
            </a:fld>
            <a:endParaRPr lang="en-US"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887452159"/>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Joseph Mary Baby"/>
          <p:cNvPicPr>
            <a:picLocks noChangeAspect="1" noChangeArrowheads="1"/>
          </p:cNvPicPr>
          <p:nvPr/>
        </p:nvPicPr>
        <p:blipFill>
          <a:blip r:embed="rId13" cstate="print"/>
          <a:srcRect/>
          <a:stretch>
            <a:fillRect/>
          </a:stretch>
        </p:blipFill>
        <p:spPr bwMode="auto">
          <a:xfrm>
            <a:off x="0" y="-3176"/>
            <a:ext cx="12194117" cy="6865939"/>
          </a:xfrm>
          <a:prstGeom prst="rect">
            <a:avLst/>
          </a:prstGeom>
          <a:noFill/>
          <a:ln w="9525">
            <a:noFill/>
            <a:miter lim="800000"/>
            <a:headEnd/>
            <a:tailEnd/>
          </a:ln>
        </p:spPr>
      </p:pic>
      <p:sp>
        <p:nvSpPr>
          <p:cNvPr id="1027"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fld id="{E8F3E133-006D-4F9C-AD9B-189023694369}" type="datetimeFigureOut">
              <a:rPr lang="en-US" smtClean="0">
                <a:solidFill>
                  <a:srgbClr val="000000"/>
                </a:solidFill>
              </a:rPr>
              <a:pPr defTabSz="457200" fontAlgn="base">
                <a:spcBef>
                  <a:spcPct val="0"/>
                </a:spcBef>
                <a:spcAft>
                  <a:spcPct val="0"/>
                </a:spcAft>
              </a:pPr>
              <a:t>4/26/2023</a:t>
            </a:fld>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26BA7A6B-A349-47A0-A71A-E98537EE6F1F}" type="slidenum">
              <a:rPr lang="en-US" smtClean="0">
                <a:solidFill>
                  <a:srgbClr val="000000"/>
                </a:solidFill>
              </a:rPr>
              <a:pPr defTabSz="4572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132992399"/>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4/26/2023</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495321529"/>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0BBD12E-20CB-470A-883F-79D5088DD9E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048C2650-2CCC-42A7-A32A-5E9291F3F9F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F2419A9-C976-4D5A-87A7-EE9A7C915CC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EC01A3B8-0C98-4989-B0CA-5C972E91FAB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BF3AB999-6F8A-474D-B01C-FB25ED439D3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ACF70013-B0CC-4355-B9DC-79FC2307B8D1}" type="slidenum">
              <a:rPr lang="en-US" altLang="en-US"/>
              <a:pPr/>
              <a:t>‹#›</a:t>
            </a:fld>
            <a:endParaRPr lang="en-US" altLang="en-US"/>
          </a:p>
        </p:txBody>
      </p:sp>
    </p:spTree>
    <p:extLst>
      <p:ext uri="{BB962C8B-B14F-4D97-AF65-F5344CB8AC3E}">
        <p14:creationId xmlns:p14="http://schemas.microsoft.com/office/powerpoint/2010/main" val="2346510484"/>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 id="2147484398" r:id="rId13"/>
    <p:sldLayoutId id="214748439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DF96973-5FD3-4A4C-B83E-F7FEC555164A}"/>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3372A307-2817-4B4F-8646-756095890FF9}"/>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0835131-57C7-4072-A0CE-6CFDFC44129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722BA879-1CDD-44B5-9139-36C09358672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D290202A-ABFE-4DCD-B7F4-975B8E26646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03249021-ED45-430C-9512-E9890A65E278}" type="slidenum">
              <a:rPr lang="en-US" altLang="en-US"/>
              <a:pPr/>
              <a:t>‹#›</a:t>
            </a:fld>
            <a:endParaRPr lang="en-US" altLang="en-US"/>
          </a:p>
        </p:txBody>
      </p:sp>
    </p:spTree>
    <p:extLst>
      <p:ext uri="{BB962C8B-B14F-4D97-AF65-F5344CB8AC3E}">
        <p14:creationId xmlns:p14="http://schemas.microsoft.com/office/powerpoint/2010/main" val="2304328488"/>
      </p:ext>
    </p:extLst>
  </p:cSld>
  <p:clrMap bg1="dk2" tx1="lt1" bg2="dk1"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065139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425366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8674" name="Group 2">
            <a:extLst>
              <a:ext uri="{FF2B5EF4-FFF2-40B4-BE49-F238E27FC236}">
                <a16:creationId xmlns:a16="http://schemas.microsoft.com/office/drawing/2014/main" id="{3D8DA445-1DF4-403A-8B2E-007258831569}"/>
              </a:ext>
            </a:extLst>
          </p:cNvPr>
          <p:cNvGrpSpPr>
            <a:grpSpLocks/>
          </p:cNvGrpSpPr>
          <p:nvPr/>
        </p:nvGrpSpPr>
        <p:grpSpPr bwMode="auto">
          <a:xfrm>
            <a:off x="5067300" y="1789114"/>
            <a:ext cx="7120467" cy="5056187"/>
            <a:chOff x="2394" y="1127"/>
            <a:chExt cx="3364" cy="3185"/>
          </a:xfrm>
        </p:grpSpPr>
        <p:sp>
          <p:nvSpPr>
            <p:cNvPr id="28675" name="Rectangle 3">
              <a:extLst>
                <a:ext uri="{FF2B5EF4-FFF2-40B4-BE49-F238E27FC236}">
                  <a16:creationId xmlns:a16="http://schemas.microsoft.com/office/drawing/2014/main" id="{4FA5F631-D871-43F2-BF71-A8D8FEDCBEDF}"/>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76" name="Oval 4">
              <a:extLst>
                <a:ext uri="{FF2B5EF4-FFF2-40B4-BE49-F238E27FC236}">
                  <a16:creationId xmlns:a16="http://schemas.microsoft.com/office/drawing/2014/main" id="{2877BDF5-39C5-4D65-BBE0-292F0608CEDF}"/>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77" name="Rectangle 5">
              <a:extLst>
                <a:ext uri="{FF2B5EF4-FFF2-40B4-BE49-F238E27FC236}">
                  <a16:creationId xmlns:a16="http://schemas.microsoft.com/office/drawing/2014/main" id="{270E6108-5DC6-4DAE-A606-3784F85B6041}"/>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78" name="Freeform 6">
              <a:extLst>
                <a:ext uri="{FF2B5EF4-FFF2-40B4-BE49-F238E27FC236}">
                  <a16:creationId xmlns:a16="http://schemas.microsoft.com/office/drawing/2014/main" id="{5B07217A-64C0-4FA2-8455-0996CE847B7C}"/>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79" name="Rectangle 7">
              <a:extLst>
                <a:ext uri="{FF2B5EF4-FFF2-40B4-BE49-F238E27FC236}">
                  <a16:creationId xmlns:a16="http://schemas.microsoft.com/office/drawing/2014/main" id="{F9D0913E-5C9C-4EC0-9704-CA0EE2FE169A}"/>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0" name="Rectangle 8">
              <a:extLst>
                <a:ext uri="{FF2B5EF4-FFF2-40B4-BE49-F238E27FC236}">
                  <a16:creationId xmlns:a16="http://schemas.microsoft.com/office/drawing/2014/main" id="{BD5DCD4D-2DDF-4B2A-B4A9-7873BA3F31C0}"/>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1" name="Rectangle 9">
              <a:extLst>
                <a:ext uri="{FF2B5EF4-FFF2-40B4-BE49-F238E27FC236}">
                  <a16:creationId xmlns:a16="http://schemas.microsoft.com/office/drawing/2014/main" id="{B0BE894F-A07F-4FF7-841C-E6A36D1BC1D6}"/>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2" name="Rectangle 10">
              <a:extLst>
                <a:ext uri="{FF2B5EF4-FFF2-40B4-BE49-F238E27FC236}">
                  <a16:creationId xmlns:a16="http://schemas.microsoft.com/office/drawing/2014/main" id="{1EB3BA32-5150-4FDA-AACE-C7D812C3E72E}"/>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3" name="Rectangle 11">
              <a:extLst>
                <a:ext uri="{FF2B5EF4-FFF2-40B4-BE49-F238E27FC236}">
                  <a16:creationId xmlns:a16="http://schemas.microsoft.com/office/drawing/2014/main" id="{01DC2C2F-A672-4983-B5C9-E59895B2CA89}"/>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684" name="Freeform 12">
              <a:extLst>
                <a:ext uri="{FF2B5EF4-FFF2-40B4-BE49-F238E27FC236}">
                  <a16:creationId xmlns:a16="http://schemas.microsoft.com/office/drawing/2014/main" id="{83331FB2-613E-443F-AD61-A0F31630526E}"/>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5" name="Freeform 13">
              <a:extLst>
                <a:ext uri="{FF2B5EF4-FFF2-40B4-BE49-F238E27FC236}">
                  <a16:creationId xmlns:a16="http://schemas.microsoft.com/office/drawing/2014/main" id="{D8DFB291-E180-42D5-B021-DC6AD38DF401}"/>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6" name="Freeform 14">
              <a:extLst>
                <a:ext uri="{FF2B5EF4-FFF2-40B4-BE49-F238E27FC236}">
                  <a16:creationId xmlns:a16="http://schemas.microsoft.com/office/drawing/2014/main" id="{0ABF1C9A-57C6-4EDC-A426-FDBFF3C29215}"/>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7" name="Freeform 15">
              <a:extLst>
                <a:ext uri="{FF2B5EF4-FFF2-40B4-BE49-F238E27FC236}">
                  <a16:creationId xmlns:a16="http://schemas.microsoft.com/office/drawing/2014/main" id="{EDF40750-F770-43BF-A9A7-129E9D2622C6}"/>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8" name="Freeform 16">
              <a:extLst>
                <a:ext uri="{FF2B5EF4-FFF2-40B4-BE49-F238E27FC236}">
                  <a16:creationId xmlns:a16="http://schemas.microsoft.com/office/drawing/2014/main" id="{08112DA3-4A3D-47D2-A380-9AA40BE5D1B8}"/>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89" name="Freeform 17">
              <a:extLst>
                <a:ext uri="{FF2B5EF4-FFF2-40B4-BE49-F238E27FC236}">
                  <a16:creationId xmlns:a16="http://schemas.microsoft.com/office/drawing/2014/main" id="{54C2F0D7-E095-4DB6-A1A6-F5B01BE97E2D}"/>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0" name="Freeform 18">
              <a:extLst>
                <a:ext uri="{FF2B5EF4-FFF2-40B4-BE49-F238E27FC236}">
                  <a16:creationId xmlns:a16="http://schemas.microsoft.com/office/drawing/2014/main" id="{AAA9EAB4-6798-4BE2-BEED-E993F65C80B9}"/>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1" name="Freeform 19">
              <a:extLst>
                <a:ext uri="{FF2B5EF4-FFF2-40B4-BE49-F238E27FC236}">
                  <a16:creationId xmlns:a16="http://schemas.microsoft.com/office/drawing/2014/main" id="{E7F5C677-40AE-4568-A762-D6280E4BF7F5}"/>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2" name="Freeform 20">
              <a:extLst>
                <a:ext uri="{FF2B5EF4-FFF2-40B4-BE49-F238E27FC236}">
                  <a16:creationId xmlns:a16="http://schemas.microsoft.com/office/drawing/2014/main" id="{6FED684A-7DF2-4DCF-821E-F50BB0A2089B}"/>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3" name="Freeform 21">
              <a:extLst>
                <a:ext uri="{FF2B5EF4-FFF2-40B4-BE49-F238E27FC236}">
                  <a16:creationId xmlns:a16="http://schemas.microsoft.com/office/drawing/2014/main" id="{E4B6CA59-75C2-45F5-91EA-86734BFEE5CA}"/>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4" name="Freeform 22">
              <a:extLst>
                <a:ext uri="{FF2B5EF4-FFF2-40B4-BE49-F238E27FC236}">
                  <a16:creationId xmlns:a16="http://schemas.microsoft.com/office/drawing/2014/main" id="{CFFCFB6A-341E-4211-AE1B-FCBF0B5006BD}"/>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5" name="Freeform 23">
              <a:extLst>
                <a:ext uri="{FF2B5EF4-FFF2-40B4-BE49-F238E27FC236}">
                  <a16:creationId xmlns:a16="http://schemas.microsoft.com/office/drawing/2014/main" id="{88708F8E-8484-4357-9A89-C8051F943F99}"/>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6" name="Freeform 24">
              <a:extLst>
                <a:ext uri="{FF2B5EF4-FFF2-40B4-BE49-F238E27FC236}">
                  <a16:creationId xmlns:a16="http://schemas.microsoft.com/office/drawing/2014/main" id="{2E4F50B7-E73B-4A92-88B1-0DDDEEB2143E}"/>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7" name="Freeform 25">
              <a:extLst>
                <a:ext uri="{FF2B5EF4-FFF2-40B4-BE49-F238E27FC236}">
                  <a16:creationId xmlns:a16="http://schemas.microsoft.com/office/drawing/2014/main" id="{7046C2C6-7BB2-4E8C-A9EE-46F185254C64}"/>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8" name="Freeform 26">
              <a:extLst>
                <a:ext uri="{FF2B5EF4-FFF2-40B4-BE49-F238E27FC236}">
                  <a16:creationId xmlns:a16="http://schemas.microsoft.com/office/drawing/2014/main" id="{6AF77C65-29AC-4A98-8475-798991A8A80E}"/>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699" name="Oval 27">
              <a:extLst>
                <a:ext uri="{FF2B5EF4-FFF2-40B4-BE49-F238E27FC236}">
                  <a16:creationId xmlns:a16="http://schemas.microsoft.com/office/drawing/2014/main" id="{638113EB-EAE4-4057-A527-CF6A0B112E32}"/>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0" name="Oval 28">
              <a:extLst>
                <a:ext uri="{FF2B5EF4-FFF2-40B4-BE49-F238E27FC236}">
                  <a16:creationId xmlns:a16="http://schemas.microsoft.com/office/drawing/2014/main" id="{1E035BBF-A55E-405F-A22C-AE5ECDC43BFC}"/>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1" name="Oval 29">
              <a:extLst>
                <a:ext uri="{FF2B5EF4-FFF2-40B4-BE49-F238E27FC236}">
                  <a16:creationId xmlns:a16="http://schemas.microsoft.com/office/drawing/2014/main" id="{F6E23DC8-7336-40EE-9600-912280A75A84}"/>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2" name="Freeform 30">
              <a:extLst>
                <a:ext uri="{FF2B5EF4-FFF2-40B4-BE49-F238E27FC236}">
                  <a16:creationId xmlns:a16="http://schemas.microsoft.com/office/drawing/2014/main" id="{498640D0-231A-4731-8B23-8CDACB1C6A54}"/>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703" name="Freeform 31">
              <a:extLst>
                <a:ext uri="{FF2B5EF4-FFF2-40B4-BE49-F238E27FC236}">
                  <a16:creationId xmlns:a16="http://schemas.microsoft.com/office/drawing/2014/main" id="{7DFE31AB-E233-4D73-B016-68DEE17B9856}"/>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704" name="Rectangle 32">
              <a:extLst>
                <a:ext uri="{FF2B5EF4-FFF2-40B4-BE49-F238E27FC236}">
                  <a16:creationId xmlns:a16="http://schemas.microsoft.com/office/drawing/2014/main" id="{0ECFB85C-B900-4C12-AC74-810A58FD02AA}"/>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5" name="Rectangle 33">
              <a:extLst>
                <a:ext uri="{FF2B5EF4-FFF2-40B4-BE49-F238E27FC236}">
                  <a16:creationId xmlns:a16="http://schemas.microsoft.com/office/drawing/2014/main" id="{08FB6D7B-07B7-4D56-BB04-3C6C517E63DE}"/>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6" name="AutoShape 34">
              <a:extLst>
                <a:ext uri="{FF2B5EF4-FFF2-40B4-BE49-F238E27FC236}">
                  <a16:creationId xmlns:a16="http://schemas.microsoft.com/office/drawing/2014/main" id="{C95D47B0-A4EB-411C-9BC9-F6FC26F30829}"/>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8707" name="Freeform 35">
              <a:extLst>
                <a:ext uri="{FF2B5EF4-FFF2-40B4-BE49-F238E27FC236}">
                  <a16:creationId xmlns:a16="http://schemas.microsoft.com/office/drawing/2014/main" id="{8574DAD8-F0BD-4E19-9931-DBE2E4DD7E93}"/>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8708" name="Freeform 36">
              <a:extLst>
                <a:ext uri="{FF2B5EF4-FFF2-40B4-BE49-F238E27FC236}">
                  <a16:creationId xmlns:a16="http://schemas.microsoft.com/office/drawing/2014/main" id="{82D16C38-D4F3-4481-8B46-07964EC15A47}"/>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28709" name="Rectangle 37">
            <a:extLst>
              <a:ext uri="{FF2B5EF4-FFF2-40B4-BE49-F238E27FC236}">
                <a16:creationId xmlns:a16="http://schemas.microsoft.com/office/drawing/2014/main" id="{3F050BD0-87A9-4237-B049-AD167303F791}"/>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710" name="Rectangle 38">
            <a:extLst>
              <a:ext uri="{FF2B5EF4-FFF2-40B4-BE49-F238E27FC236}">
                <a16:creationId xmlns:a16="http://schemas.microsoft.com/office/drawing/2014/main" id="{0E82F861-D5A4-4132-8971-B943206F2622}"/>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711" name="Rectangle 39">
            <a:extLst>
              <a:ext uri="{FF2B5EF4-FFF2-40B4-BE49-F238E27FC236}">
                <a16:creationId xmlns:a16="http://schemas.microsoft.com/office/drawing/2014/main" id="{D0CE2952-B40E-4342-8B8B-79161F7FD246}"/>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8712" name="Rectangle 40">
            <a:extLst>
              <a:ext uri="{FF2B5EF4-FFF2-40B4-BE49-F238E27FC236}">
                <a16:creationId xmlns:a16="http://schemas.microsoft.com/office/drawing/2014/main" id="{9DB0E4D6-9015-47A8-BE23-F474CA26CEAE}"/>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endParaRPr lang="en-US" altLang="en-US"/>
          </a:p>
        </p:txBody>
      </p:sp>
      <p:sp>
        <p:nvSpPr>
          <p:cNvPr id="28713" name="Rectangle 41">
            <a:extLst>
              <a:ext uri="{FF2B5EF4-FFF2-40B4-BE49-F238E27FC236}">
                <a16:creationId xmlns:a16="http://schemas.microsoft.com/office/drawing/2014/main" id="{E63EFDBD-BF66-4E2E-862A-00C0C166FC46}"/>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3A8944B-8A27-4132-AFCC-1663F2265B84}" type="slidenum">
              <a:rPr lang="en-US" altLang="en-US"/>
              <a:pPr/>
              <a:t>‹#›</a:t>
            </a:fld>
            <a:endParaRPr lang="en-US" altLang="en-US"/>
          </a:p>
        </p:txBody>
      </p:sp>
    </p:spTree>
    <p:extLst>
      <p:ext uri="{BB962C8B-B14F-4D97-AF65-F5344CB8AC3E}">
        <p14:creationId xmlns:p14="http://schemas.microsoft.com/office/powerpoint/2010/main" val="1106860626"/>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735040" y="436563"/>
            <a:ext cx="10721920" cy="144267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17600" y="2038388"/>
            <a:ext cx="9956800" cy="39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040" y="6148876"/>
            <a:ext cx="28448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610FC3EB-42FB-4C38-8CAE-7A1293B83421}" type="datetime1">
              <a:rPr lang="en-US" smtClean="0"/>
              <a:pPr/>
              <a:t>4/26/2023</a:t>
            </a:fld>
            <a:endParaRPr lang="en-US" dirty="0"/>
          </a:p>
        </p:txBody>
      </p:sp>
      <p:sp>
        <p:nvSpPr>
          <p:cNvPr id="5" name="Footer Placeholder 4"/>
          <p:cNvSpPr>
            <a:spLocks noGrp="1"/>
          </p:cNvSpPr>
          <p:nvPr>
            <p:ph type="ftr" sz="quarter" idx="3"/>
          </p:nvPr>
        </p:nvSpPr>
        <p:spPr>
          <a:xfrm>
            <a:off x="4165600" y="6148876"/>
            <a:ext cx="38608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en-US" dirty="0"/>
          </a:p>
        </p:txBody>
      </p:sp>
      <p:sp>
        <p:nvSpPr>
          <p:cNvPr id="6" name="Slide Number Placeholder 5"/>
          <p:cNvSpPr>
            <a:spLocks noGrp="1"/>
          </p:cNvSpPr>
          <p:nvPr>
            <p:ph type="sldNum" sz="quarter" idx="4"/>
          </p:nvPr>
        </p:nvSpPr>
        <p:spPr>
          <a:xfrm>
            <a:off x="8612160" y="6148876"/>
            <a:ext cx="28448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C5B1FEA-406A-7749-A5C3-DDCB5F67A4CE}" type="slidenum">
              <a:rPr lang="en-US" smtClean="0"/>
              <a:pPr/>
              <a:t>‹#›</a:t>
            </a:fld>
            <a:endParaRPr lang="en-US" dirty="0"/>
          </a:p>
        </p:txBody>
      </p:sp>
    </p:spTree>
    <p:extLst>
      <p:ext uri="{BB962C8B-B14F-4D97-AF65-F5344CB8AC3E}">
        <p14:creationId xmlns:p14="http://schemas.microsoft.com/office/powerpoint/2010/main" val="178984246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fontAlgn="base">
              <a:spcBef>
                <a:spcPct val="0"/>
              </a:spcBef>
              <a:spcAft>
                <a:spcPct val="0"/>
              </a:spcAft>
              <a:defRPr/>
            </a:pPr>
            <a:fld id="{52EAEFBE-C04B-47A7-AE66-3812EF94883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770445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spd="slow" advClick="0" advTm="5000">
    <p:fade/>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eaLnBrk="1" fontAlgn="base" hangingPunct="1">
        <a:spcBef>
          <a:spcPct val="0"/>
        </a:spcBef>
        <a:spcAft>
          <a:spcPct val="0"/>
        </a:spcAft>
        <a:defRPr sz="4400">
          <a:solidFill>
            <a:schemeClr val="tx2"/>
          </a:solidFill>
          <a:latin typeface="Arial" charset="0"/>
          <a:ea typeface="ＭＳ Ｐゴシック" pitchFamily="-80"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80"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80"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298032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47.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7.xml"/><Relationship Id="rId1" Type="http://schemas.openxmlformats.org/officeDocument/2006/relationships/slideLayout" Target="../slideLayouts/slideLayout127.xml"/></Relationships>
</file>

<file path=ppt/slides/_rels/slide10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8.xml"/><Relationship Id="rId1" Type="http://schemas.openxmlformats.org/officeDocument/2006/relationships/slideLayout" Target="../slideLayouts/slideLayout211.xml"/></Relationships>
</file>

<file path=ppt/slides/_rels/slide10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9.xml"/><Relationship Id="rId1" Type="http://schemas.openxmlformats.org/officeDocument/2006/relationships/slideLayout" Target="../slideLayouts/slideLayout50.xml"/><Relationship Id="rId4" Type="http://schemas.openxmlformats.org/officeDocument/2006/relationships/image" Target="../media/image32.jpeg"/></Relationships>
</file>

<file path=ppt/slides/_rels/slide10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slideLayout" Target="../slideLayouts/slideLayout223.xml"/><Relationship Id="rId7" Type="http://schemas.openxmlformats.org/officeDocument/2006/relationships/image" Target="../media/image9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3.jpeg"/><Relationship Id="rId5" Type="http://schemas.openxmlformats.org/officeDocument/2006/relationships/image" Target="../media/image27.jpeg"/><Relationship Id="rId4" Type="http://schemas.openxmlformats.org/officeDocument/2006/relationships/notesSlide" Target="../notesSlides/notesSlide60.xml"/></Relationships>
</file>

<file path=ppt/slides/_rels/slide10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1.xml"/><Relationship Id="rId1" Type="http://schemas.openxmlformats.org/officeDocument/2006/relationships/slideLayout" Target="../slideLayouts/slideLayout54.xml"/><Relationship Id="rId5" Type="http://schemas.openxmlformats.org/officeDocument/2006/relationships/image" Target="../media/image100.png"/><Relationship Id="rId4" Type="http://schemas.openxmlformats.org/officeDocument/2006/relationships/image" Target="../media/image21.jpeg"/></Relationships>
</file>

<file path=ppt/slides/_rels/slide10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2.xml"/><Relationship Id="rId1" Type="http://schemas.openxmlformats.org/officeDocument/2006/relationships/slideLayout" Target="../slideLayouts/slideLayout54.xml"/><Relationship Id="rId5" Type="http://schemas.openxmlformats.org/officeDocument/2006/relationships/image" Target="../media/image100.png"/><Relationship Id="rId4" Type="http://schemas.openxmlformats.org/officeDocument/2006/relationships/image" Target="../media/image21.jpeg"/></Relationships>
</file>

<file path=ppt/slides/_rels/slide10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63.xml"/><Relationship Id="rId1" Type="http://schemas.openxmlformats.org/officeDocument/2006/relationships/slideLayout" Target="../slideLayouts/slideLayout44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47.xml"/><Relationship Id="rId5" Type="http://schemas.openxmlformats.org/officeDocument/2006/relationships/image" Target="../media/image23.gif"/><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47.xml"/><Relationship Id="rId5" Type="http://schemas.openxmlformats.org/officeDocument/2006/relationships/image" Target="../media/image26.gif"/><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4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4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9.xml"/><Relationship Id="rId5" Type="http://schemas.openxmlformats.org/officeDocument/2006/relationships/image" Target="../media/image31.gif"/><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405.xml"/><Relationship Id="rId1" Type="http://schemas.openxmlformats.org/officeDocument/2006/relationships/video" Target="https://www.youtube.com/embed/FI1ylg4GKv8?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americanvision.org/6246/is-there-a-kingdom-context-to-the-olivet-discourse/contex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biblehub.com/1_peter/2-18.htm" TargetMode="External"/><Relationship Id="rId13" Type="http://schemas.openxmlformats.org/officeDocument/2006/relationships/hyperlink" Target="https://biblehub.com/romans/4-1.htm" TargetMode="External"/><Relationship Id="rId18" Type="http://schemas.openxmlformats.org/officeDocument/2006/relationships/hyperlink" Target="https://biblehub.com/galatians/1-10.htm" TargetMode="External"/><Relationship Id="rId26" Type="http://schemas.openxmlformats.org/officeDocument/2006/relationships/hyperlink" Target="https://biblehub.com/psalms/52-6.htm" TargetMode="External"/><Relationship Id="rId3" Type="http://schemas.openxmlformats.org/officeDocument/2006/relationships/hyperlink" Target="https://biblehub.com/ephesians/6-5.htm" TargetMode="External"/><Relationship Id="rId21" Type="http://schemas.openxmlformats.org/officeDocument/2006/relationships/hyperlink" Target="https://biblehub.com/james/1-5.htm" TargetMode="External"/><Relationship Id="rId7" Type="http://schemas.openxmlformats.org/officeDocument/2006/relationships/hyperlink" Target="https://biblehub.com/romans/13-1.htm" TargetMode="External"/><Relationship Id="rId12" Type="http://schemas.openxmlformats.org/officeDocument/2006/relationships/hyperlink" Target="https://biblehub.com/2_timothy/2-21.htm" TargetMode="External"/><Relationship Id="rId17" Type="http://schemas.openxmlformats.org/officeDocument/2006/relationships/hyperlink" Target="https://biblehub.com/1_thessalonians/2-4.htm" TargetMode="External"/><Relationship Id="rId25" Type="http://schemas.openxmlformats.org/officeDocument/2006/relationships/hyperlink" Target="https://biblehub.com/colossians/2-23.htm" TargetMode="External"/><Relationship Id="rId33" Type="http://schemas.openxmlformats.org/officeDocument/2006/relationships/hyperlink" Target="https://biblehub.com/john/5-37.htm" TargetMode="External"/><Relationship Id="rId2" Type="http://schemas.openxmlformats.org/officeDocument/2006/relationships/hyperlink" Target="https://biblehub.com/commentaries/pulpit/colossians/3.htm" TargetMode="External"/><Relationship Id="rId16" Type="http://schemas.openxmlformats.org/officeDocument/2006/relationships/hyperlink" Target="https://biblehub.com/ephesians/5-21.htm" TargetMode="External"/><Relationship Id="rId20" Type="http://schemas.openxmlformats.org/officeDocument/2006/relationships/hyperlink" Target="https://biblehub.com/luke/11-34.htm" TargetMode="External"/><Relationship Id="rId29" Type="http://schemas.openxmlformats.org/officeDocument/2006/relationships/hyperlink" Target="https://biblehub.com/2_corinthians/11-3.htm" TargetMode="External"/><Relationship Id="rId1" Type="http://schemas.openxmlformats.org/officeDocument/2006/relationships/slideLayout" Target="../slideLayouts/slideLayout2.xml"/><Relationship Id="rId6" Type="http://schemas.openxmlformats.org/officeDocument/2006/relationships/hyperlink" Target="https://biblehub.com/1_corinthians/7-21.htm" TargetMode="External"/><Relationship Id="rId11" Type="http://schemas.openxmlformats.org/officeDocument/2006/relationships/hyperlink" Target="https://biblehub.com/colossians/1-1.htm" TargetMode="External"/><Relationship Id="rId24" Type="http://schemas.openxmlformats.org/officeDocument/2006/relationships/hyperlink" Target="https://biblehub.com/revelation/2-23.htm" TargetMode="External"/><Relationship Id="rId32" Type="http://schemas.openxmlformats.org/officeDocument/2006/relationships/hyperlink" Target="https://biblehub.com/2_corinthians/5-11.htm" TargetMode="External"/><Relationship Id="rId5" Type="http://schemas.openxmlformats.org/officeDocument/2006/relationships/hyperlink" Target="https://biblehub.com/titus/2-9.htm" TargetMode="External"/><Relationship Id="rId15" Type="http://schemas.openxmlformats.org/officeDocument/2006/relationships/hyperlink" Target="https://biblehub.com/ephesians/6-6.htm" TargetMode="External"/><Relationship Id="rId23" Type="http://schemas.openxmlformats.org/officeDocument/2006/relationships/hyperlink" Target="https://biblehub.com/isaiah/8-13.htm" TargetMode="External"/><Relationship Id="rId28" Type="http://schemas.openxmlformats.org/officeDocument/2006/relationships/hyperlink" Target="https://biblehub.com/romans/12-8.htm" TargetMode="External"/><Relationship Id="rId10" Type="http://schemas.openxmlformats.org/officeDocument/2006/relationships/hyperlink" Target="https://biblehub.com/colossians/4-9.htm" TargetMode="External"/><Relationship Id="rId19" Type="http://schemas.openxmlformats.org/officeDocument/2006/relationships/hyperlink" Target="https://biblehub.com/matthew/6-22.htm" TargetMode="External"/><Relationship Id="rId31" Type="http://schemas.openxmlformats.org/officeDocument/2006/relationships/hyperlink" Target="https://biblehub.com/1_corinthians/4-3.htm" TargetMode="External"/><Relationship Id="rId4" Type="http://schemas.openxmlformats.org/officeDocument/2006/relationships/hyperlink" Target="https://biblehub.com/1_timothy/6-1.htm" TargetMode="External"/><Relationship Id="rId9" Type="http://schemas.openxmlformats.org/officeDocument/2006/relationships/hyperlink" Target="https://biblehub.com/colossians/4-1.htm" TargetMode="External"/><Relationship Id="rId14" Type="http://schemas.openxmlformats.org/officeDocument/2006/relationships/hyperlink" Target="https://biblehub.com/philemon/1-16.htm" TargetMode="External"/><Relationship Id="rId22" Type="http://schemas.openxmlformats.org/officeDocument/2006/relationships/hyperlink" Target="https://biblehub.com/psalms/123-2.htm" TargetMode="External"/><Relationship Id="rId27" Type="http://schemas.openxmlformats.org/officeDocument/2006/relationships/hyperlink" Target="https://biblehub.com/1_thessalonians/2-6.htm" TargetMode="External"/><Relationship Id="rId30" Type="http://schemas.openxmlformats.org/officeDocument/2006/relationships/hyperlink" Target="https://biblehub.com/2_corinthians/8-2.ht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biblehub.com/1_peter/2-18.htm" TargetMode="External"/><Relationship Id="rId13" Type="http://schemas.openxmlformats.org/officeDocument/2006/relationships/hyperlink" Target="https://biblehub.com/2_corinthians/9-13.htm" TargetMode="External"/><Relationship Id="rId3" Type="http://schemas.openxmlformats.org/officeDocument/2006/relationships/hyperlink" Target="https://biblehub.com/colossians/3-12.htm" TargetMode="External"/><Relationship Id="rId7" Type="http://schemas.openxmlformats.org/officeDocument/2006/relationships/hyperlink" Target="https://biblehub.com/romans/8-15.htm" TargetMode="External"/><Relationship Id="rId12" Type="http://schemas.openxmlformats.org/officeDocument/2006/relationships/hyperlink" Target="https://biblehub.com/2_corinthians/9-11.htm" TargetMode="External"/><Relationship Id="rId2" Type="http://schemas.openxmlformats.org/officeDocument/2006/relationships/hyperlink" Target="https://biblehub.com/context/ephesians/6-5.htm" TargetMode="External"/><Relationship Id="rId1" Type="http://schemas.openxmlformats.org/officeDocument/2006/relationships/slideLayout" Target="../slideLayouts/slideLayout2.xml"/><Relationship Id="rId6" Type="http://schemas.openxmlformats.org/officeDocument/2006/relationships/hyperlink" Target="https://biblehub.com/philippians/2-12.htm" TargetMode="External"/><Relationship Id="rId11" Type="http://schemas.openxmlformats.org/officeDocument/2006/relationships/hyperlink" Target="https://biblehub.com/2_corinthians/8-2.htm" TargetMode="External"/><Relationship Id="rId5" Type="http://schemas.openxmlformats.org/officeDocument/2006/relationships/hyperlink" Target="https://biblehub.com/2_corinthians/7-15.htm" TargetMode="External"/><Relationship Id="rId10" Type="http://schemas.openxmlformats.org/officeDocument/2006/relationships/hyperlink" Target="https://biblehub.com/romans/12-8.htm" TargetMode="External"/><Relationship Id="rId4" Type="http://schemas.openxmlformats.org/officeDocument/2006/relationships/hyperlink" Target="https://biblehub.com/1_corinthians/2-3.htm" TargetMode="External"/><Relationship Id="rId9" Type="http://schemas.openxmlformats.org/officeDocument/2006/relationships/hyperlink" Target="https://biblehub.com/context/ephesians/6-21.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3.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47.xml"/><Relationship Id="rId5" Type="http://schemas.openxmlformats.org/officeDocument/2006/relationships/image" Target="../media/image37.w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9.w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9.w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7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343.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28.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43.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9.wmf"/><Relationship Id="rId4"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95.xml"/></Relationships>
</file>

<file path=ppt/slides/_rels/slide35.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95.xml"/></Relationships>
</file>

<file path=ppt/slides/_rels/slide3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95.xml"/></Relationships>
</file>

<file path=ppt/slides/_rels/slide3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47.xml"/><Relationship Id="rId5" Type="http://schemas.openxmlformats.org/officeDocument/2006/relationships/image" Target="../media/image37.w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47.xml"/><Relationship Id="rId5" Type="http://schemas.openxmlformats.org/officeDocument/2006/relationships/image" Target="../media/image37.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05.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4.xml"/><Relationship Id="rId1" Type="http://schemas.openxmlformats.org/officeDocument/2006/relationships/video" Target="https://www.youtube.com/embed/glAueJEgBtU"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5.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56.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4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7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76.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311.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76.xml"/><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6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1.xml"/><Relationship Id="rId1" Type="http://schemas.openxmlformats.org/officeDocument/2006/relationships/slideLayout" Target="../slideLayouts/slideLayout276.xml"/><Relationship Id="rId5" Type="http://schemas.openxmlformats.org/officeDocument/2006/relationships/image" Target="../media/image56.jpeg"/><Relationship Id="rId4" Type="http://schemas.openxmlformats.org/officeDocument/2006/relationships/image" Target="../media/image32.jpeg"/></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76.xml"/><Relationship Id="rId4" Type="http://schemas.openxmlformats.org/officeDocument/2006/relationships/image" Target="../media/image59.jpeg"/></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76.xm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9.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76.xml"/><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8.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8.xml"/><Relationship Id="rId1" Type="http://schemas.openxmlformats.org/officeDocument/2006/relationships/video" Target="https://www.youtube.com/embed/t-eSGMlxx5I?feature=oembed" TargetMode="External"/><Relationship Id="rId5" Type="http://schemas.openxmlformats.org/officeDocument/2006/relationships/image" Target="../media/image65.jpeg"/><Relationship Id="rId4" Type="http://schemas.openxmlformats.org/officeDocument/2006/relationships/image" Target="../media/image64.em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8.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127.xml"/><Relationship Id="rId6" Type="http://schemas.openxmlformats.org/officeDocument/2006/relationships/image" Target="../media/image68.jpeg"/><Relationship Id="rId5" Type="http://schemas.openxmlformats.org/officeDocument/2006/relationships/hyperlink" Target="http://1.bp.blogspot.com/_tzz7Hgfx7Ak/RomApctoWfI/AAAAAAAAAVk/10vm1p1dKtI/s1600-h/Endangered+sm.jpg" TargetMode="External"/><Relationship Id="rId4" Type="http://schemas.openxmlformats.org/officeDocument/2006/relationships/image" Target="../media/image67.jpeg"/></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251.xml"/><Relationship Id="rId4" Type="http://schemas.openxmlformats.org/officeDocument/2006/relationships/image" Target="../media/image70.jpeg"/></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121.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121.xml"/><Relationship Id="rId4" Type="http://schemas.openxmlformats.org/officeDocument/2006/relationships/image" Target="../media/image73.gif"/></Relationships>
</file>

<file path=ppt/slides/_rels/slide7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121.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116.xml"/></Relationships>
</file>

<file path=ppt/slides/_rels/slide7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79.xml"/><Relationship Id="rId6" Type="http://schemas.openxmlformats.org/officeDocument/2006/relationships/image" Target="../media/image77.jpeg"/><Relationship Id="rId5" Type="http://schemas.openxmlformats.org/officeDocument/2006/relationships/image" Target="../media/image31.gif"/><Relationship Id="rId4" Type="http://schemas.openxmlformats.org/officeDocument/2006/relationships/image" Target="../media/image30.jpeg"/></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121.xml"/><Relationship Id="rId4" Type="http://schemas.openxmlformats.org/officeDocument/2006/relationships/image" Target="../media/image79.jpeg"/></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4.xml"/><Relationship Id="rId1" Type="http://schemas.openxmlformats.org/officeDocument/2006/relationships/video" Target="https://www.youtube.com/embed/OOh7uD9EEs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47.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png"/><Relationship Id="rId1" Type="http://schemas.openxmlformats.org/officeDocument/2006/relationships/slideLayout" Target="../slideLayouts/slideLayout54.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43.xml"/></Relationships>
</file>

<file path=ppt/slides/_rels/slide8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54.xml"/></Relationships>
</file>

<file path=ppt/slides/_rels/slide8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6.xml"/><Relationship Id="rId1" Type="http://schemas.openxmlformats.org/officeDocument/2006/relationships/slideLayout" Target="../slideLayouts/slideLayout54.xml"/><Relationship Id="rId5" Type="http://schemas.openxmlformats.org/officeDocument/2006/relationships/image" Target="../media/image22.png"/><Relationship Id="rId4" Type="http://schemas.openxmlformats.org/officeDocument/2006/relationships/image" Target="../media/image21.jpeg"/></Relationships>
</file>

<file path=ppt/slides/_rels/slide8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7.xml"/><Relationship Id="rId1" Type="http://schemas.openxmlformats.org/officeDocument/2006/relationships/slideLayout" Target="../slideLayouts/slideLayout54.xml"/><Relationship Id="rId5" Type="http://schemas.openxmlformats.org/officeDocument/2006/relationships/image" Target="../media/image22.png"/><Relationship Id="rId4" Type="http://schemas.openxmlformats.org/officeDocument/2006/relationships/image" Target="../media/image21.jpeg"/></Relationships>
</file>

<file path=ppt/slides/_rels/slide8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8.xml"/><Relationship Id="rId1" Type="http://schemas.openxmlformats.org/officeDocument/2006/relationships/slideLayout" Target="../slideLayouts/slideLayout54.xml"/><Relationship Id="rId5" Type="http://schemas.openxmlformats.org/officeDocument/2006/relationships/image" Target="../media/image22.png"/><Relationship Id="rId4" Type="http://schemas.openxmlformats.org/officeDocument/2006/relationships/image" Target="../media/image21.jpeg"/></Relationships>
</file>

<file path=ppt/slides/_rels/slide8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9.xml"/><Relationship Id="rId1" Type="http://schemas.openxmlformats.org/officeDocument/2006/relationships/slideLayout" Target="../slideLayouts/slideLayout381.xml"/><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0.xml"/><Relationship Id="rId1" Type="http://schemas.openxmlformats.org/officeDocument/2006/relationships/slideLayout" Target="../slideLayouts/slideLayout54.xml"/><Relationship Id="rId5" Type="http://schemas.openxmlformats.org/officeDocument/2006/relationships/image" Target="../media/image22.png"/><Relationship Id="rId4" Type="http://schemas.openxmlformats.org/officeDocument/2006/relationships/image" Target="../media/image21.jpeg"/></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65.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69.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58.xml"/><Relationship Id="rId5" Type="http://schemas.openxmlformats.org/officeDocument/2006/relationships/image" Target="../media/image88.png"/><Relationship Id="rId4" Type="http://schemas.openxmlformats.org/officeDocument/2006/relationships/image" Target="../media/image87.jpeg"/></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3.xml"/><Relationship Id="rId1" Type="http://schemas.openxmlformats.org/officeDocument/2006/relationships/slideLayout" Target="../slideLayouts/slideLayout390.xml"/><Relationship Id="rId4" Type="http://schemas.openxmlformats.org/officeDocument/2006/relationships/image" Target="../media/image90.jpeg"/></Relationships>
</file>

<file path=ppt/slides/_rels/slide9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8.xml"/></Relationships>
</file>

<file path=ppt/slides/_rels/slide9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35.xml"/><Relationship Id="rId6" Type="http://schemas.openxmlformats.org/officeDocument/2006/relationships/image" Target="../media/image27.jpeg"/><Relationship Id="rId5" Type="http://schemas.openxmlformats.org/officeDocument/2006/relationships/image" Target="../media/image93.jpeg"/><Relationship Id="rId4" Type="http://schemas.openxmlformats.org/officeDocument/2006/relationships/image" Target="../media/image92.jpeg"/></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audio" Target="../media/audio1.wav"/><Relationship Id="rId1" Type="http://schemas.openxmlformats.org/officeDocument/2006/relationships/slideLayout" Target="../slideLayouts/slideLayout288.xml"/></Relationships>
</file>

<file path=ppt/slides/_rels/slide9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5.xml"/><Relationship Id="rId1" Type="http://schemas.openxmlformats.org/officeDocument/2006/relationships/slideLayout" Target="../slideLayouts/slideLayout35.xml"/><Relationship Id="rId6" Type="http://schemas.openxmlformats.org/officeDocument/2006/relationships/image" Target="../media/image27.jpeg"/><Relationship Id="rId5" Type="http://schemas.openxmlformats.org/officeDocument/2006/relationships/image" Target="../media/image93.jpeg"/><Relationship Id="rId4" Type="http://schemas.openxmlformats.org/officeDocument/2006/relationships/image" Target="../media/image92.jpeg"/></Relationships>
</file>

<file path=ppt/slides/_rels/slide9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6.xml"/><Relationship Id="rId1" Type="http://schemas.openxmlformats.org/officeDocument/2006/relationships/slideLayout" Target="../slideLayouts/slideLayout35.xml"/><Relationship Id="rId6" Type="http://schemas.openxmlformats.org/officeDocument/2006/relationships/image" Target="../media/image27.jpeg"/><Relationship Id="rId5" Type="http://schemas.openxmlformats.org/officeDocument/2006/relationships/image" Target="../media/image93.jpeg"/><Relationship Id="rId4" Type="http://schemas.openxmlformats.org/officeDocument/2006/relationships/image" Target="../media/image92.jpeg"/></Relationships>
</file>

<file path=ppt/slides/_rels/slide9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52.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2.xml"/></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BBE5C4DF-2A2B-4BC9-B150-B45DF8B7DA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 y="3751"/>
            <a:ext cx="12191999" cy="6857990"/>
          </a:xfrm>
          <a:prstGeom prst="rect">
            <a:avLst/>
          </a:prstGeom>
        </p:spPr>
      </p:pic>
      <p:sp>
        <p:nvSpPr>
          <p:cNvPr id="11" name="Rectangle 1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2" name="Title 1">
            <a:extLst>
              <a:ext uri="{FF2B5EF4-FFF2-40B4-BE49-F238E27FC236}">
                <a16:creationId xmlns:a16="http://schemas.microsoft.com/office/drawing/2014/main" id="{91389813-D98B-497C-A55B-70A7589EF754}"/>
              </a:ext>
            </a:extLst>
          </p:cNvPr>
          <p:cNvSpPr>
            <a:spLocks noGrp="1"/>
          </p:cNvSpPr>
          <p:nvPr>
            <p:ph type="ctrTitle"/>
          </p:nvPr>
        </p:nvSpPr>
        <p:spPr>
          <a:xfrm>
            <a:off x="232912" y="1996519"/>
            <a:ext cx="5633049" cy="2247677"/>
          </a:xfrm>
        </p:spPr>
        <p:txBody>
          <a:bodyPr>
            <a:normAutofit fontScale="90000"/>
          </a:bodyPr>
          <a:lstStyle/>
          <a:p>
            <a:r>
              <a:rPr lang="en-US" sz="3200" dirty="0">
                <a:solidFill>
                  <a:srgbClr val="FF0000"/>
                </a:solidFill>
                <a:effectLst>
                  <a:outerShdw blurRad="38100" dist="38100" dir="2700000" algn="tl">
                    <a:srgbClr val="000000">
                      <a:alpha val="43137"/>
                    </a:srgbClr>
                  </a:outerShdw>
                </a:effectLst>
              </a:rPr>
              <a:t>War Between  States DIVIDES  </a:t>
            </a:r>
            <a:r>
              <a:rPr lang="en-US" sz="3200" dirty="0" err="1">
                <a:solidFill>
                  <a:srgbClr val="FF0000"/>
                </a:solidFill>
                <a:effectLst>
                  <a:outerShdw blurRad="38100" dist="38100" dir="2700000" algn="tl">
                    <a:srgbClr val="000000">
                      <a:alpha val="43137"/>
                    </a:srgbClr>
                  </a:outerShdw>
                </a:effectLst>
              </a:rPr>
              <a:t>NATION&amp;Splits</a:t>
            </a:r>
            <a:r>
              <a:rPr lang="en-US" sz="3200" dirty="0">
                <a:solidFill>
                  <a:srgbClr val="FF0000"/>
                </a:solidFill>
                <a:effectLst>
                  <a:outerShdw blurRad="38100" dist="38100" dir="2700000" algn="tl">
                    <a:srgbClr val="000000">
                      <a:alpha val="43137"/>
                    </a:srgbClr>
                  </a:outerShdw>
                </a:effectLst>
              </a:rPr>
              <a:t>  RESTORATION MOVEMENT</a:t>
            </a:r>
          </a:p>
        </p:txBody>
      </p:sp>
      <p:sp>
        <p:nvSpPr>
          <p:cNvPr id="3" name="Subtitle 2">
            <a:extLst>
              <a:ext uri="{FF2B5EF4-FFF2-40B4-BE49-F238E27FC236}">
                <a16:creationId xmlns:a16="http://schemas.microsoft.com/office/drawing/2014/main" id="{6EAF79A2-0EBC-4A5F-B850-86D15071B426}"/>
              </a:ext>
            </a:extLst>
          </p:cNvPr>
          <p:cNvSpPr>
            <a:spLocks noGrp="1"/>
          </p:cNvSpPr>
          <p:nvPr>
            <p:ph type="subTitle" idx="1"/>
          </p:nvPr>
        </p:nvSpPr>
        <p:spPr>
          <a:xfrm>
            <a:off x="813732" y="4645152"/>
            <a:ext cx="3904572" cy="451329"/>
          </a:xfrm>
        </p:spPr>
        <p:txBody>
          <a:bodyPr>
            <a:normAutofit/>
          </a:bodyPr>
          <a:lstStyle/>
          <a:p>
            <a:r>
              <a:rPr lang="en-US" sz="2000" dirty="0">
                <a:effectLst>
                  <a:outerShdw blurRad="38100" dist="38100" dir="2700000" algn="tl">
                    <a:srgbClr val="000000">
                      <a:alpha val="43137"/>
                    </a:srgbClr>
                  </a:outerShdw>
                </a:effectLst>
              </a:rPr>
              <a:t>By David Lee Burris</a:t>
            </a:r>
          </a:p>
          <a:p>
            <a:endParaRPr lang="en-US" sz="2000" dirty="0">
              <a:effectLst>
                <a:outerShdw blurRad="38100" dist="38100" dir="2700000" algn="tl">
                  <a:srgbClr val="000000">
                    <a:alpha val="43137"/>
                  </a:srgbClr>
                </a:outerShdw>
              </a:effectLst>
            </a:endParaRPr>
          </a:p>
        </p:txBody>
      </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117809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23298" name="Rectangle 2"/>
          <p:cNvSpPr>
            <a:spLocks noGrp="1" noChangeArrowheads="1"/>
          </p:cNvSpPr>
          <p:nvPr>
            <p:ph type="title"/>
          </p:nvPr>
        </p:nvSpPr>
        <p:spPr>
          <a:xfrm>
            <a:off x="1225485" y="228600"/>
            <a:ext cx="9653047" cy="1371600"/>
          </a:xfrm>
        </p:spPr>
        <p:txBody>
          <a:bodyPr/>
          <a:lstStyle/>
          <a:p>
            <a:r>
              <a:rPr lang="en-US" sz="4000" u="sng" dirty="0">
                <a:solidFill>
                  <a:schemeClr val="accent1"/>
                </a:solidFill>
                <a:effectLst>
                  <a:outerShdw blurRad="38100" dist="38100" dir="2700000" algn="tl">
                    <a:srgbClr val="C0C0C0"/>
                  </a:outerShdw>
                </a:effectLst>
                <a:latin typeface="Calligrapher" pitchFamily="2" charset="0"/>
              </a:rPr>
              <a:t>Roman Persecution:  Julian The Apostate</a:t>
            </a:r>
          </a:p>
        </p:txBody>
      </p:sp>
      <p:sp>
        <p:nvSpPr>
          <p:cNvPr id="4023299" name="Rectangle 3"/>
          <p:cNvSpPr>
            <a:spLocks noGrp="1" noChangeArrowheads="1"/>
          </p:cNvSpPr>
          <p:nvPr>
            <p:ph type="body" idx="1"/>
          </p:nvPr>
        </p:nvSpPr>
        <p:spPr>
          <a:xfrm>
            <a:off x="1981200" y="1447800"/>
            <a:ext cx="8077200" cy="4876800"/>
          </a:xfrm>
        </p:spPr>
        <p:txBody>
          <a:bodyPr/>
          <a:lstStyle/>
          <a:p>
            <a:pPr>
              <a:lnSpc>
                <a:spcPct val="90000"/>
              </a:lnSpc>
              <a:buFontTx/>
              <a:buBlip>
                <a:blip r:embed="rId4"/>
              </a:buBlip>
            </a:pPr>
            <a:r>
              <a:rPr lang="en-US" b="1">
                <a:solidFill>
                  <a:srgbClr val="FFFF99"/>
                </a:solidFill>
                <a:effectLst>
                  <a:outerShdw blurRad="38100" dist="38100" dir="2700000" algn="tl">
                    <a:srgbClr val="C0C0C0"/>
                  </a:outerShdw>
                </a:effectLst>
              </a:rPr>
              <a:t> </a:t>
            </a:r>
            <a:r>
              <a:rPr lang="en-US" b="1" i="1">
                <a:solidFill>
                  <a:srgbClr val="FFFF99"/>
                </a:solidFill>
                <a:effectLst>
                  <a:outerShdw blurRad="38100" dist="38100" dir="2700000" algn="tl">
                    <a:srgbClr val="C0C0C0"/>
                  </a:outerShdw>
                </a:effectLst>
              </a:rPr>
              <a:t>Julian Went On To Say </a:t>
            </a:r>
            <a:r>
              <a:rPr lang="en-US" b="1">
                <a:solidFill>
                  <a:srgbClr val="FFFF99"/>
                </a:solidFill>
                <a:effectLst>
                  <a:outerShdw blurRad="38100" dist="38100" dir="2700000" algn="tl">
                    <a:srgbClr val="C0C0C0"/>
                  </a:outerShdw>
                </a:effectLst>
              </a:rPr>
              <a:t>- “[Christianity] has been specially advanced through the loving service rendered to strangers and through their care of the burial of the dead.  It is a scandal that there is not a single Jew who is a beggar and that the  [Christians]  care not only for their own poor but for ours as well;  while those who belong to us look in vain for the help we should render them.”</a:t>
            </a:r>
            <a:endParaRPr lang="en-US" u="sng"/>
          </a:p>
        </p:txBody>
      </p:sp>
      <p:sp>
        <p:nvSpPr>
          <p:cNvPr id="4" name="Rectangle 3"/>
          <p:cNvSpPr/>
          <p:nvPr/>
        </p:nvSpPr>
        <p:spPr>
          <a:xfrm>
            <a:off x="2133600" y="1981200"/>
            <a:ext cx="8001000" cy="9233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56941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iterate type="wd">
                                    <p:tmPct val="100000"/>
                                  </p:iterate>
                                  <p:childTnLst>
                                    <p:set>
                                      <p:cBhvr>
                                        <p:cTn id="10" dur="1" fill="hold">
                                          <p:stCondLst>
                                            <p:cond delay="0"/>
                                          </p:stCondLst>
                                        </p:cTn>
                                        <p:tgtEl>
                                          <p:spTgt spid="4023298">
                                            <p:txEl>
                                              <p:pRg st="0" end="0"/>
                                            </p:txEl>
                                          </p:spTgt>
                                        </p:tgtEl>
                                        <p:attrNameLst>
                                          <p:attrName>style.visibility</p:attrName>
                                        </p:attrNameLst>
                                      </p:cBhvr>
                                      <p:to>
                                        <p:strVal val="visible"/>
                                      </p:to>
                                    </p:set>
                                    <p:anim calcmode="lin" valueType="num">
                                      <p:cBhvr additive="base">
                                        <p:cTn id="11" dur="300" fill="hold"/>
                                        <p:tgtEl>
                                          <p:spTgt spid="4023298">
                                            <p:txEl>
                                              <p:pRg st="0" end="0"/>
                                            </p:txEl>
                                          </p:spTgt>
                                        </p:tgtEl>
                                        <p:attrNameLst>
                                          <p:attrName>ppt_x</p:attrName>
                                        </p:attrNameLst>
                                      </p:cBhvr>
                                      <p:tavLst>
                                        <p:tav tm="0">
                                          <p:val>
                                            <p:strVal val="#ppt_x"/>
                                          </p:val>
                                        </p:tav>
                                        <p:tav tm="100000">
                                          <p:val>
                                            <p:strVal val="#ppt_x"/>
                                          </p:val>
                                        </p:tav>
                                      </p:tavLst>
                                    </p:anim>
                                    <p:anim calcmode="lin" valueType="num">
                                      <p:cBhvr additive="base">
                                        <p:cTn id="12" dur="300" fill="hold"/>
                                        <p:tgtEl>
                                          <p:spTgt spid="40232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iterate type="wd">
                                    <p:tmPct val="100000"/>
                                  </p:iterate>
                                  <p:childTnLst>
                                    <p:set>
                                      <p:cBhvr>
                                        <p:cTn id="16" dur="1" fill="hold">
                                          <p:stCondLst>
                                            <p:cond delay="0"/>
                                          </p:stCondLst>
                                        </p:cTn>
                                        <p:tgtEl>
                                          <p:spTgt spid="4023299">
                                            <p:txEl>
                                              <p:pRg st="0" end="0"/>
                                            </p:txEl>
                                          </p:spTgt>
                                        </p:tgtEl>
                                        <p:attrNameLst>
                                          <p:attrName>style.visibility</p:attrName>
                                        </p:attrNameLst>
                                      </p:cBhvr>
                                      <p:to>
                                        <p:strVal val="visible"/>
                                      </p:to>
                                    </p:set>
                                    <p:anim calcmode="lin" valueType="num">
                                      <p:cBhvr>
                                        <p:cTn id="17" dur="300" fill="hold"/>
                                        <p:tgtEl>
                                          <p:spTgt spid="4023299">
                                            <p:txEl>
                                              <p:pRg st="0" end="0"/>
                                            </p:txEl>
                                          </p:spTgt>
                                        </p:tgtEl>
                                        <p:attrNameLst>
                                          <p:attrName>ppt_w</p:attrName>
                                        </p:attrNameLst>
                                      </p:cBhvr>
                                      <p:tavLst>
                                        <p:tav tm="0">
                                          <p:val>
                                            <p:fltVal val="0"/>
                                          </p:val>
                                        </p:tav>
                                        <p:tav tm="100000">
                                          <p:val>
                                            <p:strVal val="#ppt_w"/>
                                          </p:val>
                                        </p:tav>
                                      </p:tavLst>
                                    </p:anim>
                                    <p:anim calcmode="lin" valueType="num">
                                      <p:cBhvr>
                                        <p:cTn id="18" dur="300" fill="hold"/>
                                        <p:tgtEl>
                                          <p:spTgt spid="402329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3298" grpId="0" build="p" autoUpdateAnimBg="0"/>
      <p:bldP spid="4023299" grpId="0" build="p" autoUpdateAnimBg="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90800" y="685800"/>
            <a:ext cx="7086600" cy="5755422"/>
          </a:xfrm>
          <a:prstGeom prst="rect">
            <a:avLst/>
          </a:prstGeom>
          <a:solidFill>
            <a:schemeClr val="accent1">
              <a:lumMod val="60000"/>
              <a:lumOff val="4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“There  is a growing taste for </a:t>
            </a:r>
            <a:r>
              <a:rPr kumimoji="0" lang="en-US" sz="2400" b="1" i="1" u="none" strike="noStrike" kern="1200" cap="none" spc="0" normalizeH="0" baseline="0" noProof="0" dirty="0" err="1">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opinionism</a:t>
            </a: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in the Reformation ranks. This must be quashed out or there is an end to all moral and religious improvement.        It has ever been the harbinger of schism,  the forerunner of all discord and vain jangling.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a:t>
            </a:r>
            <a:r>
              <a:rPr kumimoji="0" lang="en-US" sz="3200" b="0" i="0" u="sng"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It has been the plague of Christendom.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What is an opinion?  Persuasion without proof,         say some lexicographers.  It is speculation built on probable evidence.  It is neither knowledge or faith;  but in the absence of these</a:t>
            </a:r>
            <a:r>
              <a:rPr kumimoji="0" lang="en-US" sz="2400" b="1" i="1"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it is an inference</a:t>
            </a: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a conclusion to which the mind assents according        to its information or mode of reasoning…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To walk by opinions rather than faith is effectually                 to make the Book of God of no authority!”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ligrapher" pitchFamily="2" charset="0"/>
                <a:ea typeface="+mn-ea"/>
                <a:cs typeface="+mn-cs"/>
              </a:rPr>
              <a:t>  -  Alexander Campbell in 1837    </a:t>
            </a:r>
          </a:p>
        </p:txBody>
      </p:sp>
    </p:spTree>
    <p:extLst>
      <p:ext uri="{BB962C8B-B14F-4D97-AF65-F5344CB8AC3E}">
        <p14:creationId xmlns:p14="http://schemas.microsoft.com/office/powerpoint/2010/main" val="355714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nodeType="withEffect">
                                  <p:stCondLst>
                                    <p:cond delay="0"/>
                                  </p:stCondLst>
                                  <p:iterate type="lt">
                                    <p:tmPct val="4000"/>
                                  </p:iterate>
                                  <p:childTnLst>
                                    <p:set>
                                      <p:cBhvr override="childStyle">
                                        <p:cTn id="6" dur="500" fill="hold"/>
                                        <p:tgtEl>
                                          <p:spTgt spid="2">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0347605-1AE2-478F-84F2-937ADF928D89}"/>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4080"/>
              </a:solidFill>
              <a:effectLst/>
              <a:uLnTx/>
              <a:uFillTx/>
              <a:latin typeface="Verdana"/>
              <a:cs typeface="+mn-cs"/>
            </a:endParaRPr>
          </a:p>
        </p:txBody>
      </p:sp>
      <p:sp>
        <p:nvSpPr>
          <p:cNvPr id="5" name="Footer Placeholder 4">
            <a:extLst>
              <a:ext uri="{FF2B5EF4-FFF2-40B4-BE49-F238E27FC236}">
                <a16:creationId xmlns:a16="http://schemas.microsoft.com/office/drawing/2014/main" id="{7F863B22-5AC2-46ED-B74F-CF7A9A0705CB}"/>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4080"/>
              </a:solidFill>
              <a:effectLst/>
              <a:uLnTx/>
              <a:uFillTx/>
              <a:latin typeface="Verdana"/>
              <a:cs typeface="+mn-cs"/>
            </a:endParaRPr>
          </a:p>
        </p:txBody>
      </p:sp>
      <p:sp>
        <p:nvSpPr>
          <p:cNvPr id="873474" name="Rectangle 2">
            <a:extLst>
              <a:ext uri="{FF2B5EF4-FFF2-40B4-BE49-F238E27FC236}">
                <a16:creationId xmlns:a16="http://schemas.microsoft.com/office/drawing/2014/main" id="{4A195E7C-1E9A-4C1F-9BBE-8A034AA31907}"/>
              </a:ext>
            </a:extLst>
          </p:cNvPr>
          <p:cNvSpPr>
            <a:spLocks noGrp="1" noChangeArrowheads="1"/>
          </p:cNvSpPr>
          <p:nvPr>
            <p:ph type="title"/>
          </p:nvPr>
        </p:nvSpPr>
        <p:spPr>
          <a:xfrm>
            <a:off x="3200400" y="152400"/>
            <a:ext cx="7239000" cy="914400"/>
          </a:xfrm>
          <a:solidFill>
            <a:srgbClr val="FF0066"/>
          </a:solidFill>
        </p:spPr>
        <p:txBody>
          <a:bodyPr/>
          <a:lstStyle/>
          <a:p>
            <a:pPr eaLnBrk="1" hangingPunct="1">
              <a:defRPr/>
            </a:pPr>
            <a:r>
              <a:rPr lang="en-US" sz="3600" b="1">
                <a:effectLst>
                  <a:outerShdw blurRad="38100" dist="38100" dir="2700000" algn="tl">
                    <a:srgbClr val="000000"/>
                  </a:outerShdw>
                </a:effectLst>
              </a:rPr>
              <a:t>The Moral Change Process: </a:t>
            </a:r>
            <a:r>
              <a:rPr lang="en-US" sz="2400" b="1">
                <a:effectLst>
                  <a:outerShdw blurRad="38100" dist="38100" dir="2700000" algn="tl">
                    <a:srgbClr val="000000"/>
                  </a:outerShdw>
                </a:effectLst>
              </a:rPr>
              <a:t>Cognitional &amp; Conceptual Developments</a:t>
            </a:r>
            <a:r>
              <a:rPr lang="en-US" sz="2000" b="1">
                <a:effectLst>
                  <a:outerShdw blurRad="38100" dist="38100" dir="2700000" algn="tl">
                    <a:srgbClr val="000000"/>
                  </a:outerShdw>
                </a:effectLst>
              </a:rPr>
              <a:t> </a:t>
            </a:r>
            <a:endParaRPr lang="en-US"/>
          </a:p>
        </p:txBody>
      </p:sp>
      <p:sp>
        <p:nvSpPr>
          <p:cNvPr id="873475" name="Rectangle 3">
            <a:extLst>
              <a:ext uri="{FF2B5EF4-FFF2-40B4-BE49-F238E27FC236}">
                <a16:creationId xmlns:a16="http://schemas.microsoft.com/office/drawing/2014/main" id="{CAAA3680-DEF4-44BD-B323-D2F6893AC4DF}"/>
              </a:ext>
            </a:extLst>
          </p:cNvPr>
          <p:cNvSpPr>
            <a:spLocks noGrp="1" noChangeArrowheads="1"/>
          </p:cNvSpPr>
          <p:nvPr>
            <p:ph type="body" idx="1"/>
          </p:nvPr>
        </p:nvSpPr>
        <p:spPr>
          <a:xfrm>
            <a:off x="3810000" y="1295400"/>
            <a:ext cx="6629400" cy="5334000"/>
          </a:xfrm>
          <a:ln>
            <a:solidFill>
              <a:schemeClr val="hlink"/>
            </a:solidFill>
          </a:ln>
        </p:spPr>
        <p:txBody>
          <a:bodyPr/>
          <a:lstStyle/>
          <a:p>
            <a:pPr eaLnBrk="1" hangingPunct="1">
              <a:lnSpc>
                <a:spcPct val="90000"/>
              </a:lnSpc>
              <a:buFont typeface="Monotype Sorts" pitchFamily="2" charset="2"/>
              <a:buNone/>
              <a:defRPr/>
            </a:pPr>
            <a:endParaRPr lang="en-US" sz="1200"/>
          </a:p>
          <a:p>
            <a:pPr eaLnBrk="1" hangingPunct="1">
              <a:lnSpc>
                <a:spcPct val="90000"/>
              </a:lnSpc>
              <a:buClr>
                <a:srgbClr val="CC3300"/>
              </a:buClr>
              <a:buFont typeface="Wingdings" pitchFamily="2" charset="2"/>
              <a:buChar char="ü"/>
              <a:defRPr/>
            </a:pPr>
            <a:r>
              <a:rPr lang="en-US">
                <a:solidFill>
                  <a:srgbClr val="000000"/>
                </a:solidFill>
              </a:rPr>
              <a:t> </a:t>
            </a:r>
            <a:r>
              <a:rPr lang="en-US" sz="2800">
                <a:solidFill>
                  <a:schemeClr val="bg1"/>
                </a:solidFill>
                <a:effectLst>
                  <a:outerShdw blurRad="38100" dist="38100" dir="2700000" algn="tl">
                    <a:srgbClr val="C0C0C0"/>
                  </a:outerShdw>
                </a:effectLst>
              </a:rPr>
              <a:t>1st Level:  Pre-Conventional     Is Structured In Terms Of An Obedience To Tools &amp; Rules.</a:t>
            </a:r>
            <a:endParaRPr lang="en-US" sz="12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a:solidFill>
                  <a:schemeClr val="bg1"/>
                </a:solidFill>
                <a:effectLst>
                  <a:outerShdw blurRad="38100" dist="38100" dir="2700000" algn="tl">
                    <a:srgbClr val="C0C0C0"/>
                  </a:outerShdw>
                </a:effectLst>
              </a:rPr>
              <a:t> </a:t>
            </a:r>
            <a:r>
              <a:rPr lang="en-US" sz="2800">
                <a:solidFill>
                  <a:schemeClr val="bg1"/>
                </a:solidFill>
                <a:effectLst>
                  <a:outerShdw blurRad="38100" dist="38100" dir="2700000" algn="tl">
                    <a:srgbClr val="C0C0C0"/>
                  </a:outerShdw>
                </a:effectLst>
              </a:rPr>
              <a:t>2</a:t>
            </a:r>
            <a:r>
              <a:rPr lang="en-US" sz="2800" baseline="30000">
                <a:solidFill>
                  <a:schemeClr val="bg1"/>
                </a:solidFill>
                <a:effectLst>
                  <a:outerShdw blurRad="38100" dist="38100" dir="2700000" algn="tl">
                    <a:srgbClr val="C0C0C0"/>
                  </a:outerShdw>
                </a:effectLst>
              </a:rPr>
              <a:t>nd</a:t>
            </a:r>
            <a:r>
              <a:rPr lang="en-US" sz="2800">
                <a:solidFill>
                  <a:schemeClr val="bg1"/>
                </a:solidFill>
                <a:effectLst>
                  <a:outerShdw blurRad="38100" dist="38100" dir="2700000" algn="tl">
                    <a:srgbClr val="C0C0C0"/>
                  </a:outerShdw>
                </a:effectLst>
              </a:rPr>
              <a:t> Level:  Critical Reflection Of Rule Roles &amp; Basic Conventions;         Accepted Tool Of Social Relation &amp; Maintenance Of Social Order.</a:t>
            </a:r>
            <a:endParaRPr lang="en-US" sz="12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sz="2800">
                <a:solidFill>
                  <a:schemeClr val="bg1"/>
                </a:solidFill>
                <a:effectLst>
                  <a:outerShdw blurRad="38100" dist="38100" dir="2700000" algn="tl">
                    <a:srgbClr val="C0C0C0"/>
                  </a:outerShdw>
                </a:effectLst>
              </a:rPr>
              <a:t> 3</a:t>
            </a:r>
            <a:r>
              <a:rPr lang="en-US" sz="2800" baseline="30000">
                <a:solidFill>
                  <a:schemeClr val="bg1"/>
                </a:solidFill>
                <a:effectLst>
                  <a:outerShdw blurRad="38100" dist="38100" dir="2700000" algn="tl">
                    <a:srgbClr val="C0C0C0"/>
                  </a:outerShdw>
                </a:effectLst>
              </a:rPr>
              <a:t>rd</a:t>
            </a:r>
            <a:r>
              <a:rPr lang="en-US" sz="2800">
                <a:solidFill>
                  <a:schemeClr val="bg1"/>
                </a:solidFill>
                <a:effectLst>
                  <a:outerShdw blurRad="38100" dist="38100" dir="2700000" algn="tl">
                    <a:srgbClr val="C0C0C0"/>
                  </a:outerShdw>
                </a:effectLst>
              </a:rPr>
              <a:t> Level:  Post-Conventional</a:t>
            </a:r>
            <a:r>
              <a:rPr lang="en-US">
                <a:solidFill>
                  <a:schemeClr val="bg1"/>
                </a:solidFill>
                <a:effectLst>
                  <a:outerShdw blurRad="38100" dist="38100" dir="2700000" algn="tl">
                    <a:srgbClr val="C0C0C0"/>
                  </a:outerShdw>
                </a:effectLst>
              </a:rPr>
              <a:t> </a:t>
            </a:r>
            <a:r>
              <a:rPr lang="en-US" sz="2800">
                <a:solidFill>
                  <a:schemeClr val="bg1"/>
                </a:solidFill>
                <a:effectLst>
                  <a:outerShdw blurRad="38100" dist="38100" dir="2700000" algn="tl">
                    <a:srgbClr val="C0C0C0"/>
                  </a:outerShdw>
                </a:effectLst>
              </a:rPr>
              <a:t>Individual &amp; Minority Focus On Rights &amp; Universal Principles -  Natural Law &amp; Analogic Method</a:t>
            </a:r>
            <a:endParaRPr lang="en-US" sz="8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None/>
              <a:defRPr/>
            </a:pPr>
            <a:endParaRPr lang="en-US" sz="8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None/>
              <a:defRPr/>
            </a:pPr>
            <a:r>
              <a:rPr lang="en-US" sz="1600">
                <a:solidFill>
                  <a:schemeClr val="bg1"/>
                </a:solidFill>
                <a:effectLst>
                  <a:outerShdw blurRad="38100" dist="38100" dir="2700000" algn="tl">
                    <a:srgbClr val="C0C0C0"/>
                  </a:outerShdw>
                </a:effectLst>
              </a:rPr>
              <a:t>     Source: Kohlberg, </a:t>
            </a:r>
            <a:r>
              <a:rPr lang="en-US" sz="1600" u="sng">
                <a:solidFill>
                  <a:schemeClr val="bg1"/>
                </a:solidFill>
                <a:effectLst>
                  <a:outerShdw blurRad="38100" dist="38100" dir="2700000" algn="tl">
                    <a:srgbClr val="C0C0C0"/>
                  </a:outerShdw>
                </a:effectLst>
              </a:rPr>
              <a:t>Psychology Of Moral Development</a:t>
            </a:r>
          </a:p>
        </p:txBody>
      </p:sp>
    </p:spTree>
    <p:extLst>
      <p:ext uri="{BB962C8B-B14F-4D97-AF65-F5344CB8AC3E}">
        <p14:creationId xmlns:p14="http://schemas.microsoft.com/office/powerpoint/2010/main" val="2951019906"/>
      </p:ext>
    </p:extLst>
  </p:cSld>
  <p:clrMapOvr>
    <a:masterClrMapping/>
  </p:clrMapOvr>
  <p:transition spd="slow">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73475">
                                            <p:txEl>
                                              <p:pRg st="1" end="1"/>
                                            </p:txEl>
                                          </p:spTgt>
                                        </p:tgtEl>
                                        <p:attrNameLst>
                                          <p:attrName>style.visibility</p:attrName>
                                        </p:attrNameLst>
                                      </p:cBhvr>
                                      <p:to>
                                        <p:strVal val="visible"/>
                                      </p:to>
                                    </p:set>
                                    <p:anim calcmode="lin" valueType="num">
                                      <p:cBhvr>
                                        <p:cTn id="7" dur="1000" fill="hold"/>
                                        <p:tgtEl>
                                          <p:spTgt spid="87347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873475">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8734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734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73475">
                                            <p:txEl>
                                              <p:pRg st="2" end="2"/>
                                            </p:txEl>
                                          </p:spTgt>
                                        </p:tgtEl>
                                        <p:attrNameLst>
                                          <p:attrName>style.visibility</p:attrName>
                                        </p:attrNameLst>
                                      </p:cBhvr>
                                      <p:to>
                                        <p:strVal val="visible"/>
                                      </p:to>
                                    </p:set>
                                    <p:anim calcmode="lin" valueType="num">
                                      <p:cBhvr>
                                        <p:cTn id="15" dur="1000" fill="hold"/>
                                        <p:tgtEl>
                                          <p:spTgt spid="873475">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873475">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87347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7347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73475">
                                            <p:txEl>
                                              <p:pRg st="3" end="3"/>
                                            </p:txEl>
                                          </p:spTgt>
                                        </p:tgtEl>
                                        <p:attrNameLst>
                                          <p:attrName>style.visibility</p:attrName>
                                        </p:attrNameLst>
                                      </p:cBhvr>
                                      <p:to>
                                        <p:strVal val="visible"/>
                                      </p:to>
                                    </p:set>
                                    <p:anim calcmode="lin" valueType="num">
                                      <p:cBhvr>
                                        <p:cTn id="23" dur="1000" fill="hold"/>
                                        <p:tgtEl>
                                          <p:spTgt spid="87347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87347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8734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734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73475">
                                            <p:txEl>
                                              <p:pRg st="5" end="5"/>
                                            </p:txEl>
                                          </p:spTgt>
                                        </p:tgtEl>
                                        <p:attrNameLst>
                                          <p:attrName>style.visibility</p:attrName>
                                        </p:attrNameLst>
                                      </p:cBhvr>
                                      <p:to>
                                        <p:strVal val="visible"/>
                                      </p:to>
                                    </p:set>
                                    <p:anim calcmode="lin" valueType="num">
                                      <p:cBhvr>
                                        <p:cTn id="31" dur="1000" fill="hold"/>
                                        <p:tgtEl>
                                          <p:spTgt spid="873475">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873475">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8734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734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475"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37003" name="Rectangle 1035">
            <a:extLst>
              <a:ext uri="{FF2B5EF4-FFF2-40B4-BE49-F238E27FC236}">
                <a16:creationId xmlns:a16="http://schemas.microsoft.com/office/drawing/2014/main" id="{531351A0-CAF5-4E67-88C6-220C02471B78}"/>
              </a:ext>
            </a:extLst>
          </p:cNvPr>
          <p:cNvSpPr>
            <a:spLocks noGrp="1" noChangeArrowheads="1"/>
          </p:cNvSpPr>
          <p:nvPr>
            <p:ph sz="half" idx="1"/>
          </p:nvPr>
        </p:nvSpPr>
        <p:spPr>
          <a:xfrm>
            <a:off x="6781800" y="3962400"/>
            <a:ext cx="2590800" cy="533400"/>
          </a:xfrm>
        </p:spPr>
        <p:txBody>
          <a:bodyPr/>
          <a:lstStyle/>
          <a:p>
            <a:pPr eaLnBrk="1" hangingPunct="1">
              <a:defRPr/>
            </a:pPr>
            <a:r>
              <a:rPr lang="en-US" sz="2400" b="1" u="sng">
                <a:effectLst>
                  <a:outerShdw blurRad="38100" dist="38100" dir="2700000" algn="tl">
                    <a:srgbClr val="000000"/>
                  </a:outerShdw>
                </a:effectLst>
                <a:ea typeface="+mn-ea"/>
              </a:rPr>
              <a:t>Must Match</a:t>
            </a:r>
          </a:p>
        </p:txBody>
      </p:sp>
      <p:sp>
        <p:nvSpPr>
          <p:cNvPr id="1236995" name="Rectangle 1027">
            <a:extLst>
              <a:ext uri="{FF2B5EF4-FFF2-40B4-BE49-F238E27FC236}">
                <a16:creationId xmlns:a16="http://schemas.microsoft.com/office/drawing/2014/main" id="{117AA203-564D-44CE-88D7-6F379D0F30F1}"/>
              </a:ext>
            </a:extLst>
          </p:cNvPr>
          <p:cNvSpPr>
            <a:spLocks noGrp="1" noChangeArrowheads="1"/>
          </p:cNvSpPr>
          <p:nvPr>
            <p:ph type="body" sz="half" idx="2"/>
          </p:nvPr>
        </p:nvSpPr>
        <p:spPr>
          <a:xfrm>
            <a:off x="3581400" y="2667000"/>
            <a:ext cx="1371600" cy="1219200"/>
          </a:xfrm>
        </p:spPr>
        <p:txBody>
          <a:bodyPr/>
          <a:lstStyle/>
          <a:p>
            <a:pPr eaLnBrk="1" hangingPunct="1">
              <a:buFont typeface="Wingdings" panose="05000000000000000000" pitchFamily="2" charset="2"/>
              <a:buNone/>
              <a:defRPr/>
            </a:pPr>
            <a:endParaRPr lang="en-US" sz="2800">
              <a:ea typeface="+mn-ea"/>
            </a:endParaRPr>
          </a:p>
        </p:txBody>
      </p:sp>
      <p:sp>
        <p:nvSpPr>
          <p:cNvPr id="1236996" name="AutoShape 1028">
            <a:extLst>
              <a:ext uri="{FF2B5EF4-FFF2-40B4-BE49-F238E27FC236}">
                <a16:creationId xmlns:a16="http://schemas.microsoft.com/office/drawing/2014/main" id="{7162D609-EE4A-41F2-9B16-6E20395F916D}"/>
              </a:ext>
            </a:extLst>
          </p:cNvPr>
          <p:cNvSpPr>
            <a:spLocks noChangeArrowheads="1"/>
          </p:cNvSpPr>
          <p:nvPr/>
        </p:nvSpPr>
        <p:spPr bwMode="auto">
          <a:xfrm>
            <a:off x="1752600" y="228600"/>
            <a:ext cx="8763000" cy="1295400"/>
          </a:xfrm>
          <a:prstGeom prst="ellipseRibbon">
            <a:avLst>
              <a:gd name="adj1" fmla="val 25000"/>
              <a:gd name="adj2" fmla="val 50000"/>
              <a:gd name="adj3" fmla="val 12500"/>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0066"/>
                </a:solidFill>
                <a:effectLst>
                  <a:outerShdw blurRad="38100" dist="38100" dir="2700000" algn="tl">
                    <a:srgbClr val="000000"/>
                  </a:outerShdw>
                </a:effectLst>
                <a:uLnTx/>
                <a:uFillTx/>
                <a:latin typeface="Arial" pitchFamily="34" charset="0"/>
                <a:ea typeface="ＭＳ Ｐゴシック" pitchFamily="34" charset="-128"/>
                <a:cs typeface="+mn-cs"/>
              </a:rPr>
              <a:t>Symbiontic</a:t>
            </a:r>
          </a:p>
        </p:txBody>
      </p:sp>
      <p:sp>
        <p:nvSpPr>
          <p:cNvPr id="199685" name="AutoShape 1033">
            <a:extLst>
              <a:ext uri="{FF2B5EF4-FFF2-40B4-BE49-F238E27FC236}">
                <a16:creationId xmlns:a16="http://schemas.microsoft.com/office/drawing/2014/main" id="{DD521396-FAD5-4AF5-8C19-645C72B7CDCD}"/>
              </a:ext>
            </a:extLst>
          </p:cNvPr>
          <p:cNvSpPr>
            <a:spLocks noChangeArrowheads="1"/>
          </p:cNvSpPr>
          <p:nvPr/>
        </p:nvSpPr>
        <p:spPr bwMode="auto">
          <a:xfrm>
            <a:off x="3581400" y="4419600"/>
            <a:ext cx="5562600" cy="2209800"/>
          </a:xfrm>
          <a:prstGeom prst="curvedUpArrow">
            <a:avLst>
              <a:gd name="adj1" fmla="val 50345"/>
              <a:gd name="adj2" fmla="val 100690"/>
              <a:gd name="adj3" fmla="val 33333"/>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9686" name="AutoShape 1034">
            <a:extLst>
              <a:ext uri="{FF2B5EF4-FFF2-40B4-BE49-F238E27FC236}">
                <a16:creationId xmlns:a16="http://schemas.microsoft.com/office/drawing/2014/main" id="{BE897C00-2EBB-457E-A25D-E11C6F402FFD}"/>
              </a:ext>
            </a:extLst>
          </p:cNvPr>
          <p:cNvSpPr>
            <a:spLocks noChangeArrowheads="1"/>
          </p:cNvSpPr>
          <p:nvPr/>
        </p:nvSpPr>
        <p:spPr bwMode="auto">
          <a:xfrm>
            <a:off x="3581400" y="1752600"/>
            <a:ext cx="5486400" cy="2286000"/>
          </a:xfrm>
          <a:prstGeom prst="curvedDownArrow">
            <a:avLst>
              <a:gd name="adj1" fmla="val 48000"/>
              <a:gd name="adj2" fmla="val 96000"/>
              <a:gd name="adj3" fmla="val 33333"/>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9687" name="Text Box 1037">
            <a:extLst>
              <a:ext uri="{FF2B5EF4-FFF2-40B4-BE49-F238E27FC236}">
                <a16:creationId xmlns:a16="http://schemas.microsoft.com/office/drawing/2014/main" id="{55232F66-C198-4A6C-99CD-9E63B0CF1609}"/>
              </a:ext>
            </a:extLst>
          </p:cNvPr>
          <p:cNvSpPr txBox="1">
            <a:spLocks noChangeArrowheads="1"/>
          </p:cNvSpPr>
          <p:nvPr/>
        </p:nvSpPr>
        <p:spPr bwMode="auto">
          <a:xfrm>
            <a:off x="3733800" y="349726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37006" name="Text Box 1038">
            <a:extLst>
              <a:ext uri="{FF2B5EF4-FFF2-40B4-BE49-F238E27FC236}">
                <a16:creationId xmlns:a16="http://schemas.microsoft.com/office/drawing/2014/main" id="{ADBF96C4-B694-4432-BE6B-4502F485B7AD}"/>
              </a:ext>
            </a:extLst>
          </p:cNvPr>
          <p:cNvSpPr txBox="1">
            <a:spLocks noChangeArrowheads="1"/>
          </p:cNvSpPr>
          <p:nvPr/>
        </p:nvSpPr>
        <p:spPr bwMode="auto">
          <a:xfrm>
            <a:off x="3733800" y="2971801"/>
            <a:ext cx="1143000" cy="100647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What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People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Value</a:t>
            </a:r>
          </a:p>
        </p:txBody>
      </p:sp>
      <p:sp>
        <p:nvSpPr>
          <p:cNvPr id="1237008" name="Text Box 1040">
            <a:extLst>
              <a:ext uri="{FF2B5EF4-FFF2-40B4-BE49-F238E27FC236}">
                <a16:creationId xmlns:a16="http://schemas.microsoft.com/office/drawing/2014/main" id="{32EDB1D3-FE8E-415D-B208-92CB94DBD408}"/>
              </a:ext>
            </a:extLst>
          </p:cNvPr>
          <p:cNvSpPr txBox="1">
            <a:spLocks noChangeArrowheads="1"/>
          </p:cNvSpPr>
          <p:nvPr/>
        </p:nvSpPr>
        <p:spPr bwMode="auto">
          <a:xfrm>
            <a:off x="3733800" y="4419601"/>
            <a:ext cx="1341438" cy="100647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How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Value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People</a:t>
            </a:r>
          </a:p>
        </p:txBody>
      </p:sp>
    </p:spTree>
    <p:extLst>
      <p:ext uri="{BB962C8B-B14F-4D97-AF65-F5344CB8AC3E}">
        <p14:creationId xmlns:p14="http://schemas.microsoft.com/office/powerpoint/2010/main" val="1181336899"/>
      </p:ext>
    </p:extLst>
  </p:cSld>
  <p:clrMapOvr>
    <a:masterClrMapping/>
  </p:clrMapOvr>
  <p:transition spd="slow">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36996"/>
                                        </p:tgtEl>
                                        <p:attrNameLst>
                                          <p:attrName>style.visibility</p:attrName>
                                        </p:attrNameLst>
                                      </p:cBhvr>
                                      <p:to>
                                        <p:strVal val="visible"/>
                                      </p:to>
                                    </p:set>
                                    <p:anim calcmode="lin" valueType="num">
                                      <p:cBhvr>
                                        <p:cTn id="7" dur="5000" fill="hold"/>
                                        <p:tgtEl>
                                          <p:spTgt spid="1236996"/>
                                        </p:tgtEl>
                                        <p:attrNameLst>
                                          <p:attrName>ppt_w</p:attrName>
                                        </p:attrNameLst>
                                      </p:cBhvr>
                                      <p:tavLst>
                                        <p:tav tm="0" fmla="#ppt_w*sin(2.5*pi*$)">
                                          <p:val>
                                            <p:fltVal val="0"/>
                                          </p:val>
                                        </p:tav>
                                        <p:tav tm="100000">
                                          <p:val>
                                            <p:fltVal val="1"/>
                                          </p:val>
                                        </p:tav>
                                      </p:tavLst>
                                    </p:anim>
                                    <p:anim calcmode="lin" valueType="num">
                                      <p:cBhvr>
                                        <p:cTn id="8" dur="5000" fill="hold"/>
                                        <p:tgtEl>
                                          <p:spTgt spid="12369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996"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29858" name="Rectangle 2" descr="Medium wood">
            <a:extLst>
              <a:ext uri="{FF2B5EF4-FFF2-40B4-BE49-F238E27FC236}">
                <a16:creationId xmlns:a16="http://schemas.microsoft.com/office/drawing/2014/main" id="{6C48937D-6128-4B44-A6B9-9BB50566EA3C}"/>
              </a:ext>
            </a:extLst>
          </p:cNvPr>
          <p:cNvSpPr>
            <a:spLocks noGrp="1" noChangeArrowheads="1"/>
          </p:cNvSpPr>
          <p:nvPr>
            <p:ph type="title"/>
          </p:nvPr>
        </p:nvSpPr>
        <p:spPr>
          <a:xfrm>
            <a:off x="4267200" y="0"/>
            <a:ext cx="6400800" cy="990600"/>
          </a:xfrm>
          <a:blipFill dpi="0" rotWithShape="0">
            <a:blip r:embed="rId6"/>
            <a:srcRect/>
            <a:tile tx="0" ty="0" sx="100000" sy="100000" flip="none" algn="tl"/>
          </a:blipFill>
        </p:spPr>
        <p:txBody>
          <a:bodyPr/>
          <a:lstStyle/>
          <a:p>
            <a:pPr eaLnBrk="1" hangingPunct="1"/>
            <a:endParaRPr lang="en-US" altLang="en-US"/>
          </a:p>
        </p:txBody>
      </p:sp>
      <p:sp>
        <p:nvSpPr>
          <p:cNvPr id="1529859" name="Rectangle 3">
            <a:extLst>
              <a:ext uri="{FF2B5EF4-FFF2-40B4-BE49-F238E27FC236}">
                <a16:creationId xmlns:a16="http://schemas.microsoft.com/office/drawing/2014/main" id="{9A5845D6-213D-4E19-98DD-592414151EC4}"/>
              </a:ext>
            </a:extLst>
          </p:cNvPr>
          <p:cNvSpPr>
            <a:spLocks noGrp="1" noChangeArrowheads="1"/>
          </p:cNvSpPr>
          <p:nvPr>
            <p:ph type="body" idx="1"/>
          </p:nvPr>
        </p:nvSpPr>
        <p:spPr>
          <a:xfrm>
            <a:off x="4648200" y="1219200"/>
            <a:ext cx="5562600" cy="5486400"/>
          </a:xfrm>
        </p:spPr>
        <p:txBody>
          <a:bodyPr/>
          <a:lstStyle/>
          <a:p>
            <a:pPr eaLnBrk="1" hangingPunct="1">
              <a:lnSpc>
                <a:spcPct val="90000"/>
              </a:lnSpc>
              <a:defRPr/>
            </a:pPr>
            <a:r>
              <a:rPr lang="en-US" sz="4000" b="1">
                <a:solidFill>
                  <a:srgbClr val="FF3300"/>
                </a:solidFill>
                <a:effectLst>
                  <a:outerShdw blurRad="38100" dist="38100" dir="2700000" algn="tl">
                    <a:srgbClr val="000000"/>
                  </a:outerShdw>
                </a:effectLst>
              </a:rPr>
              <a:t>Willing change:</a:t>
            </a:r>
          </a:p>
          <a:p>
            <a:pPr lvl="1" eaLnBrk="1" hangingPunct="1">
              <a:lnSpc>
                <a:spcPct val="90000"/>
              </a:lnSpc>
              <a:defRPr/>
            </a:pPr>
            <a:r>
              <a:rPr lang="en-US" sz="3600" b="1">
                <a:solidFill>
                  <a:srgbClr val="A50021"/>
                </a:solidFill>
                <a:effectLst>
                  <a:outerShdw blurRad="38100" dist="38100" dir="2700000" algn="tl">
                    <a:srgbClr val="000000"/>
                  </a:outerShdw>
                </a:effectLst>
              </a:rPr>
              <a:t>Reflect on the cross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 to God’s way of thinking</a:t>
            </a:r>
          </a:p>
          <a:p>
            <a:pPr eaLnBrk="1" hangingPunct="1">
              <a:lnSpc>
                <a:spcPct val="90000"/>
              </a:lnSpc>
              <a:defRPr/>
            </a:pPr>
            <a:r>
              <a:rPr lang="en-US" sz="4000" b="1">
                <a:solidFill>
                  <a:srgbClr val="FF3300"/>
                </a:solidFill>
                <a:effectLst>
                  <a:outerShdw blurRad="38100" dist="38100" dir="2700000" algn="tl">
                    <a:srgbClr val="000000"/>
                  </a:outerShdw>
                </a:effectLst>
              </a:rPr>
              <a:t>Grudging change:</a:t>
            </a:r>
          </a:p>
          <a:p>
            <a:pPr lvl="1" eaLnBrk="1" hangingPunct="1">
              <a:lnSpc>
                <a:spcPct val="90000"/>
              </a:lnSpc>
              <a:defRPr/>
            </a:pPr>
            <a:r>
              <a:rPr lang="en-US" sz="3600" b="1">
                <a:solidFill>
                  <a:srgbClr val="A50021"/>
                </a:solidFill>
                <a:effectLst>
                  <a:outerShdw blurRad="38100" dist="38100" dir="2700000" algn="tl">
                    <a:srgbClr val="000000"/>
                  </a:outerShdw>
                </a:effectLst>
              </a:rPr>
              <a:t>External difficulties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a:t>
            </a:r>
          </a:p>
        </p:txBody>
      </p:sp>
      <p:pic>
        <p:nvPicPr>
          <p:cNvPr id="1529860" name="Picture 4" descr="Picture 4_pptX">
            <a:extLst>
              <a:ext uri="{FF2B5EF4-FFF2-40B4-BE49-F238E27FC236}">
                <a16:creationId xmlns:a16="http://schemas.microsoft.com/office/drawing/2014/main" id="{459A282F-1A58-497B-AC06-35C607C20370}"/>
              </a:ext>
            </a:extLst>
          </p:cNvPr>
          <p:cNvPicPr>
            <a:picLocks noChangeAspect="1" noChangeArrowheads="1"/>
          </p:cNvPicPr>
          <p:nvPr>
            <p:custDataLst>
              <p:tags r:id="rId1"/>
            </p:custDataLst>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1524000" y="0"/>
            <a:ext cx="21796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9861" name="Picture 5" descr="cross_lifted up" hidden="1">
            <a:extLst>
              <a:ext uri="{FF2B5EF4-FFF2-40B4-BE49-F238E27FC236}">
                <a16:creationId xmlns:a16="http://schemas.microsoft.com/office/drawing/2014/main" id="{A01C42E4-087B-4C96-9DA7-BA6DF15607FC}"/>
              </a:ext>
            </a:extLst>
          </p:cNvPr>
          <p:cNvPicPr>
            <a:picLocks noChangeAspect="1" noChangeArrowheads="1"/>
          </p:cNvPicPr>
          <p:nvPr>
            <p:custDataLst>
              <p:tags r:id="rId2"/>
            </p:custDataLst>
          </p:nvPr>
        </p:nvPicPr>
        <p:blipFill>
          <a:blip r:embed="rId8"/>
          <a:srcRect/>
          <a:stretch>
            <a:fillRect/>
          </a:stretch>
        </p:blipFill>
        <p:spPr bwMode="auto">
          <a:xfrm>
            <a:off x="1731964" y="609600"/>
            <a:ext cx="1792287" cy="2673350"/>
          </a:xfrm>
          <a:prstGeom prst="rect">
            <a:avLst/>
          </a:prstGeom>
          <a:noFill/>
          <a:effectLst>
            <a:outerShdw dist="35921" dir="2700000" algn="ctr" rotWithShape="0">
              <a:srgbClr val="5A3237"/>
            </a:outerShdw>
          </a:effectLst>
        </p:spPr>
      </p:pic>
      <p:sp>
        <p:nvSpPr>
          <p:cNvPr id="640006" name="WordArt 6">
            <a:extLst>
              <a:ext uri="{FF2B5EF4-FFF2-40B4-BE49-F238E27FC236}">
                <a16:creationId xmlns:a16="http://schemas.microsoft.com/office/drawing/2014/main" id="{E47E8351-7F91-4B9B-978D-A8BD47249501}"/>
              </a:ext>
            </a:extLst>
          </p:cNvPr>
          <p:cNvSpPr>
            <a:spLocks noChangeArrowheads="1" noChangeShapeType="1" noTextEdit="1"/>
          </p:cNvSpPr>
          <p:nvPr/>
        </p:nvSpPr>
        <p:spPr bwMode="auto">
          <a:xfrm>
            <a:off x="4876800" y="228600"/>
            <a:ext cx="5334000" cy="5334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mn-cs"/>
              </a:rPr>
              <a:t>God’s Two Methods</a:t>
            </a:r>
          </a:p>
        </p:txBody>
      </p:sp>
    </p:spTree>
    <p:extLst>
      <p:ext uri="{BB962C8B-B14F-4D97-AF65-F5344CB8AC3E}">
        <p14:creationId xmlns:p14="http://schemas.microsoft.com/office/powerpoint/2010/main" val="356761741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1529858">
                                            <p:txEl>
                                              <p:charRg st="4294967295" end="429496729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29859">
                                            <p:txEl>
                                              <p:pRg st="0" end="0"/>
                                            </p:txEl>
                                          </p:spTgt>
                                        </p:tgtEl>
                                        <p:attrNameLst>
                                          <p:attrName>style.visibility</p:attrName>
                                        </p:attrNameLst>
                                      </p:cBhvr>
                                      <p:to>
                                        <p:strVal val="visible"/>
                                      </p:to>
                                    </p:set>
                                    <p:anim calcmode="lin" valueType="num">
                                      <p:cBhvr additive="base">
                                        <p:cTn id="11" dur="500" fill="hold"/>
                                        <p:tgtEl>
                                          <p:spTgt spid="152985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985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29859">
                                            <p:txEl>
                                              <p:pRg st="1" end="1"/>
                                            </p:txEl>
                                          </p:spTgt>
                                        </p:tgtEl>
                                        <p:attrNameLst>
                                          <p:attrName>style.visibility</p:attrName>
                                        </p:attrNameLst>
                                      </p:cBhvr>
                                      <p:to>
                                        <p:strVal val="visible"/>
                                      </p:to>
                                    </p:set>
                                    <p:anim calcmode="lin" valueType="num">
                                      <p:cBhvr additive="base">
                                        <p:cTn id="15" dur="500" fill="hold"/>
                                        <p:tgtEl>
                                          <p:spTgt spid="1529859">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52985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29859">
                                            <p:txEl>
                                              <p:pRg st="2" end="2"/>
                                            </p:txEl>
                                          </p:spTgt>
                                        </p:tgtEl>
                                        <p:attrNameLst>
                                          <p:attrName>style.visibility</p:attrName>
                                        </p:attrNameLst>
                                      </p:cBhvr>
                                      <p:to>
                                        <p:strVal val="visible"/>
                                      </p:to>
                                    </p:set>
                                    <p:anim calcmode="lin" valueType="num">
                                      <p:cBhvr additive="base">
                                        <p:cTn id="19" dur="500" fill="hold"/>
                                        <p:tgtEl>
                                          <p:spTgt spid="15298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2985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29859">
                                            <p:txEl>
                                              <p:pRg st="3" end="3"/>
                                            </p:txEl>
                                          </p:spTgt>
                                        </p:tgtEl>
                                        <p:attrNameLst>
                                          <p:attrName>style.visibility</p:attrName>
                                        </p:attrNameLst>
                                      </p:cBhvr>
                                      <p:to>
                                        <p:strVal val="visible"/>
                                      </p:to>
                                    </p:set>
                                    <p:anim calcmode="lin" valueType="num">
                                      <p:cBhvr additive="base">
                                        <p:cTn id="23" dur="500" fill="hold"/>
                                        <p:tgtEl>
                                          <p:spTgt spid="1529859">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5298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29859">
                                            <p:txEl>
                                              <p:pRg st="4" end="4"/>
                                            </p:txEl>
                                          </p:spTgt>
                                        </p:tgtEl>
                                        <p:attrNameLst>
                                          <p:attrName>style.visibility</p:attrName>
                                        </p:attrNameLst>
                                      </p:cBhvr>
                                      <p:to>
                                        <p:strVal val="visible"/>
                                      </p:to>
                                    </p:set>
                                    <p:anim calcmode="lin" valueType="num">
                                      <p:cBhvr additive="base">
                                        <p:cTn id="29" dur="500" fill="hold"/>
                                        <p:tgtEl>
                                          <p:spTgt spid="1529859">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29859">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529859">
                                            <p:txEl>
                                              <p:pRg st="5" end="5"/>
                                            </p:txEl>
                                          </p:spTgt>
                                        </p:tgtEl>
                                        <p:attrNameLst>
                                          <p:attrName>style.visibility</p:attrName>
                                        </p:attrNameLst>
                                      </p:cBhvr>
                                      <p:to>
                                        <p:strVal val="visible"/>
                                      </p:to>
                                    </p:set>
                                    <p:anim calcmode="lin" valueType="num">
                                      <p:cBhvr additive="base">
                                        <p:cTn id="33" dur="500" fill="hold"/>
                                        <p:tgtEl>
                                          <p:spTgt spid="1529859">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529859">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529859">
                                            <p:txEl>
                                              <p:pRg st="6" end="6"/>
                                            </p:txEl>
                                          </p:spTgt>
                                        </p:tgtEl>
                                        <p:attrNameLst>
                                          <p:attrName>style.visibility</p:attrName>
                                        </p:attrNameLst>
                                      </p:cBhvr>
                                      <p:to>
                                        <p:strVal val="visible"/>
                                      </p:to>
                                    </p:set>
                                    <p:anim calcmode="lin" valueType="num">
                                      <p:cBhvr additive="base">
                                        <p:cTn id="37" dur="500" fill="hold"/>
                                        <p:tgtEl>
                                          <p:spTgt spid="152985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29859">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29859">
                                            <p:txEl>
                                              <p:pRg st="7" end="7"/>
                                            </p:txEl>
                                          </p:spTgt>
                                        </p:tgtEl>
                                        <p:attrNameLst>
                                          <p:attrName>style.visibility</p:attrName>
                                        </p:attrNameLst>
                                      </p:cBhvr>
                                      <p:to>
                                        <p:strVal val="visible"/>
                                      </p:to>
                                    </p:set>
                                    <p:anim calcmode="lin" valueType="num">
                                      <p:cBhvr additive="base">
                                        <p:cTn id="41" dur="500" fill="hold"/>
                                        <p:tgtEl>
                                          <p:spTgt spid="1529859">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529859">
                                            <p:txEl>
                                              <p:pRg st="7" end="7"/>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9" presetClass="entr" presetSubtype="0" fill="hold" nodeType="afterEffect">
                                  <p:stCondLst>
                                    <p:cond delay="500"/>
                                  </p:stCondLst>
                                  <p:childTnLst>
                                    <p:set>
                                      <p:cBhvr>
                                        <p:cTn id="45" dur="1" fill="hold">
                                          <p:stCondLst>
                                            <p:cond delay="0"/>
                                          </p:stCondLst>
                                        </p:cTn>
                                        <p:tgtEl>
                                          <p:spTgt spid="1529860"/>
                                        </p:tgtEl>
                                        <p:attrNameLst>
                                          <p:attrName>style.visibility</p:attrName>
                                        </p:attrNameLst>
                                      </p:cBhvr>
                                      <p:to>
                                        <p:strVal val="visible"/>
                                      </p:to>
                                    </p:set>
                                    <p:animEffect transition="in" filter="dissolve">
                                      <p:cBhvr>
                                        <p:cTn id="46" dur="500"/>
                                        <p:tgtEl>
                                          <p:spTgt spid="152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9858" grpId="0" autoUpdateAnimBg="0"/>
      <p:bldP spid="1529859"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18178" name="Rectangle 2"/>
          <p:cNvSpPr>
            <a:spLocks noGrp="1" noChangeArrowheads="1"/>
          </p:cNvSpPr>
          <p:nvPr>
            <p:ph type="title"/>
          </p:nvPr>
        </p:nvSpPr>
        <p:spPr>
          <a:xfrm>
            <a:off x="750771" y="442762"/>
            <a:ext cx="10655165" cy="394636"/>
          </a:xfrm>
        </p:spPr>
        <p:txBody>
          <a:bodyPr/>
          <a:lstStyle/>
          <a:p>
            <a:r>
              <a:rPr lang="en-US" sz="2800" u="sng" dirty="0">
                <a:solidFill>
                  <a:schemeClr val="accent1"/>
                </a:solidFill>
                <a:effectLst>
                  <a:outerShdw blurRad="38100" dist="38100" dir="2700000" algn="tl">
                    <a:srgbClr val="C0C0C0"/>
                  </a:outerShdw>
                </a:effectLst>
                <a:latin typeface="Calligrapher" pitchFamily="2" charset="0"/>
              </a:rPr>
              <a:t>Does God Exist?\Oct90\Revolution Or Evolution?\Cecil Hook    </a:t>
            </a:r>
          </a:p>
        </p:txBody>
      </p:sp>
      <p:sp>
        <p:nvSpPr>
          <p:cNvPr id="4018179" name="Rectangle 3"/>
          <p:cNvSpPr>
            <a:spLocks noGrp="1" noChangeArrowheads="1"/>
          </p:cNvSpPr>
          <p:nvPr>
            <p:ph type="body" idx="1"/>
          </p:nvPr>
        </p:nvSpPr>
        <p:spPr>
          <a:xfrm>
            <a:off x="1981200" y="3048000"/>
            <a:ext cx="8001000" cy="3124200"/>
          </a:xfrm>
        </p:spPr>
        <p:txBody>
          <a:bodyPr/>
          <a:lstStyle/>
          <a:p>
            <a:pPr>
              <a:lnSpc>
                <a:spcPct val="90000"/>
              </a:lnSpc>
              <a:buFontTx/>
              <a:buNone/>
            </a:pPr>
            <a:endParaRPr lang="en-US" sz="2800" b="1" dirty="0">
              <a:solidFill>
                <a:srgbClr val="FFFF99"/>
              </a:solidFill>
              <a:effectLst>
                <a:outerShdw blurRad="38100" dist="38100" dir="2700000" algn="tl">
                  <a:srgbClr val="C0C0C0"/>
                </a:outerShdw>
              </a:effectLst>
            </a:endParaRPr>
          </a:p>
          <a:p>
            <a:pPr>
              <a:lnSpc>
                <a:spcPct val="90000"/>
              </a:lnSpc>
              <a:buFontTx/>
              <a:buBlip>
                <a:blip r:embed="rId5"/>
              </a:buBlip>
            </a:pPr>
            <a:r>
              <a:rPr lang="en-US" sz="2800" b="1" dirty="0">
                <a:solidFill>
                  <a:srgbClr val="FFFF99"/>
                </a:solidFill>
                <a:effectLst>
                  <a:outerShdw blurRad="38100" dist="38100" dir="2700000" algn="tl">
                    <a:srgbClr val="C0C0C0"/>
                  </a:outerShdw>
                </a:effectLst>
              </a:rPr>
              <a:t>  “Paul insists,  ‘Do not become slaves of men?’  (1</a:t>
            </a:r>
            <a:r>
              <a:rPr lang="en-US" sz="2800" b="1" baseline="30000" dirty="0">
                <a:solidFill>
                  <a:srgbClr val="FFFF99"/>
                </a:solidFill>
                <a:effectLst>
                  <a:outerShdw blurRad="38100" dist="38100" dir="2700000" algn="tl">
                    <a:srgbClr val="C0C0C0"/>
                  </a:outerShdw>
                </a:effectLst>
              </a:rPr>
              <a:t>st</a:t>
            </a:r>
            <a:r>
              <a:rPr lang="en-US" sz="2800" b="1" dirty="0">
                <a:solidFill>
                  <a:srgbClr val="FFFF99"/>
                </a:solidFill>
                <a:effectLst>
                  <a:outerShdw blurRad="38100" dist="38100" dir="2700000" algn="tl">
                    <a:srgbClr val="C0C0C0"/>
                  </a:outerShdw>
                </a:effectLst>
              </a:rPr>
              <a:t> </a:t>
            </a:r>
            <a:r>
              <a:rPr lang="en-US" sz="2800" b="1" dirty="0" err="1">
                <a:solidFill>
                  <a:srgbClr val="FFFF99"/>
                </a:solidFill>
                <a:effectLst>
                  <a:outerShdw blurRad="38100" dist="38100" dir="2700000" algn="tl">
                    <a:srgbClr val="C0C0C0"/>
                  </a:outerShdw>
                </a:effectLst>
              </a:rPr>
              <a:t>Cor</a:t>
            </a:r>
            <a:r>
              <a:rPr lang="en-US" sz="2800" b="1" dirty="0">
                <a:solidFill>
                  <a:srgbClr val="FFFF99"/>
                </a:solidFill>
                <a:effectLst>
                  <a:outerShdw blurRad="38100" dist="38100" dir="2700000" algn="tl">
                    <a:srgbClr val="C0C0C0"/>
                  </a:outerShdw>
                </a:effectLst>
              </a:rPr>
              <a:t> 7:23).  If it is wrong for me to become a slave,  it is wrong for me to enslave someone else.   Through the working out of the Golden Rule,  this great social change was to evolve…”</a:t>
            </a:r>
          </a:p>
          <a:p>
            <a:pPr>
              <a:lnSpc>
                <a:spcPct val="90000"/>
              </a:lnSpc>
              <a:buFontTx/>
              <a:buNone/>
            </a:pPr>
            <a:r>
              <a:rPr lang="en-US" sz="1400" b="1" dirty="0">
                <a:solidFill>
                  <a:srgbClr val="FFFF99"/>
                </a:solidFill>
                <a:effectLst>
                  <a:outerShdw blurRad="38100" dist="38100" dir="2700000" algn="tl">
                    <a:srgbClr val="C0C0C0"/>
                  </a:outerShdw>
                </a:effectLst>
              </a:rPr>
              <a:t>  </a:t>
            </a:r>
          </a:p>
          <a:p>
            <a:pPr>
              <a:lnSpc>
                <a:spcPct val="90000"/>
              </a:lnSpc>
              <a:buFontTx/>
              <a:buNone/>
            </a:pPr>
            <a:endParaRPr lang="en-US" sz="2000" dirty="0"/>
          </a:p>
        </p:txBody>
      </p:sp>
      <p:sp>
        <p:nvSpPr>
          <p:cNvPr id="4018180" name="WordArt 4"/>
          <p:cNvSpPr>
            <a:spLocks noChangeArrowheads="1" noChangeShapeType="1" noTextEdit="1"/>
          </p:cNvSpPr>
          <p:nvPr/>
        </p:nvSpPr>
        <p:spPr bwMode="auto">
          <a:xfrm>
            <a:off x="2514600" y="1143000"/>
            <a:ext cx="7086600" cy="1828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Was it sinful for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christians</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 own slaves?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Would it have been proper to buy a 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What about one person enslaving another? </a:t>
            </a:r>
          </a:p>
        </p:txBody>
      </p:sp>
      <p:sp>
        <p:nvSpPr>
          <p:cNvPr id="4018181" name="Comment 5"/>
          <p:cNvSpPr>
            <a:spLocks noChangeArrowheads="1"/>
          </p:cNvSpPr>
          <p:nvPr/>
        </p:nvSpPr>
        <p:spPr bwMode="auto">
          <a:xfrm>
            <a:off x="1539878" y="-2209800"/>
            <a:ext cx="9128125" cy="193899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Notes On Roman Stylized Slavery:</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“Legally claiming personal bankruptcy opened the door for many to make their fortunes handling the affairs of the great houses of the prominent families of the cities. Slowly but surely these temporary slaves became essential to the maintenance of the household and then the dependency relationship would be reversed.  Shortly thereafter these skilled individuals would buy out their contract and become manor caretakers – in other words – they went from self-enslavement to quoting their own salary in short order!”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Myself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314672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018178">
                                            <p:txEl>
                                              <p:pRg st="0" end="0"/>
                                            </p:txEl>
                                          </p:spTgt>
                                        </p:tgtEl>
                                        <p:attrNameLst>
                                          <p:attrName>style.visibility</p:attrName>
                                        </p:attrNameLst>
                                      </p:cBhvr>
                                      <p:to>
                                        <p:strVal val="visible"/>
                                      </p:to>
                                    </p:set>
                                    <p:anim calcmode="lin" valueType="num">
                                      <p:cBhvr additive="base">
                                        <p:cTn id="7" dur="300" fill="hold"/>
                                        <p:tgtEl>
                                          <p:spTgt spid="401817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0181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018179">
                                            <p:txEl>
                                              <p:pRg st="1" end="1"/>
                                            </p:txEl>
                                          </p:spTgt>
                                        </p:tgtEl>
                                        <p:attrNameLst>
                                          <p:attrName>style.visibility</p:attrName>
                                        </p:attrNameLst>
                                      </p:cBhvr>
                                      <p:to>
                                        <p:strVal val="visible"/>
                                      </p:to>
                                    </p:set>
                                    <p:animEffect transition="in" filter="wipe(up)">
                                      <p:cBhvr>
                                        <p:cTn id="13" dur="75"/>
                                        <p:tgtEl>
                                          <p:spTgt spid="4018179">
                                            <p:txEl>
                                              <p:pRg st="1" end="1"/>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4018179">
                                            <p:txEl>
                                              <p:pRg st="2" end="2"/>
                                            </p:txEl>
                                          </p:spTgt>
                                        </p:tgtEl>
                                        <p:attrNameLst>
                                          <p:attrName>style.visibility</p:attrName>
                                        </p:attrNameLst>
                                      </p:cBhvr>
                                      <p:to>
                                        <p:strVal val="visible"/>
                                      </p:to>
                                    </p:set>
                                    <p:animEffect transition="in" filter="wipe(up)">
                                      <p:cBhvr>
                                        <p:cTn id="18" dur="75"/>
                                        <p:tgtEl>
                                          <p:spTgt spid="4018179">
                                            <p:txEl>
                                              <p:pRg st="2" end="2"/>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8178" grpId="0" build="p" autoUpdateAnimBg="0"/>
      <p:bldP spid="4018179"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18178" name="Rectangle 2"/>
          <p:cNvSpPr>
            <a:spLocks noGrp="1" noChangeArrowheads="1"/>
          </p:cNvSpPr>
          <p:nvPr>
            <p:ph type="title"/>
          </p:nvPr>
        </p:nvSpPr>
        <p:spPr>
          <a:xfrm>
            <a:off x="721895" y="609600"/>
            <a:ext cx="10693667" cy="304800"/>
          </a:xfrm>
        </p:spPr>
        <p:txBody>
          <a:bodyPr/>
          <a:lstStyle/>
          <a:p>
            <a:r>
              <a:rPr lang="en-US" sz="2800" u="sng" dirty="0">
                <a:solidFill>
                  <a:schemeClr val="accent1"/>
                </a:solidFill>
                <a:effectLst>
                  <a:outerShdw blurRad="38100" dist="38100" dir="2700000" algn="tl">
                    <a:srgbClr val="C0C0C0"/>
                  </a:outerShdw>
                </a:effectLst>
                <a:latin typeface="Calligrapher" pitchFamily="2" charset="0"/>
              </a:rPr>
              <a:t>Does God Exist?\Oct90\Revolution Or Evolution?\Cecil Hook    </a:t>
            </a:r>
          </a:p>
        </p:txBody>
      </p:sp>
      <p:sp>
        <p:nvSpPr>
          <p:cNvPr id="4018179" name="Rectangle 3"/>
          <p:cNvSpPr>
            <a:spLocks noGrp="1" noChangeArrowheads="1"/>
          </p:cNvSpPr>
          <p:nvPr>
            <p:ph type="body" idx="1"/>
          </p:nvPr>
        </p:nvSpPr>
        <p:spPr>
          <a:xfrm>
            <a:off x="1981200" y="2133600"/>
            <a:ext cx="8001000" cy="4038600"/>
          </a:xfrm>
        </p:spPr>
        <p:txBody>
          <a:bodyPr/>
          <a:lstStyle/>
          <a:p>
            <a:pPr>
              <a:lnSpc>
                <a:spcPct val="90000"/>
              </a:lnSpc>
              <a:buFontTx/>
              <a:buNone/>
            </a:pPr>
            <a:endParaRPr lang="en-US" sz="2000" b="1" dirty="0">
              <a:solidFill>
                <a:srgbClr val="FFFF99"/>
              </a:solidFill>
              <a:effectLst>
                <a:outerShdw blurRad="38100" dist="38100" dir="2700000" algn="tl">
                  <a:srgbClr val="C0C0C0"/>
                </a:outerShdw>
              </a:effectLst>
            </a:endParaRPr>
          </a:p>
          <a:p>
            <a:pPr>
              <a:lnSpc>
                <a:spcPct val="90000"/>
              </a:lnSpc>
              <a:buFontTx/>
              <a:buBlip>
                <a:blip r:embed="rId5"/>
              </a:buBlip>
            </a:pPr>
            <a:r>
              <a:rPr lang="en-US" sz="2000" b="1" dirty="0">
                <a:solidFill>
                  <a:srgbClr val="FFFF99"/>
                </a:solidFill>
                <a:effectLst>
                  <a:outerShdw blurRad="38100" dist="38100" dir="2700000" algn="tl">
                    <a:srgbClr val="C0C0C0"/>
                  </a:outerShdw>
                </a:effectLst>
              </a:rPr>
              <a:t>  “Paul insists,  ‘Do not become slaves of men?’  (1</a:t>
            </a:r>
            <a:r>
              <a:rPr lang="en-US" sz="2000" b="1" baseline="30000" dirty="0">
                <a:solidFill>
                  <a:srgbClr val="FFFF99"/>
                </a:solidFill>
                <a:effectLst>
                  <a:outerShdw blurRad="38100" dist="38100" dir="2700000" algn="tl">
                    <a:srgbClr val="C0C0C0"/>
                  </a:outerShdw>
                </a:effectLst>
              </a:rPr>
              <a:t>st</a:t>
            </a:r>
            <a:r>
              <a:rPr lang="en-US" sz="2000" b="1" dirty="0">
                <a:solidFill>
                  <a:srgbClr val="FFFF99"/>
                </a:solidFill>
                <a:effectLst>
                  <a:outerShdw blurRad="38100" dist="38100" dir="2700000" algn="tl">
                    <a:srgbClr val="C0C0C0"/>
                  </a:outerShdw>
                </a:effectLst>
              </a:rPr>
              <a:t> </a:t>
            </a:r>
            <a:r>
              <a:rPr lang="en-US" sz="2000" b="1" dirty="0" err="1">
                <a:solidFill>
                  <a:srgbClr val="FFFF99"/>
                </a:solidFill>
                <a:effectLst>
                  <a:outerShdw blurRad="38100" dist="38100" dir="2700000" algn="tl">
                    <a:srgbClr val="C0C0C0"/>
                  </a:outerShdw>
                </a:effectLst>
              </a:rPr>
              <a:t>Cor</a:t>
            </a:r>
            <a:r>
              <a:rPr lang="en-US" sz="2000" b="1" dirty="0">
                <a:solidFill>
                  <a:srgbClr val="FFFF99"/>
                </a:solidFill>
                <a:effectLst>
                  <a:outerShdw blurRad="38100" dist="38100" dir="2700000" algn="tl">
                    <a:srgbClr val="C0C0C0"/>
                  </a:outerShdw>
                </a:effectLst>
              </a:rPr>
              <a:t> 7:23).  If      it is wrong for me to become a slave,  it is wrong for me to enslave someone else.   Through the working out of the Golden Rule,  this great social change was to evolve…”</a:t>
            </a:r>
          </a:p>
          <a:p>
            <a:pPr>
              <a:lnSpc>
                <a:spcPct val="90000"/>
              </a:lnSpc>
              <a:buFontTx/>
              <a:buNone/>
            </a:pPr>
            <a:r>
              <a:rPr lang="en-US" sz="1400" b="1" dirty="0">
                <a:solidFill>
                  <a:srgbClr val="FFFF99"/>
                </a:solidFill>
                <a:effectLst>
                  <a:outerShdw blurRad="38100" dist="38100" dir="2700000" algn="tl">
                    <a:srgbClr val="C0C0C0"/>
                  </a:outerShdw>
                </a:effectLst>
              </a:rPr>
              <a:t>  </a:t>
            </a:r>
          </a:p>
          <a:p>
            <a:pPr>
              <a:lnSpc>
                <a:spcPct val="90000"/>
              </a:lnSpc>
              <a:buFontTx/>
              <a:buBlip>
                <a:blip r:embed="rId5"/>
              </a:buBlip>
            </a:pPr>
            <a:r>
              <a:rPr lang="en-US" sz="2400" b="1" dirty="0">
                <a:solidFill>
                  <a:srgbClr val="FFFF99"/>
                </a:solidFill>
                <a:effectLst>
                  <a:outerShdw blurRad="38100" dist="38100" dir="2700000" algn="tl">
                    <a:srgbClr val="C0C0C0"/>
                  </a:outerShdw>
                </a:effectLst>
              </a:rPr>
              <a:t>  “God wants change in all individuals and societies.     He does not, however,  demand or expect that change    to be an immediate leap from depravity to perfection.  Conduct of a mature disciple is not demanded of  a newborn in Christ;  neither is infancy an acceptable standard for those who have had time and opportunity  to grow toward the fullness of Christ!”</a:t>
            </a:r>
            <a:r>
              <a:rPr lang="en-US" sz="2000" b="1" dirty="0">
                <a:solidFill>
                  <a:srgbClr val="FFFF99"/>
                </a:solidFill>
                <a:effectLst>
                  <a:outerShdw blurRad="38100" dist="38100" dir="2700000" algn="tl">
                    <a:srgbClr val="C0C0C0"/>
                  </a:outerShdw>
                </a:effectLst>
              </a:rPr>
              <a:t>    </a:t>
            </a:r>
          </a:p>
          <a:p>
            <a:pPr>
              <a:lnSpc>
                <a:spcPct val="90000"/>
              </a:lnSpc>
              <a:buFontTx/>
              <a:buNone/>
            </a:pPr>
            <a:endParaRPr lang="en-US" sz="2000" dirty="0"/>
          </a:p>
        </p:txBody>
      </p:sp>
      <p:sp>
        <p:nvSpPr>
          <p:cNvPr id="4018180" name="WordArt 4"/>
          <p:cNvSpPr>
            <a:spLocks noChangeArrowheads="1" noChangeShapeType="1" noTextEdit="1"/>
          </p:cNvSpPr>
          <p:nvPr/>
        </p:nvSpPr>
        <p:spPr bwMode="auto">
          <a:xfrm>
            <a:off x="2590800" y="1143000"/>
            <a:ext cx="7010400" cy="1066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Was it sinful for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christians</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 own slaves?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Would it have been proper to buy a 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What about one person enslaving another? </a:t>
            </a:r>
          </a:p>
        </p:txBody>
      </p:sp>
      <p:sp>
        <p:nvSpPr>
          <p:cNvPr id="4018181" name="Comment 5"/>
          <p:cNvSpPr>
            <a:spLocks noChangeArrowheads="1"/>
          </p:cNvSpPr>
          <p:nvPr/>
        </p:nvSpPr>
        <p:spPr bwMode="auto">
          <a:xfrm>
            <a:off x="1539878" y="-2209800"/>
            <a:ext cx="9128125" cy="193899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Notes On Roman Stylized Slavery:</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“Legally claiming personal bankruptcy opened the door for many to make their fortunes handling the affairs of the great houses of the prominent families of the cities. Slowly but surely these temporary slaves became essential to the maintenance of the household and then the dependency relationship would be reversed.  Shortly thereafter these skilled individuals would buy out their contract and become manor caretakers – in other words – they went from self-enslavement to quoting their own salary in short order!”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Myself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107391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018180"/>
                                        </p:tgtEl>
                                        <p:attrNameLst>
                                          <p:attrName>style.visibility</p:attrName>
                                        </p:attrNameLst>
                                      </p:cBhvr>
                                      <p:to>
                                        <p:strVal val="visible"/>
                                      </p:to>
                                    </p:set>
                                    <p:animEffect transition="in" filter="fade">
                                      <p:cBhvr>
                                        <p:cTn id="7" dur="1000"/>
                                        <p:tgtEl>
                                          <p:spTgt spid="4018180"/>
                                        </p:tgtEl>
                                      </p:cBhvr>
                                    </p:animEffect>
                                    <p:anim calcmode="lin" valueType="num">
                                      <p:cBhvr>
                                        <p:cTn id="8" dur="1000" fill="hold"/>
                                        <p:tgtEl>
                                          <p:spTgt spid="4018180"/>
                                        </p:tgtEl>
                                        <p:attrNameLst>
                                          <p:attrName>ppt_x</p:attrName>
                                        </p:attrNameLst>
                                      </p:cBhvr>
                                      <p:tavLst>
                                        <p:tav tm="0">
                                          <p:val>
                                            <p:strVal val="#ppt_x-.1"/>
                                          </p:val>
                                        </p:tav>
                                        <p:tav tm="100000">
                                          <p:val>
                                            <p:strVal val="#ppt_x"/>
                                          </p:val>
                                        </p:tav>
                                      </p:tavLst>
                                    </p:anim>
                                    <p:anim calcmode="lin" valueType="num">
                                      <p:cBhvr>
                                        <p:cTn id="9" dur="1000" fill="hold"/>
                                        <p:tgtEl>
                                          <p:spTgt spid="4018180"/>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100000"/>
                                  </p:iterate>
                                  <p:childTnLst>
                                    <p:set>
                                      <p:cBhvr>
                                        <p:cTn id="13" dur="1" fill="hold">
                                          <p:stCondLst>
                                            <p:cond delay="0"/>
                                          </p:stCondLst>
                                        </p:cTn>
                                        <p:tgtEl>
                                          <p:spTgt spid="4018179">
                                            <p:txEl>
                                              <p:pRg st="1" end="1"/>
                                            </p:txEl>
                                          </p:spTgt>
                                        </p:tgtEl>
                                        <p:attrNameLst>
                                          <p:attrName>style.visibility</p:attrName>
                                        </p:attrNameLst>
                                      </p:cBhvr>
                                      <p:to>
                                        <p:strVal val="visible"/>
                                      </p:to>
                                    </p:set>
                                    <p:animEffect transition="in" filter="wipe(up)">
                                      <p:cBhvr>
                                        <p:cTn id="14" dur="75"/>
                                        <p:tgtEl>
                                          <p:spTgt spid="4018179">
                                            <p:txEl>
                                              <p:pRg st="1" end="1"/>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100000"/>
                                  </p:iterate>
                                  <p:childTnLst>
                                    <p:set>
                                      <p:cBhvr>
                                        <p:cTn id="18" dur="1" fill="hold">
                                          <p:stCondLst>
                                            <p:cond delay="0"/>
                                          </p:stCondLst>
                                        </p:cTn>
                                        <p:tgtEl>
                                          <p:spTgt spid="4018179">
                                            <p:txEl>
                                              <p:pRg st="2" end="2"/>
                                            </p:txEl>
                                          </p:spTgt>
                                        </p:tgtEl>
                                        <p:attrNameLst>
                                          <p:attrName>style.visibility</p:attrName>
                                        </p:attrNameLst>
                                      </p:cBhvr>
                                      <p:to>
                                        <p:strVal val="visible"/>
                                      </p:to>
                                    </p:set>
                                    <p:animEffect transition="in" filter="wipe(up)">
                                      <p:cBhvr>
                                        <p:cTn id="19" dur="75"/>
                                        <p:tgtEl>
                                          <p:spTgt spid="4018179">
                                            <p:txEl>
                                              <p:pRg st="2" end="2"/>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type.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100000"/>
                                  </p:iterate>
                                  <p:childTnLst>
                                    <p:set>
                                      <p:cBhvr>
                                        <p:cTn id="23" dur="1" fill="hold">
                                          <p:stCondLst>
                                            <p:cond delay="0"/>
                                          </p:stCondLst>
                                        </p:cTn>
                                        <p:tgtEl>
                                          <p:spTgt spid="4018179">
                                            <p:txEl>
                                              <p:pRg st="3" end="3"/>
                                            </p:txEl>
                                          </p:spTgt>
                                        </p:tgtEl>
                                        <p:attrNameLst>
                                          <p:attrName>style.visibility</p:attrName>
                                        </p:attrNameLst>
                                      </p:cBhvr>
                                      <p:to>
                                        <p:strVal val="visible"/>
                                      </p:to>
                                    </p:set>
                                    <p:animEffect transition="in" filter="wipe(up)">
                                      <p:cBhvr>
                                        <p:cTn id="24" dur="75"/>
                                        <p:tgtEl>
                                          <p:spTgt spid="4018179">
                                            <p:txEl>
                                              <p:pRg st="3" end="3"/>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8179" grpId="0" build="p" autoUpdateAnimBg="0"/>
      <p:bldP spid="401818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70CD-8DCD-457F-AAC5-1AAF92D14C8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8406F72-FF7D-4872-9A33-C7075CEAA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9" descr="C:\Documents and Settings\Owner\My Documents\Educational Illustrations\Animations, Any &amp; All Others\Weather_Rain_cloud_prv.gif">
            <a:extLst>
              <a:ext uri="{FF2B5EF4-FFF2-40B4-BE49-F238E27FC236}">
                <a16:creationId xmlns:a16="http://schemas.microsoft.com/office/drawing/2014/main" id="{EB3AFA40-466D-4357-8306-2696BCDECBC0}"/>
              </a:ext>
            </a:extLst>
          </p:cNvPr>
          <p:cNvPicPr>
            <a:picLocks noChangeAspect="1" noChangeArrowheads="1" noCrop="1"/>
          </p:cNvPicPr>
          <p:nvPr/>
        </p:nvPicPr>
        <p:blipFill>
          <a:blip r:embed="rId3" cstate="print"/>
          <a:srcRect/>
          <a:stretch>
            <a:fillRect/>
          </a:stretch>
        </p:blipFill>
        <p:spPr bwMode="auto">
          <a:xfrm>
            <a:off x="9779267" y="365125"/>
            <a:ext cx="1867301" cy="2098943"/>
          </a:xfrm>
          <a:prstGeom prst="rect">
            <a:avLst/>
          </a:prstGeom>
          <a:noFill/>
        </p:spPr>
      </p:pic>
    </p:spTree>
    <p:extLst>
      <p:ext uri="{BB962C8B-B14F-4D97-AF65-F5344CB8AC3E}">
        <p14:creationId xmlns:p14="http://schemas.microsoft.com/office/powerpoint/2010/main" val="32444672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00FF"/>
        </a:solidFill>
        <a:effectLst/>
      </p:bgPr>
    </p:bg>
    <p:spTree>
      <p:nvGrpSpPr>
        <p:cNvPr id="1" name=""/>
        <p:cNvGrpSpPr/>
        <p:nvPr/>
      </p:nvGrpSpPr>
      <p:grpSpPr>
        <a:xfrm>
          <a:off x="0" y="0"/>
          <a:ext cx="0" cy="0"/>
          <a:chOff x="0" y="0"/>
          <a:chExt cx="0" cy="0"/>
        </a:xfrm>
      </p:grpSpPr>
      <p:sp>
        <p:nvSpPr>
          <p:cNvPr id="561154" name="Rectangle 2">
            <a:extLst>
              <a:ext uri="{FF2B5EF4-FFF2-40B4-BE49-F238E27FC236}">
                <a16:creationId xmlns:a16="http://schemas.microsoft.com/office/drawing/2014/main" id="{B268CF73-C996-46AA-A58F-A01BBB46B5F7}"/>
              </a:ext>
            </a:extLst>
          </p:cNvPr>
          <p:cNvSpPr>
            <a:spLocks noGrp="1" noChangeArrowheads="1"/>
          </p:cNvSpPr>
          <p:nvPr>
            <p:ph type="title"/>
          </p:nvPr>
        </p:nvSpPr>
        <p:spPr>
          <a:xfrm>
            <a:off x="2209800" y="685800"/>
            <a:ext cx="4495800" cy="1752600"/>
          </a:xfrm>
          <a:ln>
            <a:solidFill>
              <a:schemeClr val="hlink"/>
            </a:solidFill>
          </a:ln>
        </p:spPr>
        <p:txBody>
          <a:bodyPr/>
          <a:lstStyle/>
          <a:p>
            <a:pPr eaLnBrk="1" hangingPunct="1">
              <a:defRPr/>
            </a:pPr>
            <a:r>
              <a:rPr lang="en-US" sz="4000" b="1">
                <a:solidFill>
                  <a:srgbClr val="66FF33"/>
                </a:solidFill>
                <a:effectLst>
                  <a:outerShdw blurRad="38100" dist="38100" dir="2700000" algn="tl">
                    <a:srgbClr val="000000"/>
                  </a:outerShdw>
                </a:effectLst>
              </a:rPr>
              <a:t>Powerless in the </a:t>
            </a:r>
            <a:br>
              <a:rPr lang="en-US" sz="4000" b="1">
                <a:solidFill>
                  <a:srgbClr val="66FF33"/>
                </a:solidFill>
                <a:effectLst>
                  <a:outerShdw blurRad="38100" dist="38100" dir="2700000" algn="tl">
                    <a:srgbClr val="000000"/>
                  </a:outerShdw>
                </a:effectLst>
              </a:rPr>
            </a:br>
            <a:r>
              <a:rPr lang="en-US" sz="4000" b="1">
                <a:solidFill>
                  <a:srgbClr val="66FF33"/>
                </a:solidFill>
                <a:effectLst>
                  <a:outerShdw blurRad="38100" dist="38100" dir="2700000" algn="tl">
                    <a:srgbClr val="000000"/>
                  </a:outerShdw>
                </a:effectLst>
              </a:rPr>
              <a:t>face of authority</a:t>
            </a:r>
          </a:p>
        </p:txBody>
      </p:sp>
      <p:sp>
        <p:nvSpPr>
          <p:cNvPr id="561155" name="Rectangle 3">
            <a:extLst>
              <a:ext uri="{FF2B5EF4-FFF2-40B4-BE49-F238E27FC236}">
                <a16:creationId xmlns:a16="http://schemas.microsoft.com/office/drawing/2014/main" id="{C7C8530B-5BFA-4723-A233-1779F552178D}"/>
              </a:ext>
            </a:extLst>
          </p:cNvPr>
          <p:cNvSpPr>
            <a:spLocks noGrp="1" noChangeArrowheads="1"/>
          </p:cNvSpPr>
          <p:nvPr>
            <p:ph type="body" idx="1"/>
          </p:nvPr>
        </p:nvSpPr>
        <p:spPr>
          <a:xfrm>
            <a:off x="1524000" y="3124200"/>
            <a:ext cx="9144000" cy="3200400"/>
          </a:xfrm>
        </p:spPr>
        <p:txBody>
          <a:bodyPr/>
          <a:lstStyle/>
          <a:p>
            <a:pPr eaLnBrk="1" hangingPunct="1">
              <a:defRPr/>
            </a:pPr>
            <a:r>
              <a:rPr lang="en-US" sz="4000" b="1">
                <a:solidFill>
                  <a:srgbClr val="66FFFF"/>
                </a:solidFill>
                <a:effectLst>
                  <a:outerShdw blurRad="38100" dist="38100" dir="2700000" algn="tl">
                    <a:srgbClr val="000000"/>
                  </a:outerShdw>
                </a:effectLst>
                <a:latin typeface="Times New Roman" pitchFamily="18" charset="0"/>
              </a:rPr>
              <a:t>No man has authority to restrain the wind with the wind,  or authority over the day of death;  there’s no discharge in the time of war,   and evil will not deliver those who practice it. (Ecl 8:8)</a:t>
            </a:r>
          </a:p>
        </p:txBody>
      </p:sp>
      <p:pic>
        <p:nvPicPr>
          <p:cNvPr id="663556" name="Picture 4" descr="j0251090">
            <a:extLst>
              <a:ext uri="{FF2B5EF4-FFF2-40B4-BE49-F238E27FC236}">
                <a16:creationId xmlns:a16="http://schemas.microsoft.com/office/drawing/2014/main" id="{7A890676-223D-48A9-921D-CFBC802FE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334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262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61154"/>
                                        </p:tgtEl>
                                        <p:attrNameLst>
                                          <p:attrName>style.visibility</p:attrName>
                                        </p:attrNameLst>
                                      </p:cBhvr>
                                      <p:to>
                                        <p:strVal val="visible"/>
                                      </p:to>
                                    </p:set>
                                    <p:anim calcmode="lin" valueType="num">
                                      <p:cBhvr>
                                        <p:cTn id="7" dur="500" fill="hold"/>
                                        <p:tgtEl>
                                          <p:spTgt spid="561154"/>
                                        </p:tgtEl>
                                        <p:attrNameLst>
                                          <p:attrName>ppt_w</p:attrName>
                                        </p:attrNameLst>
                                      </p:cBhvr>
                                      <p:tavLst>
                                        <p:tav tm="0">
                                          <p:val>
                                            <p:fltVal val="0"/>
                                          </p:val>
                                        </p:tav>
                                        <p:tav tm="100000">
                                          <p:val>
                                            <p:strVal val="#ppt_w"/>
                                          </p:val>
                                        </p:tav>
                                      </p:tavLst>
                                    </p:anim>
                                    <p:anim calcmode="lin" valueType="num">
                                      <p:cBhvr>
                                        <p:cTn id="8" dur="500" fill="hold"/>
                                        <p:tgtEl>
                                          <p:spTgt spid="56115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561155">
                                            <p:txEl>
                                              <p:pRg st="0" end="0"/>
                                            </p:txEl>
                                          </p:spTgt>
                                        </p:tgtEl>
                                        <p:attrNameLst>
                                          <p:attrName>style.visibility</p:attrName>
                                        </p:attrNameLst>
                                      </p:cBhvr>
                                      <p:to>
                                        <p:strVal val="visible"/>
                                      </p:to>
                                    </p:set>
                                    <p:anim calcmode="lin" valueType="num">
                                      <p:cBhvr>
                                        <p:cTn id="13" dur="1000" fill="hold"/>
                                        <p:tgtEl>
                                          <p:spTgt spid="56115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6115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56115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6115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54" grpId="0" animBg="1" autoUpdateAnimBg="0"/>
      <p:bldP spid="56115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84386" name="Rectangle 2"/>
          <p:cNvSpPr>
            <a:spLocks noGrp="1" noChangeArrowheads="1"/>
          </p:cNvSpPr>
          <p:nvPr>
            <p:ph type="title"/>
          </p:nvPr>
        </p:nvSpPr>
        <p:spPr>
          <a:xfrm>
            <a:off x="1659118" y="0"/>
            <a:ext cx="8785780" cy="1432874"/>
          </a:xfrm>
        </p:spPr>
        <p:txBody>
          <a:bodyPr/>
          <a:lstStyle/>
          <a:p>
            <a:r>
              <a:rPr lang="en-US" sz="4000" u="sng" dirty="0">
                <a:solidFill>
                  <a:schemeClr val="accent1"/>
                </a:solidFill>
                <a:effectLst>
                  <a:outerShdw blurRad="38100" dist="38100" dir="2700000" algn="tl">
                    <a:srgbClr val="C0C0C0"/>
                  </a:outerShdw>
                </a:effectLst>
                <a:latin typeface="Calligrapher" pitchFamily="2" charset="0"/>
              </a:rPr>
              <a:t>Roman Persecution:  Julian The Apostate</a:t>
            </a:r>
          </a:p>
        </p:txBody>
      </p:sp>
      <p:sp>
        <p:nvSpPr>
          <p:cNvPr id="3984387" name="Rectangle 3"/>
          <p:cNvSpPr>
            <a:spLocks noGrp="1" noChangeArrowheads="1"/>
          </p:cNvSpPr>
          <p:nvPr>
            <p:ph type="body" idx="1"/>
          </p:nvPr>
        </p:nvSpPr>
        <p:spPr>
          <a:xfrm>
            <a:off x="2057400" y="990600"/>
            <a:ext cx="7924800" cy="5486400"/>
          </a:xfrm>
        </p:spPr>
        <p:txBody>
          <a:bodyPr/>
          <a:lstStyle/>
          <a:p>
            <a:pPr>
              <a:lnSpc>
                <a:spcPct val="90000"/>
              </a:lnSpc>
              <a:buFontTx/>
              <a:buBlip>
                <a:blip r:embed="rId4"/>
              </a:buBlip>
            </a:pPr>
            <a:r>
              <a:rPr lang="en-US" sz="2400" b="1" dirty="0">
                <a:solidFill>
                  <a:srgbClr val="FFFF99"/>
                </a:solidFill>
                <a:effectLst>
                  <a:outerShdw blurRad="38100" dist="38100" dir="2700000" algn="tl">
                    <a:srgbClr val="C0C0C0"/>
                  </a:outerShdw>
                </a:effectLst>
              </a:rPr>
              <a:t>“Julian had been educated in Athens along side a committed Christian by the name of </a:t>
            </a:r>
            <a:r>
              <a:rPr lang="en-US" sz="2400" b="1" dirty="0" err="1">
                <a:solidFill>
                  <a:srgbClr val="FFFF99"/>
                </a:solidFill>
                <a:effectLst>
                  <a:outerShdw blurRad="38100" dist="38100" dir="2700000" algn="tl">
                    <a:srgbClr val="C0C0C0"/>
                  </a:outerShdw>
                </a:effectLst>
              </a:rPr>
              <a:t>Agaton</a:t>
            </a:r>
            <a:r>
              <a:rPr lang="en-US" sz="2400" b="1" dirty="0">
                <a:solidFill>
                  <a:srgbClr val="FFFF99"/>
                </a:solidFill>
                <a:effectLst>
                  <a:outerShdw blurRad="38100" dist="38100" dir="2700000" algn="tl">
                    <a:srgbClr val="C0C0C0"/>
                  </a:outerShdw>
                </a:effectLst>
              </a:rPr>
              <a:t>.  Although he persecuted Christians,  he invited his friend </a:t>
            </a:r>
            <a:r>
              <a:rPr lang="en-US" sz="2400" b="1" dirty="0" err="1">
                <a:solidFill>
                  <a:srgbClr val="FFFF99"/>
                </a:solidFill>
                <a:effectLst>
                  <a:outerShdw blurRad="38100" dist="38100" dir="2700000" algn="tl">
                    <a:srgbClr val="C0C0C0"/>
                  </a:outerShdw>
                </a:effectLst>
              </a:rPr>
              <a:t>Agaton</a:t>
            </a:r>
            <a:r>
              <a:rPr lang="en-US" sz="2400" b="1" dirty="0">
                <a:solidFill>
                  <a:srgbClr val="FFFF99"/>
                </a:solidFill>
                <a:effectLst>
                  <a:outerShdw blurRad="38100" dist="38100" dir="2700000" algn="tl">
                    <a:srgbClr val="C0C0C0"/>
                  </a:outerShdw>
                </a:effectLst>
              </a:rPr>
              <a:t> to serve in his court.  Julian frequently teased his Christian friend.  One day,  in front of a large group of wealthy Romans,  Julian asked,  ‘</a:t>
            </a:r>
            <a:r>
              <a:rPr lang="en-US" sz="2400" b="1" dirty="0" err="1">
                <a:solidFill>
                  <a:srgbClr val="FFFF99"/>
                </a:solidFill>
                <a:effectLst>
                  <a:outerShdw blurRad="38100" dist="38100" dir="2700000" algn="tl">
                    <a:srgbClr val="C0C0C0"/>
                  </a:outerShdw>
                </a:effectLst>
              </a:rPr>
              <a:t>Agaton</a:t>
            </a:r>
            <a:r>
              <a:rPr lang="en-US" sz="2400" b="1" dirty="0">
                <a:solidFill>
                  <a:srgbClr val="FFFF99"/>
                </a:solidFill>
                <a:effectLst>
                  <a:outerShdw blurRad="38100" dist="38100" dir="2700000" algn="tl">
                    <a:srgbClr val="C0C0C0"/>
                  </a:outerShdw>
                </a:effectLst>
              </a:rPr>
              <a:t>,  how is your carpenter of Nazareth?  Is he finding work these days?’  </a:t>
            </a:r>
            <a:r>
              <a:rPr lang="en-US" sz="2400" b="1" dirty="0" err="1">
                <a:solidFill>
                  <a:srgbClr val="FFFF99"/>
                </a:solidFill>
                <a:effectLst>
                  <a:outerShdw blurRad="38100" dist="38100" dir="2700000" algn="tl">
                    <a:srgbClr val="C0C0C0"/>
                  </a:outerShdw>
                </a:effectLst>
              </a:rPr>
              <a:t>Agaton</a:t>
            </a:r>
            <a:r>
              <a:rPr lang="en-US" sz="2400" b="1" dirty="0">
                <a:solidFill>
                  <a:srgbClr val="FFFF99"/>
                </a:solidFill>
                <a:effectLst>
                  <a:outerShdw blurRad="38100" dist="38100" dir="2700000" algn="tl">
                    <a:srgbClr val="C0C0C0"/>
                  </a:outerShdw>
                </a:effectLst>
              </a:rPr>
              <a:t> smiled and answered,  ‘He is perhaps taking time away from building mansions for the faithful to build a coffin for your Empire.’  Less than two years later,  on June 26, 363,  Julian lay dying with a Persian arrow in his chest.  He had led his troops in an attempt to take the ancient Persian Empire.  Julian grasped a handful of dirt,  red with his own blood.  Flinging the dirt Heavenward he uttered his last words,  ‘</a:t>
            </a:r>
            <a:r>
              <a:rPr lang="en-US" sz="2400" b="1" dirty="0" err="1">
                <a:solidFill>
                  <a:srgbClr val="FFFF99"/>
                </a:solidFill>
                <a:effectLst>
                  <a:outerShdw blurRad="38100" dist="38100" dir="2700000" algn="tl">
                    <a:srgbClr val="C0C0C0"/>
                  </a:outerShdw>
                </a:effectLst>
              </a:rPr>
              <a:t>Vicisti</a:t>
            </a:r>
            <a:r>
              <a:rPr lang="en-US" sz="2400" b="1" dirty="0">
                <a:solidFill>
                  <a:srgbClr val="FFFF99"/>
                </a:solidFill>
                <a:effectLst>
                  <a:outerShdw blurRad="38100" dist="38100" dir="2700000" algn="tl">
                    <a:srgbClr val="C0C0C0"/>
                  </a:outerShdw>
                </a:effectLst>
              </a:rPr>
              <a:t> </a:t>
            </a:r>
            <a:r>
              <a:rPr lang="en-US" sz="2400" b="1" dirty="0" err="1">
                <a:solidFill>
                  <a:srgbClr val="FFFF99"/>
                </a:solidFill>
                <a:effectLst>
                  <a:outerShdw blurRad="38100" dist="38100" dir="2700000" algn="tl">
                    <a:srgbClr val="C0C0C0"/>
                  </a:outerShdw>
                </a:effectLst>
              </a:rPr>
              <a:t>Galilaee</a:t>
            </a:r>
            <a:r>
              <a:rPr lang="en-US" sz="2400" b="1" dirty="0">
                <a:solidFill>
                  <a:srgbClr val="FFFF99"/>
                </a:solidFill>
                <a:effectLst>
                  <a:outerShdw blurRad="38100" dist="38100" dir="2700000" algn="tl">
                    <a:srgbClr val="C0C0C0"/>
                  </a:outerShdw>
                </a:effectLst>
              </a:rPr>
              <a:t>.’  That is,  ‘You have conquered,  Galilean.’”</a:t>
            </a:r>
            <a:endParaRPr lang="en-US" sz="2400" u="sng" dirty="0"/>
          </a:p>
        </p:txBody>
      </p:sp>
      <p:pic>
        <p:nvPicPr>
          <p:cNvPr id="5" name="Picture 4" descr="image005.gif"/>
          <p:cNvPicPr>
            <a:picLocks noChangeAspect="1"/>
          </p:cNvPicPr>
          <p:nvPr/>
        </p:nvPicPr>
        <p:blipFill>
          <a:blip r:embed="rId5" cstate="print"/>
          <a:stretch>
            <a:fillRect/>
          </a:stretch>
        </p:blipFill>
        <p:spPr>
          <a:xfrm>
            <a:off x="8915400" y="2057400"/>
            <a:ext cx="628436" cy="358531"/>
          </a:xfrm>
          <a:prstGeom prst="rect">
            <a:avLst/>
          </a:prstGeom>
        </p:spPr>
      </p:pic>
    </p:spTree>
    <p:extLst>
      <p:ext uri="{BB962C8B-B14F-4D97-AF65-F5344CB8AC3E}">
        <p14:creationId xmlns:p14="http://schemas.microsoft.com/office/powerpoint/2010/main" val="399376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84386">
                                            <p:txEl>
                                              <p:pRg st="0" end="0"/>
                                            </p:txEl>
                                          </p:spTgt>
                                        </p:tgtEl>
                                        <p:attrNameLst>
                                          <p:attrName>style.visibility</p:attrName>
                                        </p:attrNameLst>
                                      </p:cBhvr>
                                      <p:to>
                                        <p:strVal val="visible"/>
                                      </p:to>
                                    </p:set>
                                    <p:anim calcmode="lin" valueType="num">
                                      <p:cBhvr additive="base">
                                        <p:cTn id="7" dur="300" fill="hold"/>
                                        <p:tgtEl>
                                          <p:spTgt spid="398438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843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3984387">
                                            <p:txEl>
                                              <p:pRg st="0" end="0"/>
                                            </p:txEl>
                                          </p:spTgt>
                                        </p:tgtEl>
                                        <p:attrNameLst>
                                          <p:attrName>style.visibility</p:attrName>
                                        </p:attrNameLst>
                                      </p:cBhvr>
                                      <p:to>
                                        <p:strVal val="visible"/>
                                      </p:to>
                                    </p:set>
                                    <p:anim calcmode="lin" valueType="num">
                                      <p:cBhvr>
                                        <p:cTn id="13" dur="300" fill="hold"/>
                                        <p:tgtEl>
                                          <p:spTgt spid="3984387">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98438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4386" grpId="0" build="p" autoUpdateAnimBg="0"/>
      <p:bldP spid="398438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1920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19203" name="Rectangle 3" descr="Pink tissue paper"/>
          <p:cNvSpPr>
            <a:spLocks noGrp="1" noChangeArrowheads="1"/>
          </p:cNvSpPr>
          <p:nvPr>
            <p:ph type="body" idx="1"/>
          </p:nvPr>
        </p:nvSpPr>
        <p:spPr>
          <a:xfrm>
            <a:off x="2133600" y="2133600"/>
            <a:ext cx="7848600" cy="4419600"/>
          </a:xfrm>
          <a:blipFill dpi="0" rotWithShape="0">
            <a:blip r:embed="rId4" cstate="print"/>
            <a:srcRect/>
            <a:tile tx="0" ty="0" sx="100000" sy="100000" flip="none" algn="tl"/>
          </a:blipFill>
        </p:spPr>
        <p:txBody>
          <a:bodyPr/>
          <a:lstStyle/>
          <a:p>
            <a:pPr>
              <a:buFontTx/>
              <a:buChar char="o"/>
            </a:pPr>
            <a:r>
              <a:rPr lang="en-US" sz="2400" u="sng" dirty="0">
                <a:solidFill>
                  <a:srgbClr val="666699"/>
                </a:solidFill>
                <a:effectLst>
                  <a:outerShdw blurRad="38100" dist="38100" dir="2700000" algn="tl">
                    <a:srgbClr val="000000"/>
                  </a:outerShdw>
                </a:effectLst>
              </a:rPr>
              <a:t>Justin Martyr, An Early Leader Wrote To Emperor Pius:</a:t>
            </a:r>
          </a:p>
          <a:p>
            <a:pPr>
              <a:buFontTx/>
              <a:buNone/>
            </a:pPr>
            <a:r>
              <a:rPr lang="en-US" sz="1800" dirty="0">
                <a:solidFill>
                  <a:srgbClr val="666699"/>
                </a:solidFill>
                <a:effectLst>
                  <a:outerShdw blurRad="38100" dist="38100" dir="2700000" algn="tl">
                    <a:srgbClr val="000000"/>
                  </a:outerShdw>
                </a:effectLst>
              </a:rPr>
              <a:t>      </a:t>
            </a:r>
            <a:r>
              <a:rPr lang="en-US" sz="2400" dirty="0">
                <a:solidFill>
                  <a:srgbClr val="666699"/>
                </a:solidFill>
                <a:effectLst>
                  <a:outerShdw blurRad="38100" dist="38100" dir="2700000" algn="tl">
                    <a:srgbClr val="000000"/>
                  </a:outerShdw>
                </a:effectLst>
              </a:rPr>
              <a:t>“We formerly rejoiced in uncleanness of life,  but now love only chastity,  before we used the magic arts,  but now dedicate ourselves to the true and unbegotten God; before we loved money &amp; possessions more than anything,  but now we share what we have and to everyone who is in need;  before we hated one another and killed one another and would not eat with those of another race,  but now we have come to a common life and pray for our enemies and try to win over those who hate us without just cause.”</a:t>
            </a:r>
            <a:endParaRPr lang="en-US" sz="2400" i="1" dirty="0">
              <a:solidFill>
                <a:srgbClr val="666699"/>
              </a:solidFill>
              <a:effectLst>
                <a:outerShdw blurRad="38100" dist="38100" dir="2700000" algn="tl">
                  <a:srgbClr val="000000"/>
                </a:outerShdw>
              </a:effectLst>
            </a:endParaRPr>
          </a:p>
        </p:txBody>
      </p:sp>
      <p:sp>
        <p:nvSpPr>
          <p:cNvPr id="401920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1920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19206" name="WordArt 6"/>
          <p:cNvSpPr>
            <a:spLocks noChangeArrowheads="1" noChangeShapeType="1" noTextEdit="1"/>
          </p:cNvSpPr>
          <p:nvPr/>
        </p:nvSpPr>
        <p:spPr bwMode="auto">
          <a:xfrm>
            <a:off x="2133600" y="1676400"/>
            <a:ext cx="78486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Early Christians Speak</a:t>
            </a:r>
          </a:p>
        </p:txBody>
      </p:sp>
      <p:pic>
        <p:nvPicPr>
          <p:cNvPr id="7" name="Picture 8" descr="HEART2"/>
          <p:cNvPicPr>
            <a:picLocks noChangeAspect="1" noChangeArrowheads="1" noCrop="1"/>
          </p:cNvPicPr>
          <p:nvPr/>
        </p:nvPicPr>
        <p:blipFill>
          <a:blip r:embed="rId5" cstate="print"/>
          <a:srcRect/>
          <a:stretch>
            <a:fillRect/>
          </a:stretch>
        </p:blipFill>
        <p:spPr bwMode="auto">
          <a:xfrm>
            <a:off x="9067800" y="5718810"/>
            <a:ext cx="914400" cy="910590"/>
          </a:xfrm>
          <a:prstGeom prst="rect">
            <a:avLst/>
          </a:prstGeom>
          <a:noFill/>
        </p:spPr>
      </p:pic>
    </p:spTree>
    <p:extLst>
      <p:ext uri="{BB962C8B-B14F-4D97-AF65-F5344CB8AC3E}">
        <p14:creationId xmlns:p14="http://schemas.microsoft.com/office/powerpoint/2010/main" val="146005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19204"/>
                                        </p:tgtEl>
                                        <p:attrNameLst>
                                          <p:attrName>style.visibility</p:attrName>
                                        </p:attrNameLst>
                                      </p:cBhvr>
                                      <p:to>
                                        <p:strVal val="visible"/>
                                      </p:to>
                                    </p:set>
                                    <p:anim calcmode="lin" valueType="num">
                                      <p:cBhvr>
                                        <p:cTn id="7" dur="5000" fill="hold"/>
                                        <p:tgtEl>
                                          <p:spTgt spid="4019204"/>
                                        </p:tgtEl>
                                        <p:attrNameLst>
                                          <p:attrName>ppt_w</p:attrName>
                                        </p:attrNameLst>
                                      </p:cBhvr>
                                      <p:tavLst>
                                        <p:tav tm="0" fmla="#ppt_w*sin(2.5*pi*$)">
                                          <p:val>
                                            <p:fltVal val="0"/>
                                          </p:val>
                                        </p:tav>
                                        <p:tav tm="100000">
                                          <p:val>
                                            <p:fltVal val="1"/>
                                          </p:val>
                                        </p:tav>
                                      </p:tavLst>
                                    </p:anim>
                                    <p:anim calcmode="lin" valueType="num">
                                      <p:cBhvr>
                                        <p:cTn id="8" dur="5000" fill="hold"/>
                                        <p:tgtEl>
                                          <p:spTgt spid="401920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19205"/>
                                        </p:tgtEl>
                                        <p:attrNameLst>
                                          <p:attrName>style.visibility</p:attrName>
                                        </p:attrNameLst>
                                      </p:cBhvr>
                                      <p:to>
                                        <p:strVal val="visible"/>
                                      </p:to>
                                    </p:set>
                                    <p:anim calcmode="lin" valueType="num">
                                      <p:cBhvr>
                                        <p:cTn id="13" dur="500" fill="hold"/>
                                        <p:tgtEl>
                                          <p:spTgt spid="4019205"/>
                                        </p:tgtEl>
                                        <p:attrNameLst>
                                          <p:attrName>ppt_w</p:attrName>
                                        </p:attrNameLst>
                                      </p:cBhvr>
                                      <p:tavLst>
                                        <p:tav tm="0">
                                          <p:val>
                                            <p:strVal val="4/3*#ppt_w"/>
                                          </p:val>
                                        </p:tav>
                                        <p:tav tm="100000">
                                          <p:val>
                                            <p:strVal val="#ppt_w"/>
                                          </p:val>
                                        </p:tav>
                                      </p:tavLst>
                                    </p:anim>
                                    <p:anim calcmode="lin" valueType="num">
                                      <p:cBhvr>
                                        <p:cTn id="14" dur="500" fill="hold"/>
                                        <p:tgtEl>
                                          <p:spTgt spid="401920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19202">
                                            <p:txEl>
                                              <p:pRg st="0" end="0"/>
                                            </p:txEl>
                                          </p:spTgt>
                                        </p:tgtEl>
                                        <p:attrNameLst>
                                          <p:attrName>style.visibility</p:attrName>
                                        </p:attrNameLst>
                                      </p:cBhvr>
                                      <p:to>
                                        <p:strVal val="visible"/>
                                      </p:to>
                                    </p:set>
                                    <p:anim calcmode="lin" valueType="num">
                                      <p:cBhvr additive="base">
                                        <p:cTn id="19" dur="300" fill="hold"/>
                                        <p:tgtEl>
                                          <p:spTgt spid="401920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192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19206"/>
                                        </p:tgtEl>
                                        <p:attrNameLst>
                                          <p:attrName>style.visibility</p:attrName>
                                        </p:attrNameLst>
                                      </p:cBhvr>
                                      <p:to>
                                        <p:strVal val="visible"/>
                                      </p:to>
                                    </p:set>
                                    <p:anim calcmode="lin" valueType="num">
                                      <p:cBhvr>
                                        <p:cTn id="25" dur="500" fill="hold"/>
                                        <p:tgtEl>
                                          <p:spTgt spid="4019206"/>
                                        </p:tgtEl>
                                        <p:attrNameLst>
                                          <p:attrName>ppt_w</p:attrName>
                                        </p:attrNameLst>
                                      </p:cBhvr>
                                      <p:tavLst>
                                        <p:tav tm="0">
                                          <p:val>
                                            <p:fltVal val="0"/>
                                          </p:val>
                                        </p:tav>
                                        <p:tav tm="100000">
                                          <p:val>
                                            <p:strVal val="#ppt_w"/>
                                          </p:val>
                                        </p:tav>
                                      </p:tavLst>
                                    </p:anim>
                                    <p:anim calcmode="lin" valueType="num">
                                      <p:cBhvr>
                                        <p:cTn id="26" dur="500" fill="hold"/>
                                        <p:tgtEl>
                                          <p:spTgt spid="4019206"/>
                                        </p:tgtEl>
                                        <p:attrNameLst>
                                          <p:attrName>ppt_h</p:attrName>
                                        </p:attrNameLst>
                                      </p:cBhvr>
                                      <p:tavLst>
                                        <p:tav tm="0">
                                          <p:val>
                                            <p:fltVal val="0"/>
                                          </p:val>
                                        </p:tav>
                                        <p:tav tm="100000">
                                          <p:val>
                                            <p:strVal val="#ppt_h"/>
                                          </p:val>
                                        </p:tav>
                                      </p:tavLst>
                                    </p:anim>
                                    <p:anim calcmode="lin" valueType="num">
                                      <p:cBhvr>
                                        <p:cTn id="27" dur="500" fill="hold"/>
                                        <p:tgtEl>
                                          <p:spTgt spid="4019206"/>
                                        </p:tgtEl>
                                        <p:attrNameLst>
                                          <p:attrName>ppt_x</p:attrName>
                                        </p:attrNameLst>
                                      </p:cBhvr>
                                      <p:tavLst>
                                        <p:tav tm="0">
                                          <p:val>
                                            <p:fltVal val="0.5"/>
                                          </p:val>
                                        </p:tav>
                                        <p:tav tm="100000">
                                          <p:val>
                                            <p:strVal val="#ppt_x"/>
                                          </p:val>
                                        </p:tav>
                                      </p:tavLst>
                                    </p:anim>
                                    <p:anim calcmode="lin" valueType="num">
                                      <p:cBhvr>
                                        <p:cTn id="28" dur="500" fill="hold"/>
                                        <p:tgtEl>
                                          <p:spTgt spid="401920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19203">
                                            <p:txEl>
                                              <p:pRg st="0" end="0"/>
                                            </p:txEl>
                                          </p:spTgt>
                                        </p:tgtEl>
                                        <p:attrNameLst>
                                          <p:attrName>style.visibility</p:attrName>
                                        </p:attrNameLst>
                                      </p:cBhvr>
                                      <p:to>
                                        <p:strVal val="visible"/>
                                      </p:to>
                                    </p:set>
                                    <p:animEffect transition="in" filter="box(out)">
                                      <p:cBhvr>
                                        <p:cTn id="33" dur="500"/>
                                        <p:tgtEl>
                                          <p:spTgt spid="401920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19203">
                                            <p:txEl>
                                              <p:pRg st="1" end="1"/>
                                            </p:txEl>
                                          </p:spTgt>
                                        </p:tgtEl>
                                        <p:attrNameLst>
                                          <p:attrName>style.visibility</p:attrName>
                                        </p:attrNameLst>
                                      </p:cBhvr>
                                      <p:to>
                                        <p:strVal val="visible"/>
                                      </p:to>
                                    </p:set>
                                    <p:animEffect transition="in" filter="box(out)">
                                      <p:cBhvr>
                                        <p:cTn id="38" dur="500"/>
                                        <p:tgtEl>
                                          <p:spTgt spid="401920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edge">
                                      <p:cBhvr>
                                        <p:cTn id="4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9202" grpId="0" build="p" autoUpdateAnimBg="0"/>
      <p:bldP spid="4019203" grpId="0" build="p" autoUpdateAnimBg="0"/>
      <p:bldP spid="4019204" grpId="0" animBg="1"/>
      <p:bldP spid="4019205" grpId="0" animBg="1"/>
      <p:bldP spid="401920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07618" name="Rectangle 2"/>
          <p:cNvSpPr>
            <a:spLocks noGrp="1" noChangeArrowheads="1"/>
          </p:cNvSpPr>
          <p:nvPr>
            <p:ph type="title"/>
          </p:nvPr>
        </p:nvSpPr>
        <p:spPr>
          <a:xfrm>
            <a:off x="2209800" y="381000"/>
            <a:ext cx="7772400" cy="762000"/>
          </a:xfrm>
          <a:solidFill>
            <a:srgbClr val="FFFFFF"/>
          </a:solidFill>
        </p:spPr>
        <p:txBody>
          <a:bodyPr/>
          <a:lstStyle/>
          <a:p>
            <a:r>
              <a:rPr lang="en-US" sz="3600" b="1" dirty="0">
                <a:effectLst>
                  <a:outerShdw blurRad="38100" dist="38100" dir="2700000" algn="tl">
                    <a:srgbClr val="C0C0C0"/>
                  </a:outerShdw>
                </a:effectLst>
              </a:rPr>
              <a:t>Slave Preachers @Post-Constantine</a:t>
            </a:r>
          </a:p>
        </p:txBody>
      </p:sp>
      <p:sp>
        <p:nvSpPr>
          <p:cNvPr id="4207619" name="Rectangle 3"/>
          <p:cNvSpPr>
            <a:spLocks noGrp="1" noChangeArrowheads="1"/>
          </p:cNvSpPr>
          <p:nvPr>
            <p:ph type="body" idx="1"/>
          </p:nvPr>
        </p:nvSpPr>
        <p:spPr>
          <a:xfrm>
            <a:off x="2209800" y="1600200"/>
            <a:ext cx="7772400" cy="4800600"/>
          </a:xfrm>
          <a:solidFill>
            <a:srgbClr val="000000"/>
          </a:solidFill>
        </p:spPr>
        <p:txBody>
          <a:bodyPr/>
          <a:lstStyle/>
          <a:p>
            <a:pPr>
              <a:lnSpc>
                <a:spcPct val="90000"/>
              </a:lnSpc>
              <a:buFont typeface="Wingdings" pitchFamily="2" charset="2"/>
              <a:buChar char="Ø"/>
            </a:pPr>
            <a:r>
              <a:rPr lang="en-US">
                <a:solidFill>
                  <a:srgbClr val="FFFFFF"/>
                </a:solidFill>
                <a:effectLst>
                  <a:outerShdw blurRad="38100" dist="38100" dir="2700000" algn="tl">
                    <a:srgbClr val="808080"/>
                  </a:outerShdw>
                </a:effectLst>
              </a:rPr>
              <a:t>  </a:t>
            </a:r>
            <a:r>
              <a:rPr lang="en-US" i="1">
                <a:solidFill>
                  <a:srgbClr val="FFFFFF"/>
                </a:solidFill>
                <a:effectLst>
                  <a:outerShdw blurRad="38100" dist="38100" dir="2700000" algn="tl">
                    <a:srgbClr val="808080"/>
                  </a:outerShdw>
                </a:effectLst>
              </a:rPr>
              <a:t>What was the standard church practice in 400 A.D. regarding ordination of slaves?</a:t>
            </a:r>
          </a:p>
          <a:p>
            <a:pPr>
              <a:lnSpc>
                <a:spcPct val="90000"/>
              </a:lnSpc>
              <a:buFont typeface="Wingdings" pitchFamily="2" charset="2"/>
              <a:buChar char="q"/>
            </a:pPr>
            <a:r>
              <a:rPr lang="en-US" sz="3600" b="1">
                <a:solidFill>
                  <a:srgbClr val="FFFFFF"/>
                </a:solidFill>
              </a:rPr>
              <a:t>  It Was Forbidden!</a:t>
            </a:r>
          </a:p>
          <a:p>
            <a:pPr>
              <a:lnSpc>
                <a:spcPct val="90000"/>
              </a:lnSpc>
              <a:buFont typeface="Wingdings" pitchFamily="2" charset="2"/>
              <a:buChar char="q"/>
            </a:pPr>
            <a:r>
              <a:rPr lang="en-US" sz="3600" b="1">
                <a:solidFill>
                  <a:srgbClr val="FFFFFF"/>
                </a:solidFill>
              </a:rPr>
              <a:t>  Theoretically,  it was permissible;  practically, slaves weren’t expedient   </a:t>
            </a:r>
          </a:p>
          <a:p>
            <a:pPr>
              <a:lnSpc>
                <a:spcPct val="90000"/>
              </a:lnSpc>
              <a:buFont typeface="Wingdings" pitchFamily="2" charset="2"/>
              <a:buChar char="q"/>
            </a:pPr>
            <a:r>
              <a:rPr lang="en-US" sz="3600" b="1">
                <a:solidFill>
                  <a:srgbClr val="FFFFFF"/>
                </a:solidFill>
              </a:rPr>
              <a:t>  If an owner didn’t want his slave ordained,  the church ordained him anyway and provided compensation</a:t>
            </a:r>
          </a:p>
          <a:p>
            <a:pPr>
              <a:lnSpc>
                <a:spcPct val="90000"/>
              </a:lnSpc>
              <a:buFont typeface="Wingdings" pitchFamily="2" charset="2"/>
              <a:buChar char="q"/>
            </a:pPr>
            <a:r>
              <a:rPr lang="en-US" sz="3600" b="1">
                <a:solidFill>
                  <a:srgbClr val="FFFFFF"/>
                </a:solidFill>
              </a:rPr>
              <a:t>  The Owner Could Prevent! </a:t>
            </a:r>
            <a:endParaRPr lang="en-US" sz="3600">
              <a:solidFill>
                <a:srgbClr val="FFFFFF"/>
              </a:solidFill>
            </a:endParaRPr>
          </a:p>
        </p:txBody>
      </p:sp>
      <p:sp>
        <p:nvSpPr>
          <p:cNvPr id="4207620" name="WordArt 4"/>
          <p:cNvSpPr>
            <a:spLocks noChangeArrowheads="1" noChangeShapeType="1" noTextEdit="1"/>
          </p:cNvSpPr>
          <p:nvPr/>
        </p:nvSpPr>
        <p:spPr bwMode="auto">
          <a:xfrm rot="5400000">
            <a:off x="2286000" y="4191000"/>
            <a:ext cx="457200" cy="762000"/>
          </a:xfrm>
          <a:prstGeom prst="rect">
            <a:avLst/>
          </a:prstGeom>
        </p:spPr>
        <p:txBody>
          <a:bodyPr vert="wordArtVert" wrap="none" fromWordArt="1">
            <a:prstTxWarp prst="textWave4">
              <a:avLst>
                <a:gd name="adj1" fmla="val 13005"/>
                <a:gd name="adj2" fmla="val 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uLnTx/>
                <a:uFillTx/>
                <a:latin typeface="Arial Black"/>
                <a:ea typeface="+mn-ea"/>
                <a:cs typeface="+mn-cs"/>
              </a:rPr>
              <a:t>x</a:t>
            </a:r>
          </a:p>
        </p:txBody>
      </p:sp>
    </p:spTree>
    <p:extLst>
      <p:ext uri="{BB962C8B-B14F-4D97-AF65-F5344CB8AC3E}">
        <p14:creationId xmlns:p14="http://schemas.microsoft.com/office/powerpoint/2010/main" val="95803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07618">
                                            <p:txEl>
                                              <p:pRg st="0" end="0"/>
                                            </p:txEl>
                                          </p:spTgt>
                                        </p:tgtEl>
                                        <p:attrNameLst>
                                          <p:attrName>style.visibility</p:attrName>
                                        </p:attrNameLst>
                                      </p:cBhvr>
                                      <p:to>
                                        <p:strVal val="visible"/>
                                      </p:to>
                                    </p:set>
                                    <p:anim calcmode="lin" valueType="num">
                                      <p:cBhvr additive="base">
                                        <p:cTn id="7" dur="300" fill="hold"/>
                                        <p:tgtEl>
                                          <p:spTgt spid="42076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076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4207619">
                                            <p:txEl>
                                              <p:pRg st="0" end="0"/>
                                            </p:txEl>
                                          </p:spTgt>
                                        </p:tgtEl>
                                        <p:attrNameLst>
                                          <p:attrName>style.visibility</p:attrName>
                                        </p:attrNameLst>
                                      </p:cBhvr>
                                      <p:to>
                                        <p:strVal val="visible"/>
                                      </p:to>
                                    </p:set>
                                    <p:animEffect transition="in" filter="barn(outHorizontal)">
                                      <p:cBhvr>
                                        <p:cTn id="13" dur="500"/>
                                        <p:tgtEl>
                                          <p:spTgt spid="420761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4207619">
                                            <p:txEl>
                                              <p:pRg st="1" end="1"/>
                                            </p:txEl>
                                          </p:spTgt>
                                        </p:tgtEl>
                                        <p:attrNameLst>
                                          <p:attrName>style.visibility</p:attrName>
                                        </p:attrNameLst>
                                      </p:cBhvr>
                                      <p:to>
                                        <p:strVal val="visible"/>
                                      </p:to>
                                    </p:set>
                                    <p:animEffect transition="in" filter="barn(outHorizontal)">
                                      <p:cBhvr>
                                        <p:cTn id="18" dur="500"/>
                                        <p:tgtEl>
                                          <p:spTgt spid="42076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4207619">
                                            <p:txEl>
                                              <p:pRg st="2" end="2"/>
                                            </p:txEl>
                                          </p:spTgt>
                                        </p:tgtEl>
                                        <p:attrNameLst>
                                          <p:attrName>style.visibility</p:attrName>
                                        </p:attrNameLst>
                                      </p:cBhvr>
                                      <p:to>
                                        <p:strVal val="visible"/>
                                      </p:to>
                                    </p:set>
                                    <p:animEffect transition="in" filter="barn(outHorizontal)">
                                      <p:cBhvr>
                                        <p:cTn id="23" dur="500"/>
                                        <p:tgtEl>
                                          <p:spTgt spid="42076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207619">
                                            <p:txEl>
                                              <p:pRg st="3" end="3"/>
                                            </p:txEl>
                                          </p:spTgt>
                                        </p:tgtEl>
                                        <p:attrNameLst>
                                          <p:attrName>style.visibility</p:attrName>
                                        </p:attrNameLst>
                                      </p:cBhvr>
                                      <p:to>
                                        <p:strVal val="visible"/>
                                      </p:to>
                                    </p:set>
                                    <p:animEffect transition="in" filter="barn(outHorizontal)">
                                      <p:cBhvr>
                                        <p:cTn id="28" dur="500"/>
                                        <p:tgtEl>
                                          <p:spTgt spid="4207619">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207619">
                                            <p:txEl>
                                              <p:pRg st="4" end="4"/>
                                            </p:txEl>
                                          </p:spTgt>
                                        </p:tgtEl>
                                        <p:attrNameLst>
                                          <p:attrName>style.visibility</p:attrName>
                                        </p:attrNameLst>
                                      </p:cBhvr>
                                      <p:to>
                                        <p:strVal val="visible"/>
                                      </p:to>
                                    </p:set>
                                    <p:animEffect transition="in" filter="barn(outHorizontal)">
                                      <p:cBhvr>
                                        <p:cTn id="33" dur="500"/>
                                        <p:tgtEl>
                                          <p:spTgt spid="4207619">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grpId="0" nodeType="clickEffect">
                                  <p:stCondLst>
                                    <p:cond delay="0"/>
                                  </p:stCondLst>
                                  <p:childTnLst>
                                    <p:set>
                                      <p:cBhvr>
                                        <p:cTn id="37" dur="1" fill="hold">
                                          <p:stCondLst>
                                            <p:cond delay="0"/>
                                          </p:stCondLst>
                                        </p:cTn>
                                        <p:tgtEl>
                                          <p:spTgt spid="4207620"/>
                                        </p:tgtEl>
                                        <p:attrNameLst>
                                          <p:attrName>style.visibility</p:attrName>
                                        </p:attrNameLst>
                                      </p:cBhvr>
                                      <p:to>
                                        <p:strVal val="visible"/>
                                      </p:to>
                                    </p:set>
                                    <p:anim calcmode="lin" valueType="num">
                                      <p:cBhvr>
                                        <p:cTn id="38" dur="500" fill="hold"/>
                                        <p:tgtEl>
                                          <p:spTgt spid="4207620"/>
                                        </p:tgtEl>
                                        <p:attrNameLst>
                                          <p:attrName>ppt_w</p:attrName>
                                        </p:attrNameLst>
                                      </p:cBhvr>
                                      <p:tavLst>
                                        <p:tav tm="0">
                                          <p:val>
                                            <p:strVal val="4*#ppt_w"/>
                                          </p:val>
                                        </p:tav>
                                        <p:tav tm="100000">
                                          <p:val>
                                            <p:strVal val="#ppt_w"/>
                                          </p:val>
                                        </p:tav>
                                      </p:tavLst>
                                    </p:anim>
                                    <p:anim calcmode="lin" valueType="num">
                                      <p:cBhvr>
                                        <p:cTn id="39" dur="500" fill="hold"/>
                                        <p:tgtEl>
                                          <p:spTgt spid="420762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7618" grpId="0" build="p" autoUpdateAnimBg="0"/>
      <p:bldP spid="4207619" grpId="0" build="p" autoUpdateAnimBg="0"/>
      <p:bldP spid="42076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B833BF-E472-4D32-9FC5-2A2ADB6FD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6792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1510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15107" name="Rectangle 3" descr="Pink tissue paper"/>
          <p:cNvSpPr>
            <a:spLocks noGrp="1" noChangeArrowheads="1"/>
          </p:cNvSpPr>
          <p:nvPr>
            <p:ph type="body" idx="1"/>
          </p:nvPr>
        </p:nvSpPr>
        <p:spPr>
          <a:xfrm>
            <a:off x="2133600" y="2209800"/>
            <a:ext cx="7848600" cy="4267200"/>
          </a:xfrm>
          <a:blipFill dpi="0" rotWithShape="0">
            <a:blip r:embed="rId4" cstate="print"/>
            <a:srcRect/>
            <a:tile tx="0" ty="0" sx="100000" sy="100000" flip="none" algn="tl"/>
          </a:blipFill>
        </p:spPr>
        <p:txBody>
          <a:bodyPr/>
          <a:lstStyle/>
          <a:p>
            <a:pPr>
              <a:lnSpc>
                <a:spcPct val="90000"/>
              </a:lnSpc>
              <a:buFontTx/>
              <a:buChar char="o"/>
            </a:pPr>
            <a:r>
              <a:rPr lang="en-US" sz="4000">
                <a:solidFill>
                  <a:srgbClr val="666699"/>
                </a:solidFill>
                <a:effectLst>
                  <a:outerShdw blurRad="38100" dist="38100" dir="2700000" algn="tl">
                    <a:srgbClr val="000000"/>
                  </a:outerShdw>
                </a:effectLst>
              </a:rPr>
              <a:t>Christians drew members into their fellowship from every rank and race,  an affront to proper,  class-conscious Romans.  A former slave who had worked the mines actually became the bishop of Rome – Callistus in 217.</a:t>
            </a:r>
            <a:r>
              <a:rPr lang="en-US" sz="2800">
                <a:solidFill>
                  <a:srgbClr val="666699"/>
                </a:solidFill>
                <a:effectLst>
                  <a:outerShdw blurRad="38100" dist="38100" dir="2700000" algn="tl">
                    <a:srgbClr val="000000"/>
                  </a:outerShdw>
                </a:effectLst>
              </a:rPr>
              <a:t>  </a:t>
            </a:r>
            <a:endParaRPr lang="en-US" sz="2800" i="1">
              <a:solidFill>
                <a:srgbClr val="666699"/>
              </a:solidFill>
              <a:effectLst>
                <a:outerShdw blurRad="38100" dist="38100" dir="2700000" algn="tl">
                  <a:srgbClr val="000000"/>
                </a:outerShdw>
              </a:effectLst>
            </a:endParaRPr>
          </a:p>
        </p:txBody>
      </p:sp>
      <p:sp>
        <p:nvSpPr>
          <p:cNvPr id="401510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1510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15110" name="WordArt 6"/>
          <p:cNvSpPr>
            <a:spLocks noChangeArrowheads="1" noChangeShapeType="1" noTextEdit="1"/>
          </p:cNvSpPr>
          <p:nvPr/>
        </p:nvSpPr>
        <p:spPr bwMode="auto">
          <a:xfrm>
            <a:off x="2667000" y="16764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Slave Makes Good!</a:t>
            </a:r>
          </a:p>
        </p:txBody>
      </p:sp>
    </p:spTree>
    <p:extLst>
      <p:ext uri="{BB962C8B-B14F-4D97-AF65-F5344CB8AC3E}">
        <p14:creationId xmlns:p14="http://schemas.microsoft.com/office/powerpoint/2010/main" val="223130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15108"/>
                                        </p:tgtEl>
                                        <p:attrNameLst>
                                          <p:attrName>style.visibility</p:attrName>
                                        </p:attrNameLst>
                                      </p:cBhvr>
                                      <p:to>
                                        <p:strVal val="visible"/>
                                      </p:to>
                                    </p:set>
                                    <p:anim calcmode="lin" valueType="num">
                                      <p:cBhvr>
                                        <p:cTn id="7" dur="5000" fill="hold"/>
                                        <p:tgtEl>
                                          <p:spTgt spid="4015108"/>
                                        </p:tgtEl>
                                        <p:attrNameLst>
                                          <p:attrName>ppt_w</p:attrName>
                                        </p:attrNameLst>
                                      </p:cBhvr>
                                      <p:tavLst>
                                        <p:tav tm="0" fmla="#ppt_w*sin(2.5*pi*$)">
                                          <p:val>
                                            <p:fltVal val="0"/>
                                          </p:val>
                                        </p:tav>
                                        <p:tav tm="100000">
                                          <p:val>
                                            <p:fltVal val="1"/>
                                          </p:val>
                                        </p:tav>
                                      </p:tavLst>
                                    </p:anim>
                                    <p:anim calcmode="lin" valueType="num">
                                      <p:cBhvr>
                                        <p:cTn id="8" dur="5000" fill="hold"/>
                                        <p:tgtEl>
                                          <p:spTgt spid="401510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15109"/>
                                        </p:tgtEl>
                                        <p:attrNameLst>
                                          <p:attrName>style.visibility</p:attrName>
                                        </p:attrNameLst>
                                      </p:cBhvr>
                                      <p:to>
                                        <p:strVal val="visible"/>
                                      </p:to>
                                    </p:set>
                                    <p:anim calcmode="lin" valueType="num">
                                      <p:cBhvr>
                                        <p:cTn id="13" dur="500" fill="hold"/>
                                        <p:tgtEl>
                                          <p:spTgt spid="4015109"/>
                                        </p:tgtEl>
                                        <p:attrNameLst>
                                          <p:attrName>ppt_w</p:attrName>
                                        </p:attrNameLst>
                                      </p:cBhvr>
                                      <p:tavLst>
                                        <p:tav tm="0">
                                          <p:val>
                                            <p:strVal val="4/3*#ppt_w"/>
                                          </p:val>
                                        </p:tav>
                                        <p:tav tm="100000">
                                          <p:val>
                                            <p:strVal val="#ppt_w"/>
                                          </p:val>
                                        </p:tav>
                                      </p:tavLst>
                                    </p:anim>
                                    <p:anim calcmode="lin" valueType="num">
                                      <p:cBhvr>
                                        <p:cTn id="14" dur="500" fill="hold"/>
                                        <p:tgtEl>
                                          <p:spTgt spid="401510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15106">
                                            <p:txEl>
                                              <p:pRg st="0" end="0"/>
                                            </p:txEl>
                                          </p:spTgt>
                                        </p:tgtEl>
                                        <p:attrNameLst>
                                          <p:attrName>style.visibility</p:attrName>
                                        </p:attrNameLst>
                                      </p:cBhvr>
                                      <p:to>
                                        <p:strVal val="visible"/>
                                      </p:to>
                                    </p:set>
                                    <p:anim calcmode="lin" valueType="num">
                                      <p:cBhvr additive="base">
                                        <p:cTn id="19" dur="300" fill="hold"/>
                                        <p:tgtEl>
                                          <p:spTgt spid="401510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151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15110"/>
                                        </p:tgtEl>
                                        <p:attrNameLst>
                                          <p:attrName>style.visibility</p:attrName>
                                        </p:attrNameLst>
                                      </p:cBhvr>
                                      <p:to>
                                        <p:strVal val="visible"/>
                                      </p:to>
                                    </p:set>
                                    <p:anim calcmode="lin" valueType="num">
                                      <p:cBhvr>
                                        <p:cTn id="25" dur="500" fill="hold"/>
                                        <p:tgtEl>
                                          <p:spTgt spid="4015110"/>
                                        </p:tgtEl>
                                        <p:attrNameLst>
                                          <p:attrName>ppt_w</p:attrName>
                                        </p:attrNameLst>
                                      </p:cBhvr>
                                      <p:tavLst>
                                        <p:tav tm="0">
                                          <p:val>
                                            <p:fltVal val="0"/>
                                          </p:val>
                                        </p:tav>
                                        <p:tav tm="100000">
                                          <p:val>
                                            <p:strVal val="#ppt_w"/>
                                          </p:val>
                                        </p:tav>
                                      </p:tavLst>
                                    </p:anim>
                                    <p:anim calcmode="lin" valueType="num">
                                      <p:cBhvr>
                                        <p:cTn id="26" dur="500" fill="hold"/>
                                        <p:tgtEl>
                                          <p:spTgt spid="4015110"/>
                                        </p:tgtEl>
                                        <p:attrNameLst>
                                          <p:attrName>ppt_h</p:attrName>
                                        </p:attrNameLst>
                                      </p:cBhvr>
                                      <p:tavLst>
                                        <p:tav tm="0">
                                          <p:val>
                                            <p:fltVal val="0"/>
                                          </p:val>
                                        </p:tav>
                                        <p:tav tm="100000">
                                          <p:val>
                                            <p:strVal val="#ppt_h"/>
                                          </p:val>
                                        </p:tav>
                                      </p:tavLst>
                                    </p:anim>
                                    <p:anim calcmode="lin" valueType="num">
                                      <p:cBhvr>
                                        <p:cTn id="27" dur="500" fill="hold"/>
                                        <p:tgtEl>
                                          <p:spTgt spid="4015110"/>
                                        </p:tgtEl>
                                        <p:attrNameLst>
                                          <p:attrName>ppt_x</p:attrName>
                                        </p:attrNameLst>
                                      </p:cBhvr>
                                      <p:tavLst>
                                        <p:tav tm="0">
                                          <p:val>
                                            <p:fltVal val="0.5"/>
                                          </p:val>
                                        </p:tav>
                                        <p:tav tm="100000">
                                          <p:val>
                                            <p:strVal val="#ppt_x"/>
                                          </p:val>
                                        </p:tav>
                                      </p:tavLst>
                                    </p:anim>
                                    <p:anim calcmode="lin" valueType="num">
                                      <p:cBhvr>
                                        <p:cTn id="28" dur="500" fill="hold"/>
                                        <p:tgtEl>
                                          <p:spTgt spid="401511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15107">
                                            <p:txEl>
                                              <p:pRg st="0" end="0"/>
                                            </p:txEl>
                                          </p:spTgt>
                                        </p:tgtEl>
                                        <p:attrNameLst>
                                          <p:attrName>style.visibility</p:attrName>
                                        </p:attrNameLst>
                                      </p:cBhvr>
                                      <p:to>
                                        <p:strVal val="visible"/>
                                      </p:to>
                                    </p:set>
                                    <p:animEffect transition="in" filter="box(out)">
                                      <p:cBhvr>
                                        <p:cTn id="33" dur="500"/>
                                        <p:tgtEl>
                                          <p:spTgt spid="40151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5106" grpId="0" build="p" autoUpdateAnimBg="0"/>
      <p:bldP spid="4015107" grpId="0" build="p" autoUpdateAnimBg="0"/>
      <p:bldP spid="4015108" grpId="0" animBg="1"/>
      <p:bldP spid="4015109" grpId="0" animBg="1"/>
      <p:bldP spid="40151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168386" name="WordArt 2" descr="Paper bag"/>
          <p:cNvSpPr>
            <a:spLocks noChangeArrowheads="1" noChangeShapeType="1" noTextEdit="1"/>
          </p:cNvSpPr>
          <p:nvPr/>
        </p:nvSpPr>
        <p:spPr bwMode="auto">
          <a:xfrm>
            <a:off x="1905000" y="685800"/>
            <a:ext cx="7239000" cy="480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“Slavery is an institution of the law of nations,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by which one man is made the property of another,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CONTRARY TO NATURAL RIGHT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   ~  The Justinian Code, 535 A.D. </a:t>
            </a:r>
          </a:p>
        </p:txBody>
      </p:sp>
      <p:pic>
        <p:nvPicPr>
          <p:cNvPr id="1168387" name="Picture 3" descr="C:\Documents and Settings\Owner\My Documents\Educational Illustrations\stomp3ti.gif"/>
          <p:cNvPicPr>
            <a:picLocks noChangeAspect="1" noChangeArrowheads="1"/>
          </p:cNvPicPr>
          <p:nvPr/>
        </p:nvPicPr>
        <p:blipFill>
          <a:blip r:embed="rId5" cstate="print"/>
          <a:srcRect/>
          <a:stretch>
            <a:fillRect/>
          </a:stretch>
        </p:blipFill>
        <p:spPr bwMode="auto">
          <a:xfrm>
            <a:off x="9022913" y="5410201"/>
            <a:ext cx="1681048" cy="1470917"/>
          </a:xfrm>
          <a:prstGeom prst="rect">
            <a:avLst/>
          </a:prstGeom>
          <a:noFill/>
        </p:spPr>
      </p:pic>
    </p:spTree>
    <p:extLst>
      <p:ext uri="{BB962C8B-B14F-4D97-AF65-F5344CB8AC3E}">
        <p14:creationId xmlns:p14="http://schemas.microsoft.com/office/powerpoint/2010/main" val="255501201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C76F8-D1CF-4D60-BC22-2268262C632C}"/>
              </a:ext>
            </a:extLst>
          </p:cNvPr>
          <p:cNvSpPr/>
          <p:nvPr/>
        </p:nvSpPr>
        <p:spPr>
          <a:xfrm>
            <a:off x="596766" y="327260"/>
            <a:ext cx="10946049" cy="6401432"/>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7000"/>
              </a:lnSpc>
              <a:spcBef>
                <a:spcPts val="0"/>
              </a:spcBef>
              <a:spcAft>
                <a:spcPts val="430"/>
              </a:spcAft>
              <a:buClrTx/>
              <a:buSzTx/>
              <a:buFontTx/>
              <a:buNone/>
              <a:tabLst/>
              <a:defRPr/>
            </a:pP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The ancient world recognized degrees of slavery.</a:t>
            </a:r>
            <a:r>
              <a:rPr kumimoji="0" lang="en-US" sz="1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 Though much of their literature present freedom and slavery as exact opposites Greek and Roman culture support many degrees in between. The lowest slaves worked in unskilled manual labor. If someone was punished with slavery this is the kind of work they would likely be condemned to. Mines, mills, porters, bearers, etc. These slaves had no rights and few privileges. They were human beasts of burden. These slaves had the smallest chance of gaining their freedom. It's difficult to impress the master when all you do is haul things around and perform   one mundane activity over and over again. But has already been pointed out by others there were also privileged slaves. These were the ones who often lived away from the master and rendered a payment (</a:t>
            </a:r>
            <a:r>
              <a:rPr kumimoji="0" lang="en-US" sz="16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paramone</a:t>
            </a:r>
            <a:r>
              <a:rPr kumimoji="0" lang="en-US" sz="1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 to the master. They were skilled workers like slave bankers, craftsmen, overseers, and the like. Though everything they earned legally belonged to the master it was customary that the master receive this </a:t>
            </a:r>
            <a:r>
              <a:rPr kumimoji="0" lang="en-US" sz="16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paramone</a:t>
            </a:r>
            <a:r>
              <a:rPr kumimoji="0" lang="en-US" sz="1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 and not everything that the slave earned. The slave could then save up their earnings to eventually earn their freedom. Because they often lived away from the master or worked along side him, they had better chances of being granted freedom for their good work and were more  in control of their own lives. Those that lived away from the master were in control of their own movements and lives with the exception of the payment to the master. These individuals functioned much like subcontractors. Even slaves who gained their freedom often lacked all of the freedoms that society could offer. Freedom did not mean citizenship so freedmen could not participate in politics and were excluded from other activities. When a slave bought their freedom it was fairly common that the agreement be sealed with a sort of contract. The slave would agree to render a fixed amount and often agree to perform services for their master at the former master's request. This obligation to provide   for the former master could last until the master's death and, rarely, even afterward. If the obligations proved to be too burdensome a freedman could offer suit in Athens and if he won would be given unconditional freedom(not citizenship), but if he lost he would re re-enslaved. The stigma of having been a slave lasted for life and severely limited future opportunities.</a:t>
            </a:r>
            <a:endParaRPr kumimoji="0" lang="en-US" sz="1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5241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C76F8-D1CF-4D60-BC22-2268262C632C}"/>
              </a:ext>
            </a:extLst>
          </p:cNvPr>
          <p:cNvSpPr/>
          <p:nvPr/>
        </p:nvSpPr>
        <p:spPr>
          <a:xfrm>
            <a:off x="673768" y="481263"/>
            <a:ext cx="10799546" cy="6225230"/>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7000"/>
              </a:lnSpc>
              <a:spcBef>
                <a:spcPts val="0"/>
              </a:spcBef>
              <a:spcAft>
                <a:spcPts val="430"/>
              </a:spcAft>
              <a:buClrTx/>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The ancient world recognized degrees of slavery – continued.</a:t>
            </a:r>
            <a:endParaRPr kumimoji="0" lang="en-US"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430"/>
              </a:spcBef>
              <a:spcAft>
                <a:spcPts val="430"/>
              </a:spcAft>
              <a:buClrTx/>
              <a:buSzTx/>
              <a:buFontTx/>
              <a:buNone/>
              <a:tabLst/>
              <a:defRPr/>
            </a:pPr>
            <a:r>
              <a:rPr kumimoji="0" lang="en-US" sz="2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Some points about Classical slavery: It was customary in Rome to free a slave after he had reached the age of 30 if he had rendered good service. This practice was far more common with domestic and skilled slaves in the city than with agrarian or unskilled slaves. It was recommended that a master in Athens immediately discuss with a slave what would be required of them to buy their freedom and how they would earn it. The master would try to arrange a marriage with the slave and have him start a family. If a slave knew what was required of him to gain his freedom and his freedom lay before him a </a:t>
            </a:r>
            <a:r>
              <a:rPr kumimoji="0" lang="en-US" sz="20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a</a:t>
            </a:r>
            <a:r>
              <a:rPr kumimoji="0" lang="en-US" sz="2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anose="020B0604030504040204" pitchFamily="34" charset="0"/>
                <a:ea typeface="Times New Roman" panose="02020603050405020304" pitchFamily="18" charset="0"/>
                <a:cs typeface="Times New Roman" panose="02020603050405020304" pitchFamily="18" charset="0"/>
              </a:rPr>
              <a:t> real possibility why risk rebellion or escape, especially if the slave had family also owned by the master. It was to encourage productivity and reduce rebellion or flight. It was recognized that slaves were human beings. It was just also recognized that these people were property. As such, slaves were to be treated with a certain level of decency (not hubris). Now many masters clearly had no compunctions about ruthlessly beating their slaves, but literary evidence from Rome and court records from Athens suggest that there was an expectation (and sometimes law) to treat slaves as people if only to avoid rebellion.</a:t>
            </a:r>
            <a:endParaRPr kumimoji="0" lang="en-US" sz="2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15842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9A5CAE-0FA0-43C8-8B4D-5C1C73625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Rectangle 1">
            <a:extLst>
              <a:ext uri="{FF2B5EF4-FFF2-40B4-BE49-F238E27FC236}">
                <a16:creationId xmlns:a16="http://schemas.microsoft.com/office/drawing/2014/main" id="{82DEFB77-CBA8-429F-8744-F911FAF03D77}"/>
              </a:ext>
            </a:extLst>
          </p:cNvPr>
          <p:cNvSpPr/>
          <p:nvPr/>
        </p:nvSpPr>
        <p:spPr>
          <a:xfrm>
            <a:off x="356652" y="2967335"/>
            <a:ext cx="11478719"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Times New Roman"/>
                <a:ea typeface="+mn-ea"/>
                <a:cs typeface="+mn-cs"/>
              </a:rPr>
              <a:t>Does the N.T. Forbid Or Regulate Slavery?</a:t>
            </a:r>
          </a:p>
        </p:txBody>
      </p:sp>
    </p:spTree>
    <p:extLst>
      <p:ext uri="{BB962C8B-B14F-4D97-AF65-F5344CB8AC3E}">
        <p14:creationId xmlns:p14="http://schemas.microsoft.com/office/powerpoint/2010/main" val="427667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xEl>
                                              <p:pRg st="0" end="0"/>
                                            </p:txEl>
                                          </p:spTgt>
                                        </p:tgtEl>
                                        <p:attrNameLst>
                                          <p:attrName>r</p:attrName>
                                        </p:attrNameLst>
                                      </p:cBhvr>
                                    </p:animRot>
                                    <p:animRot by="-240000">
                                      <p:cBhvr>
                                        <p:cTn id="7" dur="200" fill="hold">
                                          <p:stCondLst>
                                            <p:cond delay="200"/>
                                          </p:stCondLst>
                                        </p:cTn>
                                        <p:tgtEl>
                                          <p:spTgt spid="2">
                                            <p:txEl>
                                              <p:pRg st="0" end="0"/>
                                            </p:txEl>
                                          </p:spTgt>
                                        </p:tgtEl>
                                        <p:attrNameLst>
                                          <p:attrName>r</p:attrName>
                                        </p:attrNameLst>
                                      </p:cBhvr>
                                    </p:animRot>
                                    <p:animRot by="240000">
                                      <p:cBhvr>
                                        <p:cTn id="8" dur="200" fill="hold">
                                          <p:stCondLst>
                                            <p:cond delay="400"/>
                                          </p:stCondLst>
                                        </p:cTn>
                                        <p:tgtEl>
                                          <p:spTgt spid="2">
                                            <p:txEl>
                                              <p:pRg st="0" end="0"/>
                                            </p:txEl>
                                          </p:spTgt>
                                        </p:tgtEl>
                                        <p:attrNameLst>
                                          <p:attrName>r</p:attrName>
                                        </p:attrNameLst>
                                      </p:cBhvr>
                                    </p:animRot>
                                    <p:animRot by="-240000">
                                      <p:cBhvr>
                                        <p:cTn id="9" dur="200" fill="hold">
                                          <p:stCondLst>
                                            <p:cond delay="600"/>
                                          </p:stCondLst>
                                        </p:cTn>
                                        <p:tgtEl>
                                          <p:spTgt spid="2">
                                            <p:txEl>
                                              <p:pRg st="0" end="0"/>
                                            </p:txEl>
                                          </p:spTgt>
                                        </p:tgtEl>
                                        <p:attrNameLst>
                                          <p:attrName>r</p:attrName>
                                        </p:attrNameLst>
                                      </p:cBhvr>
                                    </p:animRot>
                                    <p:animRot by="120000">
                                      <p:cBhvr>
                                        <p:cTn id="10" dur="200" fill="hold">
                                          <p:stCondLst>
                                            <p:cond delay="800"/>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Gladiator (4/8) Movie CLIP - Are You Not Entertained? (2000) HD">
            <a:hlinkClick r:id="" action="ppaction://media"/>
            <a:extLst>
              <a:ext uri="{FF2B5EF4-FFF2-40B4-BE49-F238E27FC236}">
                <a16:creationId xmlns:a16="http://schemas.microsoft.com/office/drawing/2014/main" id="{6A731DF5-C3B3-D79F-9944-82138E46609F}"/>
              </a:ext>
            </a:extLst>
          </p:cNvPr>
          <p:cNvPicPr>
            <a:picLocks noRot="1" noChangeAspect="1"/>
          </p:cNvPicPr>
          <p:nvPr>
            <a:videoFile r:link="rId1"/>
          </p:nvPr>
        </p:nvPicPr>
        <p:blipFill>
          <a:blip r:embed="rId3"/>
          <a:stretch>
            <a:fillRect/>
          </a:stretch>
        </p:blipFill>
        <p:spPr>
          <a:xfrm>
            <a:off x="897622" y="1006679"/>
            <a:ext cx="10352015" cy="4462943"/>
          </a:xfrm>
          <a:prstGeom prst="rect">
            <a:avLst/>
          </a:prstGeom>
        </p:spPr>
      </p:pic>
      <p:sp>
        <p:nvSpPr>
          <p:cNvPr id="4" name="Rectangle 3">
            <a:extLst>
              <a:ext uri="{FF2B5EF4-FFF2-40B4-BE49-F238E27FC236}">
                <a16:creationId xmlns:a16="http://schemas.microsoft.com/office/drawing/2014/main" id="{5AEA4B06-1156-0240-5A38-587FD6D1B289}"/>
              </a:ext>
            </a:extLst>
          </p:cNvPr>
          <p:cNvSpPr/>
          <p:nvPr/>
        </p:nvSpPr>
        <p:spPr>
          <a:xfrm>
            <a:off x="159392" y="352337"/>
            <a:ext cx="11862032" cy="584775"/>
          </a:xfrm>
          <a:prstGeom prst="rect">
            <a:avLst/>
          </a:prstGeom>
          <a:noFill/>
        </p:spPr>
        <p:txBody>
          <a:bodyPr wrap="square" lIns="91440" tIns="45720" rIns="91440" bIns="45720">
            <a:spAutoFit/>
          </a:bodyPr>
          <a:lstStyle/>
          <a:p>
            <a:pPr algn="ctr"/>
            <a:r>
              <a:rPr lang="en-US" sz="320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Gladiators Were Captive Slaves Fighting To Satisfy Bloodlust!</a:t>
            </a:r>
            <a:endParaRPr lang="en-US" sz="3200"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4375333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686800" cy="6858000"/>
          </a:xfrm>
        </p:spPr>
        <p:txBody>
          <a:bodyPr/>
          <a:lstStyle/>
          <a:p>
            <a:pPr fontAlgn="auto">
              <a:spcBef>
                <a:spcPts val="0"/>
              </a:spcBef>
              <a:spcAft>
                <a:spcPts val="0"/>
              </a:spcAft>
            </a:pPr>
            <a:r>
              <a:rPr lang="en-US" sz="8000" b="1" kern="1200" dirty="0">
                <a:solidFill>
                  <a:srgbClr val="C00000"/>
                </a:solidFill>
                <a:latin typeface="Calibri"/>
                <a:ea typeface="+mn-ea"/>
                <a:cs typeface="+mn-cs"/>
              </a:rPr>
              <a:t>NOT TO REFORM BUT TO RESTORE:</a:t>
            </a:r>
            <a:br>
              <a:rPr lang="en-US" sz="2800" b="1" kern="1200" dirty="0">
                <a:solidFill>
                  <a:srgbClr val="C00000"/>
                </a:solidFill>
                <a:latin typeface="Calibri"/>
                <a:ea typeface="+mn-ea"/>
                <a:cs typeface="+mn-cs"/>
              </a:rPr>
            </a:br>
            <a:br>
              <a:rPr lang="en-US" sz="1800" kern="1200" dirty="0">
                <a:solidFill>
                  <a:prstClr val="black"/>
                </a:solidFill>
                <a:latin typeface="Calibri"/>
                <a:ea typeface="+mn-ea"/>
                <a:cs typeface="+mn-cs"/>
              </a:rPr>
            </a:br>
            <a:br>
              <a:rPr lang="en-US" sz="1800" kern="1200" dirty="0">
                <a:solidFill>
                  <a:prstClr val="black"/>
                </a:solidFill>
                <a:latin typeface="Calibri"/>
                <a:ea typeface="+mn-ea"/>
                <a:cs typeface="+mn-cs"/>
              </a:rPr>
            </a:br>
            <a:br>
              <a:rPr lang="en-US" sz="1800" kern="1200" dirty="0">
                <a:solidFill>
                  <a:prstClr val="black"/>
                </a:solidFill>
                <a:latin typeface="Calibri"/>
                <a:ea typeface="+mn-ea"/>
                <a:cs typeface="+mn-cs"/>
              </a:rPr>
            </a:br>
            <a:br>
              <a:rPr lang="en-US" sz="1800" kern="1200" dirty="0">
                <a:solidFill>
                  <a:prstClr val="black"/>
                </a:solidFill>
                <a:latin typeface="Calibri"/>
                <a:ea typeface="+mn-ea"/>
                <a:cs typeface="+mn-cs"/>
              </a:rPr>
            </a:br>
            <a:br>
              <a:rPr lang="en-US" sz="1800" kern="1200" dirty="0">
                <a:solidFill>
                  <a:prstClr val="black"/>
                </a:solidFill>
                <a:latin typeface="Calibri"/>
                <a:ea typeface="+mn-ea"/>
                <a:cs typeface="+mn-cs"/>
              </a:rPr>
            </a:br>
            <a:r>
              <a:rPr lang="en-US" sz="9600" b="1" kern="1200" dirty="0">
                <a:solidFill>
                  <a:prstClr val="black"/>
                </a:solidFill>
                <a:latin typeface="Calibri"/>
                <a:ea typeface="+mn-ea"/>
                <a:cs typeface="+mn-cs"/>
              </a:rPr>
              <a:t>BIBLE WORDS </a:t>
            </a:r>
            <a:br>
              <a:rPr lang="en-US" sz="9600" b="1" kern="1200" dirty="0">
                <a:solidFill>
                  <a:prstClr val="black"/>
                </a:solidFill>
                <a:latin typeface="Calibri"/>
                <a:ea typeface="+mn-ea"/>
                <a:cs typeface="+mn-cs"/>
              </a:rPr>
            </a:br>
            <a:r>
              <a:rPr lang="en-US" sz="9600" b="1" kern="1200" dirty="0">
                <a:solidFill>
                  <a:prstClr val="black"/>
                </a:solidFill>
                <a:latin typeface="Calibri"/>
                <a:ea typeface="+mn-ea"/>
                <a:cs typeface="+mn-cs"/>
              </a:rPr>
              <a:t>IN BIBLE WAYS.</a:t>
            </a:r>
            <a:endParaRPr lang="en-US" sz="9600" dirty="0"/>
          </a:p>
        </p:txBody>
      </p:sp>
      <p:pic>
        <p:nvPicPr>
          <p:cNvPr id="3" name="Picture 2" descr="http://americanvision.org/wp-content/uploads/2012/08/Context.png">
            <a:hlinkClick r:id="rId2"/>
          </p:cNvPr>
          <p:cNvPicPr/>
          <p:nvPr/>
        </p:nvPicPr>
        <p:blipFill>
          <a:blip r:embed="rId3" cstate="print"/>
          <a:srcRect/>
          <a:stretch>
            <a:fillRect/>
          </a:stretch>
        </p:blipFill>
        <p:spPr bwMode="auto">
          <a:xfrm>
            <a:off x="5181601" y="2286000"/>
            <a:ext cx="1901825" cy="1901825"/>
          </a:xfrm>
          <a:prstGeom prst="rect">
            <a:avLst/>
          </a:prstGeom>
          <a:noFill/>
          <a:ln w="9525">
            <a:noFill/>
            <a:miter lim="800000"/>
            <a:headEnd/>
            <a:tailEnd/>
          </a:ln>
        </p:spPr>
      </p:pic>
    </p:spTree>
    <p:extLst>
      <p:ext uri="{BB962C8B-B14F-4D97-AF65-F5344CB8AC3E}">
        <p14:creationId xmlns:p14="http://schemas.microsoft.com/office/powerpoint/2010/main" val="207364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C76F8-D1CF-4D60-BC22-2268262C632C}"/>
              </a:ext>
            </a:extLst>
          </p:cNvPr>
          <p:cNvSpPr/>
          <p:nvPr/>
        </p:nvSpPr>
        <p:spPr>
          <a:xfrm>
            <a:off x="653143" y="990716"/>
            <a:ext cx="10889672" cy="5078314"/>
          </a:xfrm>
          <a:prstGeom prst="rect">
            <a:avLst/>
          </a:prstGeom>
          <a:solidFill>
            <a:schemeClr val="accent6">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Note the following: </a:t>
            </a:r>
            <a:r>
              <a:rPr kumimoji="0" lang="en-US" sz="3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mn-cs"/>
              </a:rPr>
              <a:t>(1) God required humane treatment of servants. (2) Servants were freed after six years. (3) Servants were paid for the six years of work (twice the wages of a hired servant). (4) Servants were treated as family. (5) Selling people into slavery was a capital crime (it brought the death penalty). (6) The Children of Israel were not to make slaves of their fellow Jews. (7) Fellow Jews were essentially made into hired servants. (8) It appears that these rules also applied to non-Jews. </a:t>
            </a:r>
            <a:endParaRPr kumimoji="0" lang="en-US" sz="36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a:ea typeface="+mn-ea"/>
              <a:cs typeface="+mn-cs"/>
            </a:endParaRPr>
          </a:p>
        </p:txBody>
      </p:sp>
      <p:sp>
        <p:nvSpPr>
          <p:cNvPr id="3" name="Rectangle 2">
            <a:extLst>
              <a:ext uri="{FF2B5EF4-FFF2-40B4-BE49-F238E27FC236}">
                <a16:creationId xmlns:a16="http://schemas.microsoft.com/office/drawing/2014/main" id="{9C17F2D8-A5C4-4D64-AEA9-30C8BB5BCC7B}"/>
              </a:ext>
            </a:extLst>
          </p:cNvPr>
          <p:cNvSpPr/>
          <p:nvPr/>
        </p:nvSpPr>
        <p:spPr>
          <a:xfrm>
            <a:off x="225631" y="118754"/>
            <a:ext cx="11732822"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READ: Ex 21 – </a:t>
            </a:r>
            <a:r>
              <a:rPr kumimoji="0" lang="en-US" sz="3600" b="1" i="0" u="none" strike="noStrike" kern="1200" cap="none" spc="0" normalizeH="0" baseline="0" noProof="0" dirty="0" err="1">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Deut</a:t>
            </a: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15: 12-18 – </a:t>
            </a:r>
            <a:r>
              <a:rPr kumimoji="0" lang="en-US" sz="3600" b="1" i="0" u="none" strike="noStrike" kern="1200" cap="none" spc="0" normalizeH="0" baseline="0" noProof="0" dirty="0" err="1">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Deut</a:t>
            </a: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24: 7 – Lev 25: 39-55  </a:t>
            </a:r>
          </a:p>
        </p:txBody>
      </p:sp>
      <p:sp>
        <p:nvSpPr>
          <p:cNvPr id="4" name="TextBox 3">
            <a:extLst>
              <a:ext uri="{FF2B5EF4-FFF2-40B4-BE49-F238E27FC236}">
                <a16:creationId xmlns:a16="http://schemas.microsoft.com/office/drawing/2014/main" id="{34805B20-3357-462F-9E6D-B1370703DAF6}"/>
              </a:ext>
            </a:extLst>
          </p:cNvPr>
          <p:cNvSpPr txBox="1"/>
          <p:nvPr/>
        </p:nvSpPr>
        <p:spPr>
          <a:xfrm>
            <a:off x="653143" y="6198919"/>
            <a:ext cx="10972800" cy="659081"/>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Times New Roman"/>
                <a:ea typeface="+mn-ea"/>
                <a:cs typeface="+mn-cs"/>
              </a:rPr>
              <a:t>Word </a:t>
            </a:r>
            <a:r>
              <a:rPr kumimoji="0" lang="en-US" sz="3600" b="1"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Times New Roman"/>
                <a:ea typeface="+mn-ea"/>
                <a:cs typeface="+mn-cs"/>
              </a:rPr>
              <a:t>Slave</a:t>
            </a:r>
            <a:r>
              <a:rPr kumimoji="0" lang="en-US" sz="3600" b="0"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Times New Roman"/>
                <a:ea typeface="+mn-ea"/>
                <a:cs typeface="+mn-cs"/>
              </a:rPr>
              <a:t> @Jeremiah 2:14 &amp; </a:t>
            </a:r>
            <a:r>
              <a:rPr kumimoji="0" lang="en-US" sz="3600" b="1"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Times New Roman"/>
                <a:ea typeface="+mn-ea"/>
                <a:cs typeface="+mn-cs"/>
              </a:rPr>
              <a:t>Slaves</a:t>
            </a:r>
            <a:r>
              <a:rPr kumimoji="0" lang="en-US" sz="3600" b="0" i="0" u="none" strike="noStrike" kern="1200" cap="none" spc="0" normalizeH="0" baseline="0" noProof="0" dirty="0">
                <a:ln>
                  <a:noFill/>
                </a:ln>
                <a:solidFill>
                  <a:srgbClr val="2D2DB9">
                    <a:lumMod val="75000"/>
                  </a:srgbClr>
                </a:solidFill>
                <a:effectLst>
                  <a:outerShdw blurRad="38100" dist="38100" dir="2700000" algn="tl">
                    <a:srgbClr val="000000">
                      <a:alpha val="43137"/>
                    </a:srgbClr>
                  </a:outerShdw>
                </a:effectLst>
                <a:uLnTx/>
                <a:uFillTx/>
                <a:latin typeface="Times New Roman"/>
                <a:ea typeface="+mn-ea"/>
                <a:cs typeface="+mn-cs"/>
              </a:rPr>
              <a:t> @Revelation 18:13</a:t>
            </a:r>
          </a:p>
        </p:txBody>
      </p:sp>
    </p:spTree>
    <p:extLst>
      <p:ext uri="{BB962C8B-B14F-4D97-AF65-F5344CB8AC3E}">
        <p14:creationId xmlns:p14="http://schemas.microsoft.com/office/powerpoint/2010/main" val="427678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DFFEC0-7279-E5C3-F8CC-5D658E5DF050}"/>
              </a:ext>
            </a:extLst>
          </p:cNvPr>
          <p:cNvSpPr txBox="1"/>
          <p:nvPr/>
        </p:nvSpPr>
        <p:spPr>
          <a:xfrm>
            <a:off x="168675" y="65314"/>
            <a:ext cx="11830491" cy="6740307"/>
          </a:xfrm>
          <a:prstGeom prst="rect">
            <a:avLst/>
          </a:prstGeom>
          <a:noFill/>
        </p:spPr>
        <p:txBody>
          <a:bodyPr wrap="square">
            <a:spAutoFit/>
          </a:bodyPr>
          <a:lstStyle/>
          <a:p>
            <a:r>
              <a:rPr lang="en-US" sz="4800" b="1" dirty="0">
                <a:solidFill>
                  <a:schemeClr val="accent6">
                    <a:lumMod val="60000"/>
                    <a:lumOff val="40000"/>
                  </a:schemeClr>
                </a:solidFill>
                <a:hlinkClick r:id="rId2">
                  <a:extLst>
                    <a:ext uri="{A12FA001-AC4F-418D-AE19-62706E023703}">
                      <ahyp:hlinkClr xmlns:ahyp="http://schemas.microsoft.com/office/drawing/2018/hyperlinkcolor" val="tx"/>
                    </a:ext>
                  </a:extLst>
                </a:hlinkClick>
              </a:rPr>
              <a:t>Pulpit Commentary @Colossians 3: 22 - 24</a:t>
            </a:r>
            <a:endParaRPr lang="en-US" sz="4800" b="1" dirty="0">
              <a:solidFill>
                <a:schemeClr val="accent6">
                  <a:lumMod val="60000"/>
                  <a:lumOff val="40000"/>
                </a:schemeClr>
              </a:solidFill>
              <a:latin typeface="Colonna MT" panose="04020805060202030203" pitchFamily="82" charset="0"/>
            </a:endParaRPr>
          </a:p>
          <a:p>
            <a:endParaRPr lang="en-US" sz="800" b="1" dirty="0">
              <a:solidFill>
                <a:srgbClr val="C00000"/>
              </a:solidFill>
              <a:latin typeface="Colonna MT" panose="04020805060202030203" pitchFamily="82" charset="0"/>
            </a:endParaRPr>
          </a:p>
          <a:p>
            <a:r>
              <a:rPr lang="en-US" sz="1600" b="1" dirty="0">
                <a:solidFill>
                  <a:srgbClr val="C00000"/>
                </a:solidFill>
                <a:latin typeface="Colonna MT" panose="04020805060202030203" pitchFamily="82" charset="0"/>
              </a:rPr>
              <a:t>Ve</a:t>
            </a:r>
            <a:r>
              <a:rPr lang="en-US" sz="1600" dirty="0">
                <a:solidFill>
                  <a:srgbClr val="C00000"/>
                </a:solidFill>
                <a:latin typeface="Colonna MT" panose="04020805060202030203" pitchFamily="82" charset="0"/>
              </a:rPr>
              <a:t>rse 22. - Ye servants (literally, </a:t>
            </a:r>
            <a:r>
              <a:rPr lang="en-US" sz="1600" b="1" dirty="0">
                <a:solidFill>
                  <a:srgbClr val="C00000"/>
                </a:solidFill>
                <a:latin typeface="Colonna MT" panose="04020805060202030203" pitchFamily="82" charset="0"/>
              </a:rPr>
              <a:t>bondmen</a:t>
            </a:r>
            <a:r>
              <a:rPr lang="en-US" sz="1600" dirty="0">
                <a:solidFill>
                  <a:srgbClr val="C00000"/>
                </a:solidFill>
                <a:latin typeface="Colonna MT" panose="04020805060202030203" pitchFamily="82" charset="0"/>
              </a:rPr>
              <a:t>)</a:t>
            </a:r>
            <a:r>
              <a:rPr lang="en-US" sz="1600" b="1" dirty="0">
                <a:solidFill>
                  <a:srgbClr val="C00000"/>
                </a:solidFill>
                <a:latin typeface="Colonna MT" panose="04020805060202030203" pitchFamily="82" charset="0"/>
              </a:rPr>
              <a:t>, be obedient in all things to your lords according to the flesh</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3">
                  <a:extLst>
                    <a:ext uri="{A12FA001-AC4F-418D-AE19-62706E023703}">
                      <ahyp:hlinkClr xmlns:ahyp="http://schemas.microsoft.com/office/drawing/2018/hyperlinkcolor" val="tx"/>
                    </a:ext>
                  </a:extLst>
                </a:hlinkClick>
              </a:rPr>
              <a:t>Ephesians 6:5-9</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4">
                  <a:extLst>
                    <a:ext uri="{A12FA001-AC4F-418D-AE19-62706E023703}">
                      <ahyp:hlinkClr xmlns:ahyp="http://schemas.microsoft.com/office/drawing/2018/hyperlinkcolor" val="tx"/>
                    </a:ext>
                  </a:extLst>
                </a:hlinkClick>
              </a:rPr>
              <a:t>1 Timothy 6:1, 2</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5">
                  <a:extLst>
                    <a:ext uri="{A12FA001-AC4F-418D-AE19-62706E023703}">
                      <ahyp:hlinkClr xmlns:ahyp="http://schemas.microsoft.com/office/drawing/2018/hyperlinkcolor" val="tx"/>
                    </a:ext>
                  </a:extLst>
                </a:hlinkClick>
              </a:rPr>
              <a:t>Titus 2:9, 10</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6">
                  <a:extLst>
                    <a:ext uri="{A12FA001-AC4F-418D-AE19-62706E023703}">
                      <ahyp:hlinkClr xmlns:ahyp="http://schemas.microsoft.com/office/drawing/2018/hyperlinkcolor" val="tx"/>
                    </a:ext>
                  </a:extLst>
                </a:hlinkClick>
              </a:rPr>
              <a:t>1 Corinthians 7:21-24</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7">
                  <a:extLst>
                    <a:ext uri="{A12FA001-AC4F-418D-AE19-62706E023703}">
                      <ahyp:hlinkClr xmlns:ahyp="http://schemas.microsoft.com/office/drawing/2018/hyperlinkcolor" val="tx"/>
                    </a:ext>
                  </a:extLst>
                </a:hlinkClick>
              </a:rPr>
              <a:t>Romans 13:1, 5</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8">
                  <a:extLst>
                    <a:ext uri="{A12FA001-AC4F-418D-AE19-62706E023703}">
                      <ahyp:hlinkClr xmlns:ahyp="http://schemas.microsoft.com/office/drawing/2018/hyperlinkcolor" val="tx"/>
                    </a:ext>
                  </a:extLst>
                </a:hlinkClick>
              </a:rPr>
              <a:t>1 Peter 2:18-25</a:t>
            </a:r>
            <a:r>
              <a:rPr lang="en-US" sz="1600" dirty="0">
                <a:solidFill>
                  <a:srgbClr val="C00000"/>
                </a:solidFill>
                <a:latin typeface="Colonna MT" panose="04020805060202030203" pitchFamily="82" charset="0"/>
              </a:rPr>
              <a:t>). The duties of </a:t>
            </a:r>
            <a:r>
              <a:rPr lang="en-US" sz="1600" b="1" dirty="0">
                <a:solidFill>
                  <a:srgbClr val="C00000"/>
                </a:solidFill>
                <a:latin typeface="Colonna MT" panose="04020805060202030203" pitchFamily="82" charset="0"/>
              </a:rPr>
              <a:t>servants &amp; masters</a:t>
            </a:r>
            <a:r>
              <a:rPr lang="en-US" sz="1600" dirty="0">
                <a:solidFill>
                  <a:srgbClr val="C00000"/>
                </a:solidFill>
                <a:latin typeface="Colonna MT" panose="04020805060202030203" pitchFamily="82" charset="0"/>
              </a:rPr>
              <a:t> are prominent here (ver. 22- </a:t>
            </a:r>
            <a:r>
              <a:rPr lang="en-US" sz="1600" dirty="0">
                <a:solidFill>
                  <a:srgbClr val="C00000"/>
                </a:solidFill>
                <a:latin typeface="Colonna MT" panose="04020805060202030203" pitchFamily="82" charset="0"/>
                <a:hlinkClick r:id="rId9">
                  <a:extLst>
                    <a:ext uri="{A12FA001-AC4F-418D-AE19-62706E023703}">
                      <ahyp:hlinkClr xmlns:ahyp="http://schemas.microsoft.com/office/drawing/2018/hyperlinkcolor" val="tx"/>
                    </a:ext>
                  </a:extLst>
                </a:hlinkClick>
              </a:rPr>
              <a:t>Colossians 4:1</a:t>
            </a:r>
            <a:r>
              <a:rPr lang="en-US" sz="1600" dirty="0">
                <a:solidFill>
                  <a:srgbClr val="C00000"/>
                </a:solidFill>
                <a:latin typeface="Colonna MT" panose="04020805060202030203" pitchFamily="82" charset="0"/>
              </a:rPr>
              <a:t>), in view of the emphasis thrown upon the lordship of Christ; and partly, no doubt, with reference to the case of the runaway slave Onesimus (</a:t>
            </a:r>
            <a:r>
              <a:rPr lang="en-US" sz="1600" dirty="0">
                <a:solidFill>
                  <a:srgbClr val="C00000"/>
                </a:solidFill>
                <a:latin typeface="Colonna MT" panose="04020805060202030203" pitchFamily="82" charset="0"/>
                <a:hlinkClick r:id="rId10">
                  <a:extLst>
                    <a:ext uri="{A12FA001-AC4F-418D-AE19-62706E023703}">
                      <ahyp:hlinkClr xmlns:ahyp="http://schemas.microsoft.com/office/drawing/2018/hyperlinkcolor" val="tx"/>
                    </a:ext>
                  </a:extLst>
                </a:hlinkClick>
              </a:rPr>
              <a:t>Colossians 4:9</a:t>
            </a:r>
            <a:r>
              <a:rPr lang="en-US" sz="1600" dirty="0">
                <a:solidFill>
                  <a:srgbClr val="C00000"/>
                </a:solidFill>
                <a:latin typeface="Colonna MT" panose="04020805060202030203" pitchFamily="82" charset="0"/>
              </a:rPr>
              <a:t>; Epistle to Philemon) "Servant" is </a:t>
            </a:r>
            <a:r>
              <a:rPr lang="en-US" sz="1600" dirty="0" err="1">
                <a:solidFill>
                  <a:srgbClr val="C00000"/>
                </a:solidFill>
                <a:latin typeface="Colonna MT" panose="04020805060202030203" pitchFamily="82" charset="0"/>
              </a:rPr>
              <a:t>δοῦλος</a:t>
            </a:r>
            <a:r>
              <a:rPr lang="en-US" sz="1600" dirty="0">
                <a:solidFill>
                  <a:srgbClr val="C00000"/>
                </a:solidFill>
                <a:latin typeface="Colonna MT" panose="04020805060202030203" pitchFamily="82" charset="0"/>
              </a:rPr>
              <a:t>, </a:t>
            </a:r>
            <a:r>
              <a:rPr lang="en-US" sz="1600" b="1" dirty="0">
                <a:solidFill>
                  <a:srgbClr val="C00000"/>
                </a:solidFill>
                <a:latin typeface="Colonna MT" panose="04020805060202030203" pitchFamily="82" charset="0"/>
              </a:rPr>
              <a:t>bondman</a:t>
            </a:r>
            <a:r>
              <a:rPr lang="en-US" sz="1600" dirty="0">
                <a:solidFill>
                  <a:srgbClr val="C00000"/>
                </a:solidFill>
                <a:latin typeface="Colonna MT" panose="04020805060202030203" pitchFamily="82" charset="0"/>
              </a:rPr>
              <a:t>, as in </a:t>
            </a:r>
            <a:r>
              <a:rPr lang="en-US" sz="1600" dirty="0">
                <a:solidFill>
                  <a:srgbClr val="C00000"/>
                </a:solidFill>
                <a:latin typeface="Colonna MT" panose="04020805060202030203" pitchFamily="82" charset="0"/>
                <a:hlinkClick r:id="rId11">
                  <a:extLst>
                    <a:ext uri="{A12FA001-AC4F-418D-AE19-62706E023703}">
                      <ahyp:hlinkClr xmlns:ahyp="http://schemas.microsoft.com/office/drawing/2018/hyperlinkcolor" val="tx"/>
                    </a:ext>
                  </a:extLst>
                </a:hlinkClick>
              </a:rPr>
              <a:t>Colossians 1:1</a:t>
            </a:r>
            <a:r>
              <a:rPr lang="en-US" sz="1600" dirty="0">
                <a:solidFill>
                  <a:srgbClr val="C00000"/>
                </a:solidFill>
                <a:latin typeface="Colonna MT" panose="04020805060202030203" pitchFamily="82" charset="0"/>
              </a:rPr>
              <a:t> and commonly in St. Paul. In </a:t>
            </a:r>
            <a:r>
              <a:rPr lang="en-US" sz="1600" dirty="0">
                <a:solidFill>
                  <a:srgbClr val="C00000"/>
                </a:solidFill>
                <a:latin typeface="Colonna MT" panose="04020805060202030203" pitchFamily="82" charset="0"/>
                <a:hlinkClick r:id="rId8">
                  <a:extLst>
                    <a:ext uri="{A12FA001-AC4F-418D-AE19-62706E023703}">
                      <ahyp:hlinkClr xmlns:ahyp="http://schemas.microsoft.com/office/drawing/2018/hyperlinkcolor" val="tx"/>
                    </a:ext>
                  </a:extLst>
                </a:hlinkClick>
              </a:rPr>
              <a:t>1 Peter 2:18</a:t>
            </a:r>
            <a:r>
              <a:rPr lang="en-US" sz="1600" dirty="0">
                <a:solidFill>
                  <a:srgbClr val="C00000"/>
                </a:solidFill>
                <a:latin typeface="Colonna MT" panose="04020805060202030203" pitchFamily="82" charset="0"/>
              </a:rPr>
              <a:t>  we have the milder </a:t>
            </a:r>
            <a:r>
              <a:rPr lang="en-US" sz="1600" dirty="0" err="1">
                <a:solidFill>
                  <a:srgbClr val="C00000"/>
                </a:solidFill>
                <a:latin typeface="Colonna MT" panose="04020805060202030203" pitchFamily="82" charset="0"/>
              </a:rPr>
              <a:t>οἰκετής</a:t>
            </a:r>
            <a:r>
              <a:rPr lang="en-US" sz="1600" dirty="0">
                <a:solidFill>
                  <a:srgbClr val="C00000"/>
                </a:solidFill>
                <a:latin typeface="Colonna MT" panose="04020805060202030203" pitchFamily="82" charset="0"/>
              </a:rPr>
              <a:t>, </a:t>
            </a:r>
            <a:r>
              <a:rPr lang="en-US" sz="1600" b="1" dirty="0">
                <a:solidFill>
                  <a:srgbClr val="C00000"/>
                </a:solidFill>
                <a:latin typeface="Colonna MT" panose="04020805060202030203" pitchFamily="82" charset="0"/>
              </a:rPr>
              <a:t>domestic.</a:t>
            </a:r>
            <a:r>
              <a:rPr lang="en-US" sz="1600" dirty="0">
                <a:solidFill>
                  <a:srgbClr val="C00000"/>
                </a:solidFill>
                <a:latin typeface="Colonna MT" panose="04020805060202030203" pitchFamily="82" charset="0"/>
              </a:rPr>
              <a:t> The vast majority of servants of all kinds at this time in the Greek and Roman world were </a:t>
            </a:r>
            <a:r>
              <a:rPr lang="en-US" sz="1600" b="1" dirty="0">
                <a:solidFill>
                  <a:srgbClr val="C00000"/>
                </a:solidFill>
                <a:latin typeface="Colonna MT" panose="04020805060202030203" pitchFamily="82" charset="0"/>
              </a:rPr>
              <a:t>slaves.</a:t>
            </a:r>
            <a:r>
              <a:rPr lang="en-US" sz="1600" dirty="0">
                <a:solidFill>
                  <a:srgbClr val="C00000"/>
                </a:solidFill>
                <a:latin typeface="Colonna MT" panose="04020805060202030203" pitchFamily="82" charset="0"/>
              </a:rPr>
              <a:t> In most districts the slaves were much more numerous than the free population. And they were undoubtedly numerous in the early Church. The gospel has always been welcome to the poor and oppressed. The attitude of St. Paul and of Christianity towards slavery claims consideration under the Epistle to Philemon; on this point see Lightfoot's 'Introduction.' Here and in </a:t>
            </a:r>
            <a:r>
              <a:rPr lang="en-US" sz="1600" dirty="0">
                <a:solidFill>
                  <a:srgbClr val="C00000"/>
                </a:solidFill>
                <a:latin typeface="Colonna MT" panose="04020805060202030203" pitchFamily="82" charset="0"/>
                <a:hlinkClick r:id="rId3">
                  <a:extLst>
                    <a:ext uri="{A12FA001-AC4F-418D-AE19-62706E023703}">
                      <ahyp:hlinkClr xmlns:ahyp="http://schemas.microsoft.com/office/drawing/2018/hyperlinkcolor" val="tx"/>
                    </a:ext>
                  </a:extLst>
                </a:hlinkClick>
              </a:rPr>
              <a:t>Ephesians 6:5</a:t>
            </a:r>
            <a:r>
              <a:rPr lang="en-US" sz="1600" dirty="0">
                <a:solidFill>
                  <a:srgbClr val="C00000"/>
                </a:solidFill>
                <a:latin typeface="Colonna MT" panose="04020805060202030203" pitchFamily="82" charset="0"/>
              </a:rPr>
              <a:t> (comp. </a:t>
            </a:r>
            <a:r>
              <a:rPr lang="en-US" sz="1600" dirty="0" err="1">
                <a:solidFill>
                  <a:srgbClr val="C00000"/>
                </a:solidFill>
                <a:latin typeface="Colonna MT" panose="04020805060202030203" pitchFamily="82" charset="0"/>
              </a:rPr>
              <a:t>vers</a:t>
            </a:r>
            <a:r>
              <a:rPr lang="en-US" sz="1600" dirty="0">
                <a:solidFill>
                  <a:srgbClr val="C00000"/>
                </a:solidFill>
                <a:latin typeface="Colonna MT" panose="04020805060202030203" pitchFamily="82" charset="0"/>
              </a:rPr>
              <a:t>. 7, 8) the apostle calls the master </a:t>
            </a:r>
            <a:r>
              <a:rPr lang="en-US" sz="1600" dirty="0" err="1">
                <a:solidFill>
                  <a:srgbClr val="C00000"/>
                </a:solidFill>
                <a:latin typeface="Colonna MT" panose="04020805060202030203" pitchFamily="82" charset="0"/>
              </a:rPr>
              <a:t>κύριος</a:t>
            </a:r>
            <a:r>
              <a:rPr lang="en-US" sz="1600" dirty="0">
                <a:solidFill>
                  <a:srgbClr val="C00000"/>
                </a:solidFill>
                <a:latin typeface="Colonna MT" panose="04020805060202030203" pitchFamily="82" charset="0"/>
              </a:rPr>
              <a:t> ("lord") in reference to "the Lord Christ" (</a:t>
            </a:r>
            <a:r>
              <a:rPr lang="en-US" sz="1600" dirty="0" err="1">
                <a:solidFill>
                  <a:srgbClr val="C00000"/>
                </a:solidFill>
                <a:latin typeface="Colonna MT" panose="04020805060202030203" pitchFamily="82" charset="0"/>
              </a:rPr>
              <a:t>vers</a:t>
            </a:r>
            <a:r>
              <a:rPr lang="en-US" sz="1600" dirty="0">
                <a:solidFill>
                  <a:srgbClr val="C00000"/>
                </a:solidFill>
                <a:latin typeface="Colonna MT" panose="04020805060202030203" pitchFamily="82" charset="0"/>
              </a:rPr>
              <a:t>. 22 b, 24); elsewhere in the New Testament, as in common Greek, the opposite of </a:t>
            </a:r>
            <a:r>
              <a:rPr lang="en-US" sz="1600" dirty="0" err="1">
                <a:solidFill>
                  <a:srgbClr val="C00000"/>
                </a:solidFill>
                <a:latin typeface="Colonna MT" panose="04020805060202030203" pitchFamily="82" charset="0"/>
              </a:rPr>
              <a:t>δοῦλος</a:t>
            </a:r>
            <a:r>
              <a:rPr lang="en-US" sz="1600" dirty="0">
                <a:solidFill>
                  <a:srgbClr val="C00000"/>
                </a:solidFill>
                <a:latin typeface="Colonna MT" panose="04020805060202030203" pitchFamily="82" charset="0"/>
              </a:rPr>
              <a:t> is </a:t>
            </a:r>
            <a:r>
              <a:rPr lang="en-US" sz="1600" dirty="0" err="1">
                <a:solidFill>
                  <a:srgbClr val="C00000"/>
                </a:solidFill>
                <a:latin typeface="Colonna MT" panose="04020805060202030203" pitchFamily="82" charset="0"/>
              </a:rPr>
              <a:t>δεσ</a:t>
            </a:r>
            <a:r>
              <a:rPr lang="en-US" sz="1600" dirty="0">
                <a:solidFill>
                  <a:srgbClr val="C00000"/>
                </a:solidFill>
                <a:latin typeface="Colonna MT" panose="04020805060202030203" pitchFamily="82" charset="0"/>
              </a:rPr>
              <a:t>ποτής (</a:t>
            </a:r>
            <a:r>
              <a:rPr lang="en-US" sz="1600" dirty="0">
                <a:solidFill>
                  <a:srgbClr val="C00000"/>
                </a:solidFill>
                <a:latin typeface="Colonna MT" panose="04020805060202030203" pitchFamily="82" charset="0"/>
                <a:hlinkClick r:id="rId4">
                  <a:extLst>
                    <a:ext uri="{A12FA001-AC4F-418D-AE19-62706E023703}">
                      <ahyp:hlinkClr xmlns:ahyp="http://schemas.microsoft.com/office/drawing/2018/hyperlinkcolor" val="tx"/>
                    </a:ext>
                  </a:extLst>
                </a:hlinkClick>
              </a:rPr>
              <a:t>1 Timothy 6:1, 2</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12">
                  <a:extLst>
                    <a:ext uri="{A12FA001-AC4F-418D-AE19-62706E023703}">
                      <ahyp:hlinkClr xmlns:ahyp="http://schemas.microsoft.com/office/drawing/2018/hyperlinkcolor" val="tx"/>
                    </a:ext>
                  </a:extLst>
                </a:hlinkClick>
              </a:rPr>
              <a:t>2 Timothy 2:21</a:t>
            </a:r>
            <a:r>
              <a:rPr lang="en-US" sz="1600" dirty="0">
                <a:solidFill>
                  <a:srgbClr val="C00000"/>
                </a:solidFill>
                <a:latin typeface="Colonna MT" panose="04020805060202030203" pitchFamily="82" charset="0"/>
              </a:rPr>
              <a:t>, etc.), "According to flesh," that is, "in outward, earthly relationship" (comp. </a:t>
            </a:r>
            <a:r>
              <a:rPr lang="en-US" sz="1600" dirty="0">
                <a:solidFill>
                  <a:srgbClr val="C00000"/>
                </a:solidFill>
                <a:latin typeface="Colonna MT" panose="04020805060202030203" pitchFamily="82" charset="0"/>
                <a:hlinkClick r:id="rId13">
                  <a:extLst>
                    <a:ext uri="{A12FA001-AC4F-418D-AE19-62706E023703}">
                      <ahyp:hlinkClr xmlns:ahyp="http://schemas.microsoft.com/office/drawing/2018/hyperlinkcolor" val="tx"/>
                    </a:ext>
                  </a:extLst>
                </a:hlinkClick>
              </a:rPr>
              <a:t>Romans 4:1</a:t>
            </a:r>
            <a:r>
              <a:rPr lang="en-US" sz="1600" dirty="0">
                <a:solidFill>
                  <a:srgbClr val="C00000"/>
                </a:solidFill>
                <a:latin typeface="Colonna MT" panose="04020805060202030203" pitchFamily="82" charset="0"/>
              </a:rPr>
              <a:t>): Christ is </a:t>
            </a:r>
            <a:r>
              <a:rPr lang="en-US" sz="1600" b="1" dirty="0">
                <a:solidFill>
                  <a:srgbClr val="C00000"/>
                </a:solidFill>
                <a:latin typeface="Colonna MT" panose="04020805060202030203" pitchFamily="82" charset="0"/>
              </a:rPr>
              <a:t>the Lord</a:t>
            </a:r>
            <a:r>
              <a:rPr lang="en-US" sz="1600" dirty="0">
                <a:solidFill>
                  <a:srgbClr val="C00000"/>
                </a:solidFill>
                <a:latin typeface="Colonna MT" panose="04020805060202030203" pitchFamily="82" charset="0"/>
              </a:rPr>
              <a:t> in the absolute and abiding sense of the word (similarly, "in the flesh" and "in the Lord," </a:t>
            </a:r>
            <a:r>
              <a:rPr lang="en-US" sz="1600" dirty="0">
                <a:solidFill>
                  <a:srgbClr val="C00000"/>
                </a:solidFill>
                <a:latin typeface="Colonna MT" panose="04020805060202030203" pitchFamily="82" charset="0"/>
                <a:hlinkClick r:id="rId14">
                  <a:extLst>
                    <a:ext uri="{A12FA001-AC4F-418D-AE19-62706E023703}">
                      <ahyp:hlinkClr xmlns:ahyp="http://schemas.microsoft.com/office/drawing/2018/hyperlinkcolor" val="tx"/>
                    </a:ext>
                  </a:extLst>
                </a:hlinkClick>
              </a:rPr>
              <a:t>Philemon 1:16</a:t>
            </a:r>
            <a:r>
              <a:rPr lang="en-US" sz="1600" dirty="0">
                <a:solidFill>
                  <a:srgbClr val="C00000"/>
                </a:solidFill>
                <a:latin typeface="Colonna MT" panose="04020805060202030203" pitchFamily="82" charset="0"/>
              </a:rPr>
              <a:t>). Not with acts of eye service (literally, </a:t>
            </a:r>
            <a:r>
              <a:rPr lang="en-US" sz="1600" b="1" dirty="0">
                <a:solidFill>
                  <a:srgbClr val="C00000"/>
                </a:solidFill>
                <a:latin typeface="Colonna MT" panose="04020805060202030203" pitchFamily="82" charset="0"/>
              </a:rPr>
              <a:t>not</a:t>
            </a:r>
            <a:r>
              <a:rPr lang="en-US" sz="1600" dirty="0">
                <a:solidFill>
                  <a:srgbClr val="C00000"/>
                </a:solidFill>
                <a:latin typeface="Colonna MT" panose="04020805060202030203" pitchFamily="82" charset="0"/>
              </a:rPr>
              <a:t> </a:t>
            </a:r>
            <a:r>
              <a:rPr lang="en-US" sz="1600" b="1" dirty="0">
                <a:solidFill>
                  <a:srgbClr val="C00000"/>
                </a:solidFill>
                <a:latin typeface="Colonna MT" panose="04020805060202030203" pitchFamily="82" charset="0"/>
              </a:rPr>
              <a:t>in eye services</a:t>
            </a:r>
            <a:r>
              <a:rPr lang="en-US" sz="1600" dirty="0">
                <a:solidFill>
                  <a:srgbClr val="C00000"/>
                </a:solidFill>
                <a:latin typeface="Colonna MT" panose="04020805060202030203" pitchFamily="82" charset="0"/>
              </a:rPr>
              <a:t>)</a:t>
            </a:r>
            <a:r>
              <a:rPr lang="en-US" sz="1600" b="1" dirty="0">
                <a:solidFill>
                  <a:srgbClr val="C00000"/>
                </a:solidFill>
                <a:latin typeface="Colonna MT" panose="04020805060202030203" pitchFamily="82" charset="0"/>
              </a:rPr>
              <a:t>, as man pleasers, but in singleness of heart, fearing the Lord</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15">
                  <a:extLst>
                    <a:ext uri="{A12FA001-AC4F-418D-AE19-62706E023703}">
                      <ahyp:hlinkClr xmlns:ahyp="http://schemas.microsoft.com/office/drawing/2018/hyperlinkcolor" val="tx"/>
                    </a:ext>
                  </a:extLst>
                </a:hlinkClick>
              </a:rPr>
              <a:t>Ephesians 6:6</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16">
                  <a:extLst>
                    <a:ext uri="{A12FA001-AC4F-418D-AE19-62706E023703}">
                      <ahyp:hlinkClr xmlns:ahyp="http://schemas.microsoft.com/office/drawing/2018/hyperlinkcolor" val="tx"/>
                    </a:ext>
                  </a:extLst>
                </a:hlinkClick>
              </a:rPr>
              <a:t>Ephesians 5:21</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17">
                  <a:extLst>
                    <a:ext uri="{A12FA001-AC4F-418D-AE19-62706E023703}">
                      <ahyp:hlinkClr xmlns:ahyp="http://schemas.microsoft.com/office/drawing/2018/hyperlinkcolor" val="tx"/>
                    </a:ext>
                  </a:extLst>
                </a:hlinkClick>
              </a:rPr>
              <a:t>1 Thessalonians 2:4</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18">
                  <a:extLst>
                    <a:ext uri="{A12FA001-AC4F-418D-AE19-62706E023703}">
                      <ahyp:hlinkClr xmlns:ahyp="http://schemas.microsoft.com/office/drawing/2018/hyperlinkcolor" val="tx"/>
                    </a:ext>
                  </a:extLst>
                </a:hlinkClick>
              </a:rPr>
              <a:t>Galatians 1:10</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19">
                  <a:extLst>
                    <a:ext uri="{A12FA001-AC4F-418D-AE19-62706E023703}">
                      <ahyp:hlinkClr xmlns:ahyp="http://schemas.microsoft.com/office/drawing/2018/hyperlinkcolor" val="tx"/>
                    </a:ext>
                  </a:extLst>
                </a:hlinkClick>
              </a:rPr>
              <a:t>Matthew 6:22</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20">
                  <a:extLst>
                    <a:ext uri="{A12FA001-AC4F-418D-AE19-62706E023703}">
                      <ahyp:hlinkClr xmlns:ahyp="http://schemas.microsoft.com/office/drawing/2018/hyperlinkcolor" val="tx"/>
                    </a:ext>
                  </a:extLst>
                </a:hlinkClick>
              </a:rPr>
              <a:t>Luke 11:34</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21">
                  <a:extLst>
                    <a:ext uri="{A12FA001-AC4F-418D-AE19-62706E023703}">
                      <ahyp:hlinkClr xmlns:ahyp="http://schemas.microsoft.com/office/drawing/2018/hyperlinkcolor" val="tx"/>
                    </a:ext>
                  </a:extLst>
                </a:hlinkClick>
              </a:rPr>
              <a:t>James 1:5-8</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22">
                  <a:extLst>
                    <a:ext uri="{A12FA001-AC4F-418D-AE19-62706E023703}">
                      <ahyp:hlinkClr xmlns:ahyp="http://schemas.microsoft.com/office/drawing/2018/hyperlinkcolor" val="tx"/>
                    </a:ext>
                  </a:extLst>
                </a:hlinkClick>
              </a:rPr>
              <a:t>Psalm 123:2</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23">
                  <a:extLst>
                    <a:ext uri="{A12FA001-AC4F-418D-AE19-62706E023703}">
                      <ahyp:hlinkClr xmlns:ahyp="http://schemas.microsoft.com/office/drawing/2018/hyperlinkcolor" val="tx"/>
                    </a:ext>
                  </a:extLst>
                </a:hlinkClick>
              </a:rPr>
              <a:t>Isaiah 8:13</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24">
                  <a:extLst>
                    <a:ext uri="{A12FA001-AC4F-418D-AE19-62706E023703}">
                      <ahyp:hlinkClr xmlns:ahyp="http://schemas.microsoft.com/office/drawing/2018/hyperlinkcolor" val="tx"/>
                    </a:ext>
                  </a:extLst>
                </a:hlinkClick>
              </a:rPr>
              <a:t>Revelation 2:23</a:t>
            </a:r>
            <a:r>
              <a:rPr lang="en-US" sz="1600" dirty="0">
                <a:solidFill>
                  <a:srgbClr val="C00000"/>
                </a:solidFill>
                <a:latin typeface="Colonna MT" panose="04020805060202030203" pitchFamily="82" charset="0"/>
              </a:rPr>
              <a:t>). "Eye service" is plural here, according to Revised Text; singular in </a:t>
            </a:r>
            <a:r>
              <a:rPr lang="en-US" sz="1600" dirty="0">
                <a:solidFill>
                  <a:srgbClr val="C00000"/>
                </a:solidFill>
                <a:latin typeface="Colonna MT" panose="04020805060202030203" pitchFamily="82" charset="0"/>
                <a:hlinkClick r:id="rId15">
                  <a:extLst>
                    <a:ext uri="{A12FA001-AC4F-418D-AE19-62706E023703}">
                      <ahyp:hlinkClr xmlns:ahyp="http://schemas.microsoft.com/office/drawing/2018/hyperlinkcolor" val="tx"/>
                    </a:ext>
                  </a:extLst>
                </a:hlinkClick>
              </a:rPr>
              <a:t>Ephesians 6:6</a:t>
            </a:r>
            <a:r>
              <a:rPr lang="en-US" sz="1600" dirty="0">
                <a:solidFill>
                  <a:srgbClr val="C00000"/>
                </a:solidFill>
                <a:latin typeface="Colonna MT" panose="04020805060202030203" pitchFamily="82" charset="0"/>
              </a:rPr>
              <a:t>. Here the word </a:t>
            </a:r>
            <a:r>
              <a:rPr lang="en-US" sz="1600" dirty="0" err="1">
                <a:solidFill>
                  <a:srgbClr val="C00000"/>
                </a:solidFill>
                <a:latin typeface="Colonna MT" panose="04020805060202030203" pitchFamily="82" charset="0"/>
              </a:rPr>
              <a:t>ὀφθ</a:t>
            </a:r>
            <a:r>
              <a:rPr lang="en-US" sz="1600" dirty="0">
                <a:solidFill>
                  <a:srgbClr val="C00000"/>
                </a:solidFill>
                <a:latin typeface="Colonna MT" panose="04020805060202030203" pitchFamily="82" charset="0"/>
              </a:rPr>
              <a:t>αλμοδουλεία first oocurs in Greek, like ἐθελοθρησκεία (</a:t>
            </a:r>
            <a:r>
              <a:rPr lang="en-US" sz="1600" dirty="0">
                <a:solidFill>
                  <a:srgbClr val="C00000"/>
                </a:solidFill>
                <a:latin typeface="Colonna MT" panose="04020805060202030203" pitchFamily="82" charset="0"/>
                <a:hlinkClick r:id="rId25">
                  <a:extLst>
                    <a:ext uri="{A12FA001-AC4F-418D-AE19-62706E023703}">
                      <ahyp:hlinkClr xmlns:ahyp="http://schemas.microsoft.com/office/drawing/2018/hyperlinkcolor" val="tx"/>
                    </a:ext>
                  </a:extLst>
                </a:hlinkClick>
              </a:rPr>
              <a:t>Colossians 2:23</a:t>
            </a:r>
            <a:r>
              <a:rPr lang="en-US" sz="1600" dirty="0">
                <a:solidFill>
                  <a:srgbClr val="C00000"/>
                </a:solidFill>
                <a:latin typeface="Colonna MT" panose="04020805060202030203" pitchFamily="82" charset="0"/>
              </a:rPr>
              <a:t>). It strikes at the besetting sin of servants of all kinds. </a:t>
            </a:r>
            <a:r>
              <a:rPr lang="en-US" sz="1600" dirty="0" err="1">
                <a:solidFill>
                  <a:srgbClr val="C00000"/>
                </a:solidFill>
                <a:latin typeface="Colonna MT" panose="04020805060202030203" pitchFamily="82" charset="0"/>
              </a:rPr>
              <a:t>Ανθρω</a:t>
            </a:r>
            <a:r>
              <a:rPr lang="en-US" sz="1600" dirty="0">
                <a:solidFill>
                  <a:srgbClr val="C00000"/>
                </a:solidFill>
                <a:latin typeface="Colonna MT" panose="04020805060202030203" pitchFamily="82" charset="0"/>
              </a:rPr>
              <a:t>πάρεσκος ("man pleaser") occurs in the LXX, </a:t>
            </a:r>
            <a:r>
              <a:rPr lang="en-US" sz="1600" dirty="0">
                <a:solidFill>
                  <a:srgbClr val="C00000"/>
                </a:solidFill>
                <a:latin typeface="Colonna MT" panose="04020805060202030203" pitchFamily="82" charset="0"/>
                <a:hlinkClick r:id="rId26">
                  <a:extLst>
                    <a:ext uri="{A12FA001-AC4F-418D-AE19-62706E023703}">
                      <ahyp:hlinkClr xmlns:ahyp="http://schemas.microsoft.com/office/drawing/2018/hyperlinkcolor" val="tx"/>
                    </a:ext>
                  </a:extLst>
                </a:hlinkClick>
              </a:rPr>
              <a:t>Psalm 52:6</a:t>
            </a:r>
            <a:r>
              <a:rPr lang="en-US" sz="1600" dirty="0">
                <a:solidFill>
                  <a:srgbClr val="C00000"/>
                </a:solidFill>
                <a:latin typeface="Colonna MT" panose="04020805060202030203" pitchFamily="82" charset="0"/>
              </a:rPr>
              <a:t> (comp. </a:t>
            </a:r>
            <a:r>
              <a:rPr lang="en-US" sz="1600" dirty="0">
                <a:solidFill>
                  <a:srgbClr val="C00000"/>
                </a:solidFill>
                <a:latin typeface="Colonna MT" panose="04020805060202030203" pitchFamily="82" charset="0"/>
                <a:hlinkClick r:id="rId27">
                  <a:extLst>
                    <a:ext uri="{A12FA001-AC4F-418D-AE19-62706E023703}">
                      <ahyp:hlinkClr xmlns:ahyp="http://schemas.microsoft.com/office/drawing/2018/hyperlinkcolor" val="tx"/>
                    </a:ext>
                  </a:extLst>
                </a:hlinkClick>
              </a:rPr>
              <a:t>1 Thessalonians 2:6</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18">
                  <a:extLst>
                    <a:ext uri="{A12FA001-AC4F-418D-AE19-62706E023703}">
                      <ahyp:hlinkClr xmlns:ahyp="http://schemas.microsoft.com/office/drawing/2018/hyperlinkcolor" val="tx"/>
                    </a:ext>
                  </a:extLst>
                </a:hlinkClick>
              </a:rPr>
              <a:t>Galatians 1:10</a:t>
            </a:r>
            <a:r>
              <a:rPr lang="en-US" sz="1600" dirty="0">
                <a:solidFill>
                  <a:srgbClr val="C00000"/>
                </a:solidFill>
                <a:latin typeface="Colonna MT" panose="04020805060202030203" pitchFamily="82" charset="0"/>
              </a:rPr>
              <a:t>). </a:t>
            </a:r>
            <a:r>
              <a:rPr lang="en-US" sz="1600" b="1" u="sng" dirty="0">
                <a:solidFill>
                  <a:srgbClr val="C00000"/>
                </a:solidFill>
                <a:latin typeface="Colonna MT" panose="04020805060202030203" pitchFamily="82" charset="0"/>
              </a:rPr>
              <a:t>The servant whose aim it is to please his earthly master in what will catch his eye, plays a double part, acting in one way when observed, in another when left to himself; with this duplicity is contrasted "singleness of heart" (</a:t>
            </a:r>
            <a:r>
              <a:rPr lang="en-US" sz="1600" b="1" u="sng" dirty="0">
                <a:solidFill>
                  <a:srgbClr val="C00000"/>
                </a:solidFill>
                <a:latin typeface="Colonna MT" panose="04020805060202030203" pitchFamily="82" charset="0"/>
                <a:hlinkClick r:id="rId28">
                  <a:extLst>
                    <a:ext uri="{A12FA001-AC4F-418D-AE19-62706E023703}">
                      <ahyp:hlinkClr xmlns:ahyp="http://schemas.microsoft.com/office/drawing/2018/hyperlinkcolor" val="tx"/>
                    </a:ext>
                  </a:extLst>
                </a:hlinkClick>
              </a:rPr>
              <a:t>Romans 12:8</a:t>
            </a:r>
            <a:r>
              <a:rPr lang="en-US" sz="1600" b="1" u="sng" dirty="0">
                <a:solidFill>
                  <a:srgbClr val="C00000"/>
                </a:solidFill>
                <a:latin typeface="Colonna MT" panose="04020805060202030203" pitchFamily="82" charset="0"/>
              </a:rPr>
              <a:t>; </a:t>
            </a:r>
            <a:r>
              <a:rPr lang="en-US" sz="1600" b="1" u="sng" dirty="0">
                <a:solidFill>
                  <a:srgbClr val="C00000"/>
                </a:solidFill>
                <a:latin typeface="Colonna MT" panose="04020805060202030203" pitchFamily="82" charset="0"/>
                <a:hlinkClick r:id="rId29">
                  <a:extLst>
                    <a:ext uri="{A12FA001-AC4F-418D-AE19-62706E023703}">
                      <ahyp:hlinkClr xmlns:ahyp="http://schemas.microsoft.com/office/drawing/2018/hyperlinkcolor" val="tx"/>
                    </a:ext>
                  </a:extLst>
                </a:hlinkClick>
              </a:rPr>
              <a:t>2 Corinthians 11:3</a:t>
            </a:r>
            <a:r>
              <a:rPr lang="en-US" sz="1600" b="1" u="sng" dirty="0">
                <a:solidFill>
                  <a:srgbClr val="C00000"/>
                </a:solidFill>
                <a:latin typeface="Colonna MT" panose="04020805060202030203" pitchFamily="82" charset="0"/>
              </a:rPr>
              <a:t>; ἀπ</a:t>
            </a:r>
            <a:r>
              <a:rPr lang="en-US" sz="1600" b="1" u="sng" dirty="0" err="1">
                <a:solidFill>
                  <a:srgbClr val="C00000"/>
                </a:solidFill>
                <a:latin typeface="Colonna MT" panose="04020805060202030203" pitchFamily="82" charset="0"/>
              </a:rPr>
              <a:t>λότης</a:t>
            </a:r>
            <a:r>
              <a:rPr lang="en-US" sz="1600" b="1" u="sng" dirty="0">
                <a:solidFill>
                  <a:srgbClr val="C00000"/>
                </a:solidFill>
                <a:latin typeface="Colonna MT" panose="04020805060202030203" pitchFamily="82" charset="0"/>
              </a:rPr>
              <a:t> in </a:t>
            </a:r>
            <a:r>
              <a:rPr lang="en-US" sz="1600" b="1" u="sng" dirty="0">
                <a:solidFill>
                  <a:srgbClr val="C00000"/>
                </a:solidFill>
                <a:latin typeface="Colonna MT" panose="04020805060202030203" pitchFamily="82" charset="0"/>
                <a:hlinkClick r:id="rId30">
                  <a:extLst>
                    <a:ext uri="{A12FA001-AC4F-418D-AE19-62706E023703}">
                      <ahyp:hlinkClr xmlns:ahyp="http://schemas.microsoft.com/office/drawing/2018/hyperlinkcolor" val="tx"/>
                    </a:ext>
                  </a:extLst>
                </a:hlinkClick>
              </a:rPr>
              <a:t>2 Corinthians 8:2</a:t>
            </a:r>
            <a:r>
              <a:rPr lang="en-US" sz="1600" b="1" u="sng" dirty="0">
                <a:solidFill>
                  <a:srgbClr val="C00000"/>
                </a:solidFill>
                <a:latin typeface="Colonna MT" panose="04020805060202030203" pitchFamily="82" charset="0"/>
              </a:rPr>
              <a:t> and 1 Cor 9:11, 13 has a different application). "Fearing the Lord" more than the eye of his earthly lord, the Christian servant will always act in "singleness of heart;" for "the eyes of the Lord are in every place." </a:t>
            </a:r>
            <a:r>
              <a:rPr lang="en-US" sz="1600" dirty="0">
                <a:solidFill>
                  <a:srgbClr val="C00000"/>
                </a:solidFill>
                <a:latin typeface="Colonna MT" panose="04020805060202030203" pitchFamily="82" charset="0"/>
              </a:rPr>
              <a:t>In the same manner the apostle ("bondman of Christ Jesus," </a:t>
            </a:r>
            <a:r>
              <a:rPr lang="en-US" sz="1600" dirty="0">
                <a:solidFill>
                  <a:srgbClr val="C00000"/>
                </a:solidFill>
                <a:latin typeface="Colonna MT" panose="04020805060202030203" pitchFamily="82" charset="0"/>
                <a:hlinkClick r:id="rId11">
                  <a:extLst>
                    <a:ext uri="{A12FA001-AC4F-418D-AE19-62706E023703}">
                      <ahyp:hlinkClr xmlns:ahyp="http://schemas.microsoft.com/office/drawing/2018/hyperlinkcolor" val="tx"/>
                    </a:ext>
                  </a:extLst>
                </a:hlinkClick>
              </a:rPr>
              <a:t>Colossians 1:1</a:t>
            </a:r>
            <a:r>
              <a:rPr lang="en-US" sz="1600" dirty="0">
                <a:solidFill>
                  <a:srgbClr val="C00000"/>
                </a:solidFill>
                <a:latin typeface="Colonna MT" panose="04020805060202030203" pitchFamily="82" charset="0"/>
              </a:rPr>
              <a:t>) speaks of his own relations to men and to the Lord Christ respectively (</a:t>
            </a:r>
            <a:r>
              <a:rPr lang="en-US" sz="1600" dirty="0">
                <a:solidFill>
                  <a:srgbClr val="C00000"/>
                </a:solidFill>
                <a:latin typeface="Colonna MT" panose="04020805060202030203" pitchFamily="82" charset="0"/>
                <a:hlinkClick r:id="rId31">
                  <a:extLst>
                    <a:ext uri="{A12FA001-AC4F-418D-AE19-62706E023703}">
                      <ahyp:hlinkClr xmlns:ahyp="http://schemas.microsoft.com/office/drawing/2018/hyperlinkcolor" val="tx"/>
                    </a:ext>
                  </a:extLst>
                </a:hlinkClick>
              </a:rPr>
              <a:t>1 Corinthians 4:3-5</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32">
                  <a:extLst>
                    <a:ext uri="{A12FA001-AC4F-418D-AE19-62706E023703}">
                      <ahyp:hlinkClr xmlns:ahyp="http://schemas.microsoft.com/office/drawing/2018/hyperlinkcolor" val="tx"/>
                    </a:ext>
                  </a:extLst>
                </a:hlinkClick>
              </a:rPr>
              <a:t>2 Corinthians 5:11</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18">
                  <a:extLst>
                    <a:ext uri="{A12FA001-AC4F-418D-AE19-62706E023703}">
                      <ahyp:hlinkClr xmlns:ahyp="http://schemas.microsoft.com/office/drawing/2018/hyperlinkcolor" val="tx"/>
                    </a:ext>
                  </a:extLst>
                </a:hlinkClick>
              </a:rPr>
              <a:t>Galatians 1:10</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17">
                  <a:extLst>
                    <a:ext uri="{A12FA001-AC4F-418D-AE19-62706E023703}">
                      <ahyp:hlinkClr xmlns:ahyp="http://schemas.microsoft.com/office/drawing/2018/hyperlinkcolor" val="tx"/>
                    </a:ext>
                  </a:extLst>
                </a:hlinkClick>
              </a:rPr>
              <a:t>1 Thessalonians 2:4-6</a:t>
            </a:r>
            <a:r>
              <a:rPr lang="en-US" sz="1600" dirty="0">
                <a:solidFill>
                  <a:srgbClr val="C00000"/>
                </a:solidFill>
                <a:latin typeface="Colonna MT" panose="04020805060202030203" pitchFamily="82" charset="0"/>
              </a:rPr>
              <a:t>, etc.: comp. </a:t>
            </a:r>
            <a:r>
              <a:rPr lang="en-US" sz="1600" dirty="0">
                <a:solidFill>
                  <a:srgbClr val="C00000"/>
                </a:solidFill>
                <a:latin typeface="Colonna MT" panose="04020805060202030203" pitchFamily="82" charset="0"/>
                <a:hlinkClick r:id="rId33">
                  <a:extLst>
                    <a:ext uri="{A12FA001-AC4F-418D-AE19-62706E023703}">
                      <ahyp:hlinkClr xmlns:ahyp="http://schemas.microsoft.com/office/drawing/2018/hyperlinkcolor" val="tx"/>
                    </a:ext>
                  </a:extLst>
                </a:hlinkClick>
              </a:rPr>
              <a:t>John 5:37-44</a:t>
            </a:r>
            <a:r>
              <a:rPr lang="en-US" sz="1600" dirty="0">
                <a:solidFill>
                  <a:srgbClr val="C00000"/>
                </a:solidFill>
                <a:latin typeface="Colonna MT" panose="04020805060202030203" pitchFamily="82" charset="0"/>
              </a:rPr>
              <a:t>). The reading "God" of Received Text is a copyist's emendation, a sample of a large class of corruptions of the text, where a word more familiar in any given connection is, more or less unconsciously, substituted for the original word. Colossians 3:22</a:t>
            </a:r>
            <a:endParaRPr lang="en-US" sz="1600" b="1" u="sng" dirty="0">
              <a:solidFill>
                <a:srgbClr val="C00000"/>
              </a:solidFill>
              <a:effectLst>
                <a:outerShdw blurRad="38100" dist="38100" dir="2700000" algn="tl">
                  <a:srgbClr val="000000">
                    <a:alpha val="43137"/>
                  </a:srgbClr>
                </a:outerShdw>
              </a:effectLst>
              <a:latin typeface="Colonna MT" panose="04020805060202030203" pitchFamily="82" charset="0"/>
            </a:endParaRPr>
          </a:p>
        </p:txBody>
      </p:sp>
    </p:spTree>
    <p:extLst>
      <p:ext uri="{BB962C8B-B14F-4D97-AF65-F5344CB8AC3E}">
        <p14:creationId xmlns:p14="http://schemas.microsoft.com/office/powerpoint/2010/main" val="67258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xEl>
                                              <p:pRg st="2" end="2"/>
                                            </p:txEl>
                                          </p:spTgt>
                                        </p:tgtEl>
                                        <p:attrNameLst>
                                          <p:attrName>r</p:attrName>
                                        </p:attrNameLst>
                                      </p:cBhvr>
                                    </p:animRot>
                                    <p:animRot by="-240000">
                                      <p:cBhvr>
                                        <p:cTn id="7" dur="200" fill="hold">
                                          <p:stCondLst>
                                            <p:cond delay="200"/>
                                          </p:stCondLst>
                                        </p:cTn>
                                        <p:tgtEl>
                                          <p:spTgt spid="5">
                                            <p:txEl>
                                              <p:pRg st="2" end="2"/>
                                            </p:txEl>
                                          </p:spTgt>
                                        </p:tgtEl>
                                        <p:attrNameLst>
                                          <p:attrName>r</p:attrName>
                                        </p:attrNameLst>
                                      </p:cBhvr>
                                    </p:animRot>
                                    <p:animRot by="240000">
                                      <p:cBhvr>
                                        <p:cTn id="8" dur="200" fill="hold">
                                          <p:stCondLst>
                                            <p:cond delay="400"/>
                                          </p:stCondLst>
                                        </p:cTn>
                                        <p:tgtEl>
                                          <p:spTgt spid="5">
                                            <p:txEl>
                                              <p:pRg st="2" end="2"/>
                                            </p:txEl>
                                          </p:spTgt>
                                        </p:tgtEl>
                                        <p:attrNameLst>
                                          <p:attrName>r</p:attrName>
                                        </p:attrNameLst>
                                      </p:cBhvr>
                                    </p:animRot>
                                    <p:animRot by="-240000">
                                      <p:cBhvr>
                                        <p:cTn id="9" dur="200" fill="hold">
                                          <p:stCondLst>
                                            <p:cond delay="600"/>
                                          </p:stCondLst>
                                        </p:cTn>
                                        <p:tgtEl>
                                          <p:spTgt spid="5">
                                            <p:txEl>
                                              <p:pRg st="2" end="2"/>
                                            </p:txEl>
                                          </p:spTgt>
                                        </p:tgtEl>
                                        <p:attrNameLst>
                                          <p:attrName>r</p:attrName>
                                        </p:attrNameLst>
                                      </p:cBhvr>
                                    </p:animRot>
                                    <p:animRot by="120000">
                                      <p:cBhvr>
                                        <p:cTn id="10" dur="200" fill="hold">
                                          <p:stCondLst>
                                            <p:cond delay="800"/>
                                          </p:stCondLst>
                                        </p:cTn>
                                        <p:tgtEl>
                                          <p:spTgt spid="5">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DFFEC0-7279-E5C3-F8CC-5D658E5DF050}"/>
              </a:ext>
            </a:extLst>
          </p:cNvPr>
          <p:cNvSpPr txBox="1"/>
          <p:nvPr/>
        </p:nvSpPr>
        <p:spPr>
          <a:xfrm>
            <a:off x="168675" y="65314"/>
            <a:ext cx="11830491" cy="6894195"/>
          </a:xfrm>
          <a:prstGeom prst="rect">
            <a:avLst/>
          </a:prstGeom>
          <a:noFill/>
        </p:spPr>
        <p:txBody>
          <a:bodyPr wrap="square">
            <a:spAutoFit/>
          </a:bodyPr>
          <a:lstStyle/>
          <a:p>
            <a:r>
              <a:rPr lang="en-US" sz="4800" b="1" u="sng" dirty="0">
                <a:solidFill>
                  <a:schemeClr val="accent6">
                    <a:lumMod val="60000"/>
                    <a:lumOff val="40000"/>
                  </a:schemeClr>
                </a:solidFill>
              </a:rPr>
              <a:t>Ellicott’s Commentary @Ephesians 6: 5 - 9</a:t>
            </a:r>
            <a:endParaRPr lang="en-US" sz="4800" b="1" u="sng" dirty="0">
              <a:solidFill>
                <a:schemeClr val="accent6">
                  <a:lumMod val="60000"/>
                  <a:lumOff val="40000"/>
                </a:schemeClr>
              </a:solidFill>
              <a:latin typeface="Colonna MT" panose="04020805060202030203" pitchFamily="82" charset="0"/>
            </a:endParaRPr>
          </a:p>
          <a:p>
            <a:endParaRPr lang="en-US" sz="800" dirty="0">
              <a:solidFill>
                <a:srgbClr val="C00000"/>
              </a:solidFill>
              <a:latin typeface="Colonna MT" panose="04020805060202030203" pitchFamily="82" charset="0"/>
            </a:endParaRPr>
          </a:p>
          <a:p>
            <a:r>
              <a:rPr lang="en-US" dirty="0">
                <a:solidFill>
                  <a:srgbClr val="C00000"/>
                </a:solidFill>
                <a:latin typeface="Colonna MT" panose="04020805060202030203" pitchFamily="82" charset="0"/>
              </a:rPr>
              <a:t>4 </a:t>
            </a:r>
            <a:r>
              <a:rPr lang="en-US" i="1" dirty="0">
                <a:solidFill>
                  <a:srgbClr val="C00000"/>
                </a:solidFill>
                <a:latin typeface="Colonna MT" panose="04020805060202030203" pitchFamily="82" charset="0"/>
              </a:rPr>
              <a:t>c.</a:t>
            </a:r>
            <a:r>
              <a:rPr lang="en-US" dirty="0">
                <a:solidFill>
                  <a:srgbClr val="C00000"/>
                </a:solidFill>
                <a:latin typeface="Colonna MT" panose="04020805060202030203" pitchFamily="82" charset="0"/>
              </a:rPr>
              <a:t>) In </a:t>
            </a:r>
            <a:r>
              <a:rPr lang="en-US" dirty="0">
                <a:solidFill>
                  <a:srgbClr val="C00000"/>
                </a:solidFill>
                <a:latin typeface="Colonna MT" panose="04020805060202030203" pitchFamily="82" charset="0"/>
                <a:hlinkClick r:id="rId2" tooltip="Servants, be obedient to them that are your masters according to the flesh, with fear and trembling, in singleness of your heart, as to Christ;">
                  <a:extLst>
                    <a:ext uri="{A12FA001-AC4F-418D-AE19-62706E023703}">
                      <ahyp:hlinkClr xmlns:ahyp="http://schemas.microsoft.com/office/drawing/2018/hyperlinkcolor" val="tx"/>
                    </a:ext>
                  </a:extLst>
                </a:hlinkClick>
              </a:rPr>
              <a:t>Ephesians 6:5-9</a:t>
            </a:r>
            <a:r>
              <a:rPr lang="en-US" dirty="0">
                <a:solidFill>
                  <a:srgbClr val="C00000"/>
                </a:solidFill>
                <a:latin typeface="Colonna MT" panose="04020805060202030203" pitchFamily="82" charset="0"/>
              </a:rPr>
              <a:t> the hardest form of subjection, that of slaves to masters, is dealt with, still under the same idea that both are “in Christ.” The slave is the servant of Christ in obeying his master, the master is a fellow-servant with his slave to the same Divine Lord. We notice on this particular subject a remarkable emphasis, and a singular closeness of parallelism between this Epistle and the Epistle to the Colossians; probably to be accounted for by the presence of Onesimus with St. Paul at the time, which would naturally press on him some special consideration of the relation of Christianity to slavery. </a:t>
            </a:r>
            <a:r>
              <a:rPr lang="en-US" sz="2000" dirty="0">
                <a:solidFill>
                  <a:srgbClr val="C00000"/>
                </a:solidFill>
                <a:latin typeface="Colonna MT" panose="04020805060202030203" pitchFamily="82" charset="0"/>
              </a:rPr>
              <a:t>Accordingly, Apostle Paul’s general attitude towards slavery will be best considered in the Philemon Epistle.  </a:t>
            </a:r>
            <a:r>
              <a:rPr lang="en-US" b="1" u="sng" dirty="0">
                <a:solidFill>
                  <a:srgbClr val="C00000"/>
                </a:solidFill>
                <a:latin typeface="Colonna MT" panose="04020805060202030203" pitchFamily="82" charset="0"/>
              </a:rPr>
              <a:t>Here it will be sufficient to note that while the institution, unnatural as it is, left untouched, the declaration of common fellowship in Christ enunciates a principle absolutely incompatible with slavery, and one that’s destined to destroy it. </a:t>
            </a:r>
          </a:p>
          <a:p>
            <a:endParaRPr lang="en-US" sz="800" dirty="0">
              <a:solidFill>
                <a:srgbClr val="C00000"/>
              </a:solidFill>
              <a:latin typeface="Colonna MT" panose="04020805060202030203" pitchFamily="82" charset="0"/>
            </a:endParaRPr>
          </a:p>
          <a:p>
            <a:r>
              <a:rPr lang="en-US" sz="1600" dirty="0">
                <a:solidFill>
                  <a:srgbClr val="C00000"/>
                </a:solidFill>
                <a:latin typeface="Colonna MT" panose="04020805060202030203" pitchFamily="82" charset="0"/>
              </a:rPr>
              <a:t>(5) </a:t>
            </a:r>
            <a:r>
              <a:rPr lang="en-US" sz="1600" b="1" dirty="0">
                <a:solidFill>
                  <a:srgbClr val="C00000"/>
                </a:solidFill>
                <a:latin typeface="Colonna MT" panose="04020805060202030203" pitchFamily="82" charset="0"/>
              </a:rPr>
              <a:t>Your masters</a:t>
            </a:r>
            <a:r>
              <a:rPr lang="en-US" sz="1600" dirty="0">
                <a:solidFill>
                  <a:srgbClr val="C00000"/>
                </a:solidFill>
                <a:latin typeface="Colonna MT" panose="04020805060202030203" pitchFamily="82" charset="0"/>
              </a:rPr>
              <a:t> </a:t>
            </a:r>
            <a:r>
              <a:rPr lang="en-US" sz="1600" b="1" dirty="0">
                <a:solidFill>
                  <a:srgbClr val="C00000"/>
                </a:solidFill>
                <a:latin typeface="Colonna MT" panose="04020805060202030203" pitchFamily="82" charset="0"/>
              </a:rPr>
              <a:t>according to the flesh.</a:t>
            </a:r>
            <a:r>
              <a:rPr lang="en-US" sz="1600" dirty="0">
                <a:solidFill>
                  <a:srgbClr val="C00000"/>
                </a:solidFill>
                <a:latin typeface="Colonna MT" panose="04020805060202030203" pitchFamily="82" charset="0"/>
              </a:rPr>
              <a:t>—This phrase (used also in </a:t>
            </a:r>
            <a:r>
              <a:rPr lang="en-US" sz="1600" dirty="0">
                <a:solidFill>
                  <a:srgbClr val="C00000"/>
                </a:solidFill>
                <a:latin typeface="Colonna MT" panose="04020805060202030203" pitchFamily="82" charset="0"/>
                <a:hlinkClick r:id="rId3" tooltip=" Put on therefore, as the elect of God, holy and beloved, bowels of mercies, kindness, humbleness of mind, meekness, long-suffering;">
                  <a:extLst>
                    <a:ext uri="{A12FA001-AC4F-418D-AE19-62706E023703}">
                      <ahyp:hlinkClr xmlns:ahyp="http://schemas.microsoft.com/office/drawing/2018/hyperlinkcolor" val="tx"/>
                    </a:ext>
                  </a:extLst>
                </a:hlinkClick>
              </a:rPr>
              <a:t>Colossians 3:12</a:t>
            </a:r>
            <a:r>
              <a:rPr lang="en-US" sz="1600" dirty="0">
                <a:solidFill>
                  <a:srgbClr val="C00000"/>
                </a:solidFill>
                <a:latin typeface="Colonna MT" panose="04020805060202030203" pitchFamily="82" charset="0"/>
              </a:rPr>
              <a:t>) at once implies the necessary limitation of all human slavery. It can subjugate and even kill the body, but it cannot touch the spirit; and it belongs only to the visible life of this world, not to the world to come. The slave is a man in spiritual and immortal being, not a “living tool” or “chattel,” as even philosophy called him.</a:t>
            </a:r>
          </a:p>
          <a:p>
            <a:r>
              <a:rPr lang="en-US" sz="1600" b="1" dirty="0">
                <a:solidFill>
                  <a:srgbClr val="C00000"/>
                </a:solidFill>
                <a:latin typeface="Colonna MT" panose="04020805060202030203" pitchFamily="82" charset="0"/>
              </a:rPr>
              <a:t>With fear and trembling.</a:t>
            </a:r>
            <a:r>
              <a:rPr lang="en-US" sz="1600" dirty="0">
                <a:solidFill>
                  <a:srgbClr val="C00000"/>
                </a:solidFill>
                <a:latin typeface="Colonna MT" panose="04020805060202030203" pitchFamily="82" charset="0"/>
              </a:rPr>
              <a:t>—The phrase is a </a:t>
            </a:r>
            <a:r>
              <a:rPr lang="en-US" sz="1600" dirty="0" err="1">
                <a:solidFill>
                  <a:srgbClr val="C00000"/>
                </a:solidFill>
                <a:latin typeface="Colonna MT" panose="04020805060202030203" pitchFamily="82" charset="0"/>
              </a:rPr>
              <a:t>favourite</a:t>
            </a:r>
            <a:r>
              <a:rPr lang="en-US" sz="1600" dirty="0">
                <a:solidFill>
                  <a:srgbClr val="C00000"/>
                </a:solidFill>
                <a:latin typeface="Colonna MT" panose="04020805060202030203" pitchFamily="82" charset="0"/>
              </a:rPr>
              <a:t> one with St. Paul. (See </a:t>
            </a:r>
            <a:r>
              <a:rPr lang="en-US" sz="1600" dirty="0">
                <a:solidFill>
                  <a:srgbClr val="C00000"/>
                </a:solidFill>
                <a:latin typeface="Colonna MT" panose="04020805060202030203" pitchFamily="82" charset="0"/>
                <a:hlinkClick r:id="rId4" tooltip="And I was with you in weakness, and in fear, and in much trembling.">
                  <a:extLst>
                    <a:ext uri="{A12FA001-AC4F-418D-AE19-62706E023703}">
                      <ahyp:hlinkClr xmlns:ahyp="http://schemas.microsoft.com/office/drawing/2018/hyperlinkcolor" val="tx"/>
                    </a:ext>
                  </a:extLst>
                </a:hlinkClick>
              </a:rPr>
              <a:t>1Corinthians 2:3</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5" tooltip="And his inward affection is more abundant toward you, whilst he remembers the obedience of you all, how with fear and trembling you received him.">
                  <a:extLst>
                    <a:ext uri="{A12FA001-AC4F-418D-AE19-62706E023703}">
                      <ahyp:hlinkClr xmlns:ahyp="http://schemas.microsoft.com/office/drawing/2018/hyperlinkcolor" val="tx"/>
                    </a:ext>
                  </a:extLst>
                </a:hlinkClick>
              </a:rPr>
              <a:t>2Corinthians 7:15</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6" tooltip="Why, my beloved, as you have always obeyed, not as in my presence only, but now much more in my absence, work out your own salvation with fear and trembling.">
                  <a:extLst>
                    <a:ext uri="{A12FA001-AC4F-418D-AE19-62706E023703}">
                      <ahyp:hlinkClr xmlns:ahyp="http://schemas.microsoft.com/office/drawing/2018/hyperlinkcolor" val="tx"/>
                    </a:ext>
                  </a:extLst>
                </a:hlinkClick>
              </a:rPr>
              <a:t>Philippians 2:12</a:t>
            </a:r>
            <a:r>
              <a:rPr lang="en-US" sz="1600" dirty="0">
                <a:solidFill>
                  <a:srgbClr val="C00000"/>
                </a:solidFill>
                <a:latin typeface="Colonna MT" panose="04020805060202030203" pitchFamily="82" charset="0"/>
              </a:rPr>
              <a:t>, in all which cases it is applied to the condition of man as man under the weight of solemn responsibility before God.) It </a:t>
            </a:r>
            <a:r>
              <a:rPr lang="en-US" sz="1600" dirty="0" err="1">
                <a:solidFill>
                  <a:srgbClr val="C00000"/>
                </a:solidFill>
                <a:latin typeface="Colonna MT" panose="04020805060202030203" pitchFamily="82" charset="0"/>
              </a:rPr>
              <a:t>recognises</a:t>
            </a:r>
            <a:r>
              <a:rPr lang="en-US" sz="1600" dirty="0">
                <a:solidFill>
                  <a:srgbClr val="C00000"/>
                </a:solidFill>
                <a:latin typeface="Colonna MT" panose="04020805060202030203" pitchFamily="82" charset="0"/>
              </a:rPr>
              <a:t> the “spirit of bondage unto fear” (</a:t>
            </a:r>
            <a:r>
              <a:rPr lang="en-US" sz="1600" dirty="0">
                <a:solidFill>
                  <a:srgbClr val="C00000"/>
                </a:solidFill>
                <a:latin typeface="Colonna MT" panose="04020805060202030203" pitchFamily="82" charset="0"/>
                <a:hlinkClick r:id="rId7" tooltip="For you have not received the spirit of bondage again to fear; but you have received the Spirit of adoption, whereby we cry, Abba, Father.">
                  <a:extLst>
                    <a:ext uri="{A12FA001-AC4F-418D-AE19-62706E023703}">
                      <ahyp:hlinkClr xmlns:ahyp="http://schemas.microsoft.com/office/drawing/2018/hyperlinkcolor" val="tx"/>
                    </a:ext>
                  </a:extLst>
                </a:hlinkClick>
              </a:rPr>
              <a:t>Romans 8:15</a:t>
            </a:r>
            <a:r>
              <a:rPr lang="en-US" sz="1600" dirty="0">
                <a:solidFill>
                  <a:srgbClr val="C00000"/>
                </a:solidFill>
                <a:latin typeface="Colonna MT" panose="04020805060202030203" pitchFamily="82" charset="0"/>
              </a:rPr>
              <a:t>) necessarily belonging to all who are “under law,” </a:t>
            </a:r>
            <a:r>
              <a:rPr lang="en-US" sz="1600" i="1" dirty="0">
                <a:solidFill>
                  <a:srgbClr val="C00000"/>
                </a:solidFill>
                <a:latin typeface="Colonna MT" panose="04020805060202030203" pitchFamily="82" charset="0"/>
              </a:rPr>
              <a:t>i.e.</a:t>
            </a:r>
            <a:r>
              <a:rPr lang="en-US" sz="1600" dirty="0">
                <a:solidFill>
                  <a:srgbClr val="C00000"/>
                </a:solidFill>
                <a:latin typeface="Colonna MT" panose="04020805060202030203" pitchFamily="82" charset="0"/>
              </a:rPr>
              <a:t>, under obedience to the will of another, as enforced upon them by compulsion; and this fear, moreover, is viewed as showing itself in “trembling” anxiety to obey. So St. Peter commands (</a:t>
            </a:r>
            <a:r>
              <a:rPr lang="en-US" sz="1600" dirty="0">
                <a:solidFill>
                  <a:srgbClr val="C00000"/>
                </a:solidFill>
                <a:latin typeface="Colonna MT" panose="04020805060202030203" pitchFamily="82" charset="0"/>
                <a:hlinkClick r:id="rId8" tooltip="Servants, be subject to your masters with all fear; not only to the good and gentle, but also to the fraudulent.">
                  <a:extLst>
                    <a:ext uri="{A12FA001-AC4F-418D-AE19-62706E023703}">
                      <ahyp:hlinkClr xmlns:ahyp="http://schemas.microsoft.com/office/drawing/2018/hyperlinkcolor" val="tx"/>
                    </a:ext>
                  </a:extLst>
                </a:hlinkClick>
              </a:rPr>
              <a:t>1Peter 2:18</a:t>
            </a:r>
            <a:r>
              <a:rPr lang="en-US" sz="1600" dirty="0">
                <a:solidFill>
                  <a:srgbClr val="C00000"/>
                </a:solidFill>
                <a:latin typeface="Colonna MT" panose="04020805060202030203" pitchFamily="82" charset="0"/>
              </a:rPr>
              <a:t>), “Servants, be subject to your masters with all fear, not only to the good and gentle, but also to the froward;” and it is to be noted that he describes the suffering herein implied as a fellowship with the sufferings of the Lord Jesus Christ (</a:t>
            </a:r>
            <a:r>
              <a:rPr lang="en-US" sz="1600" dirty="0">
                <a:solidFill>
                  <a:srgbClr val="C00000"/>
                </a:solidFill>
                <a:latin typeface="Colonna MT" panose="04020805060202030203" pitchFamily="82" charset="0"/>
                <a:hlinkClick r:id="rId9" tooltip="But that you also may know my affairs, and how I do, Tychicus, a beloved brother and faithful minister in the Lord, shall make known to you all things:">
                  <a:extLst>
                    <a:ext uri="{A12FA001-AC4F-418D-AE19-62706E023703}">
                      <ahyp:hlinkClr xmlns:ahyp="http://schemas.microsoft.com/office/drawing/2018/hyperlinkcolor" val="tx"/>
                    </a:ext>
                  </a:extLst>
                </a:hlinkClick>
              </a:rPr>
              <a:t>Ephesians 6:21-24</a:t>
            </a:r>
            <a:r>
              <a:rPr lang="en-US" sz="1600" dirty="0">
                <a:solidFill>
                  <a:srgbClr val="C00000"/>
                </a:solidFill>
                <a:latin typeface="Colonna MT" panose="04020805060202030203" pitchFamily="82" charset="0"/>
              </a:rPr>
              <a:t>).</a:t>
            </a:r>
          </a:p>
          <a:p>
            <a:r>
              <a:rPr lang="en-US" sz="1600" b="1" dirty="0">
                <a:solidFill>
                  <a:srgbClr val="C00000"/>
                </a:solidFill>
                <a:latin typeface="Colonna MT" panose="04020805060202030203" pitchFamily="82" charset="0"/>
              </a:rPr>
              <a:t>Singleness of your heart, as unto Christ.</a:t>
            </a:r>
            <a:r>
              <a:rPr lang="en-US" sz="1600" dirty="0">
                <a:solidFill>
                  <a:srgbClr val="C00000"/>
                </a:solidFill>
                <a:latin typeface="Colonna MT" panose="04020805060202030203" pitchFamily="82" charset="0"/>
              </a:rPr>
              <a:t>—The phrase “singleness of heart,” is here used in its proper sense, from which all others (see </a:t>
            </a:r>
            <a:r>
              <a:rPr lang="en-US" sz="1600" dirty="0">
                <a:solidFill>
                  <a:srgbClr val="C00000"/>
                </a:solidFill>
                <a:latin typeface="Colonna MT" panose="04020805060202030203" pitchFamily="82" charset="0"/>
                <a:hlinkClick r:id="rId10" tooltip="Or he that exhorts, on exhortation: he that gives, let him do it with simplicity; he that rules, with diligence; he that shows mercy, with cheerfulness.">
                  <a:extLst>
                    <a:ext uri="{A12FA001-AC4F-418D-AE19-62706E023703}">
                      <ahyp:hlinkClr xmlns:ahyp="http://schemas.microsoft.com/office/drawing/2018/hyperlinkcolor" val="tx"/>
                    </a:ext>
                  </a:extLst>
                </a:hlinkClick>
              </a:rPr>
              <a:t>Romans 12:8</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11" tooltip="How that in a great trial of affliction the abundance of their joy and their deep poverty abounded to the riches of their liberality.">
                  <a:extLst>
                    <a:ext uri="{A12FA001-AC4F-418D-AE19-62706E023703}">
                      <ahyp:hlinkClr xmlns:ahyp="http://schemas.microsoft.com/office/drawing/2018/hyperlinkcolor" val="tx"/>
                    </a:ext>
                  </a:extLst>
                </a:hlinkClick>
              </a:rPr>
              <a:t>2Corinthians 8:2</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12" tooltip="Being enriched in every thing to all bountifulness, which causes through us thanksgiving to God.">
                  <a:extLst>
                    <a:ext uri="{A12FA001-AC4F-418D-AE19-62706E023703}">
                      <ahyp:hlinkClr xmlns:ahyp="http://schemas.microsoft.com/office/drawing/2018/hyperlinkcolor" val="tx"/>
                    </a:ext>
                  </a:extLst>
                </a:hlinkClick>
              </a:rPr>
              <a:t>2Corinthians 9:11</a:t>
            </a:r>
            <a:r>
              <a:rPr lang="en-US" sz="1600" dirty="0">
                <a:solidFill>
                  <a:srgbClr val="C00000"/>
                </a:solidFill>
                <a:latin typeface="Colonna MT" panose="04020805060202030203" pitchFamily="82" charset="0"/>
              </a:rPr>
              <a:t>; </a:t>
            </a:r>
            <a:r>
              <a:rPr lang="en-US" sz="1600" dirty="0">
                <a:solidFill>
                  <a:srgbClr val="C00000"/>
                </a:solidFill>
                <a:latin typeface="Colonna MT" panose="04020805060202030203" pitchFamily="82" charset="0"/>
                <a:hlinkClick r:id="rId13" tooltip="Whiles by the experiment of this ministration they glorify God for your professed subjection to the gospel of Christ, and for your liberal distribution to them, and to all men;">
                  <a:extLst>
                    <a:ext uri="{A12FA001-AC4F-418D-AE19-62706E023703}">
                      <ahyp:hlinkClr xmlns:ahyp="http://schemas.microsoft.com/office/drawing/2018/hyperlinkcolor" val="tx"/>
                    </a:ext>
                  </a:extLst>
                </a:hlinkClick>
              </a:rPr>
              <a:t>2Corinthians 9:13</a:t>
            </a:r>
            <a:r>
              <a:rPr lang="en-US" sz="1600" dirty="0">
                <a:solidFill>
                  <a:srgbClr val="C00000"/>
                </a:solidFill>
                <a:latin typeface="Colonna MT" panose="04020805060202030203" pitchFamily="82" charset="0"/>
              </a:rPr>
              <a:t>) may be derived. It means having but one aim, and that the one which we profess to have, with no duplicity of reservation or hypocrisy. Such singleness of heart cannot be given perfectly to any merely human service, because no such service has a right to our whole heart; hence St. Paul adds, “as unto Christ,” bidding them look on their service as a part of the service to Him who can claim absolute devotion.</a:t>
            </a:r>
          </a:p>
          <a:p>
            <a:endParaRPr lang="en-US" sz="800" b="1" dirty="0">
              <a:solidFill>
                <a:srgbClr val="C00000"/>
              </a:solidFill>
              <a:latin typeface="Colonna MT" panose="04020805060202030203" pitchFamily="82" charset="0"/>
            </a:endParaRPr>
          </a:p>
        </p:txBody>
      </p:sp>
    </p:spTree>
    <p:extLst>
      <p:ext uri="{BB962C8B-B14F-4D97-AF65-F5344CB8AC3E}">
        <p14:creationId xmlns:p14="http://schemas.microsoft.com/office/powerpoint/2010/main" val="233769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xEl>
                                              <p:pRg st="2" end="2"/>
                                            </p:txEl>
                                          </p:spTgt>
                                        </p:tgtEl>
                                        <p:attrNameLst>
                                          <p:attrName>r</p:attrName>
                                        </p:attrNameLst>
                                      </p:cBhvr>
                                    </p:animRot>
                                    <p:animRot by="-240000">
                                      <p:cBhvr>
                                        <p:cTn id="7" dur="200" fill="hold">
                                          <p:stCondLst>
                                            <p:cond delay="200"/>
                                          </p:stCondLst>
                                        </p:cTn>
                                        <p:tgtEl>
                                          <p:spTgt spid="5">
                                            <p:txEl>
                                              <p:pRg st="2" end="2"/>
                                            </p:txEl>
                                          </p:spTgt>
                                        </p:tgtEl>
                                        <p:attrNameLst>
                                          <p:attrName>r</p:attrName>
                                        </p:attrNameLst>
                                      </p:cBhvr>
                                    </p:animRot>
                                    <p:animRot by="240000">
                                      <p:cBhvr>
                                        <p:cTn id="8" dur="200" fill="hold">
                                          <p:stCondLst>
                                            <p:cond delay="400"/>
                                          </p:stCondLst>
                                        </p:cTn>
                                        <p:tgtEl>
                                          <p:spTgt spid="5">
                                            <p:txEl>
                                              <p:pRg st="2" end="2"/>
                                            </p:txEl>
                                          </p:spTgt>
                                        </p:tgtEl>
                                        <p:attrNameLst>
                                          <p:attrName>r</p:attrName>
                                        </p:attrNameLst>
                                      </p:cBhvr>
                                    </p:animRot>
                                    <p:animRot by="-240000">
                                      <p:cBhvr>
                                        <p:cTn id="9" dur="200" fill="hold">
                                          <p:stCondLst>
                                            <p:cond delay="600"/>
                                          </p:stCondLst>
                                        </p:cTn>
                                        <p:tgtEl>
                                          <p:spTgt spid="5">
                                            <p:txEl>
                                              <p:pRg st="2" end="2"/>
                                            </p:txEl>
                                          </p:spTgt>
                                        </p:tgtEl>
                                        <p:attrNameLst>
                                          <p:attrName>r</p:attrName>
                                        </p:attrNameLst>
                                      </p:cBhvr>
                                    </p:animRot>
                                    <p:animRot by="120000">
                                      <p:cBhvr>
                                        <p:cTn id="10" dur="200" fill="hold">
                                          <p:stCondLst>
                                            <p:cond delay="800"/>
                                          </p:stCondLst>
                                        </p:cTn>
                                        <p:tgtEl>
                                          <p:spTgt spid="5">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5">
                                            <p:txEl>
                                              <p:pRg st="4" end="4"/>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5">
                                            <p:txEl>
                                              <p:pRg st="5" end="5"/>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5">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DFFEC0-7279-E5C3-F8CC-5D658E5DF050}"/>
              </a:ext>
            </a:extLst>
          </p:cNvPr>
          <p:cNvSpPr txBox="1"/>
          <p:nvPr/>
        </p:nvSpPr>
        <p:spPr>
          <a:xfrm>
            <a:off x="111967" y="65314"/>
            <a:ext cx="11887200" cy="6894195"/>
          </a:xfrm>
          <a:prstGeom prst="rect">
            <a:avLst/>
          </a:prstGeom>
          <a:noFill/>
        </p:spPr>
        <p:txBody>
          <a:bodyPr wrap="square">
            <a:spAutoFit/>
          </a:bodyPr>
          <a:lstStyle/>
          <a:p>
            <a:pPr algn="l"/>
            <a:r>
              <a:rPr lang="en-US" sz="4400" b="1" dirty="0" err="1">
                <a:solidFill>
                  <a:srgbClr val="008AE6"/>
                </a:solidFill>
                <a:effectLst>
                  <a:outerShdw blurRad="38100" dist="38100" dir="2700000" algn="tl">
                    <a:srgbClr val="000000">
                      <a:alpha val="43137"/>
                    </a:srgbClr>
                  </a:outerShdw>
                </a:effectLst>
                <a:latin typeface="Verdana" panose="020B0604030504040204" pitchFamily="34" charset="0"/>
              </a:rPr>
              <a:t>MacLaren's</a:t>
            </a:r>
            <a:r>
              <a:rPr lang="en-US" sz="4400" b="1" dirty="0">
                <a:solidFill>
                  <a:srgbClr val="008AE6"/>
                </a:solidFill>
                <a:effectLst>
                  <a:outerShdw blurRad="38100" dist="38100" dir="2700000" algn="tl">
                    <a:srgbClr val="000000">
                      <a:alpha val="43137"/>
                    </a:srgbClr>
                  </a:outerShdw>
                </a:effectLst>
                <a:latin typeface="Verdana" panose="020B0604030504040204" pitchFamily="34" charset="0"/>
              </a:rPr>
              <a:t> Expositions @Philemon</a:t>
            </a:r>
            <a:br>
              <a:rPr lang="en-US" b="0" i="0" dirty="0">
                <a:solidFill>
                  <a:srgbClr val="001320"/>
                </a:solidFill>
                <a:effectLst/>
                <a:latin typeface="Roboto" panose="02000000000000000000" pitchFamily="2" charset="0"/>
              </a:rPr>
            </a:br>
            <a:r>
              <a:rPr lang="en-US" b="1" i="0" dirty="0">
                <a:solidFill>
                  <a:srgbClr val="001320"/>
                </a:solidFill>
                <a:effectLst>
                  <a:outerShdw blurRad="38100" dist="38100" dir="2700000" algn="tl">
                    <a:srgbClr val="000000">
                      <a:alpha val="43137"/>
                    </a:srgbClr>
                  </a:outerShdw>
                </a:effectLst>
                <a:latin typeface="Roboto" panose="02000000000000000000" pitchFamily="2" charset="0"/>
              </a:rPr>
              <a:t>I</a:t>
            </a:r>
            <a:r>
              <a:rPr lang="en-US" sz="2400" b="1" i="0" dirty="0">
                <a:solidFill>
                  <a:srgbClr val="001320"/>
                </a:solidFill>
                <a:effectLst>
                  <a:outerShdw blurRad="38100" dist="38100" dir="2700000" algn="tl">
                    <a:srgbClr val="000000">
                      <a:alpha val="43137"/>
                    </a:srgbClr>
                  </a:outerShdw>
                </a:effectLst>
                <a:latin typeface="Roboto" panose="02000000000000000000" pitchFamily="2" charset="0"/>
              </a:rPr>
              <a:t>. The first point to notice is that decisive step of sending back the fugitive slave.</a:t>
            </a:r>
            <a:br>
              <a:rPr lang="en-US" b="0" i="0" dirty="0">
                <a:solidFill>
                  <a:srgbClr val="001320"/>
                </a:solidFill>
                <a:effectLst>
                  <a:outerShdw blurRad="38100" dist="38100" dir="2700000" algn="tl">
                    <a:srgbClr val="000000">
                      <a:alpha val="43137"/>
                    </a:srgbClr>
                  </a:outerShdw>
                </a:effectLst>
                <a:latin typeface="Roboto" panose="02000000000000000000" pitchFamily="2" charset="0"/>
              </a:rPr>
            </a:br>
            <a:r>
              <a:rPr lang="en-US" sz="1100" b="0" i="0" dirty="0">
                <a:solidFill>
                  <a:srgbClr val="001320"/>
                </a:solidFill>
                <a:effectLst>
                  <a:outerShdw blurRad="38100" dist="38100" dir="2700000" algn="tl">
                    <a:srgbClr val="000000">
                      <a:alpha val="43137"/>
                    </a:srgbClr>
                  </a:outerShdw>
                </a:effectLst>
                <a:latin typeface="Roboto" panose="02000000000000000000" pitchFamily="2" charset="0"/>
              </a:rPr>
              <a:t>Then does Christianity sanction slavery ? Certainly not; its principles cut it up by the roots. A gospel, of which the starting-point is that all men stand on the same level, as loved by the one Lord, and redeemed by the one cross, can have no place for such an institution. A religion which attaches the highest importance to man’s awful prerogative of freedom, because it insists on every man’s individual responsibility to God, can keep no terms with a system which turns men into chattels. Therefore Christianity cannot but regard slavery as sin against God, and as treason towards man. The principles of the gospel worked into the conscience of a nation destroy slavery. Historically it is true that as Christianity has grown slavery has withered. </a:t>
            </a:r>
            <a:r>
              <a:rPr lang="en-US" sz="1100" b="1" i="0" dirty="0">
                <a:solidFill>
                  <a:srgbClr val="001320"/>
                </a:solidFill>
                <a:effectLst>
                  <a:outerShdw blurRad="38100" dist="38100" dir="2700000" algn="tl">
                    <a:srgbClr val="000000">
                      <a:alpha val="43137"/>
                    </a:srgbClr>
                  </a:outerShdw>
                </a:effectLst>
                <a:latin typeface="Roboto" panose="02000000000000000000" pitchFamily="2" charset="0"/>
              </a:rPr>
              <a:t>But the New Testament never directly condemns it, and by regulating the conduct of Christian masters, and recognizing the obligations of Christian slaves, seems to contemplate its continuance, and to be deaf to the sighing of the captives.</a:t>
            </a:r>
            <a:br>
              <a:rPr lang="en-US" sz="1100" b="1" i="0" dirty="0">
                <a:solidFill>
                  <a:srgbClr val="001320"/>
                </a:solidFill>
                <a:effectLst>
                  <a:outerShdw blurRad="38100" dist="38100" dir="2700000" algn="tl">
                    <a:srgbClr val="000000">
                      <a:alpha val="43137"/>
                    </a:srgbClr>
                  </a:outerShdw>
                </a:effectLst>
                <a:latin typeface="Roboto" panose="02000000000000000000" pitchFamily="2" charset="0"/>
              </a:rPr>
            </a:br>
            <a:br>
              <a:rPr lang="en-US" sz="1100" b="0" i="0" dirty="0">
                <a:solidFill>
                  <a:srgbClr val="001320"/>
                </a:solidFill>
                <a:effectLst>
                  <a:outerShdw blurRad="38100" dist="38100" dir="2700000" algn="tl">
                    <a:srgbClr val="000000">
                      <a:alpha val="43137"/>
                    </a:srgbClr>
                  </a:outerShdw>
                </a:effectLst>
                <a:latin typeface="Roboto" panose="02000000000000000000" pitchFamily="2" charset="0"/>
              </a:rPr>
            </a:br>
            <a:r>
              <a:rPr lang="en-US" sz="1100" b="0" i="0" dirty="0">
                <a:solidFill>
                  <a:srgbClr val="001320"/>
                </a:solidFill>
                <a:effectLst>
                  <a:outerShdw blurRad="38100" dist="38100" dir="2700000" algn="tl">
                    <a:srgbClr val="000000">
                      <a:alpha val="43137"/>
                    </a:srgbClr>
                  </a:outerShdw>
                </a:effectLst>
                <a:latin typeface="Roboto" panose="02000000000000000000" pitchFamily="2" charset="0"/>
              </a:rPr>
              <a:t>This attitude was probably not a piece of policy or a matter of calculated wisdom on the part of the Apostle. He no doubt saw that the Gospel brought a great unity in which all distinctions were merged, and rejoiced in thinking that "in Christ Jesus there is neither bond or free"; but whether he expected the distinction ever to disappear from actual life is less certain. It is by no means necessary to suppose that the Apostles saw the full bearing of the truths they had to preach, in their relation to social conditions. They were inspired to give the Church the principles. It remained for future ages, under Divine guidance, to apprehend the destructive and formative range of these principles.</a:t>
            </a:r>
            <a:br>
              <a:rPr lang="en-US" sz="1100" b="0" i="0" dirty="0">
                <a:solidFill>
                  <a:srgbClr val="001320"/>
                </a:solidFill>
                <a:effectLst>
                  <a:outerShdw blurRad="38100" dist="38100" dir="2700000" algn="tl">
                    <a:srgbClr val="000000">
                      <a:alpha val="43137"/>
                    </a:srgbClr>
                  </a:outerShdw>
                </a:effectLst>
                <a:latin typeface="Roboto" panose="02000000000000000000" pitchFamily="2" charset="0"/>
              </a:rPr>
            </a:br>
            <a:br>
              <a:rPr lang="en-US" sz="1100" b="0" i="0" dirty="0">
                <a:solidFill>
                  <a:srgbClr val="001320"/>
                </a:solidFill>
                <a:effectLst>
                  <a:outerShdw blurRad="38100" dist="38100" dir="2700000" algn="tl">
                    <a:srgbClr val="000000">
                      <a:alpha val="43137"/>
                    </a:srgbClr>
                  </a:outerShdw>
                </a:effectLst>
                <a:latin typeface="Roboto" panose="02000000000000000000" pitchFamily="2" charset="0"/>
              </a:rPr>
            </a:br>
            <a:r>
              <a:rPr lang="en-US" sz="1100" b="0" i="0" u="sng" dirty="0">
                <a:solidFill>
                  <a:srgbClr val="001320"/>
                </a:solidFill>
                <a:effectLst>
                  <a:outerShdw blurRad="38100" dist="38100" dir="2700000" algn="tl">
                    <a:srgbClr val="000000">
                      <a:alpha val="43137"/>
                    </a:srgbClr>
                  </a:outerShdw>
                </a:effectLst>
                <a:latin typeface="Roboto" panose="02000000000000000000" pitchFamily="2" charset="0"/>
              </a:rPr>
              <a:t>However this may be, the attitude of the New Testament to slavery is the same as to other unchristian institutions. It brings the leaven, and lets it work. That attitude is determined by three great principles. </a:t>
            </a:r>
            <a:r>
              <a:rPr lang="en-US" sz="1100" b="1" i="0" u="sng" dirty="0">
                <a:solidFill>
                  <a:srgbClr val="001320"/>
                </a:solidFill>
                <a:effectLst>
                  <a:outerShdw blurRad="38100" dist="38100" dir="2700000" algn="tl">
                    <a:srgbClr val="000000">
                      <a:alpha val="43137"/>
                    </a:srgbClr>
                  </a:outerShdw>
                </a:effectLst>
                <a:latin typeface="Roboto" panose="02000000000000000000" pitchFamily="2" charset="0"/>
              </a:rPr>
              <a:t>First</a:t>
            </a:r>
            <a:r>
              <a:rPr lang="en-US" sz="1100" b="0" i="0" u="sng" dirty="0">
                <a:solidFill>
                  <a:srgbClr val="001320"/>
                </a:solidFill>
                <a:effectLst>
                  <a:outerShdw blurRad="38100" dist="38100" dir="2700000" algn="tl">
                    <a:srgbClr val="000000">
                      <a:alpha val="43137"/>
                    </a:srgbClr>
                  </a:outerShdw>
                </a:effectLst>
                <a:latin typeface="Roboto" panose="02000000000000000000" pitchFamily="2" charset="0"/>
              </a:rPr>
              <a:t>, the message of Christianity is primarily to individuals, and only secondarily to society. It leaves the units whom it has influenced to influence the mass. </a:t>
            </a:r>
            <a:r>
              <a:rPr lang="en-US" sz="1100" b="1" i="0" u="sng" dirty="0">
                <a:solidFill>
                  <a:srgbClr val="001320"/>
                </a:solidFill>
                <a:effectLst>
                  <a:outerShdw blurRad="38100" dist="38100" dir="2700000" algn="tl">
                    <a:srgbClr val="000000">
                      <a:alpha val="43137"/>
                    </a:srgbClr>
                  </a:outerShdw>
                </a:effectLst>
                <a:latin typeface="Roboto" panose="02000000000000000000" pitchFamily="2" charset="0"/>
              </a:rPr>
              <a:t>Second, </a:t>
            </a:r>
            <a:r>
              <a:rPr lang="en-US" sz="1100" b="0" i="0" u="sng" dirty="0">
                <a:solidFill>
                  <a:srgbClr val="001320"/>
                </a:solidFill>
                <a:effectLst>
                  <a:outerShdw blurRad="38100" dist="38100" dir="2700000" algn="tl">
                    <a:srgbClr val="000000">
                      <a:alpha val="43137"/>
                    </a:srgbClr>
                  </a:outerShdw>
                </a:effectLst>
                <a:latin typeface="Roboto" panose="02000000000000000000" pitchFamily="2" charset="0"/>
              </a:rPr>
              <a:t>it acts on spiritual and moral sentiment, and only afterwards and consequently on deeds or institutions. </a:t>
            </a:r>
            <a:r>
              <a:rPr lang="en-US" sz="1100" b="1" i="0" u="sng" dirty="0">
                <a:solidFill>
                  <a:srgbClr val="001320"/>
                </a:solidFill>
                <a:effectLst>
                  <a:outerShdw blurRad="38100" dist="38100" dir="2700000" algn="tl">
                    <a:srgbClr val="000000">
                      <a:alpha val="43137"/>
                    </a:srgbClr>
                  </a:outerShdw>
                </a:effectLst>
                <a:latin typeface="Roboto" panose="02000000000000000000" pitchFamily="2" charset="0"/>
              </a:rPr>
              <a:t>Third, </a:t>
            </a:r>
            <a:r>
              <a:rPr lang="en-US" sz="1100" b="0" i="0" u="sng" dirty="0">
                <a:solidFill>
                  <a:srgbClr val="001320"/>
                </a:solidFill>
                <a:effectLst>
                  <a:outerShdw blurRad="38100" dist="38100" dir="2700000" algn="tl">
                    <a:srgbClr val="000000">
                      <a:alpha val="43137"/>
                    </a:srgbClr>
                  </a:outerShdw>
                </a:effectLst>
                <a:latin typeface="Roboto" panose="02000000000000000000" pitchFamily="2" charset="0"/>
              </a:rPr>
              <a:t>it hates violence, and trusts wholly to enlightened conscience. So it meddles directly with no political or social arrangements, but lays down principles which will profoundly affect these, and leaves them to soak into the general mind. If an evil needs force for its removal, it is not ready for removal. If it has to be pulled up by violence, a bit of the root will certainly be left and will grow again. When a dandelion head is ripe, a child’s breath can detach the winged seeds; but until it is, no tempest can move them. The method of violence is noisy and wasteful, like the winter torrents that cover acres of good ground with mud and rocks, and are past in a day. The only true way is, by slow degrees to create a state of feeling which shall instinctively abhor and cast off" the evil. Then there will be no hubbub and no waste, and the thing once done will be done for ever.</a:t>
            </a:r>
            <a:br>
              <a:rPr lang="en-US" sz="1100" b="0" i="0" dirty="0">
                <a:solidFill>
                  <a:srgbClr val="001320"/>
                </a:solidFill>
                <a:effectLst>
                  <a:outerShdw blurRad="38100" dist="38100" dir="2700000" algn="tl">
                    <a:srgbClr val="000000">
                      <a:alpha val="43137"/>
                    </a:srgbClr>
                  </a:outerShdw>
                </a:effectLst>
                <a:latin typeface="Roboto" panose="02000000000000000000" pitchFamily="2" charset="0"/>
              </a:rPr>
            </a:br>
            <a:br>
              <a:rPr lang="en-US" sz="1100" b="0" i="0" dirty="0">
                <a:solidFill>
                  <a:srgbClr val="001320"/>
                </a:solidFill>
                <a:effectLst>
                  <a:outerShdw blurRad="38100" dist="38100" dir="2700000" algn="tl">
                    <a:srgbClr val="000000">
                      <a:alpha val="43137"/>
                    </a:srgbClr>
                  </a:outerShdw>
                </a:effectLst>
                <a:latin typeface="Roboto" panose="02000000000000000000" pitchFamily="2" charset="0"/>
              </a:rPr>
            </a:br>
            <a:r>
              <a:rPr lang="en-US" sz="1100" b="1" i="0" dirty="0">
                <a:solidFill>
                  <a:srgbClr val="C00000"/>
                </a:solidFill>
                <a:effectLst>
                  <a:outerShdw blurRad="38100" dist="38100" dir="2700000" algn="tl">
                    <a:srgbClr val="000000">
                      <a:alpha val="43137"/>
                    </a:srgbClr>
                  </a:outerShdw>
                </a:effectLst>
                <a:latin typeface="Roboto" panose="02000000000000000000" pitchFamily="2" charset="0"/>
              </a:rPr>
              <a:t>So has it been with slavery; so will it be with war</a:t>
            </a:r>
            <a:r>
              <a:rPr lang="en-US" sz="1100" b="0" i="0" dirty="0">
                <a:solidFill>
                  <a:srgbClr val="C00000"/>
                </a:solidFill>
                <a:effectLst>
                  <a:outerShdw blurRad="38100" dist="38100" dir="2700000" algn="tl">
                    <a:srgbClr val="000000">
                      <a:alpha val="43137"/>
                    </a:srgbClr>
                  </a:outerShdw>
                </a:effectLst>
                <a:latin typeface="Roboto" panose="02000000000000000000" pitchFamily="2" charset="0"/>
              </a:rPr>
              <a:t>, and intemperance, and impurity, and the miserable anomalies of our present civilization. It has taken eighteen hundred years for the whole Church to learn the inconsistency of Christianity with slavery. We are no quicker learners than the past generations were. God is patient, and does not seek to hurry the march of His purposes. We have to be imitators of God, and shun the "raw haste" which is "half-sister to delay."</a:t>
            </a:r>
            <a:br>
              <a:rPr lang="en-US" sz="1100" b="0" i="0" dirty="0">
                <a:solidFill>
                  <a:srgbClr val="001320"/>
                </a:solidFill>
                <a:effectLst>
                  <a:outerShdw blurRad="38100" dist="38100" dir="2700000" algn="tl">
                    <a:srgbClr val="000000">
                      <a:alpha val="43137"/>
                    </a:srgbClr>
                  </a:outerShdw>
                </a:effectLst>
                <a:latin typeface="Roboto" panose="02000000000000000000" pitchFamily="2" charset="0"/>
              </a:rPr>
            </a:br>
            <a:br>
              <a:rPr lang="en-US" sz="1100" b="0" i="0" dirty="0">
                <a:solidFill>
                  <a:srgbClr val="001320"/>
                </a:solidFill>
                <a:effectLst>
                  <a:outerShdw blurRad="38100" dist="38100" dir="2700000" algn="tl">
                    <a:srgbClr val="000000">
                      <a:alpha val="43137"/>
                    </a:srgbClr>
                  </a:outerShdw>
                </a:effectLst>
                <a:latin typeface="Roboto" panose="02000000000000000000" pitchFamily="2" charset="0"/>
              </a:rPr>
            </a:br>
            <a:r>
              <a:rPr lang="en-US" sz="1100" b="1" i="0" u="sng" dirty="0">
                <a:solidFill>
                  <a:srgbClr val="C00000"/>
                </a:solidFill>
                <a:effectLst>
                  <a:outerShdw blurRad="38100" dist="38100" dir="2700000" algn="tl">
                    <a:srgbClr val="000000">
                      <a:alpha val="43137"/>
                    </a:srgbClr>
                  </a:outerShdw>
                </a:effectLst>
                <a:latin typeface="Roboto" panose="02000000000000000000" pitchFamily="2" charset="0"/>
              </a:rPr>
              <a:t>But patience is not passivity. It is a Christian s duty to "hasten the day of the Lord," and to take part in the educational process which Christ is carrying on through the ages, by submitting himself to it in the first place, and then by endeavoring to bring others under its influence. His place should be in the van of all social progress. It does not become Christ’s servants to be content with the attainments of any past or present, in the matter of the organization of society on Christian principles. "God has more light to break forth from His word." Coming centuries will look back on the obtuseness of the moral perceptions of nineteenth century Christians in regard to matters of Christian duty which, hidden from us, are sun-clear to them, with the same half-amused, half-tragic wonder with which we look back to Jamaica planters or South Carolina rice growers, who defended slavery as a missionary institution, and saw no contradiction between their religion and their practice. We have to stretch our charity to believe in these men’s sincere religion. Succeeding ages will have to make the same allowance for us, and will need it for themselves from their successors. The main thing is, for us to try to keep our spirits open to all the incidence of the gospel on social and civic life, and to see that we are on the right side, and trying to help on the approach of that kingdom which does " not cry, nor lift up, nor cause its voice to be heard in the streets, "but has its coming" prepared as the morning," that swims up, silent and slow, and flushes the heaven with an unsetting light.</a:t>
            </a:r>
            <a:endParaRPr lang="en-US" sz="1100" b="1" u="sng" dirty="0">
              <a:solidFill>
                <a:srgbClr val="C00000"/>
              </a:solidFill>
              <a:effectLst>
                <a:outerShdw blurRad="38100" dist="38100" dir="2700000" algn="tl">
                  <a:srgbClr val="000000">
                    <a:alpha val="43137"/>
                  </a:srgbClr>
                </a:outerShdw>
              </a:effectLst>
            </a:endParaRPr>
          </a:p>
        </p:txBody>
      </p:sp>
      <p:sp>
        <p:nvSpPr>
          <p:cNvPr id="2" name="WordArt 2">
            <a:extLst>
              <a:ext uri="{FF2B5EF4-FFF2-40B4-BE49-F238E27FC236}">
                <a16:creationId xmlns:a16="http://schemas.microsoft.com/office/drawing/2014/main" id="{08A9CA24-7458-BB2D-9A2C-B0A4DEADB298}"/>
              </a:ext>
            </a:extLst>
          </p:cNvPr>
          <p:cNvSpPr>
            <a:spLocks noChangeArrowheads="1" noChangeShapeType="1" noTextEdit="1"/>
          </p:cNvSpPr>
          <p:nvPr/>
        </p:nvSpPr>
        <p:spPr bwMode="auto">
          <a:xfrm>
            <a:off x="-870012" y="1433743"/>
            <a:ext cx="12402105" cy="5863701"/>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dirty="0">
                <a:ln w="9525">
                  <a:round/>
                  <a:headEnd/>
                  <a:tailEnd/>
                </a:ln>
                <a:gradFill rotWithShape="0">
                  <a:gsLst>
                    <a:gs pos="0">
                      <a:srgbClr val="FFE701"/>
                    </a:gs>
                    <a:gs pos="100000">
                      <a:srgbClr val="FE3E02"/>
                    </a:gs>
                  </a:gsLst>
                  <a:lin ang="5400000" scaled="1"/>
                </a:gradFill>
                <a:latin typeface="Impact"/>
              </a:rPr>
              <a:t>T</a:t>
            </a: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urning</a:t>
            </a:r>
            <a:r>
              <a:rPr kumimoji="0" lang="en-US" sz="3600" b="0" i="0" u="none" strike="noStrike" kern="10" cap="none" spc="0" normalizeH="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 The World Upside Down!</a:t>
            </a: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  </a:t>
            </a:r>
          </a:p>
        </p:txBody>
      </p:sp>
    </p:spTree>
    <p:extLst>
      <p:ext uri="{BB962C8B-B14F-4D97-AF65-F5344CB8AC3E}">
        <p14:creationId xmlns:p14="http://schemas.microsoft.com/office/powerpoint/2010/main" val="300231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iterate type="lt">
                                    <p:tmPct val="0"/>
                                  </p:iterate>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4" presetClass="emph" presetSubtype="0" fill="hold" grpId="1" nodeType="clickEffect">
                                  <p:stCondLst>
                                    <p:cond delay="0"/>
                                  </p:stCondLst>
                                  <p:iterate type="lt">
                                    <p:tmPct val="10000"/>
                                  </p:iterate>
                                  <p:childTnLst>
                                    <p:animMotion origin="layout" path="M 0.0 0.0 L 0.0 -0.07213" pathEditMode="relative" ptsTypes="">
                                      <p:cBhvr>
                                        <p:cTn id="28" dur="250" accel="50000" decel="50000" autoRev="1" fill="hold">
                                          <p:stCondLst>
                                            <p:cond delay="0"/>
                                          </p:stCondLst>
                                        </p:cTn>
                                        <p:tgtEl>
                                          <p:spTgt spid="2"/>
                                        </p:tgtEl>
                                        <p:attrNameLst>
                                          <p:attrName>ppt_x</p:attrName>
                                          <p:attrName>ppt_y</p:attrName>
                                        </p:attrNameLst>
                                      </p:cBhvr>
                                    </p:animMotion>
                                    <p:animRot by="1500000">
                                      <p:cBhvr>
                                        <p:cTn id="29" dur="125" fill="hold">
                                          <p:stCondLst>
                                            <p:cond delay="0"/>
                                          </p:stCondLst>
                                        </p:cTn>
                                        <p:tgtEl>
                                          <p:spTgt spid="2"/>
                                        </p:tgtEl>
                                        <p:attrNameLst>
                                          <p:attrName>r</p:attrName>
                                        </p:attrNameLst>
                                      </p:cBhvr>
                                    </p:animRot>
                                    <p:animRot by="-1500000">
                                      <p:cBhvr>
                                        <p:cTn id="30" dur="125" fill="hold">
                                          <p:stCondLst>
                                            <p:cond delay="125"/>
                                          </p:stCondLst>
                                        </p:cTn>
                                        <p:tgtEl>
                                          <p:spTgt spid="2"/>
                                        </p:tgtEl>
                                        <p:attrNameLst>
                                          <p:attrName>r</p:attrName>
                                        </p:attrNameLst>
                                      </p:cBhvr>
                                    </p:animRot>
                                    <p:animRot by="-1500000">
                                      <p:cBhvr>
                                        <p:cTn id="31" dur="125" fill="hold">
                                          <p:stCondLst>
                                            <p:cond delay="250"/>
                                          </p:stCondLst>
                                        </p:cTn>
                                        <p:tgtEl>
                                          <p:spTgt spid="2"/>
                                        </p:tgtEl>
                                        <p:attrNameLst>
                                          <p:attrName>r</p:attrName>
                                        </p:attrNameLst>
                                      </p:cBhvr>
                                    </p:animRot>
                                    <p:animRot by="1500000">
                                      <p:cBhvr>
                                        <p:cTn id="32"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000D4-AE2B-4A55-80C7-1A02CEA0E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8491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WordArt 3"/>
          <p:cNvSpPr>
            <a:spLocks noChangeArrowheads="1" noChangeShapeType="1" noTextEdit="1"/>
          </p:cNvSpPr>
          <p:nvPr/>
        </p:nvSpPr>
        <p:spPr bwMode="auto">
          <a:xfrm>
            <a:off x="4953001" y="304802"/>
            <a:ext cx="5333999" cy="1219199"/>
          </a:xfrm>
          <a:prstGeom prst="rect">
            <a:avLst/>
          </a:prstGeom>
        </p:spPr>
        <p:txBody>
          <a:bodyPr wrap="none" fromWordArt="1">
            <a:prstTxWarp prst="textSlantUp">
              <a:avLst>
                <a:gd name="adj" fmla="val 32056"/>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rPr>
              <a:t>Hope</a:t>
            </a:r>
          </a:p>
        </p:txBody>
      </p:sp>
      <p:sp>
        <p:nvSpPr>
          <p:cNvPr id="3" name="WordArt 3"/>
          <p:cNvSpPr>
            <a:spLocks noChangeArrowheads="1" noChangeShapeType="1" noTextEdit="1"/>
          </p:cNvSpPr>
          <p:nvPr/>
        </p:nvSpPr>
        <p:spPr bwMode="auto">
          <a:xfrm>
            <a:off x="5029200" y="1295400"/>
            <a:ext cx="5257800" cy="3048000"/>
          </a:xfrm>
          <a:prstGeom prst="rect">
            <a:avLst/>
          </a:prstGeom>
        </p:spPr>
        <p:txBody>
          <a:bodyPr wrap="none" fromWordArt="1">
            <a:prstTxWarp prst="textSlantUp">
              <a:avLst>
                <a:gd name="adj" fmla="val 32056"/>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rPr>
              <a:t>Hope has two beautiful daughters: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rPr>
              <a:t>Their names are anger and courage.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rPr>
              <a:t>Anger that things are the way they are.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rPr>
              <a:t>Courage to make them the way they ought to be.</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800080"/>
                  </a:solidFill>
                  <a:round/>
                  <a:headEnd/>
                  <a:tailEnd/>
                </a:ln>
                <a:solidFill>
                  <a:srgbClr val="FFFF99"/>
                </a:solidFill>
                <a:effectLst>
                  <a:outerShdw dist="53882" dir="2700000" algn="ctr" rotWithShape="0">
                    <a:srgbClr val="9999FF"/>
                  </a:outerShdw>
                </a:effectLst>
                <a:uLnTx/>
                <a:uFillTx/>
                <a:latin typeface="Impact"/>
                <a:ea typeface="ＭＳ Ｐゴシック"/>
              </a:rPr>
              <a:t>* Augustine of Hippo</a:t>
            </a:r>
          </a:p>
        </p:txBody>
      </p:sp>
    </p:spTree>
    <p:extLst>
      <p:ext uri="{BB962C8B-B14F-4D97-AF65-F5344CB8AC3E}">
        <p14:creationId xmlns:p14="http://schemas.microsoft.com/office/powerpoint/2010/main" val="168576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02626"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2627"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2628"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2629" name="Object 5"/>
          <p:cNvGraphicFramePr>
            <a:graphicFrameLocks noChangeAspect="1"/>
          </p:cNvGraphicFramePr>
          <p:nvPr/>
        </p:nvGraphicFramePr>
        <p:xfrm>
          <a:off x="1206631" y="838200"/>
          <a:ext cx="9813303" cy="5181600"/>
        </p:xfrm>
        <a:graphic>
          <a:graphicData uri="http://schemas.openxmlformats.org/presentationml/2006/ole">
            <mc:AlternateContent xmlns:mc="http://schemas.openxmlformats.org/markup-compatibility/2006">
              <mc:Choice xmlns:v="urn:schemas-microsoft-com:vml" Requires="v">
                <p:oleObj name="Slide" r:id="rId4" imgW="4572000" imgH="3429000" progId="PowerPoint.Slide.8">
                  <p:embed/>
                </p:oleObj>
              </mc:Choice>
              <mc:Fallback>
                <p:oleObj name="Slide" r:id="rId4" imgW="4572000" imgH="3429000" progId="PowerPoint.Slide.8">
                  <p:embed/>
                  <p:pic>
                    <p:nvPicPr>
                      <p:cNvPr id="540262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631" y="838200"/>
                        <a:ext cx="9813303" cy="5181600"/>
                      </a:xfrm>
                      <a:prstGeom prst="rect">
                        <a:avLst/>
                      </a:prstGeom>
                      <a:noFill/>
                      <a:ln>
                        <a:noFill/>
                      </a:ln>
                      <a:effectLst/>
                    </p:spPr>
                  </p:pic>
                </p:oleObj>
              </mc:Fallback>
            </mc:AlternateContent>
          </a:graphicData>
        </a:graphic>
      </p:graphicFrame>
      <p:sp>
        <p:nvSpPr>
          <p:cNvPr id="5402630" name="WordArt 6"/>
          <p:cNvSpPr>
            <a:spLocks noChangeArrowheads="1" noChangeShapeType="1" noTextEdit="1"/>
          </p:cNvSpPr>
          <p:nvPr/>
        </p:nvSpPr>
        <p:spPr bwMode="auto">
          <a:xfrm>
            <a:off x="3043239" y="2895600"/>
            <a:ext cx="6105525" cy="609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 Augustine On Slavery -</a:t>
            </a:r>
          </a:p>
        </p:txBody>
      </p:sp>
      <p:sp>
        <p:nvSpPr>
          <p:cNvPr id="5402631" name="WordArt 7"/>
          <p:cNvSpPr>
            <a:spLocks noChangeArrowheads="1" noChangeShapeType="1" noTextEdit="1"/>
          </p:cNvSpPr>
          <p:nvPr/>
        </p:nvSpPr>
        <p:spPr bwMode="auto">
          <a:xfrm>
            <a:off x="3300414" y="1066800"/>
            <a:ext cx="5591175"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"The first cause of slavery is sin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that one man should be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put in bonds by another;</a:t>
            </a:r>
          </a:p>
        </p:txBody>
      </p:sp>
      <p:sp>
        <p:nvSpPr>
          <p:cNvPr id="5402632" name="WordArt 8"/>
          <p:cNvSpPr>
            <a:spLocks noChangeArrowheads="1" noChangeShapeType="1" noTextEdit="1"/>
          </p:cNvSpPr>
          <p:nvPr/>
        </p:nvSpPr>
        <p:spPr bwMode="auto">
          <a:xfrm>
            <a:off x="3319464" y="3810000"/>
            <a:ext cx="5553075" cy="1752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and this happens only by the judgment of God,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IN WHOSE EYES IT IS NO CRIME!"</a:t>
            </a:r>
          </a:p>
        </p:txBody>
      </p:sp>
    </p:spTree>
    <p:extLst>
      <p:ext uri="{BB962C8B-B14F-4D97-AF65-F5344CB8AC3E}">
        <p14:creationId xmlns:p14="http://schemas.microsoft.com/office/powerpoint/2010/main" val="272158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402630"/>
                                        </p:tgtEl>
                                        <p:attrNameLst>
                                          <p:attrName>style.visibility</p:attrName>
                                        </p:attrNameLst>
                                      </p:cBhvr>
                                      <p:to>
                                        <p:strVal val="visible"/>
                                      </p:to>
                                    </p:set>
                                    <p:anim calcmode="lin" valueType="num">
                                      <p:cBhvr>
                                        <p:cTn id="7" dur="500" fill="hold"/>
                                        <p:tgtEl>
                                          <p:spTgt spid="5402630"/>
                                        </p:tgtEl>
                                        <p:attrNameLst>
                                          <p:attrName>ppt_w</p:attrName>
                                        </p:attrNameLst>
                                      </p:cBhvr>
                                      <p:tavLst>
                                        <p:tav tm="0">
                                          <p:val>
                                            <p:fltVal val="0"/>
                                          </p:val>
                                        </p:tav>
                                        <p:tav tm="100000">
                                          <p:val>
                                            <p:strVal val="#ppt_w"/>
                                          </p:val>
                                        </p:tav>
                                      </p:tavLst>
                                    </p:anim>
                                    <p:anim calcmode="lin" valueType="num">
                                      <p:cBhvr>
                                        <p:cTn id="8" dur="500" fill="hold"/>
                                        <p:tgtEl>
                                          <p:spTgt spid="540263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402631"/>
                                        </p:tgtEl>
                                        <p:attrNameLst>
                                          <p:attrName>style.visibility</p:attrName>
                                        </p:attrNameLst>
                                      </p:cBhvr>
                                      <p:to>
                                        <p:strVal val="visible"/>
                                      </p:to>
                                    </p:set>
                                    <p:anim calcmode="lin" valueType="num">
                                      <p:cBhvr>
                                        <p:cTn id="13" dur="500" fill="hold"/>
                                        <p:tgtEl>
                                          <p:spTgt spid="5402631"/>
                                        </p:tgtEl>
                                        <p:attrNameLst>
                                          <p:attrName>ppt_w</p:attrName>
                                        </p:attrNameLst>
                                      </p:cBhvr>
                                      <p:tavLst>
                                        <p:tav tm="0">
                                          <p:val>
                                            <p:fltVal val="0"/>
                                          </p:val>
                                        </p:tav>
                                        <p:tav tm="100000">
                                          <p:val>
                                            <p:strVal val="#ppt_w"/>
                                          </p:val>
                                        </p:tav>
                                      </p:tavLst>
                                    </p:anim>
                                    <p:anim calcmode="lin" valueType="num">
                                      <p:cBhvr>
                                        <p:cTn id="14" dur="500" fill="hold"/>
                                        <p:tgtEl>
                                          <p:spTgt spid="5402631"/>
                                        </p:tgtEl>
                                        <p:attrNameLst>
                                          <p:attrName>ppt_h</p:attrName>
                                        </p:attrNameLst>
                                      </p:cBhvr>
                                      <p:tavLst>
                                        <p:tav tm="0">
                                          <p:val>
                                            <p:fltVal val="0"/>
                                          </p:val>
                                        </p:tav>
                                        <p:tav tm="100000">
                                          <p:val>
                                            <p:strVal val="#ppt_h"/>
                                          </p:val>
                                        </p:tav>
                                      </p:tavLst>
                                    </p:anim>
                                    <p:anim calcmode="lin" valueType="num">
                                      <p:cBhvr>
                                        <p:cTn id="15" dur="500" fill="hold"/>
                                        <p:tgtEl>
                                          <p:spTgt spid="5402631"/>
                                        </p:tgtEl>
                                        <p:attrNameLst>
                                          <p:attrName>ppt_x</p:attrName>
                                        </p:attrNameLst>
                                      </p:cBhvr>
                                      <p:tavLst>
                                        <p:tav tm="0">
                                          <p:val>
                                            <p:fltVal val="0.5"/>
                                          </p:val>
                                        </p:tav>
                                        <p:tav tm="100000">
                                          <p:val>
                                            <p:strVal val="#ppt_x"/>
                                          </p:val>
                                        </p:tav>
                                      </p:tavLst>
                                    </p:anim>
                                    <p:anim calcmode="lin" valueType="num">
                                      <p:cBhvr>
                                        <p:cTn id="16" dur="500" fill="hold"/>
                                        <p:tgtEl>
                                          <p:spTgt spid="5402631"/>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5402632"/>
                                        </p:tgtEl>
                                        <p:attrNameLst>
                                          <p:attrName>style.visibility</p:attrName>
                                        </p:attrNameLst>
                                      </p:cBhvr>
                                      <p:to>
                                        <p:strVal val="visible"/>
                                      </p:to>
                                    </p:set>
                                    <p:anim calcmode="lin" valueType="num">
                                      <p:cBhvr>
                                        <p:cTn id="21" dur="500" fill="hold"/>
                                        <p:tgtEl>
                                          <p:spTgt spid="5402632"/>
                                        </p:tgtEl>
                                        <p:attrNameLst>
                                          <p:attrName>ppt_w</p:attrName>
                                        </p:attrNameLst>
                                      </p:cBhvr>
                                      <p:tavLst>
                                        <p:tav tm="0">
                                          <p:val>
                                            <p:fltVal val="0"/>
                                          </p:val>
                                        </p:tav>
                                        <p:tav tm="100000">
                                          <p:val>
                                            <p:strVal val="#ppt_w"/>
                                          </p:val>
                                        </p:tav>
                                      </p:tavLst>
                                    </p:anim>
                                    <p:anim calcmode="lin" valueType="num">
                                      <p:cBhvr>
                                        <p:cTn id="22" dur="500" fill="hold"/>
                                        <p:tgtEl>
                                          <p:spTgt spid="5402632"/>
                                        </p:tgtEl>
                                        <p:attrNameLst>
                                          <p:attrName>ppt_h</p:attrName>
                                        </p:attrNameLst>
                                      </p:cBhvr>
                                      <p:tavLst>
                                        <p:tav tm="0">
                                          <p:val>
                                            <p:fltVal val="0"/>
                                          </p:val>
                                        </p:tav>
                                        <p:tav tm="100000">
                                          <p:val>
                                            <p:strVal val="#ppt_h"/>
                                          </p:val>
                                        </p:tav>
                                      </p:tavLst>
                                    </p:anim>
                                    <p:anim calcmode="lin" valueType="num">
                                      <p:cBhvr>
                                        <p:cTn id="23" dur="500" fill="hold"/>
                                        <p:tgtEl>
                                          <p:spTgt spid="5402632"/>
                                        </p:tgtEl>
                                        <p:attrNameLst>
                                          <p:attrName>ppt_x</p:attrName>
                                        </p:attrNameLst>
                                      </p:cBhvr>
                                      <p:tavLst>
                                        <p:tav tm="0">
                                          <p:val>
                                            <p:fltVal val="0.5"/>
                                          </p:val>
                                        </p:tav>
                                        <p:tav tm="100000">
                                          <p:val>
                                            <p:strVal val="#ppt_x"/>
                                          </p:val>
                                        </p:tav>
                                      </p:tavLst>
                                    </p:anim>
                                    <p:anim calcmode="lin" valueType="num">
                                      <p:cBhvr>
                                        <p:cTn id="24" dur="500" fill="hold"/>
                                        <p:tgtEl>
                                          <p:spTgt spid="54026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2630" grpId="0" animBg="1"/>
      <p:bldP spid="5402631" grpId="0" animBg="1"/>
      <p:bldP spid="54026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6370" name="Picture 2" descr="I:\DEPTCOMM\Zamcomm\Jody\ChartsEPS\84 copy.jpg"/>
          <p:cNvPicPr>
            <a:picLocks noChangeAspect="1" noChangeArrowheads="1"/>
          </p:cNvPicPr>
          <p:nvPr/>
        </p:nvPicPr>
        <p:blipFill>
          <a:blip r:embed="rId3" cstate="print"/>
          <a:srcRect/>
          <a:stretch>
            <a:fillRect/>
          </a:stretch>
        </p:blipFill>
        <p:spPr bwMode="auto">
          <a:xfrm>
            <a:off x="2674939" y="0"/>
            <a:ext cx="6840537" cy="6858000"/>
          </a:xfrm>
          <a:prstGeom prst="rect">
            <a:avLst/>
          </a:prstGeom>
          <a:noFill/>
        </p:spPr>
      </p:pic>
      <p:graphicFrame>
        <p:nvGraphicFramePr>
          <p:cNvPr id="5306371" name="Object 3"/>
          <p:cNvGraphicFramePr>
            <a:graphicFrameLocks noChangeAspect="1"/>
          </p:cNvGraphicFramePr>
          <p:nvPr/>
        </p:nvGraphicFramePr>
        <p:xfrm>
          <a:off x="0" y="0"/>
          <a:ext cx="12122870" cy="6858000"/>
        </p:xfrm>
        <a:graphic>
          <a:graphicData uri="http://schemas.openxmlformats.org/presentationml/2006/ole">
            <mc:AlternateContent xmlns:mc="http://schemas.openxmlformats.org/markup-compatibility/2006">
              <mc:Choice xmlns:v="urn:schemas-microsoft-com:vml" Requires="v">
                <p:oleObj name="Slide" r:id="rId4" imgW="4572000" imgH="3429000" progId="PowerPoint.Slide.8">
                  <p:embed/>
                </p:oleObj>
              </mc:Choice>
              <mc:Fallback>
                <p:oleObj name="Slide" r:id="rId4" imgW="4572000" imgH="3429000" progId="PowerPoint.Slide.8">
                  <p:embed/>
                  <p:pic>
                    <p:nvPicPr>
                      <p:cNvPr id="530637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22870" cy="6858000"/>
                      </a:xfrm>
                      <a:prstGeom prst="rect">
                        <a:avLst/>
                      </a:prstGeom>
                      <a:noFill/>
                      <a:ln>
                        <a:noFill/>
                      </a:ln>
                      <a:effectLst/>
                    </p:spPr>
                  </p:pic>
                </p:oleObj>
              </mc:Fallback>
            </mc:AlternateContent>
          </a:graphicData>
        </a:graphic>
      </p:graphicFrame>
      <p:sp>
        <p:nvSpPr>
          <p:cNvPr id="5306372" name="WordArt 4"/>
          <p:cNvSpPr>
            <a:spLocks noChangeArrowheads="1" noChangeShapeType="1" noTextEdit="1"/>
          </p:cNvSpPr>
          <p:nvPr/>
        </p:nvSpPr>
        <p:spPr bwMode="auto">
          <a:xfrm>
            <a:off x="2438401" y="228600"/>
            <a:ext cx="7796213" cy="1219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Both Popes Leo &amp; Gregory Declare Slavery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Not A Peculiar - But - A Divine Institution! </a:t>
            </a:r>
          </a:p>
        </p:txBody>
      </p:sp>
      <p:sp>
        <p:nvSpPr>
          <p:cNvPr id="5306373" name="WordArt 5"/>
          <p:cNvSpPr>
            <a:spLocks noChangeArrowheads="1" noChangeShapeType="1" noTextEdit="1"/>
          </p:cNvSpPr>
          <p:nvPr/>
        </p:nvSpPr>
        <p:spPr bwMode="auto">
          <a:xfrm>
            <a:off x="3400425" y="2686050"/>
            <a:ext cx="5391150" cy="241935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"Slaves Are Men That 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The Vileness Of Their Condition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Must Not Enter The Clergy."</a:t>
            </a:r>
          </a:p>
        </p:txBody>
      </p:sp>
    </p:spTree>
    <p:extLst>
      <p:ext uri="{BB962C8B-B14F-4D97-AF65-F5344CB8AC3E}">
        <p14:creationId xmlns:p14="http://schemas.microsoft.com/office/powerpoint/2010/main" val="36667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5306372"/>
                                        </p:tgtEl>
                                        <p:attrNameLst>
                                          <p:attrName>style.visibility</p:attrName>
                                        </p:attrNameLst>
                                      </p:cBhvr>
                                      <p:to>
                                        <p:strVal val="visible"/>
                                      </p:to>
                                    </p:set>
                                    <p:anim calcmode="lin" valueType="num">
                                      <p:cBhvr additive="base">
                                        <p:cTn id="7" dur="5000" fill="hold"/>
                                        <p:tgtEl>
                                          <p:spTgt spid="5306372"/>
                                        </p:tgtEl>
                                        <p:attrNameLst>
                                          <p:attrName>ppt_x</p:attrName>
                                        </p:attrNameLst>
                                      </p:cBhvr>
                                      <p:tavLst>
                                        <p:tav tm="0">
                                          <p:val>
                                            <p:strVal val="#ppt_x"/>
                                          </p:val>
                                        </p:tav>
                                        <p:tav tm="100000">
                                          <p:val>
                                            <p:strVal val="#ppt_x"/>
                                          </p:val>
                                        </p:tav>
                                      </p:tavLst>
                                    </p:anim>
                                    <p:anim calcmode="lin" valueType="num">
                                      <p:cBhvr additive="base">
                                        <p:cTn id="8" dur="5000" fill="hold"/>
                                        <p:tgtEl>
                                          <p:spTgt spid="530637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5306373"/>
                                        </p:tgtEl>
                                        <p:attrNameLst>
                                          <p:attrName>style.visibility</p:attrName>
                                        </p:attrNameLst>
                                      </p:cBhvr>
                                      <p:to>
                                        <p:strVal val="visible"/>
                                      </p:to>
                                    </p:set>
                                    <p:animEffect transition="in" filter="blinds(vertical)">
                                      <p:cBhvr>
                                        <p:cTn id="13" dur="500"/>
                                        <p:tgtEl>
                                          <p:spTgt spid="5306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6372" grpId="0" animBg="1"/>
      <p:bldP spid="530637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8418" name="Picture 2" descr="I:\DEPTCOMM\Zamcomm\Jody\ChartsEPS\85 copy.jpg"/>
          <p:cNvPicPr>
            <a:picLocks noChangeAspect="1" noChangeArrowheads="1"/>
          </p:cNvPicPr>
          <p:nvPr/>
        </p:nvPicPr>
        <p:blipFill>
          <a:blip r:embed="rId3" cstate="print"/>
          <a:srcRect/>
          <a:stretch>
            <a:fillRect/>
          </a:stretch>
        </p:blipFill>
        <p:spPr bwMode="auto">
          <a:xfrm>
            <a:off x="2917826" y="0"/>
            <a:ext cx="6354763" cy="6858000"/>
          </a:xfrm>
          <a:prstGeom prst="rect">
            <a:avLst/>
          </a:prstGeom>
          <a:noFill/>
        </p:spPr>
      </p:pic>
      <p:sp>
        <p:nvSpPr>
          <p:cNvPr id="5308420"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He warned saying that they were subject to being mocked “by those who have read of more and worse things in the history of the world.” </a:t>
            </a:r>
          </a:p>
        </p:txBody>
      </p:sp>
      <p:graphicFrame>
        <p:nvGraphicFramePr>
          <p:cNvPr id="5308421" name="Object 5"/>
          <p:cNvGraphicFramePr>
            <a:graphicFrameLocks noChangeAspect="1"/>
          </p:cNvGraphicFramePr>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name="Slide" r:id="rId4" imgW="4572000" imgH="3429000" progId="PowerPoint.Slide.8">
                  <p:embed/>
                </p:oleObj>
              </mc:Choice>
              <mc:Fallback>
                <p:oleObj name="Slide" r:id="rId4" imgW="4572000" imgH="3429000" progId="PowerPoint.Slide.8">
                  <p:embed/>
                  <p:pic>
                    <p:nvPicPr>
                      <p:cNvPr id="53084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p:spPr>
                  </p:pic>
                </p:oleObj>
              </mc:Fallback>
            </mc:AlternateContent>
          </a:graphicData>
        </a:graphic>
      </p:graphicFrame>
      <p:sp>
        <p:nvSpPr>
          <p:cNvPr id="5308422" name="WordArt 6"/>
          <p:cNvSpPr>
            <a:spLocks noChangeArrowheads="1" noChangeShapeType="1" noTextEdit="1"/>
          </p:cNvSpPr>
          <p:nvPr/>
        </p:nvSpPr>
        <p:spPr bwMode="auto">
          <a:xfrm>
            <a:off x="4086225" y="0"/>
            <a:ext cx="4019550" cy="990600"/>
          </a:xfrm>
          <a:prstGeom prst="rect">
            <a:avLst/>
          </a:prstGeom>
        </p:spPr>
        <p:txBody>
          <a:bodyPr wrap="none" fromWordArt="1">
            <a:prstTxWarp prst="textDeflate">
              <a:avLst>
                <a:gd name="adj" fmla="val 2622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Impact"/>
                <a:ea typeface="+mn-ea"/>
                <a:cs typeface="+mn-cs"/>
              </a:rPr>
              <a:t>Papacy Owned Slaves</a:t>
            </a:r>
          </a:p>
        </p:txBody>
      </p:sp>
      <p:sp>
        <p:nvSpPr>
          <p:cNvPr id="5308423" name="WordArt 7"/>
          <p:cNvSpPr>
            <a:spLocks noChangeArrowheads="1" noChangeShapeType="1" noTextEdit="1"/>
          </p:cNvSpPr>
          <p:nvPr/>
        </p:nvSpPr>
        <p:spPr bwMode="auto">
          <a:xfrm>
            <a:off x="3752850" y="2590800"/>
            <a:ext cx="4324350" cy="533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From Franciscan Scholar Joseph McCabe:</a:t>
            </a:r>
          </a:p>
        </p:txBody>
      </p:sp>
      <p:sp>
        <p:nvSpPr>
          <p:cNvPr id="5308424" name="WordArt 8"/>
          <p:cNvSpPr>
            <a:spLocks noChangeArrowheads="1" noChangeShapeType="1" noTextEdit="1"/>
          </p:cNvSpPr>
          <p:nvPr/>
        </p:nvSpPr>
        <p:spPr bwMode="auto">
          <a:xfrm>
            <a:off x="2852739" y="3124200"/>
            <a:ext cx="6486525" cy="2286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5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"The Papacy,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5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by the year 600,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5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had tens of thousands of slaves.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5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Every abbey had slaves!"</a:t>
            </a:r>
          </a:p>
        </p:txBody>
      </p:sp>
    </p:spTree>
    <p:extLst>
      <p:ext uri="{BB962C8B-B14F-4D97-AF65-F5344CB8AC3E}">
        <p14:creationId xmlns:p14="http://schemas.microsoft.com/office/powerpoint/2010/main" val="1516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308421"/>
                                        </p:tgtEl>
                                        <p:attrNameLst>
                                          <p:attrName>style.visibility</p:attrName>
                                        </p:attrNameLst>
                                      </p:cBhvr>
                                      <p:to>
                                        <p:strVal val="visible"/>
                                      </p:to>
                                    </p:set>
                                    <p:animEffect transition="in" filter="box(out)">
                                      <p:cBhvr>
                                        <p:cTn id="7" dur="500"/>
                                        <p:tgtEl>
                                          <p:spTgt spid="53084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288" fill="hold" grpId="0" nodeType="clickEffect">
                                  <p:stCondLst>
                                    <p:cond delay="0"/>
                                  </p:stCondLst>
                                  <p:childTnLst>
                                    <p:set>
                                      <p:cBhvr>
                                        <p:cTn id="11" dur="1" fill="hold">
                                          <p:stCondLst>
                                            <p:cond delay="0"/>
                                          </p:stCondLst>
                                        </p:cTn>
                                        <p:tgtEl>
                                          <p:spTgt spid="5308422"/>
                                        </p:tgtEl>
                                        <p:attrNameLst>
                                          <p:attrName>style.visibility</p:attrName>
                                        </p:attrNameLst>
                                      </p:cBhvr>
                                      <p:to>
                                        <p:strVal val="visible"/>
                                      </p:to>
                                    </p:set>
                                    <p:anim calcmode="lin" valueType="num">
                                      <p:cBhvr>
                                        <p:cTn id="12" dur="500" fill="hold"/>
                                        <p:tgtEl>
                                          <p:spTgt spid="5308422"/>
                                        </p:tgtEl>
                                        <p:attrNameLst>
                                          <p:attrName>ppt_w</p:attrName>
                                        </p:attrNameLst>
                                      </p:cBhvr>
                                      <p:tavLst>
                                        <p:tav tm="0">
                                          <p:val>
                                            <p:strVal val="4/3*#ppt_w"/>
                                          </p:val>
                                        </p:tav>
                                        <p:tav tm="100000">
                                          <p:val>
                                            <p:strVal val="#ppt_w"/>
                                          </p:val>
                                        </p:tav>
                                      </p:tavLst>
                                    </p:anim>
                                    <p:anim calcmode="lin" valueType="num">
                                      <p:cBhvr>
                                        <p:cTn id="13" dur="500" fill="hold"/>
                                        <p:tgtEl>
                                          <p:spTgt spid="5308422"/>
                                        </p:tgtEl>
                                        <p:attrNameLst>
                                          <p:attrName>ppt_h</p:attrName>
                                        </p:attrNameLst>
                                      </p:cBhvr>
                                      <p:tavLst>
                                        <p:tav tm="0">
                                          <p:val>
                                            <p:strVal val="4/3*#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5308423"/>
                                        </p:tgtEl>
                                        <p:attrNameLst>
                                          <p:attrName>style.visibility</p:attrName>
                                        </p:attrNameLst>
                                      </p:cBhvr>
                                      <p:to>
                                        <p:strVal val="visible"/>
                                      </p:to>
                                    </p:set>
                                    <p:anim calcmode="lin" valueType="num">
                                      <p:cBhvr>
                                        <p:cTn id="18" dur="5000" fill="hold"/>
                                        <p:tgtEl>
                                          <p:spTgt spid="5308423"/>
                                        </p:tgtEl>
                                        <p:attrNameLst>
                                          <p:attrName>ppt_w</p:attrName>
                                        </p:attrNameLst>
                                      </p:cBhvr>
                                      <p:tavLst>
                                        <p:tav tm="0" fmla="#ppt_w*sin(2.5*pi*$)">
                                          <p:val>
                                            <p:fltVal val="0"/>
                                          </p:val>
                                        </p:tav>
                                        <p:tav tm="100000">
                                          <p:val>
                                            <p:fltVal val="1"/>
                                          </p:val>
                                        </p:tav>
                                      </p:tavLst>
                                    </p:anim>
                                    <p:anim calcmode="lin" valueType="num">
                                      <p:cBhvr>
                                        <p:cTn id="19" dur="5000" fill="hold"/>
                                        <p:tgtEl>
                                          <p:spTgt spid="5308423"/>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528" fill="hold" grpId="0" nodeType="clickEffect">
                                  <p:stCondLst>
                                    <p:cond delay="0"/>
                                  </p:stCondLst>
                                  <p:childTnLst>
                                    <p:set>
                                      <p:cBhvr>
                                        <p:cTn id="23" dur="1" fill="hold">
                                          <p:stCondLst>
                                            <p:cond delay="0"/>
                                          </p:stCondLst>
                                        </p:cTn>
                                        <p:tgtEl>
                                          <p:spTgt spid="5308424"/>
                                        </p:tgtEl>
                                        <p:attrNameLst>
                                          <p:attrName>style.visibility</p:attrName>
                                        </p:attrNameLst>
                                      </p:cBhvr>
                                      <p:to>
                                        <p:strVal val="visible"/>
                                      </p:to>
                                    </p:set>
                                    <p:anim calcmode="lin" valueType="num">
                                      <p:cBhvr>
                                        <p:cTn id="24" dur="500" fill="hold"/>
                                        <p:tgtEl>
                                          <p:spTgt spid="5308424"/>
                                        </p:tgtEl>
                                        <p:attrNameLst>
                                          <p:attrName>ppt_w</p:attrName>
                                        </p:attrNameLst>
                                      </p:cBhvr>
                                      <p:tavLst>
                                        <p:tav tm="0">
                                          <p:val>
                                            <p:fltVal val="0"/>
                                          </p:val>
                                        </p:tav>
                                        <p:tav tm="100000">
                                          <p:val>
                                            <p:strVal val="#ppt_w"/>
                                          </p:val>
                                        </p:tav>
                                      </p:tavLst>
                                    </p:anim>
                                    <p:anim calcmode="lin" valueType="num">
                                      <p:cBhvr>
                                        <p:cTn id="25" dur="500" fill="hold"/>
                                        <p:tgtEl>
                                          <p:spTgt spid="5308424"/>
                                        </p:tgtEl>
                                        <p:attrNameLst>
                                          <p:attrName>ppt_h</p:attrName>
                                        </p:attrNameLst>
                                      </p:cBhvr>
                                      <p:tavLst>
                                        <p:tav tm="0">
                                          <p:val>
                                            <p:fltVal val="0"/>
                                          </p:val>
                                        </p:tav>
                                        <p:tav tm="100000">
                                          <p:val>
                                            <p:strVal val="#ppt_h"/>
                                          </p:val>
                                        </p:tav>
                                      </p:tavLst>
                                    </p:anim>
                                    <p:anim calcmode="lin" valueType="num">
                                      <p:cBhvr>
                                        <p:cTn id="26" dur="500" fill="hold"/>
                                        <p:tgtEl>
                                          <p:spTgt spid="5308424"/>
                                        </p:tgtEl>
                                        <p:attrNameLst>
                                          <p:attrName>ppt_x</p:attrName>
                                        </p:attrNameLst>
                                      </p:cBhvr>
                                      <p:tavLst>
                                        <p:tav tm="0">
                                          <p:val>
                                            <p:fltVal val="0.5"/>
                                          </p:val>
                                        </p:tav>
                                        <p:tav tm="100000">
                                          <p:val>
                                            <p:strVal val="#ppt_x"/>
                                          </p:val>
                                        </p:tav>
                                      </p:tavLst>
                                    </p:anim>
                                    <p:anim calcmode="lin" valueType="num">
                                      <p:cBhvr>
                                        <p:cTn id="27" dur="500" fill="hold"/>
                                        <p:tgtEl>
                                          <p:spTgt spid="53084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8422" grpId="0" animBg="1"/>
      <p:bldP spid="5308423" grpId="0" animBg="1"/>
      <p:bldP spid="53084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92546" name="Rectangle 2"/>
          <p:cNvSpPr>
            <a:spLocks noGrp="1" noChangeArrowheads="1"/>
          </p:cNvSpPr>
          <p:nvPr>
            <p:ph type="title"/>
          </p:nvPr>
        </p:nvSpPr>
        <p:spPr/>
        <p:txBody>
          <a:bodyPr/>
          <a:lstStyle/>
          <a:p>
            <a:endParaRPr lang="en-US"/>
          </a:p>
        </p:txBody>
      </p:sp>
      <p:sp>
        <p:nvSpPr>
          <p:cNvPr id="3692547" name="WordArt 3"/>
          <p:cNvSpPr>
            <a:spLocks noChangeArrowheads="1" noChangeShapeType="1" noTextEdit="1"/>
          </p:cNvSpPr>
          <p:nvPr/>
        </p:nvSpPr>
        <p:spPr bwMode="auto">
          <a:xfrm>
            <a:off x="2667000" y="2362200"/>
            <a:ext cx="7162800" cy="1981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THE HOLY MAN TELEMACHUS SHUTS DOWN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THE COLOSSEM GAMES IN THE YEAR 370 A.D.</a:t>
            </a:r>
          </a:p>
        </p:txBody>
      </p:sp>
    </p:spTree>
    <p:extLst>
      <p:ext uri="{BB962C8B-B14F-4D97-AF65-F5344CB8AC3E}">
        <p14:creationId xmlns:p14="http://schemas.microsoft.com/office/powerpoint/2010/main" val="250471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692547"/>
                                        </p:tgtEl>
                                        <p:attrNameLst>
                                          <p:attrName>style.visibility</p:attrName>
                                        </p:attrNameLst>
                                      </p:cBhvr>
                                      <p:to>
                                        <p:strVal val="visible"/>
                                      </p:to>
                                    </p:set>
                                    <p:animEffect transition="in" filter="blinds(vertical)">
                                      <p:cBhvr>
                                        <p:cTn id="7" dur="500"/>
                                        <p:tgtEl>
                                          <p:spTgt spid="3692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54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93605" name="Rectangle 5"/>
          <p:cNvSpPr>
            <a:spLocks noGrp="1" noChangeArrowheads="1"/>
          </p:cNvSpPr>
          <p:nvPr>
            <p:ph type="title"/>
          </p:nvPr>
        </p:nvSpPr>
        <p:spPr/>
        <p:txBody>
          <a:bodyPr/>
          <a:lstStyle/>
          <a:p>
            <a:r>
              <a:rPr lang="en-US"/>
              <a:t>Encomienda and Enslavement</a:t>
            </a:r>
          </a:p>
        </p:txBody>
      </p:sp>
      <p:sp>
        <p:nvSpPr>
          <p:cNvPr id="793606" name="Rectangle 6"/>
          <p:cNvSpPr>
            <a:spLocks noGrp="1" noChangeArrowheads="1"/>
          </p:cNvSpPr>
          <p:nvPr>
            <p:ph type="body" idx="1"/>
          </p:nvPr>
        </p:nvSpPr>
        <p:spPr/>
        <p:txBody>
          <a:bodyPr/>
          <a:lstStyle/>
          <a:p>
            <a:r>
              <a:rPr lang="en-US"/>
              <a:t>Spanish and Portuguese settlers and soldiers in the Americas subdued native populations, under pretenses of evangelizing them.</a:t>
            </a:r>
          </a:p>
          <a:p>
            <a:r>
              <a:rPr lang="en-US"/>
              <a:t>Through the </a:t>
            </a:r>
            <a:r>
              <a:rPr lang="en-US" i="1"/>
              <a:t>encomienda</a:t>
            </a:r>
            <a:r>
              <a:rPr lang="en-US"/>
              <a:t> system, natives were “entrusted” to Spanish settlers who forced them to work as slaves on sugar plantations.</a:t>
            </a:r>
          </a:p>
        </p:txBody>
      </p:sp>
      <p:sp>
        <p:nvSpPr>
          <p:cNvPr id="4" name="Rectangle 3"/>
          <p:cNvSpPr/>
          <p:nvPr/>
        </p:nvSpPr>
        <p:spPr>
          <a:xfrm>
            <a:off x="2221832" y="4170947"/>
            <a:ext cx="8446168" cy="261610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ＭＳ Ｐゴシック"/>
                <a:cs typeface="+mn-cs"/>
              </a:rPr>
              <a:t>In exchange for their forced labor the Spanish Crown required those holding local grants to provide the natives with religious instruction</a:t>
            </a:r>
            <a:r>
              <a:rPr kumimoji="0" lang="en-US" sz="44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Calligrapher" pitchFamily="2" charset="0"/>
                <a:ea typeface="ＭＳ Ｐゴシック"/>
                <a:cs typeface="+mn-cs"/>
              </a:rPr>
              <a:t>.</a:t>
            </a:r>
          </a:p>
        </p:txBody>
      </p:sp>
    </p:spTree>
    <p:extLst>
      <p:ext uri="{BB962C8B-B14F-4D97-AF65-F5344CB8AC3E}">
        <p14:creationId xmlns:p14="http://schemas.microsoft.com/office/powerpoint/2010/main" val="3145373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barco%20Cortes.jpg"/>
          <p:cNvPicPr>
            <a:picLocks noChangeAspect="1"/>
          </p:cNvPicPr>
          <p:nvPr/>
        </p:nvPicPr>
        <p:blipFill>
          <a:blip r:embed="rId2" cstate="print"/>
          <a:stretch>
            <a:fillRect/>
          </a:stretch>
        </p:blipFill>
        <p:spPr>
          <a:xfrm>
            <a:off x="0" y="0"/>
            <a:ext cx="12192000" cy="7086600"/>
          </a:xfrm>
          <a:prstGeom prst="rect">
            <a:avLst/>
          </a:prstGeom>
        </p:spPr>
      </p:pic>
      <p:sp>
        <p:nvSpPr>
          <p:cNvPr id="3" name="Rectangle 2"/>
          <p:cNvSpPr/>
          <p:nvPr/>
        </p:nvSpPr>
        <p:spPr>
          <a:xfrm>
            <a:off x="1524000" y="1447801"/>
            <a:ext cx="9144000" cy="3785652"/>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150" normalizeH="0" baseline="0" noProof="0" dirty="0">
                <a:ln w="11430"/>
                <a:solidFill>
                  <a:srgbClr val="92D050"/>
                </a:solidFill>
                <a:effectLst>
                  <a:outerShdw blurRad="25400" algn="tl" rotWithShape="0">
                    <a:srgbClr val="000000">
                      <a:alpha val="43000"/>
                    </a:srgbClr>
                  </a:outerShdw>
                </a:effectLst>
                <a:uLnTx/>
                <a:uFillTx/>
                <a:latin typeface="Calligrapher" pitchFamily="2" charset="0"/>
                <a:ea typeface="+mn-ea"/>
                <a:cs typeface="+mn-cs"/>
              </a:rPr>
              <a:t>“The Spanish kick them and beat them with sticks to make them get up; They do not allow them to stop and gasp for breath, and even knock their teeth out with the pommel of their swords.”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150" normalizeH="0" baseline="0" noProof="0" dirty="0">
                <a:ln w="11430"/>
                <a:solidFill>
                  <a:srgbClr val="00B050"/>
                </a:solidFill>
                <a:effectLst>
                  <a:outerShdw blurRad="25400" algn="tl" rotWithShape="0">
                    <a:srgbClr val="000000">
                      <a:alpha val="43000"/>
                    </a:srgbClr>
                  </a:outerShdw>
                </a:effectLst>
                <a:uLnTx/>
                <a:uFillTx/>
                <a:latin typeface="Calligrapher" pitchFamily="2" charset="0"/>
                <a:ea typeface="+mn-ea"/>
                <a:cs typeface="+mn-cs"/>
              </a:rPr>
              <a:t>- Dominican </a:t>
            </a:r>
            <a:r>
              <a:rPr kumimoji="0" lang="en-US" sz="4000" b="1" i="0" u="none" strike="noStrike" kern="1200" cap="none" spc="150" normalizeH="0" baseline="0" noProof="0" dirty="0" err="1">
                <a:ln w="11430"/>
                <a:solidFill>
                  <a:srgbClr val="00B050"/>
                </a:solidFill>
                <a:effectLst>
                  <a:outerShdw blurRad="25400" algn="tl" rotWithShape="0">
                    <a:srgbClr val="000000">
                      <a:alpha val="43000"/>
                    </a:srgbClr>
                  </a:outerShdw>
                </a:effectLst>
                <a:uLnTx/>
                <a:uFillTx/>
                <a:latin typeface="Calligrapher" pitchFamily="2" charset="0"/>
                <a:ea typeface="+mn-ea"/>
                <a:cs typeface="+mn-cs"/>
              </a:rPr>
              <a:t>Bartolome</a:t>
            </a:r>
            <a:r>
              <a:rPr kumimoji="0" lang="en-US" sz="4000" b="1" i="0" u="none" strike="noStrike" kern="1200" cap="none" spc="150" normalizeH="0" baseline="0" noProof="0" dirty="0">
                <a:ln w="11430"/>
                <a:solidFill>
                  <a:srgbClr val="00B050"/>
                </a:solidFill>
                <a:effectLst>
                  <a:outerShdw blurRad="25400" algn="tl" rotWithShape="0">
                    <a:srgbClr val="000000">
                      <a:alpha val="43000"/>
                    </a:srgbClr>
                  </a:outerShdw>
                </a:effectLst>
                <a:uLnTx/>
                <a:uFillTx/>
                <a:latin typeface="Calligrapher" pitchFamily="2" charset="0"/>
                <a:ea typeface="+mn-ea"/>
                <a:cs typeface="+mn-cs"/>
              </a:rPr>
              <a:t> de Las </a:t>
            </a:r>
            <a:r>
              <a:rPr kumimoji="0" lang="en-US" sz="4000" b="1" i="0" u="none" strike="noStrike" kern="1200" cap="none" spc="150" normalizeH="0" baseline="0" noProof="0" dirty="0" err="1">
                <a:ln w="11430"/>
                <a:solidFill>
                  <a:srgbClr val="00B050"/>
                </a:solidFill>
                <a:effectLst>
                  <a:outerShdw blurRad="25400" algn="tl" rotWithShape="0">
                    <a:srgbClr val="000000">
                      <a:alpha val="43000"/>
                    </a:srgbClr>
                  </a:outerShdw>
                </a:effectLst>
                <a:uLnTx/>
                <a:uFillTx/>
                <a:latin typeface="Calligrapher" pitchFamily="2" charset="0"/>
                <a:ea typeface="+mn-ea"/>
                <a:cs typeface="+mn-cs"/>
              </a:rPr>
              <a:t>Casas</a:t>
            </a:r>
            <a:r>
              <a:rPr kumimoji="0" lang="en-US" sz="4000" b="1" i="0" u="none" strike="noStrike" kern="1200" cap="none" spc="150" normalizeH="0" baseline="0" noProof="0" dirty="0">
                <a:ln w="11430"/>
                <a:solidFill>
                  <a:srgbClr val="00B050"/>
                </a:solidFill>
                <a:effectLst>
                  <a:outerShdw blurRad="25400" algn="tl" rotWithShape="0">
                    <a:srgbClr val="000000">
                      <a:alpha val="43000"/>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83024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from="(-#ppt_w/2)" to="(#ppt_x)" calcmode="lin" valueType="num">
                                      <p:cBhvr>
                                        <p:cTn id="7" dur="600" fill="hold">
                                          <p:stCondLst>
                                            <p:cond delay="0"/>
                                          </p:stCondLst>
                                        </p:cTn>
                                        <p:tgtEl>
                                          <p:spTgt spid="3">
                                            <p:txEl>
                                              <p:pRg st="0" end="0"/>
                                            </p:txEl>
                                          </p:spTgt>
                                        </p:tgtEl>
                                        <p:attrNameLst>
                                          <p:attrName>ppt_x</p:attrName>
                                        </p:attrNameLst>
                                      </p:cBhvr>
                                    </p:anim>
                                    <p:anim from="0" to="-1.0" calcmode="lin" valueType="num">
                                      <p:cBhvr>
                                        <p:cTn id="8" dur="200" decel="50000" autoRev="1" fill="hold">
                                          <p:stCondLst>
                                            <p:cond delay="600"/>
                                          </p:stCondLst>
                                        </p:cTn>
                                        <p:tgtEl>
                                          <p:spTgt spid="3">
                                            <p:txEl>
                                              <p:pRg st="0" end="0"/>
                                            </p:txEl>
                                          </p:spTgt>
                                        </p:tgtEl>
                                        <p:attrNameLst>
                                          <p:attrName>xshear</p:attrName>
                                        </p:attrNameLst>
                                      </p:cBhvr>
                                    </p:anim>
                                    <p:animScale>
                                      <p:cBhvr>
                                        <p:cTn id="9" dur="200" decel="100000" autoRev="1" fill="hold">
                                          <p:stCondLst>
                                            <p:cond delay="600"/>
                                          </p:stCondLst>
                                        </p:cTn>
                                        <p:tgtEl>
                                          <p:spTgt spid="3">
                                            <p:txEl>
                                              <p:pRg st="0" end="0"/>
                                            </p:txEl>
                                          </p:spTgt>
                                        </p:tgtEl>
                                      </p:cBhvr>
                                      <p:from x="100000" y="100000"/>
                                      <p:to x="80000" y="100000"/>
                                    </p:animScale>
                                    <p:anim by="(#ppt_h/3+#ppt_w*0.1)" calcmode="lin" valueType="num">
                                      <p:cBhvr additive="sum">
                                        <p:cTn id="10" dur="200" decel="100000" autoRev="1" fill="hold">
                                          <p:stCondLst>
                                            <p:cond delay="600"/>
                                          </p:stCondLst>
                                        </p:cTn>
                                        <p:tgtEl>
                                          <p:spTgt spid="3">
                                            <p:txEl>
                                              <p:pRg st="0" end="0"/>
                                            </p:txEl>
                                          </p:spTgt>
                                        </p:tgtEl>
                                        <p:attrNameLst>
                                          <p:attrName>ppt_x</p:attrName>
                                        </p:attrNameLst>
                                      </p:cBhvr>
                                    </p:anim>
                                  </p:childTnLst>
                                </p:cTn>
                              </p:par>
                              <p:par>
                                <p:cTn id="11" presetID="34"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from="(-#ppt_w/2)" to="(#ppt_x)" calcmode="lin" valueType="num">
                                      <p:cBhvr>
                                        <p:cTn id="13" dur="600" fill="hold">
                                          <p:stCondLst>
                                            <p:cond delay="0"/>
                                          </p:stCondLst>
                                        </p:cTn>
                                        <p:tgtEl>
                                          <p:spTgt spid="3">
                                            <p:txEl>
                                              <p:pRg st="1" end="1"/>
                                            </p:txEl>
                                          </p:spTgt>
                                        </p:tgtEl>
                                        <p:attrNameLst>
                                          <p:attrName>ppt_x</p:attrName>
                                        </p:attrNameLst>
                                      </p:cBhvr>
                                    </p:anim>
                                    <p:anim from="0" to="-1.0" calcmode="lin" valueType="num">
                                      <p:cBhvr>
                                        <p:cTn id="14" dur="200" decel="50000" autoRev="1" fill="hold">
                                          <p:stCondLst>
                                            <p:cond delay="600"/>
                                          </p:stCondLst>
                                        </p:cTn>
                                        <p:tgtEl>
                                          <p:spTgt spid="3">
                                            <p:txEl>
                                              <p:pRg st="1" end="1"/>
                                            </p:txEl>
                                          </p:spTgt>
                                        </p:tgtEl>
                                        <p:attrNameLst>
                                          <p:attrName>xshear</p:attrName>
                                        </p:attrNameLst>
                                      </p:cBhvr>
                                    </p:anim>
                                    <p:animScale>
                                      <p:cBhvr>
                                        <p:cTn id="15" dur="200" decel="100000" autoRev="1" fill="hold">
                                          <p:stCondLst>
                                            <p:cond delay="600"/>
                                          </p:stCondLst>
                                        </p:cTn>
                                        <p:tgtEl>
                                          <p:spTgt spid="3">
                                            <p:txEl>
                                              <p:pRg st="1" end="1"/>
                                            </p:txEl>
                                          </p:spTgt>
                                        </p:tgtEl>
                                      </p:cBhvr>
                                      <p:from x="100000" y="100000"/>
                                      <p:to x="80000" y="100000"/>
                                    </p:animScale>
                                    <p:anim by="(#ppt_h/3+#ppt_w*0.1)" calcmode="lin" valueType="num">
                                      <p:cBhvr additive="sum">
                                        <p:cTn id="16" dur="200" decel="100000" autoRev="1" fill="hold">
                                          <p:stCondLst>
                                            <p:cond delay="600"/>
                                          </p:stCondLst>
                                        </p:cTn>
                                        <p:tgtEl>
                                          <p:spTgt spid="3">
                                            <p:txEl>
                                              <p:pRg st="1" end="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94629" name="Rectangle 5"/>
          <p:cNvSpPr>
            <a:spLocks noGrp="1" noChangeArrowheads="1"/>
          </p:cNvSpPr>
          <p:nvPr>
            <p:ph type="title"/>
          </p:nvPr>
        </p:nvSpPr>
        <p:spPr/>
        <p:txBody>
          <a:bodyPr/>
          <a:lstStyle/>
          <a:p>
            <a:r>
              <a:rPr lang="en-US"/>
              <a:t>Encomienda and Enslavement</a:t>
            </a:r>
          </a:p>
        </p:txBody>
      </p:sp>
      <p:sp>
        <p:nvSpPr>
          <p:cNvPr id="794630" name="Rectangle 6"/>
          <p:cNvSpPr>
            <a:spLocks noGrp="1" noChangeArrowheads="1"/>
          </p:cNvSpPr>
          <p:nvPr>
            <p:ph type="body" idx="1"/>
          </p:nvPr>
        </p:nvSpPr>
        <p:spPr/>
        <p:txBody>
          <a:bodyPr/>
          <a:lstStyle/>
          <a:p>
            <a:r>
              <a:rPr lang="en-US" dirty="0"/>
              <a:t>European diseases and brutality destroyed so many natives that there were no longer sufficient laborers for the sugar plantations.</a:t>
            </a:r>
          </a:p>
          <a:p>
            <a:r>
              <a:rPr lang="en-US" dirty="0"/>
              <a:t>The solution? Enslavement and importation of Africans.</a:t>
            </a:r>
          </a:p>
          <a:p>
            <a:r>
              <a:rPr lang="en-US" dirty="0"/>
              <a:t>Some settlers even claimed that, according to Genesis 9: 25, God intended Africans to be slaves.</a:t>
            </a:r>
          </a:p>
        </p:txBody>
      </p:sp>
    </p:spTree>
    <p:extLst>
      <p:ext uri="{BB962C8B-B14F-4D97-AF65-F5344CB8AC3E}">
        <p14:creationId xmlns:p14="http://schemas.microsoft.com/office/powerpoint/2010/main" val="232861915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8418" name="Picture 2" descr="I:\DEPTCOMM\Zamcomm\Jody\ChartsEPS\85 copy.jpg"/>
          <p:cNvPicPr>
            <a:picLocks noChangeAspect="1" noChangeArrowheads="1"/>
          </p:cNvPicPr>
          <p:nvPr/>
        </p:nvPicPr>
        <p:blipFill>
          <a:blip r:embed="rId3" cstate="print"/>
          <a:srcRect/>
          <a:stretch>
            <a:fillRect/>
          </a:stretch>
        </p:blipFill>
        <p:spPr bwMode="auto">
          <a:xfrm>
            <a:off x="2917826" y="0"/>
            <a:ext cx="6354763" cy="6858000"/>
          </a:xfrm>
          <a:prstGeom prst="rect">
            <a:avLst/>
          </a:prstGeom>
          <a:noFill/>
        </p:spPr>
      </p:pic>
      <p:sp>
        <p:nvSpPr>
          <p:cNvPr id="5308420"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He warned saying that they were subject to being mocked “by those who have read of more and worse things in the history of the world.” </a:t>
            </a:r>
          </a:p>
        </p:txBody>
      </p:sp>
      <p:graphicFrame>
        <p:nvGraphicFramePr>
          <p:cNvPr id="5308421" name="Object 5"/>
          <p:cNvGraphicFramePr>
            <a:graphicFrameLocks noChangeAspect="1"/>
          </p:cNvGraphicFramePr>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name="Slide" r:id="rId4" imgW="4572000" imgH="3429000" progId="PowerPoint.Slide.8">
                  <p:embed/>
                </p:oleObj>
              </mc:Choice>
              <mc:Fallback>
                <p:oleObj name="Slide" r:id="rId4" imgW="4572000" imgH="3429000" progId="PowerPoint.Slide.8">
                  <p:embed/>
                  <p:pic>
                    <p:nvPicPr>
                      <p:cNvPr id="53084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p:spPr>
                  </p:pic>
                </p:oleObj>
              </mc:Fallback>
            </mc:AlternateContent>
          </a:graphicData>
        </a:graphic>
      </p:graphicFrame>
      <p:sp>
        <p:nvSpPr>
          <p:cNvPr id="5308422" name="WordArt 6"/>
          <p:cNvSpPr>
            <a:spLocks noChangeArrowheads="1" noChangeShapeType="1" noTextEdit="1"/>
          </p:cNvSpPr>
          <p:nvPr/>
        </p:nvSpPr>
        <p:spPr bwMode="auto">
          <a:xfrm>
            <a:off x="4086225" y="0"/>
            <a:ext cx="4019550" cy="990600"/>
          </a:xfrm>
          <a:prstGeom prst="rect">
            <a:avLst/>
          </a:prstGeom>
        </p:spPr>
        <p:txBody>
          <a:bodyPr wrap="none" fromWordArt="1">
            <a:prstTxWarp prst="textDeflate">
              <a:avLst>
                <a:gd name="adj" fmla="val 2622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C00000"/>
                </a:solidFill>
                <a:effectLst/>
                <a:uLnTx/>
                <a:uFillTx/>
                <a:latin typeface="Impact"/>
                <a:ea typeface="+mn-ea"/>
                <a:cs typeface="+mn-cs"/>
              </a:rPr>
              <a:t>Papacy Owned Slaves</a:t>
            </a:r>
          </a:p>
        </p:txBody>
      </p:sp>
      <p:sp>
        <p:nvSpPr>
          <p:cNvPr id="8" name="TextBox 7"/>
          <p:cNvSpPr txBox="1"/>
          <p:nvPr/>
        </p:nvSpPr>
        <p:spPr>
          <a:xfrm>
            <a:off x="3200400" y="2743200"/>
            <a:ext cx="5867400" cy="3970318"/>
          </a:xfrm>
          <a:prstGeom prst="rect">
            <a:avLst/>
          </a:prstGeom>
          <a:solidFill>
            <a:schemeClr val="accent3">
              <a:lumMod val="95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Father Sandoval,  a Catholic priest in the Americas wrote to Brother Luis </a:t>
            </a:r>
            <a:r>
              <a:rPr kumimoji="0" lang="en-US" sz="1800" b="1" i="0" u="none" strike="noStrike" kern="1200" cap="none" spc="0" normalizeH="0" baseline="0" noProof="0" dirty="0" err="1">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Brandaon</a:t>
            </a:r>
            <a:r>
              <a:rPr kumimoji="0" lang="en-US" sz="1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  a Church official in Africa,  asking if the enslavement of Africans was legal according to Church doctrine.  Brother </a:t>
            </a:r>
            <a:r>
              <a:rPr kumimoji="0" lang="en-US" sz="1800" b="1" i="0" u="none" strike="noStrike" kern="1200" cap="none" spc="0" normalizeH="0" baseline="0" noProof="0" dirty="0" err="1">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Brandaon’s</a:t>
            </a:r>
            <a:r>
              <a:rPr kumimoji="0" lang="en-US" sz="1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 response,  dated March 12, 1610, answered,  ‘Your Reverence writes me that you would like to know whether the Negroes who are sent to your parts have been legally captured.  To this I reply that I think your Reverence should have no scruples on this point,  because this is a matter which has been questioned by the </a:t>
            </a:r>
            <a:r>
              <a:rPr kumimoji="0" lang="en-US"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ligrapher" pitchFamily="2" charset="0"/>
                <a:ea typeface="+mn-ea"/>
                <a:cs typeface="+mn-cs"/>
              </a:rPr>
              <a:t>Board of Conscience in Lisbon</a:t>
            </a:r>
            <a:r>
              <a:rPr kumimoji="0" lang="en-US" sz="18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  and all its members are learned and conscious men.  We have been here ourselves for forty years and never did they consider the trade as illicit.  Therefore we and the Fathers of Brazil buy these slaves for our service without any scruple.”   </a:t>
            </a:r>
          </a:p>
        </p:txBody>
      </p:sp>
    </p:spTree>
    <p:extLst>
      <p:ext uri="{BB962C8B-B14F-4D97-AF65-F5344CB8AC3E}">
        <p14:creationId xmlns:p14="http://schemas.microsoft.com/office/powerpoint/2010/main" val="320358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308422"/>
                                        </p:tgtEl>
                                        <p:attrNameLst>
                                          <p:attrName>style.visibility</p:attrName>
                                        </p:attrNameLst>
                                      </p:cBhvr>
                                      <p:to>
                                        <p:strVal val="visible"/>
                                      </p:to>
                                    </p:set>
                                    <p:anim calcmode="lin" valueType="num">
                                      <p:cBhvr>
                                        <p:cTn id="7" dur="500" fill="hold"/>
                                        <p:tgtEl>
                                          <p:spTgt spid="5308422"/>
                                        </p:tgtEl>
                                        <p:attrNameLst>
                                          <p:attrName>ppt_w</p:attrName>
                                        </p:attrNameLst>
                                      </p:cBhvr>
                                      <p:tavLst>
                                        <p:tav tm="0">
                                          <p:val>
                                            <p:strVal val="4/3*#ppt_w"/>
                                          </p:val>
                                        </p:tav>
                                        <p:tav tm="100000">
                                          <p:val>
                                            <p:strVal val="#ppt_w"/>
                                          </p:val>
                                        </p:tav>
                                      </p:tavLst>
                                    </p:anim>
                                    <p:anim calcmode="lin" valueType="num">
                                      <p:cBhvr>
                                        <p:cTn id="8" dur="500" fill="hold"/>
                                        <p:tgtEl>
                                          <p:spTgt spid="530842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ou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8422"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4" name="Rectangle 3"/>
          <p:cNvSpPr/>
          <p:nvPr/>
        </p:nvSpPr>
        <p:spPr>
          <a:xfrm>
            <a:off x="1768894" y="2967336"/>
            <a:ext cx="8654229" cy="76944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all" spc="0" normalizeH="0" baseline="0" noProof="0" dirty="0">
                <a:ln w="9000" cmpd="sng">
                  <a:solidFill>
                    <a:srgbClr val="000000">
                      <a:shade val="50000"/>
                      <a:satMod val="120000"/>
                    </a:srgbClr>
                  </a:solidFill>
                  <a:prstDash val="solid"/>
                </a:ln>
                <a:solidFill>
                  <a:srgbClr val="A66BD3"/>
                </a:solidFill>
                <a:effectLst>
                  <a:outerShdw blurRad="38100" dist="38100" dir="2700000" algn="tl">
                    <a:srgbClr val="000000">
                      <a:alpha val="43137"/>
                    </a:srgbClr>
                  </a:outerShdw>
                  <a:reflection blurRad="12700" stA="28000" endPos="45000" dist="1000" dir="5400000" sy="-100000" algn="bl" rotWithShape="0"/>
                </a:effectLst>
                <a:uLnTx/>
                <a:uFillTx/>
                <a:latin typeface="Storybook" pitchFamily="2" charset="0"/>
                <a:ea typeface="+mn-ea"/>
                <a:cs typeface="+mn-cs"/>
              </a:rPr>
              <a:t>IN THE providential BOOK OF JOB</a:t>
            </a:r>
          </a:p>
        </p:txBody>
      </p:sp>
    </p:spTree>
    <p:extLst>
      <p:ext uri="{BB962C8B-B14F-4D97-AF65-F5344CB8AC3E}">
        <p14:creationId xmlns:p14="http://schemas.microsoft.com/office/powerpoint/2010/main" val="2451886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5" name="Rectangle 4"/>
          <p:cNvSpPr/>
          <p:nvPr/>
        </p:nvSpPr>
        <p:spPr>
          <a:xfrm>
            <a:off x="2111605" y="2967335"/>
            <a:ext cx="8069344" cy="58477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all" spc="0" normalizeH="0" baseline="0" noProof="0" dirty="0">
                <a:ln/>
                <a:solidFill>
                  <a:srgbClr val="FFFF00"/>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Storybook" pitchFamily="2" charset="0"/>
                <a:ea typeface="+mn-ea"/>
                <a:cs typeface="+mn-cs"/>
              </a:rPr>
              <a:t>GOD’S LIGHTNING ARE CHARGED ARROWS!</a:t>
            </a:r>
          </a:p>
        </p:txBody>
      </p:sp>
    </p:spTree>
    <p:extLst>
      <p:ext uri="{BB962C8B-B14F-4D97-AF65-F5344CB8AC3E}">
        <p14:creationId xmlns:p14="http://schemas.microsoft.com/office/powerpoint/2010/main" val="1993460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5" name="Rectangle 4"/>
          <p:cNvSpPr/>
          <p:nvPr/>
        </p:nvSpPr>
        <p:spPr>
          <a:xfrm>
            <a:off x="1753385" y="2967335"/>
            <a:ext cx="8785781" cy="923330"/>
          </a:xfrm>
          <a:prstGeom prst="rect">
            <a:avLst/>
          </a:prstGeom>
          <a:solidFill>
            <a:schemeClr val="bg2">
              <a:lumMod val="75000"/>
            </a:schemeClr>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200" normalizeH="0" baseline="0" noProof="0" dirty="0">
                <a:ln w="29210">
                  <a:solidFill>
                    <a:srgbClr val="FFFFFF">
                      <a:tint val="10000"/>
                    </a:srgbClr>
                  </a:solidFill>
                </a:ln>
                <a:solidFill>
                  <a:srgbClr val="FF0000"/>
                </a:solidFill>
                <a:effectLst/>
                <a:uLnTx/>
                <a:uFillTx/>
                <a:latin typeface="Storybook" pitchFamily="2" charset="0"/>
                <a:ea typeface="+mn-ea"/>
                <a:cs typeface="+mn-cs"/>
              </a:rPr>
              <a:t>THE THUNDER IS HIS VOICE!</a:t>
            </a:r>
          </a:p>
        </p:txBody>
      </p:sp>
    </p:spTree>
    <p:extLst>
      <p:ext uri="{BB962C8B-B14F-4D97-AF65-F5344CB8AC3E}">
        <p14:creationId xmlns:p14="http://schemas.microsoft.com/office/powerpoint/2010/main" val="300680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70CD-8DCD-457F-AAC5-1AAF92D14C8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8406F72-FF7D-4872-9A33-C7075CEAA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9" descr="C:\Documents and Settings\Owner\My Documents\Educational Illustrations\Animations, Any &amp; All Others\Weather_Rain_cloud_prv.gif">
            <a:extLst>
              <a:ext uri="{FF2B5EF4-FFF2-40B4-BE49-F238E27FC236}">
                <a16:creationId xmlns:a16="http://schemas.microsoft.com/office/drawing/2014/main" id="{EB3AFA40-466D-4357-8306-2696BCDECBC0}"/>
              </a:ext>
            </a:extLst>
          </p:cNvPr>
          <p:cNvPicPr>
            <a:picLocks noChangeAspect="1" noChangeArrowheads="1" noCrop="1"/>
          </p:cNvPicPr>
          <p:nvPr/>
        </p:nvPicPr>
        <p:blipFill>
          <a:blip r:embed="rId3" cstate="print"/>
          <a:srcRect/>
          <a:stretch>
            <a:fillRect/>
          </a:stretch>
        </p:blipFill>
        <p:spPr bwMode="auto">
          <a:xfrm>
            <a:off x="9779267" y="365125"/>
            <a:ext cx="1867301" cy="2098943"/>
          </a:xfrm>
          <a:prstGeom prst="rect">
            <a:avLst/>
          </a:prstGeom>
          <a:noFill/>
        </p:spPr>
      </p:pic>
    </p:spTree>
    <p:extLst>
      <p:ext uri="{BB962C8B-B14F-4D97-AF65-F5344CB8AC3E}">
        <p14:creationId xmlns:p14="http://schemas.microsoft.com/office/powerpoint/2010/main" val="1318365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02627"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Of A Christian Nation</a:t>
            </a:r>
          </a:p>
        </p:txBody>
      </p:sp>
      <p:sp>
        <p:nvSpPr>
          <p:cNvPr id="5402628"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2629" name="Object 5"/>
          <p:cNvGraphicFramePr>
            <a:graphicFrameLocks noChangeAspect="1"/>
          </p:cNvGraphicFramePr>
          <p:nvPr/>
        </p:nvGraphicFramePr>
        <p:xfrm>
          <a:off x="1164658" y="866275"/>
          <a:ext cx="9885144" cy="5178390"/>
        </p:xfrm>
        <a:graphic>
          <a:graphicData uri="http://schemas.openxmlformats.org/presentationml/2006/ole">
            <mc:AlternateContent xmlns:mc="http://schemas.openxmlformats.org/markup-compatibility/2006">
              <mc:Choice xmlns:v="urn:schemas-microsoft-com:vml" Requires="v">
                <p:oleObj name="Slide" r:id="rId4" imgW="4572000" imgH="3429000" progId="PowerPoint.Slide.8">
                  <p:embed/>
                </p:oleObj>
              </mc:Choice>
              <mc:Fallback>
                <p:oleObj name="Slide" r:id="rId4" imgW="4572000" imgH="3429000" progId="PowerPoint.Slide.8">
                  <p:embed/>
                  <p:pic>
                    <p:nvPicPr>
                      <p:cNvPr id="540262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658" y="866275"/>
                        <a:ext cx="9885144" cy="5178390"/>
                      </a:xfrm>
                      <a:prstGeom prst="rect">
                        <a:avLst/>
                      </a:prstGeom>
                      <a:noFill/>
                      <a:ln>
                        <a:noFill/>
                      </a:ln>
                      <a:effectLst/>
                    </p:spPr>
                  </p:pic>
                </p:oleObj>
              </mc:Fallback>
            </mc:AlternateContent>
          </a:graphicData>
        </a:graphic>
      </p:graphicFrame>
      <p:sp>
        <p:nvSpPr>
          <p:cNvPr id="5402630" name="WordArt 6"/>
          <p:cNvSpPr>
            <a:spLocks noChangeArrowheads="1" noChangeShapeType="1" noTextEdit="1"/>
          </p:cNvSpPr>
          <p:nvPr/>
        </p:nvSpPr>
        <p:spPr bwMode="auto">
          <a:xfrm>
            <a:off x="3043239" y="2895600"/>
            <a:ext cx="6105525" cy="609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 DOUBLE PRE-DESTINATION -</a:t>
            </a:r>
          </a:p>
        </p:txBody>
      </p:sp>
      <p:sp>
        <p:nvSpPr>
          <p:cNvPr id="5402631" name="WordArt 7"/>
          <p:cNvSpPr>
            <a:spLocks noChangeArrowheads="1" noChangeShapeType="1" noTextEdit="1"/>
          </p:cNvSpPr>
          <p:nvPr/>
        </p:nvSpPr>
        <p:spPr bwMode="auto">
          <a:xfrm>
            <a:off x="3397718" y="1566862"/>
            <a:ext cx="5493871" cy="90683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“John Calvin W/O Problem@</a:t>
            </a:r>
          </a:p>
        </p:txBody>
      </p:sp>
      <p:sp>
        <p:nvSpPr>
          <p:cNvPr id="9" name="WordArt 8">
            <a:extLst>
              <a:ext uri="{FF2B5EF4-FFF2-40B4-BE49-F238E27FC236}">
                <a16:creationId xmlns:a16="http://schemas.microsoft.com/office/drawing/2014/main" id="{FAC89C19-FAEA-49A0-B8C2-D5E85CB304B0}"/>
              </a:ext>
            </a:extLst>
          </p:cNvPr>
          <p:cNvSpPr>
            <a:spLocks noChangeArrowheads="1" noChangeShapeType="1" noTextEdit="1"/>
          </p:cNvSpPr>
          <p:nvPr/>
        </p:nvSpPr>
        <p:spPr bwMode="auto">
          <a:xfrm>
            <a:off x="3319464" y="3810000"/>
            <a:ext cx="5553075" cy="1752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AMERICAN SLAVERY &amp; SLAVES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OR SLAVERS &amp; SLAVEHOLDERS </a:t>
            </a:r>
          </a:p>
        </p:txBody>
      </p:sp>
    </p:spTree>
    <p:extLst>
      <p:ext uri="{BB962C8B-B14F-4D97-AF65-F5344CB8AC3E}">
        <p14:creationId xmlns:p14="http://schemas.microsoft.com/office/powerpoint/2010/main" val="21456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402631"/>
                                        </p:tgtEl>
                                        <p:attrNameLst>
                                          <p:attrName>style.visibility</p:attrName>
                                        </p:attrNameLst>
                                      </p:cBhvr>
                                      <p:to>
                                        <p:strVal val="visible"/>
                                      </p:to>
                                    </p:set>
                                    <p:anim calcmode="lin" valueType="num">
                                      <p:cBhvr>
                                        <p:cTn id="7" dur="500" fill="hold"/>
                                        <p:tgtEl>
                                          <p:spTgt spid="5402631"/>
                                        </p:tgtEl>
                                        <p:attrNameLst>
                                          <p:attrName>ppt_w</p:attrName>
                                        </p:attrNameLst>
                                      </p:cBhvr>
                                      <p:tavLst>
                                        <p:tav tm="0">
                                          <p:val>
                                            <p:fltVal val="0"/>
                                          </p:val>
                                        </p:tav>
                                        <p:tav tm="100000">
                                          <p:val>
                                            <p:strVal val="#ppt_w"/>
                                          </p:val>
                                        </p:tav>
                                      </p:tavLst>
                                    </p:anim>
                                    <p:anim calcmode="lin" valueType="num">
                                      <p:cBhvr>
                                        <p:cTn id="8" dur="500" fill="hold"/>
                                        <p:tgtEl>
                                          <p:spTgt spid="5402631"/>
                                        </p:tgtEl>
                                        <p:attrNameLst>
                                          <p:attrName>ppt_h</p:attrName>
                                        </p:attrNameLst>
                                      </p:cBhvr>
                                      <p:tavLst>
                                        <p:tav tm="0">
                                          <p:val>
                                            <p:fltVal val="0"/>
                                          </p:val>
                                        </p:tav>
                                        <p:tav tm="100000">
                                          <p:val>
                                            <p:strVal val="#ppt_h"/>
                                          </p:val>
                                        </p:tav>
                                      </p:tavLst>
                                    </p:anim>
                                    <p:anim calcmode="lin" valueType="num">
                                      <p:cBhvr>
                                        <p:cTn id="9" dur="500" fill="hold"/>
                                        <p:tgtEl>
                                          <p:spTgt spid="5402631"/>
                                        </p:tgtEl>
                                        <p:attrNameLst>
                                          <p:attrName>ppt_x</p:attrName>
                                        </p:attrNameLst>
                                      </p:cBhvr>
                                      <p:tavLst>
                                        <p:tav tm="0">
                                          <p:val>
                                            <p:fltVal val="0.5"/>
                                          </p:val>
                                        </p:tav>
                                        <p:tav tm="100000">
                                          <p:val>
                                            <p:strVal val="#ppt_x"/>
                                          </p:val>
                                        </p:tav>
                                      </p:tavLst>
                                    </p:anim>
                                    <p:anim calcmode="lin" valueType="num">
                                      <p:cBhvr>
                                        <p:cTn id="10" dur="500" fill="hold"/>
                                        <p:tgtEl>
                                          <p:spTgt spid="5402631"/>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5402630"/>
                                        </p:tgtEl>
                                        <p:attrNameLst>
                                          <p:attrName>style.visibility</p:attrName>
                                        </p:attrNameLst>
                                      </p:cBhvr>
                                      <p:to>
                                        <p:strVal val="visible"/>
                                      </p:to>
                                    </p:set>
                                    <p:anim calcmode="lin" valueType="num">
                                      <p:cBhvr>
                                        <p:cTn id="15" dur="500" fill="hold"/>
                                        <p:tgtEl>
                                          <p:spTgt spid="5402630"/>
                                        </p:tgtEl>
                                        <p:attrNameLst>
                                          <p:attrName>ppt_w</p:attrName>
                                        </p:attrNameLst>
                                      </p:cBhvr>
                                      <p:tavLst>
                                        <p:tav tm="0">
                                          <p:val>
                                            <p:fltVal val="0"/>
                                          </p:val>
                                        </p:tav>
                                        <p:tav tm="100000">
                                          <p:val>
                                            <p:strVal val="#ppt_w"/>
                                          </p:val>
                                        </p:tav>
                                      </p:tavLst>
                                    </p:anim>
                                    <p:anim calcmode="lin" valueType="num">
                                      <p:cBhvr>
                                        <p:cTn id="16" dur="500" fill="hold"/>
                                        <p:tgtEl>
                                          <p:spTgt spid="540263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iterate type="lt">
                                    <p:tmAbs val="0"/>
                                  </p:iterate>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iterate type="lt">
                                    <p:tmAbs val="0"/>
                                  </p:iterate>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8" presetClass="emph" presetSubtype="0" fill="hold" nodeType="clickEffect">
                                  <p:stCondLst>
                                    <p:cond delay="0"/>
                                  </p:stCondLst>
                                  <p:iterate type="lt">
                                    <p:tmPct val="4000"/>
                                  </p:iterate>
                                  <p:childTnLst>
                                    <p:set>
                                      <p:cBhvr override="childStyle">
                                        <p:cTn id="26" dur="500" fill="hold"/>
                                        <p:tgtEl>
                                          <p:spTgt spid="9">
                                            <p:txEl>
                                              <p:pRg st="0" end="0"/>
                                            </p:txEl>
                                          </p:spTgt>
                                        </p:tgtEl>
                                        <p:attrNameLst>
                                          <p:attrName>style.textDecorationUnderline</p:attrName>
                                        </p:attrNameLst>
                                      </p:cBhvr>
                                      <p:to>
                                        <p:strVal val="true"/>
                                      </p:to>
                                    </p:set>
                                  </p:childTnLst>
                                </p:cTn>
                              </p:par>
                              <p:par>
                                <p:cTn id="27" presetID="18" presetClass="emph" presetSubtype="0" fill="hold" nodeType="withEffect">
                                  <p:stCondLst>
                                    <p:cond delay="0"/>
                                  </p:stCondLst>
                                  <p:iterate type="lt">
                                    <p:tmPct val="4000"/>
                                  </p:iterate>
                                  <p:childTnLst>
                                    <p:set>
                                      <p:cBhvr override="childStyle">
                                        <p:cTn id="28" dur="500" fill="hold"/>
                                        <p:tgtEl>
                                          <p:spTgt spid="9">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2630" grpId="0" animBg="1"/>
      <p:bldP spid="540263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02626"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2627"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2628"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2629" name="Object 5"/>
          <p:cNvGraphicFramePr>
            <a:graphicFrameLocks noChangeAspect="1"/>
          </p:cNvGraphicFramePr>
          <p:nvPr/>
        </p:nvGraphicFramePr>
        <p:xfrm>
          <a:off x="1172066" y="838200"/>
          <a:ext cx="9819985" cy="5181600"/>
        </p:xfrm>
        <a:graphic>
          <a:graphicData uri="http://schemas.openxmlformats.org/presentationml/2006/ole">
            <mc:AlternateContent xmlns:mc="http://schemas.openxmlformats.org/markup-compatibility/2006">
              <mc:Choice xmlns:v="urn:schemas-microsoft-com:vml" Requires="v">
                <p:oleObj name="Slide" r:id="rId4" imgW="4572000" imgH="3429000" progId="PowerPoint.Slide.8">
                  <p:embed/>
                </p:oleObj>
              </mc:Choice>
              <mc:Fallback>
                <p:oleObj name="Slide" r:id="rId4" imgW="4572000" imgH="3429000" progId="PowerPoint.Slide.8">
                  <p:embed/>
                  <p:pic>
                    <p:nvPicPr>
                      <p:cNvPr id="540262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2066" y="838200"/>
                        <a:ext cx="9819985" cy="5181600"/>
                      </a:xfrm>
                      <a:prstGeom prst="rect">
                        <a:avLst/>
                      </a:prstGeom>
                      <a:noFill/>
                      <a:ln>
                        <a:noFill/>
                      </a:ln>
                      <a:effectLst/>
                    </p:spPr>
                  </p:pic>
                </p:oleObj>
              </mc:Fallback>
            </mc:AlternateContent>
          </a:graphicData>
        </a:graphic>
      </p:graphicFrame>
      <p:sp>
        <p:nvSpPr>
          <p:cNvPr id="2" name="Rectangle 1">
            <a:extLst>
              <a:ext uri="{FF2B5EF4-FFF2-40B4-BE49-F238E27FC236}">
                <a16:creationId xmlns:a16="http://schemas.microsoft.com/office/drawing/2014/main" id="{1D8F1529-D832-4845-965F-10269435896B}"/>
              </a:ext>
            </a:extLst>
          </p:cNvPr>
          <p:cNvSpPr/>
          <p:nvPr/>
        </p:nvSpPr>
        <p:spPr>
          <a:xfrm>
            <a:off x="1867300" y="721896"/>
            <a:ext cx="8441357"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Calvin himself never opposed slavery. Most prominent Calvinist in Americas was Jonathan Edwards, he and George Whitefield are two most prominent preachers of great awakening. Edwards supported and even practiced slavery. Whitefield although Methodist, rejected the abolitionist views of Wesley and adopted some of the Calvinist theology into his </a:t>
            </a:r>
            <a:r>
              <a:rPr kumimoji="0" lang="en-US" sz="3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a:ea typeface="+mn-ea"/>
                <a:cs typeface="+mn-cs"/>
              </a:rPr>
              <a:t>preachings</a:t>
            </a: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 He actively supported slavery. When Georgia outlawed slavery, Whitefield travelled there to promote the pro-slavery viewpoint. </a:t>
            </a:r>
          </a:p>
        </p:txBody>
      </p:sp>
    </p:spTree>
    <p:extLst>
      <p:ext uri="{BB962C8B-B14F-4D97-AF65-F5344CB8AC3E}">
        <p14:creationId xmlns:p14="http://schemas.microsoft.com/office/powerpoint/2010/main" val="2049177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tarot_waite_hermit.jpg"/>
          <p:cNvPicPr>
            <a:picLocks noChangeAspect="1"/>
          </p:cNvPicPr>
          <p:nvPr/>
        </p:nvPicPr>
        <p:blipFill>
          <a:blip r:embed="rId2" cstate="print"/>
          <a:stretch>
            <a:fillRect/>
          </a:stretch>
        </p:blipFill>
        <p:spPr>
          <a:xfrm>
            <a:off x="1524000" y="0"/>
            <a:ext cx="9144000" cy="6858000"/>
          </a:xfrm>
          <a:prstGeom prst="rect">
            <a:avLst/>
          </a:prstGeom>
        </p:spPr>
      </p:pic>
      <p:pic>
        <p:nvPicPr>
          <p:cNvPr id="4" name="Picture 3" descr="800px-Jean-Leon_Gerome_Pollice_Verso.jpg"/>
          <p:cNvPicPr>
            <a:picLocks noChangeAspect="1"/>
          </p:cNvPicPr>
          <p:nvPr/>
        </p:nvPicPr>
        <p:blipFill>
          <a:blip r:embed="rId3"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11796425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FB7DB-C349-4655-AB8B-EE44DBE7D7FF}"/>
              </a:ext>
            </a:extLst>
          </p:cNvPr>
          <p:cNvSpPr>
            <a:spLocks noGrp="1"/>
          </p:cNvSpPr>
          <p:nvPr>
            <p:ph type="title"/>
          </p:nvPr>
        </p:nvSpPr>
        <p:spPr>
          <a:xfrm>
            <a:off x="311499" y="130630"/>
            <a:ext cx="11726425" cy="994786"/>
          </a:xfrm>
        </p:spPr>
        <p:txBody>
          <a:bodyPr>
            <a:noAutofit/>
          </a:bodyPr>
          <a:lstStyle/>
          <a:p>
            <a:r>
              <a:rPr lang="en-US" sz="6600" b="1" dirty="0">
                <a:solidFill>
                  <a:schemeClr val="bg1"/>
                </a:solidFill>
                <a:effectLst>
                  <a:outerShdw blurRad="38100" dist="38100" dir="2700000" algn="tl">
                    <a:srgbClr val="000000">
                      <a:alpha val="43137"/>
                    </a:srgbClr>
                  </a:outerShdw>
                </a:effectLst>
              </a:rPr>
              <a:t>SLAVERY AS FOUND IN SCRIPTURE:</a:t>
            </a:r>
          </a:p>
        </p:txBody>
      </p:sp>
      <p:pic>
        <p:nvPicPr>
          <p:cNvPr id="4" name="Online Media 3" title="The Bible and slavery: J. Warner Wallace answers">
            <a:hlinkClick r:id="" action="ppaction://media"/>
            <a:extLst>
              <a:ext uri="{FF2B5EF4-FFF2-40B4-BE49-F238E27FC236}">
                <a16:creationId xmlns:a16="http://schemas.microsoft.com/office/drawing/2014/main" id="{399564C8-8A56-4C71-BA2E-A237D5E120A7}"/>
              </a:ext>
            </a:extLst>
          </p:cNvPr>
          <p:cNvPicPr>
            <a:picLocks noGrp="1" noRot="1" noChangeAspect="1"/>
          </p:cNvPicPr>
          <p:nvPr>
            <p:ph idx="1"/>
            <a:videoFile r:link="rId1"/>
          </p:nvPr>
        </p:nvPicPr>
        <p:blipFill>
          <a:blip r:embed="rId3"/>
          <a:stretch>
            <a:fillRect/>
          </a:stretch>
        </p:blipFill>
        <p:spPr>
          <a:xfrm>
            <a:off x="625642" y="1125416"/>
            <a:ext cx="10948737" cy="5732584"/>
          </a:xfrm>
          <a:prstGeom prst="rect">
            <a:avLst/>
          </a:prstGeom>
        </p:spPr>
      </p:pic>
    </p:spTree>
    <p:extLst>
      <p:ext uri="{BB962C8B-B14F-4D97-AF65-F5344CB8AC3E}">
        <p14:creationId xmlns:p14="http://schemas.microsoft.com/office/powerpoint/2010/main" val="985500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Calvin and (Thomas) Hobbes</a:t>
            </a:r>
          </a:p>
        </p:txBody>
      </p:sp>
      <p:sp>
        <p:nvSpPr>
          <p:cNvPr id="3" name="Content Placeholder 2"/>
          <p:cNvSpPr>
            <a:spLocks noGrp="1"/>
          </p:cNvSpPr>
          <p:nvPr>
            <p:ph idx="1"/>
          </p:nvPr>
        </p:nvSpPr>
        <p:spPr/>
        <p:txBody>
          <a:bodyPr/>
          <a:lstStyle/>
          <a:p>
            <a:r>
              <a:rPr lang="en-US" dirty="0"/>
              <a:t>Thomas Hobbes: Authored </a:t>
            </a:r>
            <a:r>
              <a:rPr lang="en-US" i="1" dirty="0"/>
              <a:t>The Leviathan(1651)</a:t>
            </a:r>
          </a:p>
          <a:p>
            <a:r>
              <a:rPr lang="en-US" dirty="0"/>
              <a:t>Held the belief that people in a nutshell were stupid…</a:t>
            </a:r>
          </a:p>
          <a:p>
            <a:pPr lvl="1"/>
            <a:r>
              <a:rPr lang="en-US" dirty="0"/>
              <a:t>Well intentioned, but stupid.</a:t>
            </a:r>
          </a:p>
          <a:p>
            <a:r>
              <a:rPr lang="en-US" dirty="0"/>
              <a:t>Citizens need a strong leader to tell them what to do.</a:t>
            </a:r>
          </a:p>
          <a:p>
            <a:pPr lvl="1"/>
            <a:r>
              <a:rPr lang="en-US" dirty="0"/>
              <a:t>Given the chance, they will mess up society.</a:t>
            </a:r>
          </a:p>
          <a:p>
            <a:r>
              <a:rPr lang="en-US" dirty="0"/>
              <a:t>In nature…“no society; and which is worst of all, continual fear, and danger of violent death; and the life of man, solitary, poor, nasty, brutish, and short.”</a:t>
            </a:r>
          </a:p>
        </p:txBody>
      </p:sp>
    </p:spTree>
    <p:extLst>
      <p:ext uri="{BB962C8B-B14F-4D97-AF65-F5344CB8AC3E}">
        <p14:creationId xmlns:p14="http://schemas.microsoft.com/office/powerpoint/2010/main" val="36131394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heel(1)">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in the Fine Print..</a:t>
            </a:r>
          </a:p>
        </p:txBody>
      </p:sp>
      <p:sp>
        <p:nvSpPr>
          <p:cNvPr id="3" name="Content Placeholder 2"/>
          <p:cNvSpPr>
            <a:spLocks noGrp="1"/>
          </p:cNvSpPr>
          <p:nvPr>
            <p:ph idx="1"/>
          </p:nvPr>
        </p:nvSpPr>
        <p:spPr/>
        <p:txBody>
          <a:bodyPr/>
          <a:lstStyle/>
          <a:p>
            <a:r>
              <a:rPr lang="en-US" dirty="0"/>
              <a:t>Social Contract: An agreement among a society in order to cooperate for social benefits.</a:t>
            </a:r>
          </a:p>
          <a:p>
            <a:pPr lvl="1"/>
            <a:r>
              <a:rPr lang="en-US" dirty="0"/>
              <a:t>Locke: People give up the right to enact justice in exchange for life, liberty and gain the right to impartial protection of property.</a:t>
            </a:r>
          </a:p>
          <a:p>
            <a:pPr lvl="2"/>
            <a:r>
              <a:rPr lang="en-US" dirty="0"/>
              <a:t>Monopoly on violence.</a:t>
            </a:r>
          </a:p>
        </p:txBody>
      </p:sp>
    </p:spTree>
    <p:extLst>
      <p:ext uri="{BB962C8B-B14F-4D97-AF65-F5344CB8AC3E}">
        <p14:creationId xmlns:p14="http://schemas.microsoft.com/office/powerpoint/2010/main" val="2802999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
                                        <p:tgtEl>
                                          <p:spTgt spid="3">
                                            <p:txEl>
                                              <p:pRg st="2" end="2"/>
                                            </p:txEl>
                                          </p:spTgt>
                                        </p:tgtEl>
                                      </p:cBhvr>
                                    </p:animEffect>
                                    <p:anim calcmode="lin" valueType="num">
                                      <p:cBhvr>
                                        <p:cTn id="15"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BB92DC3-9051-4725-BA74-BB54DA1BF5C3}"/>
              </a:ext>
            </a:extLst>
          </p:cNvPr>
          <p:cNvSpPr>
            <a:spLocks noGrp="1" noChangeArrowheads="1"/>
          </p:cNvSpPr>
          <p:nvPr>
            <p:ph type="title"/>
          </p:nvPr>
        </p:nvSpPr>
        <p:spPr>
          <a:xfrm>
            <a:off x="1981200" y="76200"/>
            <a:ext cx="8229600" cy="1143000"/>
          </a:xfrm>
        </p:spPr>
        <p:txBody>
          <a:bodyPr/>
          <a:lstStyle/>
          <a:p>
            <a:r>
              <a:rPr lang="en-US" altLang="en-US" sz="4000" b="1" i="1"/>
              <a:t>Two Treatises on Government, </a:t>
            </a:r>
            <a:r>
              <a:rPr lang="en-US" altLang="en-US" sz="4000" b="1"/>
              <a:t>John Locke</a:t>
            </a:r>
          </a:p>
        </p:txBody>
      </p:sp>
      <p:sp>
        <p:nvSpPr>
          <p:cNvPr id="35843" name="Rectangle 3">
            <a:extLst>
              <a:ext uri="{FF2B5EF4-FFF2-40B4-BE49-F238E27FC236}">
                <a16:creationId xmlns:a16="http://schemas.microsoft.com/office/drawing/2014/main" id="{3FD7DB88-1362-4A03-B1BB-94633DA8A120}"/>
              </a:ext>
            </a:extLst>
          </p:cNvPr>
          <p:cNvSpPr>
            <a:spLocks noGrp="1" noChangeArrowheads="1"/>
          </p:cNvSpPr>
          <p:nvPr>
            <p:ph type="body" idx="1"/>
          </p:nvPr>
        </p:nvSpPr>
        <p:spPr>
          <a:xfrm>
            <a:off x="1981200" y="1295400"/>
            <a:ext cx="8229600" cy="820738"/>
          </a:xfrm>
        </p:spPr>
        <p:txBody>
          <a:bodyPr/>
          <a:lstStyle/>
          <a:p>
            <a:pPr>
              <a:lnSpc>
                <a:spcPct val="80000"/>
              </a:lnSpc>
            </a:pPr>
            <a:r>
              <a:rPr lang="en-US" altLang="en-US" b="1"/>
              <a:t>1690 England (</a:t>
            </a:r>
            <a:r>
              <a:rPr lang="en-US" altLang="en-US" b="1" i="1"/>
              <a:t>after </a:t>
            </a:r>
            <a:r>
              <a:rPr lang="en-US" altLang="en-US" b="1"/>
              <a:t>Glorious Revolution); CONSTITUTIONALISM</a:t>
            </a:r>
            <a:endParaRPr lang="en-US" altLang="en-US" sz="2800" b="1"/>
          </a:p>
        </p:txBody>
      </p:sp>
      <p:sp>
        <p:nvSpPr>
          <p:cNvPr id="35844" name="Text Box 4">
            <a:extLst>
              <a:ext uri="{FF2B5EF4-FFF2-40B4-BE49-F238E27FC236}">
                <a16:creationId xmlns:a16="http://schemas.microsoft.com/office/drawing/2014/main" id="{C6511E1F-BF84-43DC-B283-4C281BA4776D}"/>
              </a:ext>
            </a:extLst>
          </p:cNvPr>
          <p:cNvSpPr txBox="1">
            <a:spLocks noChangeArrowheads="1"/>
          </p:cNvSpPr>
          <p:nvPr/>
        </p:nvSpPr>
        <p:spPr bwMode="auto">
          <a:xfrm>
            <a:off x="1752601" y="2209801"/>
            <a:ext cx="7921625"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In NATURAL STATE of MAN…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 • People are naturally good &amp; 			peaceful.</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3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	- Gov’t is largely unnecessary.  Only need 		  comes about because a very small # of 		  people are not honest, and will steal.</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300" b="1" i="0" u="none" strike="noStrike" kern="1200" cap="none" spc="0" normalizeH="0" baseline="0" noProof="0">
                <a:ln>
                  <a:noFill/>
                </a:ln>
                <a:solidFill>
                  <a:srgbClr val="FFFFFF"/>
                </a:solidFill>
                <a:effectLst/>
                <a:uLnTx/>
                <a:uFillTx/>
                <a:latin typeface="Tahoma" panose="020B0604030504040204" pitchFamily="34" charset="0"/>
                <a:ea typeface="+mn-ea"/>
                <a:cs typeface="+mn-cs"/>
              </a:rPr>
              <a:t>	- Person who was stolen from cannot set 		  punishment, as they will take it too 			  personal.  Might want death for person 		  who stole their bread. </a:t>
            </a:r>
            <a:endParaRPr kumimoji="0" lang="en-US" altLang="en-US" sz="3200" b="1"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61049562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3">
            <a:extLst>
              <a:ext uri="{FF2B5EF4-FFF2-40B4-BE49-F238E27FC236}">
                <a16:creationId xmlns:a16="http://schemas.microsoft.com/office/drawing/2014/main" id="{11425640-0B14-4345-8CAB-5A697F7E0640}"/>
              </a:ext>
            </a:extLst>
          </p:cNvPr>
          <p:cNvSpPr txBox="1">
            <a:spLocks noChangeArrowheads="1"/>
          </p:cNvSpPr>
          <p:nvPr/>
        </p:nvSpPr>
        <p:spPr bwMode="auto">
          <a:xfrm>
            <a:off x="1669409" y="318781"/>
            <a:ext cx="8998591" cy="624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Thus, to Locke, Government is created to settle disputes where individual people might act irrationally (like in a property dispute).  Government’s job is to preserve people’s rights:</a:t>
            </a:r>
            <a:r>
              <a:rPr kumimoji="0" lang="en-US"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0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Have NATURAL Rights: </a:t>
            </a:r>
            <a:r>
              <a:rPr kumimoji="0" lang="en-US" altLang="en-US" sz="3000" b="1" i="0" u="sng" strike="noStrike" kern="1200" cap="none" spc="0" normalizeH="0" baseline="0" noProof="0" dirty="0">
                <a:ln>
                  <a:noFill/>
                </a:ln>
                <a:solidFill>
                  <a:srgbClr val="FFFFFF"/>
                </a:solidFill>
                <a:effectLst/>
                <a:uLnTx/>
                <a:uFillTx/>
                <a:latin typeface="Tahoma" panose="020B0604030504040204" pitchFamily="34" charset="0"/>
                <a:ea typeface="+mn-ea"/>
                <a:cs typeface="+mn-cs"/>
              </a:rPr>
              <a:t>Life, liberty</a:t>
            </a:r>
            <a:r>
              <a:rPr kumimoji="0" lang="en-US" altLang="en-US" sz="3000" b="1" i="0" strike="noStrike" kern="1200" cap="none" spc="0" normalizeH="0" baseline="0" noProof="0" dirty="0">
                <a:ln>
                  <a:noFill/>
                </a:ln>
                <a:solidFill>
                  <a:srgbClr val="FFFFFF"/>
                </a:solidFill>
                <a:effectLst/>
                <a:uLnTx/>
                <a:uFillTx/>
                <a:latin typeface="Tahoma" panose="020B0604030504040204" pitchFamily="34" charset="0"/>
                <a:ea typeface="+mn-ea"/>
                <a:cs typeface="+mn-cs"/>
              </a:rPr>
              <a:t> 	</a:t>
            </a:r>
            <a:r>
              <a:rPr kumimoji="0" lang="en-US" altLang="en-US" sz="3000" b="1" i="0" u="sng" strike="noStrike" kern="1200" cap="none" spc="0" normalizeH="0" baseline="0" noProof="0" dirty="0">
                <a:ln>
                  <a:noFill/>
                </a:ln>
                <a:solidFill>
                  <a:srgbClr val="FFFFFF"/>
                </a:solidFill>
                <a:effectLst/>
                <a:uLnTx/>
                <a:uFillTx/>
                <a:latin typeface="Tahoma" panose="020B0604030504040204" pitchFamily="34" charset="0"/>
                <a:ea typeface="+mn-ea"/>
                <a:cs typeface="+mn-cs"/>
              </a:rPr>
              <a:t> </a:t>
            </a:r>
            <a:r>
              <a:rPr kumimoji="0" lang="en-US" altLang="en-US" sz="3000" b="1" i="0" strike="noStrike" kern="1200" cap="none" spc="0" normalizeH="0" baseline="0" noProof="0" dirty="0">
                <a:ln>
                  <a:noFill/>
                </a:ln>
                <a:solidFill>
                  <a:srgbClr val="FFFFFF"/>
                </a:solidFill>
                <a:effectLst/>
                <a:uLnTx/>
                <a:uFillTx/>
                <a:latin typeface="Tahoma" panose="020B0604030504040204" pitchFamily="34" charset="0"/>
                <a:ea typeface="+mn-ea"/>
                <a:cs typeface="+mn-cs"/>
              </a:rPr>
              <a:t>	</a:t>
            </a:r>
            <a:r>
              <a:rPr kumimoji="0" lang="en-US" altLang="en-US" sz="3000" b="1" i="0" u="sng" strike="noStrike" kern="1200" cap="none" spc="0" normalizeH="0" baseline="0" noProof="0" dirty="0">
                <a:ln>
                  <a:noFill/>
                </a:ln>
                <a:solidFill>
                  <a:srgbClr val="FFFFFF"/>
                </a:solidFill>
                <a:effectLst/>
                <a:uLnTx/>
                <a:uFillTx/>
                <a:latin typeface="Tahoma" panose="020B0604030504040204" pitchFamily="34" charset="0"/>
                <a:ea typeface="+mn-ea"/>
                <a:cs typeface="+mn-cs"/>
              </a:rPr>
              <a:t>and Property</a:t>
            </a:r>
            <a:endParaRPr kumimoji="0" lang="en-US"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3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 Remember American Declaration of 			   Independence?  Life, liberty and happiness? 		  Thomas Jefferson got it from Locke… in fact, 		  Jefferson’s first draft said the 3 rights above… 	  	  but property didn’t sound quite right as 			  justification for revolt.  Happiness was more 		  idealistic.</a:t>
            </a:r>
            <a:endParaRPr kumimoji="0" lang="en-US"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8682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a:extLst>
              <a:ext uri="{FF2B5EF4-FFF2-40B4-BE49-F238E27FC236}">
                <a16:creationId xmlns:a16="http://schemas.microsoft.com/office/drawing/2014/main" id="{984D290F-BD95-46C6-AB29-0529B6058A47}"/>
              </a:ext>
            </a:extLst>
          </p:cNvPr>
          <p:cNvSpPr>
            <a:spLocks noGrp="1" noChangeArrowheads="1"/>
          </p:cNvSpPr>
          <p:nvPr>
            <p:ph type="title"/>
          </p:nvPr>
        </p:nvSpPr>
        <p:spPr>
          <a:xfrm>
            <a:off x="1676400" y="76200"/>
            <a:ext cx="8229600" cy="838200"/>
          </a:xfrm>
          <a:noFill/>
          <a:ln/>
        </p:spPr>
        <p:txBody>
          <a:bodyPr/>
          <a:lstStyle/>
          <a:p>
            <a:pPr eaLnBrk="0" hangingPunct="0"/>
            <a:r>
              <a:rPr lang="en-US" altLang="en-US" sz="3600" b="1" dirty="0">
                <a:latin typeface="Tahoma" panose="020B0604030504040204" pitchFamily="34" charset="0"/>
              </a:rPr>
              <a:t>Another Cool Thing About Locke...</a:t>
            </a:r>
            <a:endParaRPr lang="en-US" altLang="en-US" sz="3200" b="1" dirty="0">
              <a:latin typeface="Tahoma" panose="020B0604030504040204" pitchFamily="34" charset="0"/>
            </a:endParaRPr>
          </a:p>
        </p:txBody>
      </p:sp>
      <p:sp>
        <p:nvSpPr>
          <p:cNvPr id="40965" name="Rectangle 5">
            <a:extLst>
              <a:ext uri="{FF2B5EF4-FFF2-40B4-BE49-F238E27FC236}">
                <a16:creationId xmlns:a16="http://schemas.microsoft.com/office/drawing/2014/main" id="{C15ACA88-4F71-4A3B-A92E-57EF6BEF96CE}"/>
              </a:ext>
            </a:extLst>
          </p:cNvPr>
          <p:cNvSpPr>
            <a:spLocks noChangeArrowheads="1"/>
          </p:cNvSpPr>
          <p:nvPr/>
        </p:nvSpPr>
        <p:spPr bwMode="auto">
          <a:xfrm>
            <a:off x="1524000" y="914400"/>
            <a:ext cx="9163574"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If gov’t. does not uphold their rights,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people have Right to Overthrow Gov’t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a:t>
            </a:r>
            <a:r>
              <a:rPr kumimoji="0" lang="en-US" altLang="en-US" sz="24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a:t>
            </a:r>
            <a:r>
              <a:rPr kumimoji="0" lang="en-US" altLang="en-US" sz="23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Think about what this saying.  In Absolutism, the 	  king answers Only to God.  Locke says that if a king 	  doesn’t respect the wishes of his people, he’s out of a 	  job.  This was the idea behind Parliament appointing 	  William and Mary… James II had not protected the 	  rights of his people, so they (Parliament) had the 	  right to depose him.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300" b="1"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	- Interestingly, the American colonists clung to this 	  idea when it came time for independence.  Seemed 	  the British king wasn’t following Locke’s laws in 	  1760s/1770s, so they had a right to overthrow him.</a:t>
            </a:r>
          </a:p>
        </p:txBody>
      </p:sp>
    </p:spTree>
    <p:extLst>
      <p:ext uri="{BB962C8B-B14F-4D97-AF65-F5344CB8AC3E}">
        <p14:creationId xmlns:p14="http://schemas.microsoft.com/office/powerpoint/2010/main" val="938136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cke-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796" t="1" r="-4276" b="-2345"/>
          <a:stretch/>
        </p:blipFill>
        <p:spPr>
          <a:xfrm>
            <a:off x="0" y="158758"/>
            <a:ext cx="12108263" cy="6593734"/>
          </a:xfrm>
        </p:spPr>
      </p:pic>
    </p:spTree>
    <p:extLst>
      <p:ext uri="{BB962C8B-B14F-4D97-AF65-F5344CB8AC3E}">
        <p14:creationId xmlns:p14="http://schemas.microsoft.com/office/powerpoint/2010/main" val="4849540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xmlns:p14="http://schemas.microsoft.com/office/powerpoint/2010/mai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9715" name="WordArt 3"/>
          <p:cNvSpPr>
            <a:spLocks noChangeArrowheads="1" noChangeShapeType="1" noTextEdit="1"/>
          </p:cNvSpPr>
          <p:nvPr/>
        </p:nvSpPr>
        <p:spPr bwMode="auto">
          <a:xfrm>
            <a:off x="1182849" y="609600"/>
            <a:ext cx="9664116" cy="5486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A LONG HABIT OF NOT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THINKING A THING </a:t>
            </a:r>
            <a:r>
              <a:rPr lang="en-US" sz="28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BEING </a:t>
            </a:r>
            <a:r>
              <a:rPr kumimoji="0" lang="en-US" sz="28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WRONG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GIVES IT A SUPERFICIAL APPEARANCE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OF BEING THOUGHT RIGHT.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 Thomas  Paine</a:t>
            </a:r>
          </a:p>
        </p:txBody>
      </p:sp>
    </p:spTree>
    <p:extLst>
      <p:ext uri="{BB962C8B-B14F-4D97-AF65-F5344CB8AC3E}">
        <p14:creationId xmlns:p14="http://schemas.microsoft.com/office/powerpoint/2010/main" val="3096027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tim-20090903-who-is-king.jpg"/>
          <p:cNvPicPr>
            <a:picLocks noChangeAspect="1"/>
          </p:cNvPicPr>
          <p:nvPr/>
        </p:nvPicPr>
        <p:blipFill>
          <a:blip r:embed="rId2" cstate="print"/>
          <a:stretch>
            <a:fillRect/>
          </a:stretch>
        </p:blipFill>
        <p:spPr>
          <a:xfrm>
            <a:off x="-10331776" y="0"/>
            <a:ext cx="22523776" cy="6858000"/>
          </a:xfrm>
          <a:prstGeom prst="rect">
            <a:avLst/>
          </a:prstGeom>
        </p:spPr>
      </p:pic>
      <p:sp>
        <p:nvSpPr>
          <p:cNvPr id="5" name="Rectangle 4"/>
          <p:cNvSpPr/>
          <p:nvPr/>
        </p:nvSpPr>
        <p:spPr>
          <a:xfrm>
            <a:off x="867266" y="1782396"/>
            <a:ext cx="10152668" cy="4524315"/>
          </a:xfrm>
          <a:prstGeom prst="rect">
            <a:avLst/>
          </a:prstGeom>
          <a:solidFill>
            <a:srgbClr val="7030A0"/>
          </a:solidFill>
        </p:spPr>
        <p:txBody>
          <a:bodyPr wrap="square">
            <a:spAutoFit/>
          </a:bodyPr>
          <a:lstStyle>
            <a:defPPr>
              <a:defRPr lang="en-US"/>
            </a:defPPr>
            <a:lvl1pPr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1pPr>
            <a:lvl2pPr marL="4572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2pPr>
            <a:lvl3pPr marL="9144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3pPr>
            <a:lvl4pPr marL="13716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4pPr>
            <a:lvl5pPr marL="18288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5pPr>
            <a:lvl6pPr marL="22860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6pPr>
            <a:lvl7pPr marL="27432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7pPr>
            <a:lvl8pPr marL="32004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8pPr>
            <a:lvl9pPr marL="36576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But it’s Paine who is most singled out as America’s true philosophical founder. Paine’s </a:t>
            </a:r>
            <a:r>
              <a:rPr kumimoji="0" lang="en-US" sz="1800" b="1"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Common Sense</a:t>
            </a: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 did put forth arguments for independence from Great Britain, but how did Paine argue his case? What were his sources? Did he follow deistic lines of argumentation similar to those of the French revolutionaries? “He constructed his arguments from materials that were familiar to the average colonist, favoring allusions to popular history, nature, and scripture rather than Montesquieu, Tacitus, and Cicero.”         </a:t>
            </a:r>
            <a:r>
              <a:rPr kumimoji="0" lang="en-US" sz="20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There is no hint of Deism in </a:t>
            </a:r>
            <a:r>
              <a:rPr kumimoji="0" lang="en-US" sz="2000" b="1"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Common Sense</a:t>
            </a:r>
            <a:r>
              <a:rPr kumimoji="0" lang="en-US" sz="20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A. J. Ayer remarks that “the first argument that Paine brings against the institution of kingship is scriptural.”  Paine declared that “government by kings was first introduced into the world by the Heathens, from which the children of Israel copied the custom. . .  As the exalting of one man so greatly above the rest cannot be justified on the equal rights of nature, so neither can it be defended on the authority of scripture; for the will of the Almighty, as declared by Gideon and the prophet Samuel,  expressly disapproves of government by kings.  All anti-monarchical parts of scripture have been smoothly glossed over in monarchical governments,  but they undoubtedly merit the attention of countries which have their governments yet to form. ‘</a:t>
            </a:r>
            <a:r>
              <a:rPr kumimoji="0" lang="en-US" sz="1800" b="1"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Render unto Caesar the things which are Caesar’s’</a:t>
            </a: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  is the scriptural doctrine of courts, yet it is no support of monarchical government, for the Jews at that time were without a king, and in a state of vassalage to the Romans.”</a:t>
            </a:r>
          </a:p>
        </p:txBody>
      </p:sp>
    </p:spTree>
    <p:extLst>
      <p:ext uri="{BB962C8B-B14F-4D97-AF65-F5344CB8AC3E}">
        <p14:creationId xmlns:p14="http://schemas.microsoft.com/office/powerpoint/2010/main" val="81091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3276600" y="990600"/>
            <a:ext cx="5791200" cy="4953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Although looking to the horizon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individual lives history appears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quite predictable and linear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this is a false perception.</a:t>
            </a:r>
          </a:p>
        </p:txBody>
      </p:sp>
    </p:spTree>
    <p:extLst>
      <p:ext uri="{BB962C8B-B14F-4D97-AF65-F5344CB8AC3E}">
        <p14:creationId xmlns:p14="http://schemas.microsoft.com/office/powerpoint/2010/main" val="193416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209800" y="609602"/>
            <a:ext cx="7772400" cy="1142999"/>
          </a:xfrm>
          <a:solidFill>
            <a:srgbClr val="7030A0"/>
          </a:solidFill>
        </p:spPr>
        <p:txBody>
          <a:bodyPr/>
          <a:lstStyle/>
          <a:p>
            <a:r>
              <a:rPr lang="en-US" i="1" dirty="0"/>
              <a:t>From Foxes Book Of Martyrs:</a:t>
            </a:r>
          </a:p>
        </p:txBody>
      </p:sp>
      <p:sp>
        <p:nvSpPr>
          <p:cNvPr id="7" name="Subtitle 6"/>
          <p:cNvSpPr>
            <a:spLocks noGrp="1"/>
          </p:cNvSpPr>
          <p:nvPr>
            <p:ph type="subTitle" idx="1"/>
          </p:nvPr>
        </p:nvSpPr>
        <p:spPr>
          <a:xfrm>
            <a:off x="2057400" y="2209800"/>
            <a:ext cx="8153400" cy="3429000"/>
          </a:xfrm>
        </p:spPr>
        <p:txBody>
          <a:bodyPr/>
          <a:lstStyle/>
          <a:p>
            <a:r>
              <a:rPr lang="en-US" sz="2800" dirty="0">
                <a:solidFill>
                  <a:srgbClr val="FF5050"/>
                </a:solidFill>
              </a:rPr>
              <a:t>“A rudely clad,  robed figure appeared for a moment among the audience,  and then boldly leaped down into the arena.  Without hesitating an instant he advanced upon two gladiators engaged in a life-and-death struggle,  and laying his hand upon one of them sternly reproved him for shedding innocent blood,  and then turning toward the thousands of angry faces ranged about him, called upon them in a solemn,  deep-toned voice which resounded through the deep enclosure. </a:t>
            </a:r>
          </a:p>
        </p:txBody>
      </p:sp>
    </p:spTree>
    <p:extLst>
      <p:ext uri="{BB962C8B-B14F-4D97-AF65-F5344CB8AC3E}">
        <p14:creationId xmlns:p14="http://schemas.microsoft.com/office/powerpoint/2010/main" val="154723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plus(in)">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2514600" y="1676400"/>
            <a:ext cx="7620000" cy="4876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In reality, events are continually curved generationally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trending in terms of regression or social progress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and analyzed as circular over the centuries.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p:txBody>
      </p:sp>
    </p:spTree>
    <p:extLst>
      <p:ext uri="{BB962C8B-B14F-4D97-AF65-F5344CB8AC3E}">
        <p14:creationId xmlns:p14="http://schemas.microsoft.com/office/powerpoint/2010/main" val="212801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2514600" y="1676400"/>
            <a:ext cx="7620000" cy="4876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The normative exceptions in historical observation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are what </a:t>
            </a:r>
            <a:r>
              <a:rPr kumimoji="0" lang="en-US" sz="36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Nassim</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Nicholas </a:t>
            </a:r>
            <a:r>
              <a:rPr kumimoji="0" lang="en-US" sz="36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Taleb</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calls </a:t>
            </a:r>
            <a:r>
              <a:rPr kumimoji="0" lang="en-US" sz="3600" b="0" i="1"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Black Swans </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where as he says “History does not crawl, it jumps.”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p:txBody>
      </p:sp>
    </p:spTree>
    <p:extLst>
      <p:ext uri="{BB962C8B-B14F-4D97-AF65-F5344CB8AC3E}">
        <p14:creationId xmlns:p14="http://schemas.microsoft.com/office/powerpoint/2010/main" val="146192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2362200" y="990600"/>
            <a:ext cx="7696200" cy="5334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These world class epic events include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Wittenburg</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Hammer heard round the world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Lexington Bridge Shot heard round the world.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a:t>
            </a:r>
          </a:p>
        </p:txBody>
      </p:sp>
    </p:spTree>
    <p:extLst>
      <p:ext uri="{BB962C8B-B14F-4D97-AF65-F5344CB8AC3E}">
        <p14:creationId xmlns:p14="http://schemas.microsoft.com/office/powerpoint/2010/main" val="126319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3FB2-D907-4D40-8B16-C270BFCFDC9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E35D673-1262-43A8-BAF7-CE6C2135FF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1" cy="6857999"/>
          </a:xfrm>
        </p:spPr>
      </p:pic>
    </p:spTree>
    <p:extLst>
      <p:ext uri="{BB962C8B-B14F-4D97-AF65-F5344CB8AC3E}">
        <p14:creationId xmlns:p14="http://schemas.microsoft.com/office/powerpoint/2010/main" val="3310712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1" name="Picture 2" descr="photo-1d.jpg">
            <a:extLst>
              <a:ext uri="{FF2B5EF4-FFF2-40B4-BE49-F238E27FC236}">
                <a16:creationId xmlns:a16="http://schemas.microsoft.com/office/drawing/2014/main" id="{35728152-253E-4BD1-AB3D-7E65A3A39D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2" name="Rectangle 3">
            <a:extLst>
              <a:ext uri="{FF2B5EF4-FFF2-40B4-BE49-F238E27FC236}">
                <a16:creationId xmlns:a16="http://schemas.microsoft.com/office/drawing/2014/main" id="{5DCAF0A7-47ED-4D18-AE2F-2D4D8A679930}"/>
              </a:ext>
            </a:extLst>
          </p:cNvPr>
          <p:cNvSpPr>
            <a:spLocks noChangeArrowheads="1"/>
          </p:cNvSpPr>
          <p:nvPr/>
        </p:nvSpPr>
        <p:spPr bwMode="auto">
          <a:xfrm>
            <a:off x="3522845" y="1074739"/>
            <a:ext cx="509176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torybook" pitchFamily="2" charset="0"/>
                <a:ea typeface="+mn-ea"/>
                <a:cs typeface="+mn-cs"/>
              </a:rPr>
              <a:t>“I received your Letter of the 22d past, and am glad to find that you desire to revive the affectionate Intercourse, that formerly existed between us. It will be very agreeable to me; indeed nothing has ever hurt me so much and affected me with such keen Sensations, as to find myself deserted in my old Age by my only Son; and not only deserted, but to find him taking up Arms against me, in a Cause, wherein my good Fame, Fortune and Life were all at Stake. You conceived, you say, that your Duty to your King and Regard for your Country </a:t>
            </a:r>
            <a:r>
              <a:rPr kumimoji="0" lang="en-US" altLang="en-US" sz="20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Storybook" pitchFamily="2" charset="0"/>
                <a:ea typeface="+mn-ea"/>
                <a:cs typeface="+mn-cs"/>
              </a:rPr>
              <a:t>requir’d</a:t>
            </a:r>
            <a:r>
              <a:rPr kumimoji="0" lang="en-US" altLang="en-U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torybook" pitchFamily="2" charset="0"/>
                <a:ea typeface="+mn-ea"/>
                <a:cs typeface="+mn-cs"/>
              </a:rPr>
              <a:t> this. I ought not to blame you for differing in Sentiment with me in Public Affairs. </a:t>
            </a:r>
            <a:r>
              <a:rPr kumimoji="0" lang="en-US"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torybook" pitchFamily="2" charset="0"/>
                <a:ea typeface="+mn-ea"/>
                <a:cs typeface="+mn-cs"/>
              </a:rPr>
              <a:t>We are Men, all subject to Errors. Our Opinions are not in our own Power; they are </a:t>
            </a:r>
            <a:r>
              <a:rPr kumimoji="0" lang="en-US" alt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Storybook" pitchFamily="2" charset="0"/>
                <a:ea typeface="+mn-ea"/>
                <a:cs typeface="+mn-cs"/>
              </a:rPr>
              <a:t>form’d</a:t>
            </a:r>
            <a:r>
              <a:rPr kumimoji="0" lang="en-US"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torybook" pitchFamily="2" charset="0"/>
                <a:ea typeface="+mn-ea"/>
                <a:cs typeface="+mn-cs"/>
              </a:rPr>
              <a:t> and </a:t>
            </a:r>
            <a:r>
              <a:rPr kumimoji="0" lang="en-US" alt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Storybook" pitchFamily="2" charset="0"/>
                <a:ea typeface="+mn-ea"/>
                <a:cs typeface="+mn-cs"/>
              </a:rPr>
              <a:t>govern’d</a:t>
            </a:r>
            <a:r>
              <a:rPr kumimoji="0" lang="en-US"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Storybook" pitchFamily="2" charset="0"/>
                <a:ea typeface="+mn-ea"/>
                <a:cs typeface="+mn-cs"/>
              </a:rPr>
              <a:t> much by Circumstances; that are often as inexplicable as they are irresistible.”</a:t>
            </a:r>
          </a:p>
        </p:txBody>
      </p:sp>
      <p:sp>
        <p:nvSpPr>
          <p:cNvPr id="5" name="Rectangle 4">
            <a:extLst>
              <a:ext uri="{FF2B5EF4-FFF2-40B4-BE49-F238E27FC236}">
                <a16:creationId xmlns:a16="http://schemas.microsoft.com/office/drawing/2014/main" id="{EE6D6718-338D-4695-98E8-46F93CFA7A10}"/>
              </a:ext>
            </a:extLst>
          </p:cNvPr>
          <p:cNvSpPr/>
          <p:nvPr/>
        </p:nvSpPr>
        <p:spPr>
          <a:xfrm>
            <a:off x="3810000" y="228600"/>
            <a:ext cx="3774707" cy="923330"/>
          </a:xfrm>
          <a:prstGeom prst="rect">
            <a:avLst/>
          </a:prstGeom>
          <a:noFill/>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Storybook" pitchFamily="2" charset="0"/>
                <a:ea typeface="+mn-ea"/>
                <a:cs typeface="+mn-cs"/>
              </a:rPr>
              <a:t>providence</a:t>
            </a:r>
          </a:p>
        </p:txBody>
      </p:sp>
    </p:spTree>
    <p:extLst>
      <p:ext uri="{BB962C8B-B14F-4D97-AF65-F5344CB8AC3E}">
        <p14:creationId xmlns:p14="http://schemas.microsoft.com/office/powerpoint/2010/main" val="38481412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1828799" y="1006679"/>
            <a:ext cx="9085277" cy="4781724"/>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“We have it in our 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Thomas Paine declared,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“to begin the world over again!”</a:t>
            </a:r>
          </a:p>
        </p:txBody>
      </p:sp>
    </p:spTree>
    <p:extLst>
      <p:ext uri="{BB962C8B-B14F-4D97-AF65-F5344CB8AC3E}">
        <p14:creationId xmlns:p14="http://schemas.microsoft.com/office/powerpoint/2010/main" val="422510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9362" name="Rectangle 2">
            <a:extLst>
              <a:ext uri="{FF2B5EF4-FFF2-40B4-BE49-F238E27FC236}">
                <a16:creationId xmlns:a16="http://schemas.microsoft.com/office/drawing/2014/main" id="{505DAB3C-57AE-4DF7-8025-E12F4433B3D7}"/>
              </a:ext>
            </a:extLst>
          </p:cNvPr>
          <p:cNvSpPr>
            <a:spLocks noGrp="1" noChangeArrowheads="1"/>
          </p:cNvSpPr>
          <p:nvPr>
            <p:ph type="title"/>
          </p:nvPr>
        </p:nvSpPr>
        <p:spPr>
          <a:xfrm>
            <a:off x="1524000" y="0"/>
            <a:ext cx="9144000" cy="1143000"/>
          </a:xfrm>
          <a:solidFill>
            <a:srgbClr val="FFFFFF"/>
          </a:solidFill>
        </p:spPr>
        <p:txBody>
          <a:bodyPr/>
          <a:lstStyle/>
          <a:p>
            <a:pPr eaLnBrk="1" hangingPunct="1">
              <a:defRPr/>
            </a:pPr>
            <a:r>
              <a:rPr lang="en-US" sz="4000">
                <a:effectLst>
                  <a:outerShdw blurRad="38100" dist="38100" dir="2700000" algn="tl">
                    <a:srgbClr val="C0C0C0"/>
                  </a:outerShdw>
                </a:effectLst>
              </a:rPr>
              <a:t> </a:t>
            </a:r>
            <a:r>
              <a:rPr lang="en-US" sz="4000" b="1">
                <a:effectLst>
                  <a:outerShdw blurRad="38100" dist="38100" dir="2700000" algn="tl">
                    <a:srgbClr val="C0C0C0"/>
                  </a:outerShdw>
                </a:effectLst>
              </a:rPr>
              <a:t>Revolutionary Continental Congress</a:t>
            </a:r>
            <a:br>
              <a:rPr lang="en-US" sz="4000">
                <a:effectLst>
                  <a:outerShdw blurRad="38100" dist="38100" dir="2700000" algn="tl">
                    <a:srgbClr val="C0C0C0"/>
                  </a:outerShdw>
                </a:effectLst>
              </a:rPr>
            </a:br>
            <a:r>
              <a:rPr lang="en-US" sz="4000">
                <a:effectLst>
                  <a:outerShdw blurRad="38100" dist="38100" dir="2700000" algn="tl">
                    <a:srgbClr val="C0C0C0"/>
                  </a:outerShdw>
                </a:effectLst>
              </a:rPr>
              <a:t>1</a:t>
            </a:r>
            <a:r>
              <a:rPr lang="en-US" sz="4000" baseline="30000">
                <a:effectLst>
                  <a:outerShdw blurRad="38100" dist="38100" dir="2700000" algn="tl">
                    <a:srgbClr val="C0C0C0"/>
                  </a:outerShdw>
                </a:effectLst>
              </a:rPr>
              <a:t>st</a:t>
            </a:r>
            <a:r>
              <a:rPr lang="en-US" sz="4000">
                <a:effectLst>
                  <a:outerShdw blurRad="38100" dist="38100" dir="2700000" algn="tl">
                    <a:srgbClr val="C0C0C0"/>
                  </a:outerShdw>
                </a:effectLst>
              </a:rPr>
              <a:t> Prayer In 1774 Led By Jacob Duche </a:t>
            </a:r>
          </a:p>
        </p:txBody>
      </p:sp>
      <p:sp>
        <p:nvSpPr>
          <p:cNvPr id="399364" name="WordArt 4">
            <a:extLst>
              <a:ext uri="{FF2B5EF4-FFF2-40B4-BE49-F238E27FC236}">
                <a16:creationId xmlns:a16="http://schemas.microsoft.com/office/drawing/2014/main" id="{09BC1A19-B9CD-4729-8E4B-5CA7E3F99B85}"/>
              </a:ext>
            </a:extLst>
          </p:cNvPr>
          <p:cNvSpPr>
            <a:spLocks noChangeArrowheads="1" noChangeShapeType="1" noTextEdit="1"/>
          </p:cNvSpPr>
          <p:nvPr/>
        </p:nvSpPr>
        <p:spPr bwMode="auto">
          <a:xfrm>
            <a:off x="1524000" y="1295400"/>
            <a:ext cx="8839200" cy="5410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"O Lord,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look down in mercy,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we beseech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on these American States,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who have fled to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from the rod of the oppressor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and thrown themselves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rPr>
              <a:t> on Thy gracious protection."</a:t>
            </a:r>
          </a:p>
        </p:txBody>
      </p:sp>
    </p:spTree>
    <p:extLst>
      <p:ext uri="{BB962C8B-B14F-4D97-AF65-F5344CB8AC3E}">
        <p14:creationId xmlns:p14="http://schemas.microsoft.com/office/powerpoint/2010/main" val="4272577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9362">
                                            <p:txEl>
                                              <p:pRg st="0" end="0"/>
                                            </p:txEl>
                                          </p:spTgt>
                                        </p:tgtEl>
                                        <p:attrNameLst>
                                          <p:attrName>style.visibility</p:attrName>
                                        </p:attrNameLst>
                                      </p:cBhvr>
                                      <p:to>
                                        <p:strVal val="visible"/>
                                      </p:to>
                                    </p:set>
                                    <p:anim calcmode="lin" valueType="num">
                                      <p:cBhvr additive="base">
                                        <p:cTn id="7" dur="300" fill="hold"/>
                                        <p:tgtEl>
                                          <p:spTgt spid="3993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3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p:cTn id="12" dur="1" fill="hold">
                                          <p:stCondLst>
                                            <p:cond delay="0"/>
                                          </p:stCondLst>
                                        </p:cTn>
                                        <p:tgtEl>
                                          <p:spTgt spid="399364"/>
                                        </p:tgtEl>
                                        <p:attrNameLst>
                                          <p:attrName>style.visibility</p:attrName>
                                        </p:attrNameLst>
                                      </p:cBhvr>
                                      <p:to>
                                        <p:strVal val="visible"/>
                                      </p:to>
                                    </p:set>
                                    <p:animEffect transition="in" filter="box(out)">
                                      <p:cBhvr>
                                        <p:cTn id="13" dur="500"/>
                                        <p:tgtEl>
                                          <p:spTgt spid="399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62"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3763" name="Rectangle 2">
            <a:extLst>
              <a:ext uri="{FF2B5EF4-FFF2-40B4-BE49-F238E27FC236}">
                <a16:creationId xmlns:a16="http://schemas.microsoft.com/office/drawing/2014/main" id="{4B38666D-F5A2-4C77-9DC0-111B56A45394}"/>
              </a:ext>
            </a:extLst>
          </p:cNvPr>
          <p:cNvSpPr>
            <a:spLocks noChangeArrowheads="1"/>
          </p:cNvSpPr>
          <p:nvPr/>
        </p:nvSpPr>
        <p:spPr bwMode="auto">
          <a:xfrm>
            <a:off x="2743200" y="1666776"/>
            <a:ext cx="660293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C00000"/>
                </a:solidFill>
                <a:effectLst/>
                <a:uLnTx/>
                <a:uFillTx/>
                <a:latin typeface="Storybook" pitchFamily="2" charset="0"/>
                <a:ea typeface="+mn-ea"/>
                <a:cs typeface="+mn-cs"/>
              </a:rPr>
              <a:t>During the session of [the First Continental] Congress, a gentlemen, residing in the city of Philadelphia, anxious to learn the chief of the strangers who had assembled from the several colonies, observed to Mr. Secretary Thomson, that he had heard much of Mr. Washington from Virginia, and would be glad to know how he could distinguish him. Mr. Thomson replied, "You can easily find him when Congress goes to prayers—</a:t>
            </a:r>
            <a:r>
              <a:rPr kumimoji="0" lang="en-US" altLang="en-US" sz="2000" b="1" i="1" u="none" strike="noStrike" kern="1200" cap="none" spc="0" normalizeH="0" baseline="0" noProof="0" dirty="0">
                <a:ln>
                  <a:noFill/>
                </a:ln>
                <a:solidFill>
                  <a:srgbClr val="C00000"/>
                </a:solidFill>
                <a:effectLst/>
                <a:uLnTx/>
                <a:uFillTx/>
                <a:latin typeface="Storybook" pitchFamily="2" charset="0"/>
                <a:ea typeface="+mn-ea"/>
                <a:cs typeface="+mn-cs"/>
              </a:rPr>
              <a:t>Mr. Washington is the gentleman who kneels down</a:t>
            </a:r>
            <a:r>
              <a:rPr kumimoji="0" lang="en-US" altLang="en-US" sz="2000" b="1" i="0" u="none" strike="noStrike" kern="1200" cap="none" spc="0" normalizeH="0" baseline="0" noProof="0" dirty="0">
                <a:ln>
                  <a:noFill/>
                </a:ln>
                <a:solidFill>
                  <a:srgbClr val="C00000"/>
                </a:solidFill>
                <a:effectLst/>
                <a:uLnTx/>
                <a:uFillTx/>
                <a:latin typeface="Storybook" pitchFamily="2" charset="0"/>
                <a:ea typeface="+mn-ea"/>
                <a:cs typeface="+mn-cs"/>
              </a:rPr>
              <a:t>." Thus, in the prime of life, did this gentleman, who was as noted for his modesty as for his merit, manifest to the world his sense of the overruling providence of God, and of the power of prayer with him who giveth to all men liberally and </a:t>
            </a:r>
            <a:r>
              <a:rPr kumimoji="0" lang="en-US" altLang="en-US" sz="2000" b="1" i="0" u="none" strike="noStrike" kern="1200" cap="none" spc="0" normalizeH="0" baseline="0" noProof="0" dirty="0" err="1">
                <a:ln>
                  <a:noFill/>
                </a:ln>
                <a:solidFill>
                  <a:srgbClr val="C00000"/>
                </a:solidFill>
                <a:effectLst/>
                <a:uLnTx/>
                <a:uFillTx/>
                <a:latin typeface="Storybook" pitchFamily="2" charset="0"/>
                <a:ea typeface="+mn-ea"/>
                <a:cs typeface="+mn-cs"/>
              </a:rPr>
              <a:t>upbraideth</a:t>
            </a:r>
            <a:r>
              <a:rPr kumimoji="0" lang="en-US" altLang="en-US" sz="2000" b="1" i="0" u="none" strike="noStrike" kern="1200" cap="none" spc="0" normalizeH="0" baseline="0" noProof="0" dirty="0">
                <a:ln>
                  <a:noFill/>
                </a:ln>
                <a:solidFill>
                  <a:srgbClr val="C00000"/>
                </a:solidFill>
                <a:effectLst/>
                <a:uLnTx/>
                <a:uFillTx/>
                <a:latin typeface="Storybook" pitchFamily="2" charset="0"/>
                <a:ea typeface="+mn-ea"/>
                <a:cs typeface="+mn-cs"/>
              </a:rPr>
              <a:t> not. (p. 51-52)</a:t>
            </a:r>
          </a:p>
        </p:txBody>
      </p:sp>
    </p:spTree>
    <p:extLst>
      <p:ext uri="{BB962C8B-B14F-4D97-AF65-F5344CB8AC3E}">
        <p14:creationId xmlns:p14="http://schemas.microsoft.com/office/powerpoint/2010/main" val="922113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9906" name="WordArt 4">
            <a:extLst>
              <a:ext uri="{FF2B5EF4-FFF2-40B4-BE49-F238E27FC236}">
                <a16:creationId xmlns:a16="http://schemas.microsoft.com/office/drawing/2014/main" id="{F5E5BBFE-247F-4302-BB88-0810C84ECB8A}"/>
              </a:ext>
            </a:extLst>
          </p:cNvPr>
          <p:cNvSpPr>
            <a:spLocks noChangeArrowheads="1" noChangeShapeType="1" noTextEdit="1"/>
          </p:cNvSpPr>
          <p:nvPr/>
        </p:nvSpPr>
        <p:spPr bwMode="auto">
          <a:xfrm>
            <a:off x="1524000" y="1295400"/>
            <a:ext cx="8839200" cy="5410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a:noFill/>
              </a:ln>
              <a:solidFill>
                <a:srgbClr val="336699"/>
              </a:solidFill>
              <a:effectLst>
                <a:outerShdw dist="45791" dir="2021404" algn="ctr" rotWithShape="0">
                  <a:srgbClr val="C0C0C0"/>
                </a:outerShdw>
              </a:effectLst>
              <a:uLnTx/>
              <a:uFillTx/>
              <a:latin typeface="Times New Roman" panose="02020603050405020304" pitchFamily="18" charset="0"/>
              <a:ea typeface="+mn-ea"/>
              <a:cs typeface="Times New Roman" panose="02020603050405020304" pitchFamily="18" charset="0"/>
            </a:endParaRPr>
          </a:p>
        </p:txBody>
      </p:sp>
      <p:pic>
        <p:nvPicPr>
          <p:cNvPr id="379908" name="Picture 2">
            <a:extLst>
              <a:ext uri="{FF2B5EF4-FFF2-40B4-BE49-F238E27FC236}">
                <a16:creationId xmlns:a16="http://schemas.microsoft.com/office/drawing/2014/main" id="{C03CA703-4682-46D8-9137-B863CA816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079AACC-4EEC-4239-8F69-55818BF2A9D4}"/>
              </a:ext>
            </a:extLst>
          </p:cNvPr>
          <p:cNvSpPr>
            <a:spLocks noChangeArrowheads="1"/>
          </p:cNvSpPr>
          <p:nvPr/>
        </p:nvSpPr>
        <p:spPr bwMode="auto">
          <a:xfrm>
            <a:off x="1414914" y="1524000"/>
            <a:ext cx="948088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D60093"/>
                </a:solidFill>
                <a:effectLst/>
                <a:uLnTx/>
                <a:uFillTx/>
                <a:latin typeface="Storybook" pitchFamily="2" charset="0"/>
                <a:ea typeface="+mn-ea"/>
                <a:cs typeface="+mn-cs"/>
              </a:rPr>
              <a:t>Manly Hall described a rousing speech delivered by a mysterious “unknown speaker” before the signing of the Declaration of Independence. The “strange man,” wrote Hall, invisibly entered and exited the locked doors of the Philadelphia statehouse on July 4th, 1776, delivering an oration that bolstered the wavering spirits of the delegates. “God has given America to be free!” commanded the mysterious speaker, urging the men to overcome their fears of the noose, axe, or gibbet, and to seal destiny by signing the great document. Newly emboldened, the delegates rushed forward to add their names. They looked to thank the stranger only to discover that he had vanished from the locked room. </a:t>
            </a:r>
          </a:p>
        </p:txBody>
      </p:sp>
    </p:spTree>
    <p:extLst>
      <p:ext uri="{BB962C8B-B14F-4D97-AF65-F5344CB8AC3E}">
        <p14:creationId xmlns:p14="http://schemas.microsoft.com/office/powerpoint/2010/main" val="3688574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008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0"/>
            <a:ext cx="5791200" cy="6858000"/>
          </a:xfrm>
          <a:prstGeom prst="rect">
            <a:avLst/>
          </a:prstGeom>
        </p:spPr>
      </p:pic>
    </p:spTree>
    <p:extLst>
      <p:ext uri="{BB962C8B-B14F-4D97-AF65-F5344CB8AC3E}">
        <p14:creationId xmlns:p14="http://schemas.microsoft.com/office/powerpoint/2010/main" val="1158441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2209800" y="609602"/>
            <a:ext cx="7772400" cy="1142999"/>
          </a:xfrm>
          <a:solidFill>
            <a:srgbClr val="7030A0"/>
          </a:solidFill>
        </p:spPr>
        <p:txBody>
          <a:bodyPr/>
          <a:lstStyle/>
          <a:p>
            <a:r>
              <a:rPr lang="en-US" i="1" dirty="0"/>
              <a:t>From Foxes Book Of Martyrs:</a:t>
            </a:r>
          </a:p>
        </p:txBody>
      </p:sp>
      <p:sp>
        <p:nvSpPr>
          <p:cNvPr id="7" name="Subtitle 6"/>
          <p:cNvSpPr>
            <a:spLocks noGrp="1"/>
          </p:cNvSpPr>
          <p:nvPr>
            <p:ph type="subTitle" idx="1"/>
          </p:nvPr>
        </p:nvSpPr>
        <p:spPr>
          <a:xfrm>
            <a:off x="2057400" y="2057400"/>
            <a:ext cx="8153400" cy="3581400"/>
          </a:xfrm>
        </p:spPr>
        <p:txBody>
          <a:bodyPr/>
          <a:lstStyle/>
          <a:p>
            <a:r>
              <a:rPr lang="en-US" sz="2400" dirty="0">
                <a:solidFill>
                  <a:srgbClr val="FF5050"/>
                </a:solidFill>
              </a:rPr>
              <a:t>“‘Do not require God’s mercy in turning away the swords of your enemies by murdering each other.’ Angry shouts and cries at once drowned his voice:  ‘This is no place for preaching!’  Thrusting aside the stranger,  the gladiators would again have attacked each other,  but the man stood between holding them apart,  and trying in vain to be heard.  ‘Sedition!  sedition!  down with him!’  was the cry;  and the gladiators,  at once,  stabbed him to death,  and he perished,  in the midst of the arena.           </a:t>
            </a:r>
            <a:r>
              <a:rPr lang="en-US" sz="2400" b="1" dirty="0">
                <a:solidFill>
                  <a:srgbClr val="FF5050"/>
                </a:solidFill>
              </a:rPr>
              <a:t>He had died,  but not in vain,  for the shock of such a death before their eyes turned the hearts of the people:  they saw the hideous aspects of their favorite vice;  and no other fight of gladiators was ever held there.”</a:t>
            </a:r>
          </a:p>
        </p:txBody>
      </p:sp>
    </p:spTree>
    <p:extLst>
      <p:ext uri="{BB962C8B-B14F-4D97-AF65-F5344CB8AC3E}">
        <p14:creationId xmlns:p14="http://schemas.microsoft.com/office/powerpoint/2010/main" val="161527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plus(in)">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78978" name="Rectangle 2">
            <a:extLst>
              <a:ext uri="{FF2B5EF4-FFF2-40B4-BE49-F238E27FC236}">
                <a16:creationId xmlns:a16="http://schemas.microsoft.com/office/drawing/2014/main" id="{8D3F5671-7944-4180-AD63-9739E7517EC7}"/>
              </a:ext>
            </a:extLst>
          </p:cNvPr>
          <p:cNvSpPr>
            <a:spLocks noGrp="1" noChangeArrowheads="1"/>
          </p:cNvSpPr>
          <p:nvPr>
            <p:ph type="title"/>
          </p:nvPr>
        </p:nvSpPr>
        <p:spPr>
          <a:xfrm>
            <a:off x="1828800" y="3429000"/>
            <a:ext cx="8534400" cy="3048000"/>
          </a:xfrm>
          <a:ln>
            <a:solidFill>
              <a:schemeClr val="tx1"/>
            </a:solidFill>
          </a:ln>
        </p:spPr>
        <p:txBody>
          <a:bodyPr/>
          <a:lstStyle/>
          <a:p>
            <a:pPr eaLnBrk="1" hangingPunct="1">
              <a:defRPr/>
            </a:pPr>
            <a:r>
              <a:rPr lang="en-US" b="1">
                <a:effectLst>
                  <a:outerShdw blurRad="38100" dist="38100" dir="2700000" algn="tl">
                    <a:srgbClr val="FFFFFF"/>
                  </a:outerShdw>
                </a:effectLst>
              </a:rPr>
              <a:t>Historic Formula Hinge Factor:</a:t>
            </a:r>
            <a:br>
              <a:rPr lang="en-US" b="1">
                <a:effectLst>
                  <a:outerShdw blurRad="38100" dist="38100" dir="2700000" algn="tl">
                    <a:srgbClr val="FFFFFF"/>
                  </a:outerShdw>
                </a:effectLst>
              </a:rPr>
            </a:br>
            <a:r>
              <a:rPr lang="en-US">
                <a:effectLst>
                  <a:outerShdw blurRad="38100" dist="38100" dir="2700000" algn="tl">
                    <a:srgbClr val="FFFFFF"/>
                  </a:outerShdw>
                </a:effectLst>
              </a:rPr>
              <a:t>The Theory That World History Shaped As Much By Chance &amp; Error As By Courage &amp; Heroism</a:t>
            </a:r>
            <a:r>
              <a:rPr lang="en-US"/>
              <a:t>  </a:t>
            </a:r>
          </a:p>
        </p:txBody>
      </p:sp>
      <p:sp>
        <p:nvSpPr>
          <p:cNvPr id="388099" name="WordArt 3">
            <a:extLst>
              <a:ext uri="{FF2B5EF4-FFF2-40B4-BE49-F238E27FC236}">
                <a16:creationId xmlns:a16="http://schemas.microsoft.com/office/drawing/2014/main" id="{F89BA186-D5C3-4545-908E-9A4967AC012A}"/>
              </a:ext>
            </a:extLst>
          </p:cNvPr>
          <p:cNvSpPr>
            <a:spLocks noChangeArrowheads="1" noChangeShapeType="1" noTextEdit="1"/>
          </p:cNvSpPr>
          <p:nvPr/>
        </p:nvSpPr>
        <p:spPr bwMode="auto">
          <a:xfrm>
            <a:off x="2209801" y="152400"/>
            <a:ext cx="7820025" cy="1524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mn-cs"/>
              </a:rPr>
              <a:t>PRAYER ANSWERED THROUGH</a:t>
            </a:r>
          </a:p>
        </p:txBody>
      </p:sp>
      <p:sp>
        <p:nvSpPr>
          <p:cNvPr id="388100" name="WordArt 4">
            <a:extLst>
              <a:ext uri="{FF2B5EF4-FFF2-40B4-BE49-F238E27FC236}">
                <a16:creationId xmlns:a16="http://schemas.microsoft.com/office/drawing/2014/main" id="{3247146F-4446-4E91-8C9A-998081639F29}"/>
              </a:ext>
            </a:extLst>
          </p:cNvPr>
          <p:cNvSpPr>
            <a:spLocks noChangeArrowheads="1" noChangeShapeType="1" noTextEdit="1"/>
          </p:cNvSpPr>
          <p:nvPr/>
        </p:nvSpPr>
        <p:spPr bwMode="auto">
          <a:xfrm>
            <a:off x="1828800" y="1905000"/>
            <a:ext cx="8534400" cy="1295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panose="020B0806030902050204" pitchFamily="34" charset="0"/>
                <a:ea typeface="+mn-ea"/>
                <a:cs typeface="+mn-cs"/>
              </a:rPr>
              <a:t>ARRANGED COINCIDENCE</a:t>
            </a:r>
          </a:p>
        </p:txBody>
      </p:sp>
      <p:sp>
        <p:nvSpPr>
          <p:cNvPr id="1278983" name="Comment 7">
            <a:extLst>
              <a:ext uri="{FF2B5EF4-FFF2-40B4-BE49-F238E27FC236}">
                <a16:creationId xmlns:a16="http://schemas.microsoft.com/office/drawing/2014/main" id="{619ACCC5-2156-442D-9668-CC152F7566B8}"/>
              </a:ext>
            </a:extLst>
          </p:cNvPr>
          <p:cNvSpPr>
            <a:spLocks noChangeArrowheads="1"/>
          </p:cNvSpPr>
          <p:nvPr/>
        </p:nvSpPr>
        <p:spPr bwMode="auto">
          <a:xfrm>
            <a:off x="1524001" y="-1447800"/>
            <a:ext cx="75279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sng" strike="noStrike" kern="1200" cap="none" spc="0" normalizeH="0" baseline="0" noProof="0">
                <a:ln>
                  <a:noFill/>
                </a:ln>
                <a:solidFill>
                  <a:srgbClr val="000000"/>
                </a:solidFill>
                <a:effectLst/>
                <a:uLnTx/>
                <a:uFillTx/>
                <a:latin typeface="Arial" charset="0"/>
                <a:ea typeface="+mn-ea"/>
                <a:cs typeface="+mn-cs"/>
              </a:rPr>
              <a:t>College Course Quote</a:t>
            </a:r>
            <a:r>
              <a:rPr kumimoji="0" lang="en-US" sz="1600" b="0" i="0" u="none" strike="noStrike" kern="1200" cap="none" spc="0" normalizeH="0" baseline="0" noProof="0">
                <a:ln>
                  <a:noFill/>
                </a:ln>
                <a:solidFill>
                  <a:srgbClr val="000000"/>
                </a:solidFill>
                <a:effectLst/>
                <a:uLnTx/>
                <a:uFillTx/>
                <a:latin typeface="Arial" charset="0"/>
                <a:ea typeface="+mn-ea"/>
                <a:cs typeface="+mn-cs"/>
              </a:rPr>
              <a:t> – “The social scum and religious eccentrics England had sent there [America] proved to be so unpredictably resourceful that the mother country was beginning to sustain an unfavorable balance of trade with America.”</a:t>
            </a:r>
          </a:p>
        </p:txBody>
      </p:sp>
      <p:pic>
        <p:nvPicPr>
          <p:cNvPr id="1278984" name="Picture 8" descr="C:\Documents and Settings\Owner\My Documents\Educational Illustrations\washington.bmp">
            <a:extLst>
              <a:ext uri="{FF2B5EF4-FFF2-40B4-BE49-F238E27FC236}">
                <a16:creationId xmlns:a16="http://schemas.microsoft.com/office/drawing/2014/main" id="{F695AD32-5173-4DD6-ADE9-2AE82FE745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429000"/>
            <a:ext cx="8534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285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lt">
                                    <p:tmPct val="100000"/>
                                  </p:iterate>
                                  <p:childTnLst>
                                    <p:set>
                                      <p:cBhvr>
                                        <p:cTn id="6" dur="1" fill="hold">
                                          <p:stCondLst>
                                            <p:cond delay="0"/>
                                          </p:stCondLst>
                                        </p:cTn>
                                        <p:tgtEl>
                                          <p:spTgt spid="1278978"/>
                                        </p:tgtEl>
                                        <p:attrNameLst>
                                          <p:attrName>style.visibility</p:attrName>
                                        </p:attrNameLst>
                                      </p:cBhvr>
                                      <p:to>
                                        <p:strVal val="visible"/>
                                      </p:to>
                                    </p:set>
                                    <p:anim calcmode="lin" valueType="num">
                                      <p:cBhvr additive="base">
                                        <p:cTn id="7" dur="75" fill="hold"/>
                                        <p:tgtEl>
                                          <p:spTgt spid="1278978"/>
                                        </p:tgtEl>
                                        <p:attrNameLst>
                                          <p:attrName>ppt_x</p:attrName>
                                        </p:attrNameLst>
                                      </p:cBhvr>
                                      <p:tavLst>
                                        <p:tav tm="0">
                                          <p:val>
                                            <p:strVal val="#ppt_x"/>
                                          </p:val>
                                        </p:tav>
                                        <p:tav tm="100000">
                                          <p:val>
                                            <p:strVal val="#ppt_x"/>
                                          </p:val>
                                        </p:tav>
                                      </p:tavLst>
                                    </p:anim>
                                    <p:anim calcmode="lin" valueType="num">
                                      <p:cBhvr additive="base">
                                        <p:cTn id="8" dur="75" fill="hold"/>
                                        <p:tgtEl>
                                          <p:spTgt spid="12789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1278984"/>
                                        </p:tgtEl>
                                        <p:attrNameLst>
                                          <p:attrName>style.visibility</p:attrName>
                                        </p:attrNameLst>
                                      </p:cBhvr>
                                      <p:to>
                                        <p:strVal val="visible"/>
                                      </p:to>
                                    </p:set>
                                    <p:anim calcmode="lin" valueType="num">
                                      <p:cBhvr>
                                        <p:cTn id="13" dur="5000" fill="hold"/>
                                        <p:tgtEl>
                                          <p:spTgt spid="1278984"/>
                                        </p:tgtEl>
                                        <p:attrNameLst>
                                          <p:attrName>ppt_w</p:attrName>
                                        </p:attrNameLst>
                                      </p:cBhvr>
                                      <p:tavLst>
                                        <p:tav tm="0" fmla="#ppt_w*sin(2.5*pi*$)">
                                          <p:val>
                                            <p:fltVal val="0"/>
                                          </p:val>
                                        </p:tav>
                                        <p:tav tm="100000">
                                          <p:val>
                                            <p:fltVal val="1"/>
                                          </p:val>
                                        </p:tav>
                                      </p:tavLst>
                                    </p:anim>
                                    <p:anim calcmode="lin" valueType="num">
                                      <p:cBhvr>
                                        <p:cTn id="14" dur="5000" fill="hold"/>
                                        <p:tgtEl>
                                          <p:spTgt spid="12789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8978"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D9A1-A6D5-4FAF-A53F-BE31FC3FD33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BF76EC9-B62D-4342-ADD7-722B85AD40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821325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3218" name="Rectangle 2">
            <a:extLst>
              <a:ext uri="{FF2B5EF4-FFF2-40B4-BE49-F238E27FC236}">
                <a16:creationId xmlns:a16="http://schemas.microsoft.com/office/drawing/2014/main" id="{ECF443D3-DAF2-472B-AC6A-A168696F80EC}"/>
              </a:ext>
            </a:extLst>
          </p:cNvPr>
          <p:cNvSpPr>
            <a:spLocks noGrp="1" noChangeArrowheads="1"/>
          </p:cNvSpPr>
          <p:nvPr>
            <p:ph type="title"/>
          </p:nvPr>
        </p:nvSpPr>
        <p:spPr>
          <a:xfrm>
            <a:off x="1981200" y="274638"/>
            <a:ext cx="8229600" cy="639762"/>
          </a:xfrm>
        </p:spPr>
        <p:txBody>
          <a:bodyPr/>
          <a:lstStyle/>
          <a:p>
            <a:pPr eaLnBrk="1" hangingPunct="1"/>
            <a:r>
              <a:rPr lang="en-US" altLang="en-US" sz="4000">
                <a:solidFill>
                  <a:srgbClr val="FF7C80"/>
                </a:solidFill>
              </a:rPr>
              <a:t>Bulletproof George Washington</a:t>
            </a:r>
          </a:p>
        </p:txBody>
      </p:sp>
      <p:sp>
        <p:nvSpPr>
          <p:cNvPr id="2814979" name="Comment 3">
            <a:extLst>
              <a:ext uri="{FF2B5EF4-FFF2-40B4-BE49-F238E27FC236}">
                <a16:creationId xmlns:a16="http://schemas.microsoft.com/office/drawing/2014/main" id="{B038169B-FE1D-4851-A078-44236F81C346}"/>
              </a:ext>
            </a:extLst>
          </p:cNvPr>
          <p:cNvSpPr>
            <a:spLocks noChangeArrowheads="1"/>
          </p:cNvSpPr>
          <p:nvPr/>
        </p:nvSpPr>
        <p:spPr bwMode="auto">
          <a:xfrm>
            <a:off x="1524000" y="-762000"/>
            <a:ext cx="9144000"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Indian Chief – Washington had the  “special guardianship of the Great Spirit”  During The F&amp;I Wars.</a:t>
            </a:r>
          </a:p>
        </p:txBody>
      </p:sp>
      <p:pic>
        <p:nvPicPr>
          <p:cNvPr id="393220" name="Picture 4" descr="C:\Documents and Settings\Owner\My Documents\Educational Illustrations\372292884_d354800717.jpg">
            <a:extLst>
              <a:ext uri="{FF2B5EF4-FFF2-40B4-BE49-F238E27FC236}">
                <a16:creationId xmlns:a16="http://schemas.microsoft.com/office/drawing/2014/main" id="{2216B01D-FDDD-42F2-830D-A60FBF05A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4981" name="WordArt 5">
            <a:extLst>
              <a:ext uri="{FF2B5EF4-FFF2-40B4-BE49-F238E27FC236}">
                <a16:creationId xmlns:a16="http://schemas.microsoft.com/office/drawing/2014/main" id="{E1ABD38E-AACD-4100-96C0-6F209B2CDECE}"/>
              </a:ext>
            </a:extLst>
          </p:cNvPr>
          <p:cNvSpPr>
            <a:spLocks noChangeArrowheads="1" noChangeShapeType="1" noTextEdit="1"/>
          </p:cNvSpPr>
          <p:nvPr/>
        </p:nvSpPr>
        <p:spPr bwMode="auto">
          <a:xfrm>
            <a:off x="3429000" y="1066800"/>
            <a:ext cx="5562600" cy="4572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mn-cs"/>
              </a:rPr>
              <a:t>General Lee @ Washington's Funeral:</a:t>
            </a:r>
          </a:p>
        </p:txBody>
      </p:sp>
      <p:sp>
        <p:nvSpPr>
          <p:cNvPr id="2814982" name="WordArt 6">
            <a:extLst>
              <a:ext uri="{FF2B5EF4-FFF2-40B4-BE49-F238E27FC236}">
                <a16:creationId xmlns:a16="http://schemas.microsoft.com/office/drawing/2014/main" id="{EE19FCF1-AC6E-4840-888B-EC67A752E99A}"/>
              </a:ext>
            </a:extLst>
          </p:cNvPr>
          <p:cNvSpPr>
            <a:spLocks noChangeArrowheads="1" noChangeShapeType="1" noTextEdit="1"/>
          </p:cNvSpPr>
          <p:nvPr/>
        </p:nvSpPr>
        <p:spPr bwMode="auto">
          <a:xfrm>
            <a:off x="2819400" y="2438400"/>
            <a:ext cx="6781800" cy="6477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Vice shuddered in his presence,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and virtue always felt his fostering hand;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the purity of his private character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 gave effulgence to his public virtues.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 </a:t>
            </a:r>
          </a:p>
        </p:txBody>
      </p:sp>
    </p:spTree>
    <p:extLst>
      <p:ext uri="{BB962C8B-B14F-4D97-AF65-F5344CB8AC3E}">
        <p14:creationId xmlns:p14="http://schemas.microsoft.com/office/powerpoint/2010/main" val="501839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2814981"/>
                                        </p:tgtEl>
                                        <p:attrNameLst>
                                          <p:attrName>style.visibility</p:attrName>
                                        </p:attrNameLst>
                                      </p:cBhvr>
                                      <p:to>
                                        <p:strVal val="visible"/>
                                      </p:to>
                                    </p:set>
                                    <p:anim calcmode="lin" valueType="num">
                                      <p:cBhvr>
                                        <p:cTn id="7" dur="5000" fill="hold"/>
                                        <p:tgtEl>
                                          <p:spTgt spid="2814981"/>
                                        </p:tgtEl>
                                        <p:attrNameLst>
                                          <p:attrName>ppt_w</p:attrName>
                                        </p:attrNameLst>
                                      </p:cBhvr>
                                      <p:tavLst>
                                        <p:tav tm="0" fmla="#ppt_w*sin(2.5*pi*$)">
                                          <p:val>
                                            <p:fltVal val="0"/>
                                          </p:val>
                                        </p:tav>
                                        <p:tav tm="100000">
                                          <p:val>
                                            <p:fltVal val="1"/>
                                          </p:val>
                                        </p:tav>
                                      </p:tavLst>
                                    </p:anim>
                                    <p:anim calcmode="lin" valueType="num">
                                      <p:cBhvr>
                                        <p:cTn id="8" dur="5000" fill="hold"/>
                                        <p:tgtEl>
                                          <p:spTgt spid="281498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2814982"/>
                                        </p:tgtEl>
                                        <p:attrNameLst>
                                          <p:attrName>style.visibility</p:attrName>
                                        </p:attrNameLst>
                                      </p:cBhvr>
                                      <p:to>
                                        <p:strVal val="visible"/>
                                      </p:to>
                                    </p:set>
                                    <p:anim calcmode="lin" valueType="num">
                                      <p:cBhvr>
                                        <p:cTn id="13" dur="500" fill="hold"/>
                                        <p:tgtEl>
                                          <p:spTgt spid="2814982"/>
                                        </p:tgtEl>
                                        <p:attrNameLst>
                                          <p:attrName>ppt_w</p:attrName>
                                        </p:attrNameLst>
                                      </p:cBhvr>
                                      <p:tavLst>
                                        <p:tav tm="0">
                                          <p:val>
                                            <p:strVal val="4*#ppt_w"/>
                                          </p:val>
                                        </p:tav>
                                        <p:tav tm="100000">
                                          <p:val>
                                            <p:strVal val="#ppt_w"/>
                                          </p:val>
                                        </p:tav>
                                      </p:tavLst>
                                    </p:anim>
                                    <p:anim calcmode="lin" valueType="num">
                                      <p:cBhvr>
                                        <p:cTn id="14" dur="500" fill="hold"/>
                                        <p:tgtEl>
                                          <p:spTgt spid="281498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5266" name="Rectangle 2">
            <a:extLst>
              <a:ext uri="{FF2B5EF4-FFF2-40B4-BE49-F238E27FC236}">
                <a16:creationId xmlns:a16="http://schemas.microsoft.com/office/drawing/2014/main" id="{573AB285-84D6-49CB-94B2-1B754FDA5395}"/>
              </a:ext>
            </a:extLst>
          </p:cNvPr>
          <p:cNvSpPr>
            <a:spLocks noGrp="1" noChangeArrowheads="1"/>
          </p:cNvSpPr>
          <p:nvPr>
            <p:ph type="title"/>
          </p:nvPr>
        </p:nvSpPr>
        <p:spPr>
          <a:xfrm>
            <a:off x="1981200" y="274638"/>
            <a:ext cx="8229600" cy="639762"/>
          </a:xfrm>
        </p:spPr>
        <p:txBody>
          <a:bodyPr/>
          <a:lstStyle/>
          <a:p>
            <a:pPr eaLnBrk="1" hangingPunct="1"/>
            <a:r>
              <a:rPr lang="en-US" altLang="en-US" sz="4000">
                <a:solidFill>
                  <a:srgbClr val="FF7C80"/>
                </a:solidFill>
              </a:rPr>
              <a:t>Bulletproof George Washington</a:t>
            </a:r>
          </a:p>
        </p:txBody>
      </p:sp>
      <p:sp>
        <p:nvSpPr>
          <p:cNvPr id="2819075" name="Comment 3">
            <a:extLst>
              <a:ext uri="{FF2B5EF4-FFF2-40B4-BE49-F238E27FC236}">
                <a16:creationId xmlns:a16="http://schemas.microsoft.com/office/drawing/2014/main" id="{B1AA92B1-D2C0-448F-8090-6D275E81D40F}"/>
              </a:ext>
            </a:extLst>
          </p:cNvPr>
          <p:cNvSpPr>
            <a:spLocks noChangeArrowheads="1"/>
          </p:cNvSpPr>
          <p:nvPr/>
        </p:nvSpPr>
        <p:spPr bwMode="auto">
          <a:xfrm>
            <a:off x="1524000" y="-762000"/>
            <a:ext cx="9144000"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mn-ea"/>
                <a:cs typeface="+mn-cs"/>
              </a:rPr>
              <a:t>Indian Chief – Washington had the  “special guardianship of the Great Spirit”  During The F&amp;I Wars.</a:t>
            </a:r>
          </a:p>
        </p:txBody>
      </p:sp>
      <p:pic>
        <p:nvPicPr>
          <p:cNvPr id="395268" name="Picture 4" descr="C:\Documents and Settings\Owner\My Documents\Educational Illustrations\372292884_d354800717.jpg">
            <a:extLst>
              <a:ext uri="{FF2B5EF4-FFF2-40B4-BE49-F238E27FC236}">
                <a16:creationId xmlns:a16="http://schemas.microsoft.com/office/drawing/2014/main" id="{6A0D378E-BD1C-4583-B620-2E6DCA707A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9077" name="WordArt 5">
            <a:extLst>
              <a:ext uri="{FF2B5EF4-FFF2-40B4-BE49-F238E27FC236}">
                <a16:creationId xmlns:a16="http://schemas.microsoft.com/office/drawing/2014/main" id="{D53D40B0-12F8-4AE4-8EEC-B4E76D74681E}"/>
              </a:ext>
            </a:extLst>
          </p:cNvPr>
          <p:cNvSpPr>
            <a:spLocks noChangeArrowheads="1" noChangeShapeType="1" noTextEdit="1"/>
          </p:cNvSpPr>
          <p:nvPr/>
        </p:nvSpPr>
        <p:spPr bwMode="auto">
          <a:xfrm>
            <a:off x="3429000" y="1066800"/>
            <a:ext cx="5562600" cy="4572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mn-cs"/>
              </a:rPr>
              <a:t>General Lee @ Washington's Funeral:</a:t>
            </a:r>
          </a:p>
        </p:txBody>
      </p:sp>
      <p:sp>
        <p:nvSpPr>
          <p:cNvPr id="2819078" name="WordArt 6">
            <a:extLst>
              <a:ext uri="{FF2B5EF4-FFF2-40B4-BE49-F238E27FC236}">
                <a16:creationId xmlns:a16="http://schemas.microsoft.com/office/drawing/2014/main" id="{EAE207D0-3838-4997-97C9-0170CC0F1BE8}"/>
              </a:ext>
            </a:extLst>
          </p:cNvPr>
          <p:cNvSpPr>
            <a:spLocks noChangeArrowheads="1" noChangeShapeType="1" noTextEdit="1"/>
          </p:cNvSpPr>
          <p:nvPr/>
        </p:nvSpPr>
        <p:spPr bwMode="auto">
          <a:xfrm>
            <a:off x="2590800" y="2438400"/>
            <a:ext cx="7162800" cy="7467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THE FINGER OF 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OVERRULING PROVIDENCE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 POINTING AT WASHINGTON WAS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 NEITHER MISTAKEN NOR UNOBSERVED!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a:noFill/>
                </a:ln>
                <a:gradFill rotWithShape="1">
                  <a:gsLst>
                    <a:gs pos="0">
                      <a:srgbClr val="AAAAAA"/>
                    </a:gs>
                    <a:gs pos="100000">
                      <a:srgbClr val="FFFFFF"/>
                    </a:gs>
                  </a:gsLst>
                  <a:lin ang="5400000" scaled="1"/>
                </a:gradFill>
                <a:effectLst>
                  <a:outerShdw dist="45791" dir="3378596" algn="ctr" rotWithShape="0">
                    <a:srgbClr val="4D4D4D"/>
                  </a:outerShdw>
                </a:effectLst>
                <a:uLnTx/>
                <a:uFillTx/>
                <a:latin typeface="Arial Black" panose="020B0A04020102020204" pitchFamily="34" charset="0"/>
                <a:ea typeface="+mn-ea"/>
                <a:cs typeface="+mn-cs"/>
              </a:rPr>
              <a:t> </a:t>
            </a:r>
          </a:p>
        </p:txBody>
      </p:sp>
    </p:spTree>
    <p:extLst>
      <p:ext uri="{BB962C8B-B14F-4D97-AF65-F5344CB8AC3E}">
        <p14:creationId xmlns:p14="http://schemas.microsoft.com/office/powerpoint/2010/main" val="2728706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2819077"/>
                                        </p:tgtEl>
                                        <p:attrNameLst>
                                          <p:attrName>style.visibility</p:attrName>
                                        </p:attrNameLst>
                                      </p:cBhvr>
                                      <p:to>
                                        <p:strVal val="visible"/>
                                      </p:to>
                                    </p:set>
                                    <p:anim calcmode="lin" valueType="num">
                                      <p:cBhvr>
                                        <p:cTn id="7" dur="5000" fill="hold"/>
                                        <p:tgtEl>
                                          <p:spTgt spid="2819077"/>
                                        </p:tgtEl>
                                        <p:attrNameLst>
                                          <p:attrName>ppt_w</p:attrName>
                                        </p:attrNameLst>
                                      </p:cBhvr>
                                      <p:tavLst>
                                        <p:tav tm="0" fmla="#ppt_w*sin(2.5*pi*$)">
                                          <p:val>
                                            <p:fltVal val="0"/>
                                          </p:val>
                                        </p:tav>
                                        <p:tav tm="100000">
                                          <p:val>
                                            <p:fltVal val="1"/>
                                          </p:val>
                                        </p:tav>
                                      </p:tavLst>
                                    </p:anim>
                                    <p:anim calcmode="lin" valueType="num">
                                      <p:cBhvr>
                                        <p:cTn id="8" dur="5000" fill="hold"/>
                                        <p:tgtEl>
                                          <p:spTgt spid="281907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2819078"/>
                                        </p:tgtEl>
                                        <p:attrNameLst>
                                          <p:attrName>style.visibility</p:attrName>
                                        </p:attrNameLst>
                                      </p:cBhvr>
                                      <p:to>
                                        <p:strVal val="visible"/>
                                      </p:to>
                                    </p:set>
                                    <p:anim calcmode="lin" valueType="num">
                                      <p:cBhvr>
                                        <p:cTn id="13" dur="500" fill="hold"/>
                                        <p:tgtEl>
                                          <p:spTgt spid="2819078"/>
                                        </p:tgtEl>
                                        <p:attrNameLst>
                                          <p:attrName>ppt_w</p:attrName>
                                        </p:attrNameLst>
                                      </p:cBhvr>
                                      <p:tavLst>
                                        <p:tav tm="0">
                                          <p:val>
                                            <p:strVal val="4*#ppt_w"/>
                                          </p:val>
                                        </p:tav>
                                        <p:tav tm="100000">
                                          <p:val>
                                            <p:strVal val="#ppt_w"/>
                                          </p:val>
                                        </p:tav>
                                      </p:tavLst>
                                    </p:anim>
                                    <p:anim calcmode="lin" valueType="num">
                                      <p:cBhvr>
                                        <p:cTn id="14" dur="500" fill="hold"/>
                                        <p:tgtEl>
                                          <p:spTgt spid="281907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4texbooks-1-articleLarge.jpg"/>
          <p:cNvPicPr>
            <a:picLocks noGrp="1" noChangeAspect="1"/>
          </p:cNvPicPr>
          <p:nvPr>
            <p:ph idx="1"/>
          </p:nvPr>
        </p:nvPicPr>
        <p:blipFill>
          <a:blip r:embed="rId2" cstate="print"/>
          <a:stretch>
            <a:fillRect/>
          </a:stretch>
        </p:blipFill>
        <p:spPr>
          <a:xfrm>
            <a:off x="2209803" y="762000"/>
            <a:ext cx="7772399" cy="5181600"/>
          </a:xfrm>
        </p:spPr>
      </p:pic>
      <p:sp>
        <p:nvSpPr>
          <p:cNvPr id="3" name="Rectangle 2"/>
          <p:cNvSpPr/>
          <p:nvPr/>
        </p:nvSpPr>
        <p:spPr>
          <a:xfrm>
            <a:off x="2209799" y="152401"/>
            <a:ext cx="7772398" cy="643253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EAEAEA"/>
                </a:solidFill>
                <a:effectLst>
                  <a:outerShdw blurRad="38100" dist="38100" dir="2700000" algn="tl">
                    <a:srgbClr val="000000">
                      <a:alpha val="43137"/>
                    </a:srgbClr>
                  </a:outerShdw>
                </a:effectLst>
                <a:uLnTx/>
                <a:uFillTx/>
                <a:latin typeface="Calligrapher" pitchFamily="2" charset="0"/>
                <a:ea typeface="+mn-ea"/>
                <a:cs typeface="+mn-cs"/>
              </a:rPr>
              <a:t>The Foundation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EAEAEA"/>
                </a:solidFill>
                <a:effectLst>
                  <a:outerShdw blurRad="38100" dist="38100" dir="2700000" algn="tl">
                    <a:srgbClr val="000000">
                      <a:alpha val="43137"/>
                    </a:srgbClr>
                  </a:outerShdw>
                </a:effectLst>
                <a:uLnTx/>
                <a:uFillTx/>
                <a:latin typeface="Calligrapher" pitchFamily="2" charset="0"/>
                <a:ea typeface="+mn-ea"/>
                <a:cs typeface="+mn-cs"/>
              </a:rPr>
              <a:t>"The Hand of providence has been so conspicuous in all this, that he must be worse than an infidel that lacks faith, and more than wicked, that has not gratitude enough to acknowledge his obligations."                -- George Washington</a:t>
            </a:r>
          </a:p>
        </p:txBody>
      </p:sp>
    </p:spTree>
    <p:extLst>
      <p:ext uri="{BB962C8B-B14F-4D97-AF65-F5344CB8AC3E}">
        <p14:creationId xmlns:p14="http://schemas.microsoft.com/office/powerpoint/2010/main" val="23324436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02948" name="WordArt 4">
            <a:extLst>
              <a:ext uri="{FF2B5EF4-FFF2-40B4-BE49-F238E27FC236}">
                <a16:creationId xmlns:a16="http://schemas.microsoft.com/office/drawing/2014/main" id="{7D1C921C-4BAF-481F-A1E8-6962F98E7672}"/>
              </a:ext>
            </a:extLst>
          </p:cNvPr>
          <p:cNvSpPr>
            <a:spLocks noChangeArrowheads="1" noChangeShapeType="1" noTextEdit="1"/>
          </p:cNvSpPr>
          <p:nvPr/>
        </p:nvSpPr>
        <p:spPr bwMode="auto">
          <a:xfrm>
            <a:off x="3976689" y="3079750"/>
            <a:ext cx="4238625"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FFCC"/>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panose="02020603050405020304" pitchFamily="18" charset="0"/>
                <a:ea typeface="+mn-ea"/>
                <a:cs typeface="Times New Roman" panose="02020603050405020304" pitchFamily="18" charset="0"/>
              </a:rPr>
              <a:t>Washington Monument</a:t>
            </a:r>
          </a:p>
        </p:txBody>
      </p:sp>
      <p:pic>
        <p:nvPicPr>
          <p:cNvPr id="2002949" name="Picture 5" descr="C:\Documents and Settings\Owner\My Documents\Educational Illustrations\laus deo2.bmp">
            <a:extLst>
              <a:ext uri="{FF2B5EF4-FFF2-40B4-BE49-F238E27FC236}">
                <a16:creationId xmlns:a16="http://schemas.microsoft.com/office/drawing/2014/main" id="{08F2D6F9-780E-4F57-931B-7D490297C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2950" name="Oval 6">
            <a:extLst>
              <a:ext uri="{FF2B5EF4-FFF2-40B4-BE49-F238E27FC236}">
                <a16:creationId xmlns:a16="http://schemas.microsoft.com/office/drawing/2014/main" id="{643FD6A4-A3AC-4FAF-AC42-4F9F22C768BE}"/>
              </a:ext>
            </a:extLst>
          </p:cNvPr>
          <p:cNvSpPr>
            <a:spLocks noChangeArrowheads="1"/>
          </p:cNvSpPr>
          <p:nvPr/>
        </p:nvSpPr>
        <p:spPr bwMode="auto">
          <a:xfrm>
            <a:off x="7467600" y="2209800"/>
            <a:ext cx="2438400" cy="914400"/>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a:t>
            </a:r>
            <a:r>
              <a:rPr kumimoji="0" lang="en-US" altLang="en-US" sz="24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Laus</a:t>
            </a:r>
            <a:r>
              <a:rPr kumimoji="0" lang="en-US" alt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 Deo”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“Praise Be To God!” </a:t>
            </a:r>
          </a:p>
        </p:txBody>
      </p:sp>
      <p:sp>
        <p:nvSpPr>
          <p:cNvPr id="2002952" name="Line 8">
            <a:extLst>
              <a:ext uri="{FF2B5EF4-FFF2-40B4-BE49-F238E27FC236}">
                <a16:creationId xmlns:a16="http://schemas.microsoft.com/office/drawing/2014/main" id="{7FA8FD18-A07E-4AB7-B0CE-CFBBD1466756}"/>
              </a:ext>
            </a:extLst>
          </p:cNvPr>
          <p:cNvSpPr>
            <a:spLocks noChangeShapeType="1"/>
          </p:cNvSpPr>
          <p:nvPr/>
        </p:nvSpPr>
        <p:spPr bwMode="auto">
          <a:xfrm flipH="1">
            <a:off x="6248400" y="2667000"/>
            <a:ext cx="12192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torybook" pitchFamily="2" charset="0"/>
              <a:ea typeface="+mn-ea"/>
              <a:cs typeface="+mn-cs"/>
            </a:endParaRPr>
          </a:p>
        </p:txBody>
      </p:sp>
    </p:spTree>
    <p:extLst>
      <p:ext uri="{BB962C8B-B14F-4D97-AF65-F5344CB8AC3E}">
        <p14:creationId xmlns:p14="http://schemas.microsoft.com/office/powerpoint/2010/main" val="1305139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2002948"/>
                                        </p:tgtEl>
                                        <p:attrNameLst>
                                          <p:attrName>style.visibility</p:attrName>
                                        </p:attrNameLst>
                                      </p:cBhvr>
                                      <p:to>
                                        <p:strVal val="visible"/>
                                      </p:to>
                                    </p:set>
                                    <p:anim calcmode="lin" valueType="num">
                                      <p:cBhvr additive="base">
                                        <p:cTn id="7" dur="5000" fill="hold"/>
                                        <p:tgtEl>
                                          <p:spTgt spid="2002948"/>
                                        </p:tgtEl>
                                        <p:attrNameLst>
                                          <p:attrName>ppt_x</p:attrName>
                                        </p:attrNameLst>
                                      </p:cBhvr>
                                      <p:tavLst>
                                        <p:tav tm="0">
                                          <p:val>
                                            <p:strVal val="#ppt_x"/>
                                          </p:val>
                                        </p:tav>
                                        <p:tav tm="100000">
                                          <p:val>
                                            <p:strVal val="#ppt_x"/>
                                          </p:val>
                                        </p:tav>
                                      </p:tavLst>
                                    </p:anim>
                                    <p:anim calcmode="lin" valueType="num">
                                      <p:cBhvr additive="base">
                                        <p:cTn id="8" dur="5000" fill="hold"/>
                                        <p:tgtEl>
                                          <p:spTgt spid="200294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nodeType="clickEffect">
                                  <p:stCondLst>
                                    <p:cond delay="0"/>
                                  </p:stCondLst>
                                  <p:childTnLst>
                                    <p:set>
                                      <p:cBhvr>
                                        <p:cTn id="12" dur="1" fill="hold">
                                          <p:stCondLst>
                                            <p:cond delay="0"/>
                                          </p:stCondLst>
                                        </p:cTn>
                                        <p:tgtEl>
                                          <p:spTgt spid="2002949"/>
                                        </p:tgtEl>
                                        <p:attrNameLst>
                                          <p:attrName>style.visibility</p:attrName>
                                        </p:attrNameLst>
                                      </p:cBhvr>
                                      <p:to>
                                        <p:strVal val="visible"/>
                                      </p:to>
                                    </p:set>
                                    <p:anim calcmode="lin" valueType="num">
                                      <p:cBhvr additive="base">
                                        <p:cTn id="13" dur="5000" fill="hold"/>
                                        <p:tgtEl>
                                          <p:spTgt spid="2002949"/>
                                        </p:tgtEl>
                                        <p:attrNameLst>
                                          <p:attrName>ppt_x</p:attrName>
                                        </p:attrNameLst>
                                      </p:cBhvr>
                                      <p:tavLst>
                                        <p:tav tm="0">
                                          <p:val>
                                            <p:strVal val="#ppt_x"/>
                                          </p:val>
                                        </p:tav>
                                        <p:tav tm="100000">
                                          <p:val>
                                            <p:strVal val="#ppt_x"/>
                                          </p:val>
                                        </p:tav>
                                      </p:tavLst>
                                    </p:anim>
                                    <p:anim calcmode="lin" valueType="num">
                                      <p:cBhvr additive="base">
                                        <p:cTn id="14" dur="5000" fill="hold"/>
                                        <p:tgtEl>
                                          <p:spTgt spid="200294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2" fill="hold" nodeType="clickEffect">
                                  <p:stCondLst>
                                    <p:cond delay="0"/>
                                  </p:stCondLst>
                                  <p:childTnLst>
                                    <p:set>
                                      <p:cBhvr>
                                        <p:cTn id="18" dur="1" fill="hold">
                                          <p:stCondLst>
                                            <p:cond delay="0"/>
                                          </p:stCondLst>
                                        </p:cTn>
                                        <p:tgtEl>
                                          <p:spTgt spid="2002952"/>
                                        </p:tgtEl>
                                        <p:attrNameLst>
                                          <p:attrName>style.visibility</p:attrName>
                                        </p:attrNameLst>
                                      </p:cBhvr>
                                      <p:to>
                                        <p:strVal val="visible"/>
                                      </p:to>
                                    </p:set>
                                    <p:anim calcmode="lin" valueType="num">
                                      <p:cBhvr additive="base">
                                        <p:cTn id="19" dur="5000" fill="hold"/>
                                        <p:tgtEl>
                                          <p:spTgt spid="2002952"/>
                                        </p:tgtEl>
                                        <p:attrNameLst>
                                          <p:attrName>ppt_x</p:attrName>
                                        </p:attrNameLst>
                                      </p:cBhvr>
                                      <p:tavLst>
                                        <p:tav tm="0">
                                          <p:val>
                                            <p:strVal val="1+#ppt_w/2"/>
                                          </p:val>
                                        </p:tav>
                                        <p:tav tm="100000">
                                          <p:val>
                                            <p:strVal val="#ppt_x"/>
                                          </p:val>
                                        </p:tav>
                                      </p:tavLst>
                                    </p:anim>
                                    <p:anim calcmode="lin" valueType="num">
                                      <p:cBhvr additive="base">
                                        <p:cTn id="20" dur="5000" fill="hold"/>
                                        <p:tgtEl>
                                          <p:spTgt spid="200295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88" fill="hold" grpId="0" nodeType="clickEffect">
                                  <p:stCondLst>
                                    <p:cond delay="0"/>
                                  </p:stCondLst>
                                  <p:iterate type="wd">
                                    <p:tmPct val="100000"/>
                                  </p:iterate>
                                  <p:childTnLst>
                                    <p:set>
                                      <p:cBhvr>
                                        <p:cTn id="24" dur="1" fill="hold">
                                          <p:stCondLst>
                                            <p:cond delay="0"/>
                                          </p:stCondLst>
                                        </p:cTn>
                                        <p:tgtEl>
                                          <p:spTgt spid="2002950"/>
                                        </p:tgtEl>
                                        <p:attrNameLst>
                                          <p:attrName>style.visibility</p:attrName>
                                        </p:attrNameLst>
                                      </p:cBhvr>
                                      <p:to>
                                        <p:strVal val="visible"/>
                                      </p:to>
                                    </p:set>
                                    <p:anim calcmode="lin" valueType="num">
                                      <p:cBhvr>
                                        <p:cTn id="25" dur="300" fill="hold"/>
                                        <p:tgtEl>
                                          <p:spTgt spid="2002950"/>
                                        </p:tgtEl>
                                        <p:attrNameLst>
                                          <p:attrName>ppt_w</p:attrName>
                                        </p:attrNameLst>
                                      </p:cBhvr>
                                      <p:tavLst>
                                        <p:tav tm="0">
                                          <p:val>
                                            <p:strVal val="4/3*#ppt_w"/>
                                          </p:val>
                                        </p:tav>
                                        <p:tav tm="100000">
                                          <p:val>
                                            <p:strVal val="#ppt_w"/>
                                          </p:val>
                                        </p:tav>
                                      </p:tavLst>
                                    </p:anim>
                                    <p:anim calcmode="lin" valueType="num">
                                      <p:cBhvr>
                                        <p:cTn id="26" dur="300" fill="hold"/>
                                        <p:tgtEl>
                                          <p:spTgt spid="200295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2950"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5890" name="Text Box 2"/>
          <p:cNvSpPr txBox="1">
            <a:spLocks noChangeArrowheads="1"/>
          </p:cNvSpPr>
          <p:nvPr/>
        </p:nvSpPr>
        <p:spPr bwMode="auto">
          <a:xfrm>
            <a:off x="356136" y="127576"/>
            <a:ext cx="1857676" cy="58477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itchFamily="18" charset="0"/>
                <a:ea typeface="+mn-ea"/>
                <a:cs typeface="+mn-cs"/>
              </a:rPr>
              <a:t>18</a:t>
            </a:r>
            <a:r>
              <a:rPr kumimoji="0" lang="en-US" sz="3200" b="0" i="0" u="none" strike="noStrike" kern="1200" cap="none" spc="0" normalizeH="0" baseline="30000" noProof="0" dirty="0">
                <a:ln>
                  <a:noFill/>
                </a:ln>
                <a:solidFill>
                  <a:srgbClr val="FFFFFF"/>
                </a:solidFill>
                <a:effectLst/>
                <a:uLnTx/>
                <a:uFillTx/>
                <a:latin typeface="Times New Roman" pitchFamily="18" charset="0"/>
                <a:ea typeface="+mn-ea"/>
                <a:cs typeface="+mn-cs"/>
              </a:rPr>
              <a:t>th</a:t>
            </a:r>
            <a:r>
              <a:rPr kumimoji="0" lang="en-US" sz="3200" b="0" i="0" u="none" strike="noStrike" kern="1200" cap="none" spc="0" normalizeH="0" baseline="0" noProof="0" dirty="0">
                <a:ln>
                  <a:noFill/>
                </a:ln>
                <a:solidFill>
                  <a:srgbClr val="FFFFFF"/>
                </a:solidFill>
                <a:effectLst/>
                <a:uLnTx/>
                <a:uFillTx/>
                <a:latin typeface="Times New Roman" pitchFamily="18" charset="0"/>
                <a:ea typeface="+mn-ea"/>
                <a:cs typeface="+mn-cs"/>
              </a:rPr>
              <a:t> Cent</a:t>
            </a: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528589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28589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 name="Group 6"/>
          <p:cNvGrpSpPr>
            <a:grpSpLocks/>
          </p:cNvGrpSpPr>
          <p:nvPr/>
        </p:nvGrpSpPr>
        <p:grpSpPr bwMode="auto">
          <a:xfrm>
            <a:off x="2310063" y="381001"/>
            <a:ext cx="9652551" cy="6172107"/>
            <a:chOff x="1248" y="1440"/>
            <a:chExt cx="2112" cy="3094"/>
          </a:xfrm>
        </p:grpSpPr>
        <p:sp>
          <p:nvSpPr>
            <p:cNvPr id="5285895" name="AutoShape 7"/>
            <p:cNvSpPr>
              <a:spLocks noChangeArrowheads="1"/>
            </p:cNvSpPr>
            <p:nvPr/>
          </p:nvSpPr>
          <p:spPr bwMode="auto">
            <a:xfrm>
              <a:off x="1248" y="1440"/>
              <a:ext cx="2112" cy="3094"/>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285896" name="Text Box 8"/>
            <p:cNvSpPr txBox="1">
              <a:spLocks noChangeArrowheads="1"/>
            </p:cNvSpPr>
            <p:nvPr/>
          </p:nvSpPr>
          <p:spPr bwMode="auto">
            <a:xfrm>
              <a:off x="1326" y="2757"/>
              <a:ext cx="1964" cy="1759"/>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Alle</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Kunst</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ist</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umsunst</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Wenn</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ein</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Engel auf das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Zundloch</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brunzt</a:t>
              </a: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FROM GERMAN TO ENGLISH: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“All skill is in vain if an angel pees down your musket’s touch-hole!” </a:t>
              </a:r>
            </a:p>
          </p:txBody>
        </p:sp>
      </p:grpSp>
      <p:sp>
        <p:nvSpPr>
          <p:cNvPr id="9" name="Rectangle 8"/>
          <p:cNvSpPr/>
          <p:nvPr/>
        </p:nvSpPr>
        <p:spPr>
          <a:xfrm>
            <a:off x="2444818" y="457201"/>
            <a:ext cx="9391046" cy="224676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Divine Providence: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Old world &amp; New world </a:t>
            </a:r>
          </a:p>
        </p:txBody>
      </p:sp>
    </p:spTree>
    <p:extLst>
      <p:ext uri="{BB962C8B-B14F-4D97-AF65-F5344CB8AC3E}">
        <p14:creationId xmlns:p14="http://schemas.microsoft.com/office/powerpoint/2010/main" val="205004327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85890">
                                            <p:txEl>
                                              <p:pRg st="0" end="0"/>
                                            </p:txEl>
                                          </p:spTgt>
                                        </p:tgtEl>
                                      </p:cBhvr>
                                    </p:animEffect>
                                    <p:animScale>
                                      <p:cBhvr>
                                        <p:cTn id="7" dur="250" autoRev="1" fill="hold"/>
                                        <p:tgtEl>
                                          <p:spTgt spid="5285890">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B58E-DC27-477D-A512-25185FB5AB0D}"/>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CD372AB-3538-4A45-9A77-292E8F7C9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1560979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172" y="243281"/>
            <a:ext cx="1156841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nline Media 1" title="The World Is Turned Upside Down">
            <a:hlinkClick r:id="" action="ppaction://media"/>
            <a:extLst>
              <a:ext uri="{FF2B5EF4-FFF2-40B4-BE49-F238E27FC236}">
                <a16:creationId xmlns:a16="http://schemas.microsoft.com/office/drawing/2014/main" id="{65FF6443-E2D8-ED6F-E205-4320346811B7}"/>
              </a:ext>
            </a:extLst>
          </p:cNvPr>
          <p:cNvPicPr>
            <a:picLocks noRot="1" noChangeAspect="1"/>
          </p:cNvPicPr>
          <p:nvPr>
            <a:videoFile r:link="rId1"/>
          </p:nvPr>
        </p:nvPicPr>
        <p:blipFill>
          <a:blip r:embed="rId5"/>
          <a:stretch>
            <a:fillRect/>
          </a:stretch>
        </p:blipFill>
        <p:spPr>
          <a:xfrm>
            <a:off x="1098958" y="2072081"/>
            <a:ext cx="9823508" cy="4060271"/>
          </a:xfrm>
          <a:prstGeom prst="rect">
            <a:avLst/>
          </a:prstGeom>
        </p:spPr>
      </p:pic>
    </p:spTree>
    <p:extLst>
      <p:ext uri="{BB962C8B-B14F-4D97-AF65-F5344CB8AC3E}">
        <p14:creationId xmlns:p14="http://schemas.microsoft.com/office/powerpoint/2010/main" val="399291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1073791" y="685798"/>
            <a:ext cx="10410737" cy="5798891"/>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“We have it in our 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Thomas Paine declared,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“to begin the world over again!”</a:t>
            </a:r>
          </a:p>
        </p:txBody>
      </p:sp>
    </p:spTree>
    <p:extLst>
      <p:ext uri="{BB962C8B-B14F-4D97-AF65-F5344CB8AC3E}">
        <p14:creationId xmlns:p14="http://schemas.microsoft.com/office/powerpoint/2010/main" val="186283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DDBF39-4B06-4017-9A27-863F2B40B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918" y="0"/>
            <a:ext cx="17262505" cy="7349384"/>
          </a:xfrm>
          <a:prstGeom prst="rect">
            <a:avLst/>
          </a:prstGeom>
        </p:spPr>
      </p:pic>
    </p:spTree>
    <p:extLst>
      <p:ext uri="{BB962C8B-B14F-4D97-AF65-F5344CB8AC3E}">
        <p14:creationId xmlns:p14="http://schemas.microsoft.com/office/powerpoint/2010/main" val="35787264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209800" y="0"/>
            <a:ext cx="7772400" cy="1886552"/>
          </a:xfrm>
          <a:solidFill>
            <a:srgbClr val="FFFF00"/>
          </a:solidFill>
        </p:spPr>
        <p:txBody>
          <a:bodyPr/>
          <a:lstStyle/>
          <a:p>
            <a:r>
              <a:rPr lang="en-US" sz="6000" dirty="0">
                <a:solidFill>
                  <a:srgbClr val="FF0000"/>
                </a:solidFill>
                <a:effectLst>
                  <a:outerShdw blurRad="38100" dist="38100" dir="2700000" algn="tl">
                    <a:srgbClr val="000000">
                      <a:alpha val="43137"/>
                    </a:srgbClr>
                  </a:outerShdw>
                </a:effectLst>
              </a:rPr>
              <a:t>DISTORTIONS OF ABSOLUTE RIGHT</a:t>
            </a:r>
          </a:p>
        </p:txBody>
      </p:sp>
      <p:sp>
        <p:nvSpPr>
          <p:cNvPr id="6" name="Rectangle 5"/>
          <p:cNvSpPr/>
          <p:nvPr/>
        </p:nvSpPr>
        <p:spPr>
          <a:xfrm>
            <a:off x="2209799" y="1751798"/>
            <a:ext cx="7772400" cy="5632311"/>
          </a:xfrm>
          <a:prstGeom prst="rect">
            <a:avLst/>
          </a:prstGeom>
          <a:solidFill>
            <a:srgbClr val="CC0000"/>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“Because of distortions and for no other reason,  the average person thinks there is an occasional distinction between logical right and expedient right, between logical right and moral right, and also between expedient right and moral right.  Despite widespread misconceptions, it seems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almost too prosaic to say that there is not.  There is no distinction in the word itself;  the distinction is only in the modifier used before the word,  and the modifier designates an ingredient rather than a distinction.  Right is certainly not absolute unless   it has all the ingredients.”  </a:t>
            </a: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  HUMANETICS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 name="Picture 3" descr="Truthiness_comic.jpg">
            <a:extLst>
              <a:ext uri="{FF2B5EF4-FFF2-40B4-BE49-F238E27FC236}">
                <a16:creationId xmlns:a16="http://schemas.microsoft.com/office/drawing/2014/main" id="{45C26E9D-A926-4B2B-97A3-744D410EE969}"/>
              </a:ext>
            </a:extLst>
          </p:cNvPr>
          <p:cNvPicPr>
            <a:picLocks noChangeAspect="1"/>
          </p:cNvPicPr>
          <p:nvPr/>
        </p:nvPicPr>
        <p:blipFill>
          <a:blip r:embed="rId4" cstate="print"/>
          <a:stretch>
            <a:fillRect/>
          </a:stretch>
        </p:blipFill>
        <p:spPr>
          <a:xfrm>
            <a:off x="9982199" y="4147528"/>
            <a:ext cx="2233557" cy="2632671"/>
          </a:xfrm>
          <a:prstGeom prst="rect">
            <a:avLst/>
          </a:prstGeom>
        </p:spPr>
      </p:pic>
      <p:pic>
        <p:nvPicPr>
          <p:cNvPr id="7" name="BLOGGER_PHOTO_ID_5082735104034888178" descr="http://1.bp.blogspot.com/_tzz7Hgfx7Ak/RomApctoWfI/AAAAAAAAAVk/10vm1p1dKtI/s200/Endangered+sm.jpg">
            <a:hlinkClick r:id="rId5"/>
            <a:extLst>
              <a:ext uri="{FF2B5EF4-FFF2-40B4-BE49-F238E27FC236}">
                <a16:creationId xmlns:a16="http://schemas.microsoft.com/office/drawing/2014/main" id="{7AF26F14-53B2-4569-98D4-4DA064CE3CB5}"/>
              </a:ext>
            </a:extLst>
          </p:cNvPr>
          <p:cNvPicPr/>
          <p:nvPr/>
        </p:nvPicPr>
        <p:blipFill>
          <a:blip r:embed="rId6" cstate="print"/>
          <a:srcRect/>
          <a:stretch>
            <a:fillRect/>
          </a:stretch>
        </p:blipFill>
        <p:spPr bwMode="auto">
          <a:xfrm>
            <a:off x="0" y="4241797"/>
            <a:ext cx="2209800" cy="2538402"/>
          </a:xfrm>
          <a:prstGeom prst="rect">
            <a:avLst/>
          </a:prstGeom>
          <a:noFill/>
          <a:ln w="9525">
            <a:noFill/>
            <a:miter lim="800000"/>
            <a:headEnd/>
            <a:tailEnd/>
          </a:ln>
        </p:spPr>
      </p:pic>
    </p:spTree>
    <p:extLst>
      <p:ext uri="{BB962C8B-B14F-4D97-AF65-F5344CB8AC3E}">
        <p14:creationId xmlns:p14="http://schemas.microsoft.com/office/powerpoint/2010/main" val="44270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60930" name="Rectangle 2"/>
          <p:cNvSpPr>
            <a:spLocks noGrp="1" noChangeArrowheads="1"/>
          </p:cNvSpPr>
          <p:nvPr>
            <p:ph type="ctrTitle"/>
          </p:nvPr>
        </p:nvSpPr>
        <p:spPr>
          <a:xfrm>
            <a:off x="0" y="0"/>
            <a:ext cx="1212574"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l="100000" b="100000"/>
            </a:path>
          </a:gradFill>
        </p:spPr>
        <p:txBody>
          <a:bodyPr/>
          <a:lstStyle/>
          <a:p>
            <a:endParaRPr lang="en-US" dirty="0"/>
          </a:p>
        </p:txBody>
      </p:sp>
      <p:sp>
        <p:nvSpPr>
          <p:cNvPr id="1660931" name="Rectangle 3"/>
          <p:cNvSpPr>
            <a:spLocks noGrp="1" noChangeArrowheads="1"/>
          </p:cNvSpPr>
          <p:nvPr>
            <p:ph type="subTitle" idx="1"/>
          </p:nvPr>
        </p:nvSpPr>
        <p:spPr>
          <a:xfrm>
            <a:off x="10972800" y="0"/>
            <a:ext cx="1219200"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t="100000" r="100000"/>
            </a:path>
          </a:gradFill>
        </p:spPr>
        <p:txBody>
          <a:bodyPr/>
          <a:lstStyle/>
          <a:p>
            <a:endParaRPr lang="en-US" dirty="0"/>
          </a:p>
        </p:txBody>
      </p:sp>
      <p:sp>
        <p:nvSpPr>
          <p:cNvPr id="1660932" name="WordArt 4"/>
          <p:cNvSpPr>
            <a:spLocks noChangeArrowheads="1" noChangeShapeType="1" noTextEdit="1"/>
          </p:cNvSpPr>
          <p:nvPr/>
        </p:nvSpPr>
        <p:spPr bwMode="auto">
          <a:xfrm>
            <a:off x="2819400" y="228600"/>
            <a:ext cx="66294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Principle Of Human Worth Compromised </a:t>
            </a:r>
          </a:p>
        </p:txBody>
      </p:sp>
      <p:pic>
        <p:nvPicPr>
          <p:cNvPr id="1660935" name="Picture 7" descr="C:\Documents and Settings\Owner\My Documents\Educational Illustrations\FT132-l.jpg"/>
          <p:cNvPicPr>
            <a:picLocks noChangeAspect="1" noChangeArrowheads="1"/>
          </p:cNvPicPr>
          <p:nvPr/>
        </p:nvPicPr>
        <p:blipFill>
          <a:blip r:embed="rId4" cstate="print"/>
          <a:srcRect/>
          <a:stretch>
            <a:fillRect/>
          </a:stretch>
        </p:blipFill>
        <p:spPr bwMode="auto">
          <a:xfrm>
            <a:off x="7938" y="0"/>
            <a:ext cx="12192000" cy="6858000"/>
          </a:xfrm>
          <a:prstGeom prst="rect">
            <a:avLst/>
          </a:prstGeom>
          <a:noFill/>
        </p:spPr>
      </p:pic>
      <p:sp>
        <p:nvSpPr>
          <p:cNvPr id="1660938" name="WordArt 10"/>
          <p:cNvSpPr>
            <a:spLocks noChangeArrowheads="1" noChangeShapeType="1" noTextEdit="1"/>
          </p:cNvSpPr>
          <p:nvPr/>
        </p:nvSpPr>
        <p:spPr bwMode="auto">
          <a:xfrm>
            <a:off x="2922104" y="1600200"/>
            <a:ext cx="6526695"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0000"/>
                  </a:solidFill>
                  <a:round/>
                  <a:headEnd/>
                  <a:tailEnd/>
                </a:ln>
                <a:solidFill>
                  <a:srgbClr val="FFFFFF"/>
                </a:solidFill>
                <a:effectLst/>
                <a:uLnTx/>
                <a:uFillTx/>
                <a:latin typeface="Arial Black"/>
                <a:ea typeface="+mn-ea"/>
                <a:cs typeface="+mn-cs"/>
              </a:rPr>
              <a:t>THE SLAVERY BILL by Leland Gregory </a:t>
            </a:r>
          </a:p>
        </p:txBody>
      </p:sp>
      <p:sp>
        <p:nvSpPr>
          <p:cNvPr id="1660939" name="Comment 11"/>
          <p:cNvSpPr>
            <a:spLocks noChangeArrowheads="1"/>
          </p:cNvSpPr>
          <p:nvPr/>
        </p:nvSpPr>
        <p:spPr bwMode="auto">
          <a:xfrm>
            <a:off x="1539876" y="-5486400"/>
            <a:ext cx="9128125" cy="50514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EARLY INDICATORS OF EMERGING PROBLEMS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Extra-Church Alliances:  Campbells Opposed American Sunday School Union From The Start     But Alexander Eventually Reversed On The American Bible Society Becoming Life Director;     Intra-Church Organizing:  During  Decade Of The 1830’s “Area-Wide Cooperation Meetings”  Began To Occur &amp; By The 1840’s There Were Some Statewide Meetings To Coordinate Evangelism &amp; Preacher Support;  There Were Two Failed Efforts At National Bible Societies      One Inter-Denominational &amp; The Other Internal Each Was Headed By Alexander Campbell;</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Alexander Wrote A Series Of 16 Articles Staring in 1849 Insisting On National Organizing To Expedite Efforts Of Evangelism In Terms Of Education – Benevolence – Overseas Missions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American Missionary Society Was Formed In Cincinnati In October Of That Year &amp; With Article Three Of The Society Constitution Controversial In Its Requirement In Dues Of Membership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Alexander Campbell On The Structure Of The Church  –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“Creative Freedom In Action”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&amp; </a:t>
            </a: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Slogan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r>
              <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“Disorganization Is Death.”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CAMPBELL RESERVED THE TITLE ‘BISHOP’ FOR HIMSELF                                                                    &amp; THUS </a:t>
            </a:r>
            <a:r>
              <a:rPr kumimoji="0" lang="en-US" sz="16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‘BISHOP’S PRESS  &amp;  BISHOP’S COLLEGE IN BETHANY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Until David Lipscomb</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The Disciples Moved Onward Under The Banner                                            “Whatever Is Good For The Church As A Whole Should Be Done By The Church As A Whole”</a:t>
            </a:r>
          </a:p>
        </p:txBody>
      </p:sp>
      <p:sp>
        <p:nvSpPr>
          <p:cNvPr id="8" name="Rectangle 7"/>
          <p:cNvSpPr/>
          <p:nvPr/>
        </p:nvSpPr>
        <p:spPr>
          <a:xfrm>
            <a:off x="2643808" y="1905000"/>
            <a:ext cx="6804991" cy="292387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2700">
                  <a:solidFill>
                    <a:srgbClr val="000000">
                      <a:satMod val="155000"/>
                    </a:srgbClr>
                  </a:solidFill>
                  <a:prstDash val="solid"/>
                </a:ln>
                <a:solidFill>
                  <a:srgbClr val="92D050"/>
                </a:solidFill>
                <a:effectLst>
                  <a:outerShdw blurRad="41275" dist="20320" dir="1800000" algn="tl" rotWithShape="0">
                    <a:srgbClr val="000000">
                      <a:alpha val="40000"/>
                    </a:srgbClr>
                  </a:outerShdw>
                </a:effectLst>
                <a:uLnTx/>
                <a:uFillTx/>
                <a:latin typeface="Calligrapher" pitchFamily="2" charset="0"/>
                <a:ea typeface="+mn-ea"/>
                <a:cs typeface="+mn-cs"/>
              </a:rPr>
              <a:t>“</a:t>
            </a:r>
            <a:r>
              <a:rPr kumimoji="0" lang="en-US" sz="2000" b="1" i="0" u="none" strike="noStrike" kern="1200" cap="none" spc="0" normalizeH="0" baseline="0" noProof="0" dirty="0">
                <a:ln w="12700">
                  <a:solidFill>
                    <a:srgbClr val="000000">
                      <a:satMod val="155000"/>
                    </a:srgbClr>
                  </a:solidFill>
                  <a:prstDash val="solid"/>
                </a:ln>
                <a:solidFill>
                  <a:srgbClr val="92D050"/>
                </a:solidFill>
                <a:effectLst>
                  <a:outerShdw blurRad="41275" dist="20320" dir="1800000" algn="tl" rotWithShape="0">
                    <a:srgbClr val="000000">
                      <a:alpha val="40000"/>
                    </a:srgbClr>
                  </a:outerShdw>
                </a:effectLst>
                <a:uLnTx/>
                <a:uFillTx/>
                <a:latin typeface="Calligrapher" pitchFamily="2" charset="0"/>
                <a:ea typeface="+mn-ea"/>
                <a:cs typeface="+mn-cs"/>
              </a:rPr>
              <a:t>A lot of revisionists have torn into Thomas Jefferson because he owned slaves.  Some have gone so far as to removing his picture from the currency.  But if we’re going to be consistent,  we’re going to be short a lot of money.  There have been     nine other presidents who also owned slaves: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w="12700">
                  <a:solidFill>
                    <a:srgbClr val="000000">
                      <a:satMod val="155000"/>
                    </a:srgbClr>
                  </a:solidFill>
                  <a:prstDash val="solid"/>
                </a:ln>
                <a:solidFill>
                  <a:srgbClr val="92D050"/>
                </a:solidFill>
                <a:effectLst>
                  <a:outerShdw blurRad="41275" dist="20320" dir="1800000" algn="tl" rotWithShape="0">
                    <a:srgbClr val="000000">
                      <a:alpha val="40000"/>
                    </a:srgbClr>
                  </a:outerShdw>
                </a:effectLst>
                <a:uLnTx/>
                <a:uFillTx/>
                <a:latin typeface="Calligrapher" pitchFamily="2" charset="0"/>
                <a:ea typeface="+mn-ea"/>
                <a:cs typeface="+mn-cs"/>
              </a:rPr>
              <a:t>George Washington[on the quarter &amp; one dollar bill],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w="12700">
                  <a:solidFill>
                    <a:srgbClr val="000000">
                      <a:satMod val="155000"/>
                    </a:srgbClr>
                  </a:solidFill>
                  <a:prstDash val="solid"/>
                </a:ln>
                <a:solidFill>
                  <a:srgbClr val="92D050"/>
                </a:solidFill>
                <a:effectLst>
                  <a:outerShdw blurRad="41275" dist="20320" dir="1800000" algn="tl" rotWithShape="0">
                    <a:srgbClr val="000000">
                      <a:alpha val="40000"/>
                    </a:srgbClr>
                  </a:outerShdw>
                </a:effectLst>
                <a:uLnTx/>
                <a:uFillTx/>
                <a:latin typeface="Calligrapher" pitchFamily="2" charset="0"/>
                <a:ea typeface="+mn-ea"/>
                <a:cs typeface="+mn-cs"/>
              </a:rPr>
              <a:t>Andrew Jackson[$20], Grant[$50], &amp; six not on currency – Andrew Johnson, Zachary Taylor, James Polk, &amp; </a:t>
            </a:r>
            <a:r>
              <a:rPr kumimoji="0" lang="en-US" sz="2000" b="1" i="1" u="none" strike="noStrike" kern="1200" cap="none" spc="0" normalizeH="0" baseline="0" noProof="0" dirty="0">
                <a:ln w="12700">
                  <a:solidFill>
                    <a:srgbClr val="000000">
                      <a:satMod val="155000"/>
                    </a:srgbClr>
                  </a:solidFill>
                  <a:prstDash val="solid"/>
                </a:ln>
                <a:solidFill>
                  <a:srgbClr val="92D050"/>
                </a:solidFill>
                <a:effectLst>
                  <a:outerShdw blurRad="41275" dist="20320" dir="1800000" algn="tl" rotWithShape="0">
                    <a:srgbClr val="000000">
                      <a:alpha val="40000"/>
                    </a:srgbClr>
                  </a:outerShdw>
                </a:effectLst>
                <a:uLnTx/>
                <a:uFillTx/>
                <a:latin typeface="Calligrapher" pitchFamily="2" charset="0"/>
                <a:ea typeface="+mn-ea"/>
                <a:cs typeface="+mn-cs"/>
              </a:rPr>
              <a:t>John Tyler – U.S. president elected to the C.S.A. Congress</a:t>
            </a:r>
            <a:r>
              <a:rPr kumimoji="0" lang="en-US" sz="2000" b="1" i="0" u="none" strike="noStrike" kern="1200" cap="none" spc="0" normalizeH="0" baseline="0" noProof="0" dirty="0">
                <a:ln w="12700">
                  <a:solidFill>
                    <a:srgbClr val="000000">
                      <a:satMod val="155000"/>
                    </a:srgbClr>
                  </a:solidFill>
                  <a:prstDash val="solid"/>
                </a:ln>
                <a:solidFill>
                  <a:srgbClr val="92D050"/>
                </a:solidFill>
                <a:effectLst>
                  <a:outerShdw blurRad="41275" dist="20320" dir="1800000" algn="tl" rotWithShape="0">
                    <a:srgbClr val="000000">
                      <a:alpha val="40000"/>
                    </a:srgbClr>
                  </a:outerShdw>
                </a:effectLst>
                <a:uLnTx/>
                <a:uFillTx/>
                <a:latin typeface="Calligrapher" pitchFamily="2" charset="0"/>
                <a:ea typeface="+mn-ea"/>
                <a:cs typeface="+mn-cs"/>
              </a:rPr>
              <a:t>.”</a:t>
            </a:r>
          </a:p>
        </p:txBody>
      </p:sp>
    </p:spTree>
    <p:extLst>
      <p:ext uri="{BB962C8B-B14F-4D97-AF65-F5344CB8AC3E}">
        <p14:creationId xmlns:p14="http://schemas.microsoft.com/office/powerpoint/2010/main" val="297927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60938"/>
                                        </p:tgtEl>
                                        <p:attrNameLst>
                                          <p:attrName>style.visibility</p:attrName>
                                        </p:attrNameLst>
                                      </p:cBhvr>
                                      <p:to>
                                        <p:strVal val="visible"/>
                                      </p:to>
                                    </p:set>
                                    <p:anim calcmode="lin" valueType="num">
                                      <p:cBhvr>
                                        <p:cTn id="7" dur="500" fill="hold"/>
                                        <p:tgtEl>
                                          <p:spTgt spid="1660938"/>
                                        </p:tgtEl>
                                        <p:attrNameLst>
                                          <p:attrName>ppt_w</p:attrName>
                                        </p:attrNameLst>
                                      </p:cBhvr>
                                      <p:tavLst>
                                        <p:tav tm="0">
                                          <p:val>
                                            <p:fltVal val="0"/>
                                          </p:val>
                                        </p:tav>
                                        <p:tav tm="100000">
                                          <p:val>
                                            <p:strVal val="#ppt_w"/>
                                          </p:val>
                                        </p:tav>
                                      </p:tavLst>
                                    </p:anim>
                                    <p:anim calcmode="lin" valueType="num">
                                      <p:cBhvr>
                                        <p:cTn id="8" dur="500" fill="hold"/>
                                        <p:tgtEl>
                                          <p:spTgt spid="166093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
                                        </p:tgtEl>
                                        <p:attrNameLst>
                                          <p:attrName>fillcolor</p:attrName>
                                        </p:attrNameLst>
                                      </p:cBhvr>
                                      <p:tavLst>
                                        <p:tav tm="0">
                                          <p:val>
                                            <p:clrVal>
                                              <a:schemeClr val="accent2"/>
                                            </p:clrVal>
                                          </p:val>
                                        </p:tav>
                                        <p:tav tm="50000">
                                          <p:val>
                                            <p:clrVal>
                                              <a:schemeClr val="hlink"/>
                                            </p:clrVal>
                                          </p:val>
                                        </p:tav>
                                      </p:tavLst>
                                    </p:anim>
                                    <p:set>
                                      <p:cBhvr>
                                        <p:cTn id="15"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0938" grpId="0" animBg="1"/>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122" name="Picture 5" descr="bg8"/>
          <p:cNvPicPr>
            <a:picLocks noChangeAspect="1" noChangeArrowheads="1"/>
          </p:cNvPicPr>
          <p:nvPr/>
        </p:nvPicPr>
        <p:blipFill>
          <a:blip r:embed="rId3" cstate="print"/>
          <a:srcRect/>
          <a:stretch>
            <a:fillRect/>
          </a:stretch>
        </p:blipFill>
        <p:spPr bwMode="auto">
          <a:xfrm>
            <a:off x="0" y="1"/>
            <a:ext cx="12192000" cy="6859588"/>
          </a:xfrm>
          <a:prstGeom prst="rect">
            <a:avLst/>
          </a:prstGeom>
          <a:noFill/>
          <a:ln w="9525">
            <a:noFill/>
            <a:miter lim="800000"/>
            <a:headEnd/>
            <a:tailEnd/>
          </a:ln>
        </p:spPr>
      </p:pic>
      <p:sp>
        <p:nvSpPr>
          <p:cNvPr id="4" name="Horizontal Scroll 3"/>
          <p:cNvSpPr/>
          <p:nvPr/>
        </p:nvSpPr>
        <p:spPr bwMode="auto">
          <a:xfrm>
            <a:off x="5410200" y="3048000"/>
            <a:ext cx="4648200" cy="2667000"/>
          </a:xfrm>
          <a:prstGeom prst="horizontalScrol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60033"/>
                </a:solidFill>
                <a:effectLst/>
                <a:uLnTx/>
                <a:uFillTx/>
                <a:latin typeface="Arial"/>
                <a:ea typeface="ＭＳ Ｐゴシック"/>
                <a:cs typeface="+mn-cs"/>
              </a:rPr>
              <a:t>“There is not a man living who wishes more sincerely then I do to see a plan for the abolition of it (slavery) adopted.” -  Washington</a:t>
            </a:r>
          </a:p>
        </p:txBody>
      </p:sp>
      <p:sp>
        <p:nvSpPr>
          <p:cNvPr id="5" name="Rectangle 4"/>
          <p:cNvSpPr/>
          <p:nvPr/>
        </p:nvSpPr>
        <p:spPr>
          <a:xfrm>
            <a:off x="4099727" y="3305908"/>
            <a:ext cx="7164476" cy="2677656"/>
          </a:xfrm>
          <a:prstGeom prst="rect">
            <a:avLst/>
          </a:prstGeom>
          <a:solidFill>
            <a:srgbClr val="CC0000"/>
          </a:solidFill>
          <a:ln>
            <a:solidFill>
              <a:srgbClr val="FFFF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ＭＳ Ｐゴシック"/>
                <a:cs typeface="+mn-cs"/>
              </a:rPr>
              <a:t>His coat of arms motto was: </a:t>
            </a:r>
            <a:r>
              <a:rPr kumimoji="0" lang="en-US" sz="6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"The deed is proven by the action." </a:t>
            </a:r>
          </a:p>
        </p:txBody>
      </p:sp>
      <p:sp>
        <p:nvSpPr>
          <p:cNvPr id="6" name="Rectangle 5"/>
          <p:cNvSpPr/>
          <p:nvPr/>
        </p:nvSpPr>
        <p:spPr>
          <a:xfrm>
            <a:off x="683289" y="838202"/>
            <a:ext cx="7646795" cy="46166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dirty="0">
                <a:ln/>
                <a:solidFill>
                  <a:srgbClr val="BBE0E3"/>
                </a:solidFill>
                <a:effectLst>
                  <a:outerShdw blurRad="19685" dist="12700" dir="5400000" algn="tl" rotWithShape="0">
                    <a:srgbClr val="BBE0E3">
                      <a:satMod val="130000"/>
                      <a:alpha val="60000"/>
                    </a:srgbClr>
                  </a:outerShdw>
                  <a:reflection blurRad="10000" stA="55000" endPos="48000" dist="500" dir="5400000" sy="-100000" algn="bl" rotWithShape="0"/>
                </a:effectLst>
                <a:uLnTx/>
                <a:uFillTx/>
                <a:latin typeface="Calligrapher" pitchFamily="2" charset="0"/>
                <a:ea typeface="ＭＳ Ｐゴシック"/>
                <a:cs typeface="+mn-cs"/>
              </a:rPr>
              <a:t>* Per burns Book – Early “harsh slave owner”</a:t>
            </a:r>
          </a:p>
        </p:txBody>
      </p:sp>
    </p:spTree>
    <p:extLst>
      <p:ext uri="{BB962C8B-B14F-4D97-AF65-F5344CB8AC3E}">
        <p14:creationId xmlns:p14="http://schemas.microsoft.com/office/powerpoint/2010/main" val="130389734"/>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amond(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194" name="Picture 4" descr="bg11"/>
          <p:cNvPicPr>
            <a:picLocks noChangeAspect="1" noChangeArrowheads="1"/>
          </p:cNvPicPr>
          <p:nvPr/>
        </p:nvPicPr>
        <p:blipFill>
          <a:blip r:embed="rId3" cstate="print"/>
          <a:srcRect/>
          <a:stretch>
            <a:fillRect/>
          </a:stretch>
        </p:blipFill>
        <p:spPr bwMode="auto">
          <a:xfrm>
            <a:off x="0" y="1"/>
            <a:ext cx="12192000" cy="6859588"/>
          </a:xfrm>
          <a:prstGeom prst="rect">
            <a:avLst/>
          </a:prstGeom>
          <a:noFill/>
          <a:ln w="9525">
            <a:noFill/>
            <a:miter lim="800000"/>
            <a:headEnd/>
            <a:tailEnd/>
          </a:ln>
        </p:spPr>
      </p:pic>
      <p:sp>
        <p:nvSpPr>
          <p:cNvPr id="4" name="Horizontal Scroll 3"/>
          <p:cNvSpPr/>
          <p:nvPr/>
        </p:nvSpPr>
        <p:spPr bwMode="auto">
          <a:xfrm>
            <a:off x="1676400" y="3581400"/>
            <a:ext cx="5715000" cy="2667000"/>
          </a:xfrm>
          <a:prstGeom prst="horizontalScrol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60033"/>
                </a:solidFill>
                <a:effectLst/>
                <a:uLnTx/>
                <a:uFillTx/>
                <a:latin typeface="Arial"/>
                <a:ea typeface="ＭＳ Ｐゴシック"/>
                <a:cs typeface="+mn-cs"/>
              </a:rPr>
              <a:t>“Irony was also at work, meaning that impressive resolutions of some problems closed off options to solve others.  By circumscribing federal power,  especially at the executive level…  the founders placed the despotism threat on permanent defense, but in so doing made it virtually impossible to end slavery or reach a just accommodation with the Native Americans.” -  J. J. Ellis,  </a:t>
            </a:r>
            <a:r>
              <a:rPr kumimoji="0" lang="en-US" sz="1600" b="1" i="0" u="sng" strike="noStrike" kern="1200" cap="none" spc="0" normalizeH="0" baseline="0" noProof="0" dirty="0">
                <a:ln>
                  <a:noFill/>
                </a:ln>
                <a:solidFill>
                  <a:srgbClr val="660033"/>
                </a:solidFill>
                <a:effectLst/>
                <a:uLnTx/>
                <a:uFillTx/>
                <a:latin typeface="Arial"/>
                <a:ea typeface="ＭＳ Ｐゴシック"/>
                <a:cs typeface="+mn-cs"/>
              </a:rPr>
              <a:t>American Creation </a:t>
            </a:r>
          </a:p>
        </p:txBody>
      </p:sp>
      <p:pic>
        <p:nvPicPr>
          <p:cNvPr id="5" name="Picture 4" descr="juggle.gif"/>
          <p:cNvPicPr>
            <a:picLocks noChangeAspect="1"/>
          </p:cNvPicPr>
          <p:nvPr/>
        </p:nvPicPr>
        <p:blipFill>
          <a:blip r:embed="rId4" cstate="print"/>
          <a:stretch>
            <a:fillRect/>
          </a:stretch>
        </p:blipFill>
        <p:spPr>
          <a:xfrm>
            <a:off x="8801217" y="3581400"/>
            <a:ext cx="3638642" cy="2492830"/>
          </a:xfrm>
          <a:prstGeom prst="rect">
            <a:avLst/>
          </a:prstGeom>
        </p:spPr>
      </p:pic>
    </p:spTree>
    <p:extLst>
      <p:ext uri="{BB962C8B-B14F-4D97-AF65-F5344CB8AC3E}">
        <p14:creationId xmlns:p14="http://schemas.microsoft.com/office/powerpoint/2010/main" val="4244197670"/>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5"/>
                                        </p:tgtEl>
                                        <p:attrNameLst>
                                          <p:attrName>style.opacity</p:attrName>
                                        </p:attrNameLst>
                                      </p:cBhvr>
                                      <p:to>
                                        <p:strVal val="0.5"/>
                                      </p:to>
                                    </p:set>
                                    <p:animEffect filter="image" prLst="opacity: 0.5">
                                      <p:cBhvr rctx="IE">
                                        <p:cTn id="13"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F9DD-2ED4-4E2F-8E80-76AFD5A74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35993E-8F00-44DB-85EF-F79422A06B57}"/>
              </a:ext>
            </a:extLst>
          </p:cNvPr>
          <p:cNvSpPr txBox="1"/>
          <p:nvPr/>
        </p:nvSpPr>
        <p:spPr>
          <a:xfrm>
            <a:off x="4139921" y="261257"/>
            <a:ext cx="3855915" cy="369332"/>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Four Children of Jefferson &amp; Hemings</a:t>
            </a:r>
          </a:p>
        </p:txBody>
      </p:sp>
    </p:spTree>
    <p:extLst>
      <p:ext uri="{BB962C8B-B14F-4D97-AF65-F5344CB8AC3E}">
        <p14:creationId xmlns:p14="http://schemas.microsoft.com/office/powerpoint/2010/main" val="338195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290" name="Picture 4" descr="bg15"/>
          <p:cNvPicPr>
            <a:picLocks noChangeAspect="1" noChangeArrowheads="1"/>
          </p:cNvPicPr>
          <p:nvPr/>
        </p:nvPicPr>
        <p:blipFill>
          <a:blip r:embed="rId3" cstate="print"/>
          <a:srcRect/>
          <a:stretch>
            <a:fillRect/>
          </a:stretch>
        </p:blipFill>
        <p:spPr bwMode="auto">
          <a:xfrm>
            <a:off x="0" y="1"/>
            <a:ext cx="12192000" cy="6859588"/>
          </a:xfrm>
          <a:prstGeom prst="rect">
            <a:avLst/>
          </a:prstGeom>
          <a:noFill/>
          <a:ln w="9525">
            <a:noFill/>
            <a:miter lim="800000"/>
            <a:headEnd/>
            <a:tailEnd/>
          </a:ln>
        </p:spPr>
      </p:pic>
      <p:sp>
        <p:nvSpPr>
          <p:cNvPr id="3" name="Horizontal Scroll 2"/>
          <p:cNvSpPr/>
          <p:nvPr/>
        </p:nvSpPr>
        <p:spPr bwMode="auto">
          <a:xfrm>
            <a:off x="5105400" y="3505200"/>
            <a:ext cx="5257800" cy="2438400"/>
          </a:xfrm>
          <a:prstGeom prst="horizontalScrol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660033"/>
                </a:solidFill>
                <a:effectLst/>
                <a:uLnTx/>
                <a:uFillTx/>
                <a:latin typeface="Arial"/>
                <a:ea typeface="ＭＳ Ｐゴシック"/>
                <a:cs typeface="+mn-cs"/>
              </a:rPr>
              <a:t>“We have seen the mere distinction of color made in the most enlightened period of time,  a ground of the most oppressive dominion ever existed by man over man.”  -  James Madison   </a:t>
            </a:r>
          </a:p>
        </p:txBody>
      </p:sp>
    </p:spTree>
    <p:extLst>
      <p:ext uri="{BB962C8B-B14F-4D97-AF65-F5344CB8AC3E}">
        <p14:creationId xmlns:p14="http://schemas.microsoft.com/office/powerpoint/2010/main" val="1669023416"/>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28" name="Picture 13" descr="bg4"/>
          <p:cNvPicPr>
            <a:picLocks noChangeAspect="1" noChangeArrowheads="1"/>
          </p:cNvPicPr>
          <p:nvPr/>
        </p:nvPicPr>
        <p:blipFill>
          <a:blip r:embed="rId3" cstate="print"/>
          <a:srcRect/>
          <a:stretch>
            <a:fillRect/>
          </a:stretch>
        </p:blipFill>
        <p:spPr bwMode="auto">
          <a:xfrm>
            <a:off x="0" y="1"/>
            <a:ext cx="12192000" cy="6859588"/>
          </a:xfrm>
          <a:prstGeom prst="rect">
            <a:avLst/>
          </a:prstGeom>
          <a:noFill/>
          <a:ln w="9525">
            <a:noFill/>
            <a:miter lim="800000"/>
            <a:headEnd/>
            <a:tailEnd/>
          </a:ln>
        </p:spPr>
      </p:pic>
      <p:sp>
        <p:nvSpPr>
          <p:cNvPr id="6" name="Horizontal Scroll 5"/>
          <p:cNvSpPr/>
          <p:nvPr/>
        </p:nvSpPr>
        <p:spPr bwMode="auto">
          <a:xfrm>
            <a:off x="2057400" y="4038600"/>
            <a:ext cx="5181600" cy="2514600"/>
          </a:xfrm>
          <a:prstGeom prst="horizontalScrol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60033"/>
                </a:solidFill>
                <a:effectLst/>
                <a:uLnTx/>
                <a:uFillTx/>
                <a:latin typeface="Arial"/>
                <a:ea typeface="ＭＳ Ｐゴシック"/>
                <a:cs typeface="+mn-cs"/>
              </a:rPr>
              <a:t>Every measure of prudence ought to be assumed for the eventual total extirpation of slavery from the United States.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60033"/>
                </a:solidFill>
                <a:effectLst/>
                <a:uLnTx/>
                <a:uFillTx/>
                <a:latin typeface="Arial"/>
                <a:ea typeface="ＭＳ Ｐゴシック"/>
                <a:cs typeface="+mn-cs"/>
              </a:rPr>
              <a:t>   –  John  Adams</a:t>
            </a:r>
          </a:p>
        </p:txBody>
      </p:sp>
    </p:spTree>
    <p:extLst>
      <p:ext uri="{BB962C8B-B14F-4D97-AF65-F5344CB8AC3E}">
        <p14:creationId xmlns:p14="http://schemas.microsoft.com/office/powerpoint/2010/main" val="3544038062"/>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fltVal val="0"/>
                                          </p:val>
                                        </p:tav>
                                        <p:tav tm="100000">
                                          <p:val>
                                            <p:strVal val="#ppt_w"/>
                                          </p:val>
                                        </p:tav>
                                      </p:tavLst>
                                    </p:anim>
                                    <p:anim calcmode="lin" valueType="num">
                                      <p:cBhvr>
                                        <p:cTn id="8" dur="3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168386" name="WordArt 2" descr="Paper bag"/>
          <p:cNvSpPr>
            <a:spLocks noChangeArrowheads="1" noChangeShapeType="1" noTextEdit="1"/>
          </p:cNvSpPr>
          <p:nvPr/>
        </p:nvSpPr>
        <p:spPr bwMode="auto">
          <a:xfrm>
            <a:off x="1752600" y="685800"/>
            <a:ext cx="7391400" cy="480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"Power always thinks it has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 great soul and vast views beyond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 the comprehension of the weak;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and that it is doing God's service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 when it is violating all his laws."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  ~  John  Adams </a:t>
            </a:r>
          </a:p>
        </p:txBody>
      </p:sp>
      <p:pic>
        <p:nvPicPr>
          <p:cNvPr id="1168387" name="Picture 3" descr="C:\Documents and Settings\Owner\My Documents\Educational Illustrations\stomp3ti.gif"/>
          <p:cNvPicPr>
            <a:picLocks noChangeAspect="1" noChangeArrowheads="1"/>
          </p:cNvPicPr>
          <p:nvPr/>
        </p:nvPicPr>
        <p:blipFill>
          <a:blip r:embed="rId5" cstate="print"/>
          <a:srcRect/>
          <a:stretch>
            <a:fillRect/>
          </a:stretch>
        </p:blipFill>
        <p:spPr bwMode="auto">
          <a:xfrm>
            <a:off x="8534400" y="5257800"/>
            <a:ext cx="1828800" cy="1600200"/>
          </a:xfrm>
          <a:prstGeom prst="rect">
            <a:avLst/>
          </a:prstGeom>
          <a:noFill/>
        </p:spPr>
      </p:pic>
      <p:pic>
        <p:nvPicPr>
          <p:cNvPr id="1168388" name="Picture 4" descr="C:\Documents and Settings\Owner\My Documents\Educational Illustrations\51WCdUavsML._SS400_.jpg"/>
          <p:cNvPicPr>
            <a:picLocks noChangeAspect="1" noChangeArrowheads="1"/>
          </p:cNvPicPr>
          <p:nvPr/>
        </p:nvPicPr>
        <p:blipFill>
          <a:blip r:embed="rId6" cstate="print"/>
          <a:srcRect/>
          <a:stretch>
            <a:fillRect/>
          </a:stretch>
        </p:blipFill>
        <p:spPr bwMode="auto">
          <a:xfrm>
            <a:off x="3801979" y="1371600"/>
            <a:ext cx="4379495" cy="4191000"/>
          </a:xfrm>
          <a:prstGeom prst="rect">
            <a:avLst/>
          </a:prstGeom>
          <a:noFill/>
        </p:spPr>
      </p:pic>
    </p:spTree>
    <p:extLst>
      <p:ext uri="{BB962C8B-B14F-4D97-AF65-F5344CB8AC3E}">
        <p14:creationId xmlns:p14="http://schemas.microsoft.com/office/powerpoint/2010/main" val="202936653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1168388"/>
                                        </p:tgtEl>
                                        <p:attrNameLst>
                                          <p:attrName>style.visibility</p:attrName>
                                        </p:attrNameLst>
                                      </p:cBhvr>
                                      <p:to>
                                        <p:strVal val="visible"/>
                                      </p:to>
                                    </p:set>
                                    <p:animEffect transition="in" filter="checkerboard(down)">
                                      <p:cBhvr>
                                        <p:cTn id="7" dur="500"/>
                                        <p:tgtEl>
                                          <p:spTgt spid="1168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098" name="Picture 3" descr="bg7"/>
          <p:cNvPicPr>
            <a:picLocks noChangeAspect="1" noChangeArrowheads="1"/>
          </p:cNvPicPr>
          <p:nvPr/>
        </p:nvPicPr>
        <p:blipFill>
          <a:blip r:embed="rId3" cstate="print"/>
          <a:srcRect/>
          <a:stretch>
            <a:fillRect/>
          </a:stretch>
        </p:blipFill>
        <p:spPr bwMode="auto">
          <a:xfrm>
            <a:off x="0" y="1"/>
            <a:ext cx="12192000" cy="6859588"/>
          </a:xfrm>
          <a:prstGeom prst="rect">
            <a:avLst/>
          </a:prstGeom>
          <a:noFill/>
          <a:ln w="9525">
            <a:noFill/>
            <a:miter lim="800000"/>
            <a:headEnd/>
            <a:tailEnd/>
          </a:ln>
        </p:spPr>
      </p:pic>
      <p:sp>
        <p:nvSpPr>
          <p:cNvPr id="3" name="Horizontal Scroll 2"/>
          <p:cNvSpPr/>
          <p:nvPr/>
        </p:nvSpPr>
        <p:spPr bwMode="auto">
          <a:xfrm>
            <a:off x="1905000" y="3505200"/>
            <a:ext cx="5334000" cy="2667000"/>
          </a:xfrm>
          <a:prstGeom prst="horizontalScrol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60033"/>
                </a:solidFill>
                <a:effectLst/>
                <a:uLnTx/>
                <a:uFillTx/>
                <a:latin typeface="Arial"/>
                <a:ea typeface="ＭＳ Ｐゴシック"/>
                <a:cs typeface="+mn-cs"/>
              </a:rPr>
              <a:t>John Quincy Adams was not an abolitionist,  but he wanted the slavery issue debated.  After serving four years as President,  he was elected to the U.S. Congress,  where he served for seventeen years.  During his congressional career,  he tried to bring the slavery discussion to the House floor.  However, the gag laws forbade it.  In 1844 he got rid of those laws!</a:t>
            </a:r>
          </a:p>
        </p:txBody>
      </p:sp>
      <p:pic>
        <p:nvPicPr>
          <p:cNvPr id="4" name="Picture 3" descr="henry-clay-orator.jpg"/>
          <p:cNvPicPr>
            <a:picLocks noChangeAspect="1"/>
          </p:cNvPicPr>
          <p:nvPr/>
        </p:nvPicPr>
        <p:blipFill>
          <a:blip r:embed="rId4" cstate="print"/>
          <a:stretch>
            <a:fillRect/>
          </a:stretch>
        </p:blipFill>
        <p:spPr>
          <a:xfrm>
            <a:off x="8686800" y="3677698"/>
            <a:ext cx="2057400" cy="2001795"/>
          </a:xfrm>
          <a:prstGeom prst="rect">
            <a:avLst/>
          </a:prstGeom>
        </p:spPr>
      </p:pic>
    </p:spTree>
    <p:extLst>
      <p:ext uri="{BB962C8B-B14F-4D97-AF65-F5344CB8AC3E}">
        <p14:creationId xmlns:p14="http://schemas.microsoft.com/office/powerpoint/2010/main" val="674962922"/>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5B74-E50C-45F3-95F5-056086BDB2FD}"/>
              </a:ext>
            </a:extLst>
          </p:cNvPr>
          <p:cNvSpPr>
            <a:spLocks noGrp="1"/>
          </p:cNvSpPr>
          <p:nvPr>
            <p:ph type="title"/>
          </p:nvPr>
        </p:nvSpPr>
        <p:spPr>
          <a:xfrm>
            <a:off x="964642" y="365125"/>
            <a:ext cx="10389158" cy="840677"/>
          </a:xfrm>
        </p:spPr>
        <p:txBody>
          <a:bodyPr/>
          <a:lstStyle/>
          <a:p>
            <a:r>
              <a:rPr lang="en-US" b="1" dirty="0">
                <a:solidFill>
                  <a:schemeClr val="bg1"/>
                </a:solidFill>
                <a:effectLst>
                  <a:outerShdw blurRad="38100" dist="38100" dir="2700000" algn="tl">
                    <a:srgbClr val="000000">
                      <a:alpha val="43137"/>
                    </a:srgbClr>
                  </a:outerShdw>
                </a:effectLst>
              </a:rPr>
              <a:t>WVBS VIDEO SCHOOL: FOUNDERS @SLAVERY</a:t>
            </a:r>
          </a:p>
        </p:txBody>
      </p:sp>
      <p:pic>
        <p:nvPicPr>
          <p:cNvPr id="4" name="Online Media 3">
            <a:hlinkClick r:id="" action="ppaction://media"/>
            <a:extLst>
              <a:ext uri="{FF2B5EF4-FFF2-40B4-BE49-F238E27FC236}">
                <a16:creationId xmlns:a16="http://schemas.microsoft.com/office/drawing/2014/main" id="{77729781-6839-4F47-810A-D9B9A5B7EA26}"/>
              </a:ext>
            </a:extLst>
          </p:cNvPr>
          <p:cNvPicPr>
            <a:picLocks noGrp="1" noRot="1" noChangeAspect="1"/>
          </p:cNvPicPr>
          <p:nvPr>
            <p:ph idx="1"/>
            <a:videoFile r:link="rId1"/>
          </p:nvPr>
        </p:nvPicPr>
        <p:blipFill>
          <a:blip r:embed="rId3"/>
          <a:stretch>
            <a:fillRect/>
          </a:stretch>
        </p:blipFill>
        <p:spPr>
          <a:xfrm>
            <a:off x="1239253" y="1311442"/>
            <a:ext cx="9721515" cy="5317958"/>
          </a:xfrm>
          <a:prstGeom prst="rect">
            <a:avLst/>
          </a:prstGeom>
        </p:spPr>
      </p:pic>
    </p:spTree>
    <p:extLst>
      <p:ext uri="{BB962C8B-B14F-4D97-AF65-F5344CB8AC3E}">
        <p14:creationId xmlns:p14="http://schemas.microsoft.com/office/powerpoint/2010/main" val="4000358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827714" name="Rectangle 2"/>
          <p:cNvSpPr>
            <a:spLocks noGrp="1" noChangeArrowheads="1"/>
          </p:cNvSpPr>
          <p:nvPr>
            <p:ph type="title"/>
          </p:nvPr>
        </p:nvSpPr>
        <p:spPr>
          <a:xfrm>
            <a:off x="1291472" y="228600"/>
            <a:ext cx="9473938" cy="1219200"/>
          </a:xfrm>
        </p:spPr>
        <p:txBody>
          <a:bodyPr/>
          <a:lstStyle/>
          <a:p>
            <a:r>
              <a:rPr lang="en-US" sz="4000" u="sng" dirty="0">
                <a:solidFill>
                  <a:schemeClr val="accent1"/>
                </a:solidFill>
                <a:effectLst>
                  <a:outerShdw blurRad="38100" dist="38100" dir="2700000" algn="tl">
                    <a:srgbClr val="C0C0C0"/>
                  </a:outerShdw>
                </a:effectLst>
                <a:latin typeface="Calligrapher" pitchFamily="2" charset="0"/>
              </a:rPr>
              <a:t>Roman Persecution:  Julian The Apostate</a:t>
            </a:r>
          </a:p>
        </p:txBody>
      </p:sp>
      <p:sp>
        <p:nvSpPr>
          <p:cNvPr id="3827715" name="Rectangle 3"/>
          <p:cNvSpPr>
            <a:spLocks noGrp="1" noChangeArrowheads="1"/>
          </p:cNvSpPr>
          <p:nvPr>
            <p:ph type="body" idx="1"/>
          </p:nvPr>
        </p:nvSpPr>
        <p:spPr>
          <a:xfrm>
            <a:off x="1981200" y="1066800"/>
            <a:ext cx="8077200" cy="5257800"/>
          </a:xfrm>
        </p:spPr>
        <p:txBody>
          <a:bodyPr/>
          <a:lstStyle/>
          <a:p>
            <a:pPr>
              <a:buFontTx/>
              <a:buBlip>
                <a:blip r:embed="rId4"/>
              </a:buBlip>
            </a:pPr>
            <a:r>
              <a:rPr lang="en-US" sz="2400" b="1" dirty="0">
                <a:solidFill>
                  <a:srgbClr val="FFFF99"/>
                </a:solidFill>
                <a:effectLst>
                  <a:outerShdw blurRad="38100" dist="38100" dir="2700000" algn="tl">
                    <a:srgbClr val="C0C0C0"/>
                  </a:outerShdw>
                </a:effectLst>
              </a:rPr>
              <a:t> “Julian ascended the throne as Caesar in 360.  He was the nephew of Constantine the Great who ‘Christianized’ the Roman world.  Julian sought to re-establish pagan worship in the Empire &amp; was thereafter known as ‘The Apostate.’  Julian openly began to persecute Christians and he withdrew the legal protection granted them by Constantine.  He accused Christians of seeking to obtain followers by bribing the sick.  ‘These impious Galileans,’  he wrote,  ‘give themselves to this kind of humanity [the sick] as men allure children with candy,  so they… bring converts to their impiety.  Now we can see what it is that makes these Christians such powerful enemies of our gods.  It is brotherly love which they manifest towards strangers and towards the sick and the poor.’”</a:t>
            </a:r>
            <a:endParaRPr lang="en-US" sz="2400" u="sng" dirty="0"/>
          </a:p>
        </p:txBody>
      </p:sp>
    </p:spTree>
    <p:extLst>
      <p:ext uri="{BB962C8B-B14F-4D97-AF65-F5344CB8AC3E}">
        <p14:creationId xmlns:p14="http://schemas.microsoft.com/office/powerpoint/2010/main" val="249434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827714">
                                            <p:txEl>
                                              <p:pRg st="0" end="0"/>
                                            </p:txEl>
                                          </p:spTgt>
                                        </p:tgtEl>
                                        <p:attrNameLst>
                                          <p:attrName>style.visibility</p:attrName>
                                        </p:attrNameLst>
                                      </p:cBhvr>
                                      <p:to>
                                        <p:strVal val="visible"/>
                                      </p:to>
                                    </p:set>
                                    <p:anim calcmode="lin" valueType="num">
                                      <p:cBhvr additive="base">
                                        <p:cTn id="7" dur="300" fill="hold"/>
                                        <p:tgtEl>
                                          <p:spTgt spid="382771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8277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3827715">
                                            <p:txEl>
                                              <p:pRg st="0" end="0"/>
                                            </p:txEl>
                                          </p:spTgt>
                                        </p:tgtEl>
                                        <p:attrNameLst>
                                          <p:attrName>style.visibility</p:attrName>
                                        </p:attrNameLst>
                                      </p:cBhvr>
                                      <p:to>
                                        <p:strVal val="visible"/>
                                      </p:to>
                                    </p:set>
                                    <p:anim calcmode="lin" valueType="num">
                                      <p:cBhvr>
                                        <p:cTn id="13" dur="300" fill="hold"/>
                                        <p:tgtEl>
                                          <p:spTgt spid="3827715">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82771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7714" grpId="0" build="p" autoUpdateAnimBg="0"/>
      <p:bldP spid="3827715"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78075" y="152401"/>
            <a:ext cx="8470759" cy="477053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LaBianca</a:t>
            </a: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 outlines four different kinds of history, different takes on the past: </a:t>
            </a: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(1) the desired past,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 (2) the contested past,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 (3) the forbidden past and (4) the propaganda past.</a:t>
            </a:r>
          </a:p>
        </p:txBody>
      </p:sp>
      <p:pic>
        <p:nvPicPr>
          <p:cNvPr id="4" name="Picture 3" descr="founding-fathers.gif"/>
          <p:cNvPicPr>
            <a:picLocks noChangeAspect="1"/>
          </p:cNvPicPr>
          <p:nvPr/>
        </p:nvPicPr>
        <p:blipFill>
          <a:blip r:embed="rId3" cstate="print"/>
          <a:stretch>
            <a:fillRect/>
          </a:stretch>
        </p:blipFill>
        <p:spPr>
          <a:xfrm>
            <a:off x="3366199" y="4800599"/>
            <a:ext cx="5617028" cy="1905000"/>
          </a:xfrm>
          <a:prstGeom prst="rect">
            <a:avLst/>
          </a:prstGeom>
        </p:spPr>
      </p:pic>
    </p:spTree>
    <p:extLst>
      <p:ext uri="{BB962C8B-B14F-4D97-AF65-F5344CB8AC3E}">
        <p14:creationId xmlns:p14="http://schemas.microsoft.com/office/powerpoint/2010/main" val="180868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 to="" calcmode="lin" valueType="num">
                                      <p:cBhvr>
                                        <p:cTn id="10" dur="1" fill="hold"/>
                                        <p:tgtEl>
                                          <p:spTgt spid="5">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to="" calcmode="lin" valueType="num">
                                      <p:cBhvr>
                                        <p:cTn id="13"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_came_as_romans_-_to_plant_a_seed.jpg"/>
          <p:cNvPicPr>
            <a:picLocks noChangeAspect="1"/>
          </p:cNvPicPr>
          <p:nvPr/>
        </p:nvPicPr>
        <p:blipFill>
          <a:blip r:embed="rId2" cstate="print"/>
          <a:stretch>
            <a:fillRect/>
          </a:stretch>
        </p:blipFill>
        <p:spPr>
          <a:xfrm>
            <a:off x="0" y="0"/>
            <a:ext cx="12192000" cy="6858000"/>
          </a:xfrm>
          <a:prstGeom prst="rect">
            <a:avLst/>
          </a:prstGeom>
        </p:spPr>
      </p:pic>
      <p:sp>
        <p:nvSpPr>
          <p:cNvPr id="6" name="Rectangle 5"/>
          <p:cNvSpPr/>
          <p:nvPr/>
        </p:nvSpPr>
        <p:spPr>
          <a:xfrm>
            <a:off x="1155032" y="2514600"/>
            <a:ext cx="9865894" cy="341632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sng" strike="noStrike" kern="1200" cap="none" spc="0" normalizeH="0" baseline="0" noProof="0" dirty="0">
                <a:ln w="24500" cmpd="dbl">
                  <a:solidFill>
                    <a:srgbClr val="333399">
                      <a:shade val="85000"/>
                      <a:satMod val="155000"/>
                    </a:srgbClr>
                  </a:solidFill>
                  <a:prstDash val="solid"/>
                  <a:miter lim="800000"/>
                </a:ln>
                <a:solidFill>
                  <a:srgbClr val="FFFF00"/>
                </a:solidFill>
                <a:effectLst>
                  <a:outerShdw blurRad="38100" dist="38100" dir="7020000" algn="tl">
                    <a:srgbClr val="000000">
                      <a:alpha val="35000"/>
                    </a:srgbClr>
                  </a:outerShdw>
                </a:effectLst>
                <a:uLnTx/>
                <a:uFillTx/>
                <a:latin typeface="Calligrapher" pitchFamily="2" charset="0"/>
                <a:ea typeface="ＭＳ Ｐゴシック"/>
                <a:cs typeface="+mn-cs"/>
              </a:rPr>
              <a:t>Customary Indentured Servitude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sng" strike="noStrike" kern="1200" cap="none" spc="0" normalizeH="0" baseline="0" noProof="0" dirty="0">
                <a:ln w="24500" cmpd="dbl">
                  <a:solidFill>
                    <a:srgbClr val="333399">
                      <a:shade val="85000"/>
                      <a:satMod val="155000"/>
                    </a:srgbClr>
                  </a:solidFill>
                  <a:prstDash val="solid"/>
                  <a:miter lim="800000"/>
                </a:ln>
                <a:solidFill>
                  <a:srgbClr val="FFFF00"/>
                </a:solidFill>
                <a:effectLst>
                  <a:outerShdw blurRad="38100" dist="38100" dir="7020000" algn="tl">
                    <a:srgbClr val="000000">
                      <a:alpha val="35000"/>
                    </a:srgbClr>
                  </a:outerShdw>
                </a:effectLst>
                <a:uLnTx/>
                <a:uFillTx/>
                <a:latin typeface="Calligrapher" pitchFamily="2" charset="0"/>
                <a:ea typeface="ＭＳ Ｐゴシック"/>
                <a:cs typeface="+mn-cs"/>
              </a:rPr>
              <a:t>Until Bacon’s 1676 Rebellion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sng" strike="noStrike" kern="1200" cap="none" spc="0" normalizeH="0" baseline="0" noProof="0" dirty="0">
                <a:ln w="24500" cmpd="dbl">
                  <a:solidFill>
                    <a:srgbClr val="333399">
                      <a:shade val="85000"/>
                      <a:satMod val="155000"/>
                    </a:srgbClr>
                  </a:solidFill>
                  <a:prstDash val="solid"/>
                  <a:miter lim="800000"/>
                </a:ln>
                <a:solidFill>
                  <a:srgbClr val="FFFF00"/>
                </a:solidFill>
                <a:effectLst>
                  <a:outerShdw blurRad="38100" dist="38100" dir="7020000" algn="tl">
                    <a:srgbClr val="000000">
                      <a:alpha val="35000"/>
                    </a:srgbClr>
                  </a:outerShdw>
                </a:effectLst>
                <a:uLnTx/>
                <a:uFillTx/>
                <a:latin typeface="Calligrapher" pitchFamily="2" charset="0"/>
                <a:ea typeface="ＭＳ Ｐゴシック"/>
                <a:cs typeface="+mn-cs"/>
              </a:rPr>
              <a:t>After Race-Based Slavery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sng" strike="noStrike" kern="1200" cap="none" spc="0" normalizeH="0" baseline="0" noProof="0" dirty="0">
                <a:ln w="24500" cmpd="dbl">
                  <a:solidFill>
                    <a:srgbClr val="333399">
                      <a:shade val="85000"/>
                      <a:satMod val="155000"/>
                    </a:srgbClr>
                  </a:solidFill>
                  <a:prstDash val="solid"/>
                  <a:miter lim="800000"/>
                </a:ln>
                <a:solidFill>
                  <a:srgbClr val="FFFF00"/>
                </a:solidFill>
                <a:effectLst>
                  <a:outerShdw blurRad="38100" dist="38100" dir="7020000" algn="tl">
                    <a:srgbClr val="000000">
                      <a:alpha val="35000"/>
                    </a:srgbClr>
                  </a:outerShdw>
                </a:effectLst>
                <a:uLnTx/>
                <a:uFillTx/>
                <a:latin typeface="Calligrapher" pitchFamily="2" charset="0"/>
                <a:ea typeface="ＭＳ Ｐゴシック"/>
                <a:cs typeface="+mn-cs"/>
              </a:rPr>
              <a:t>Statutory/Permanent  </a:t>
            </a:r>
          </a:p>
        </p:txBody>
      </p:sp>
    </p:spTree>
    <p:extLst>
      <p:ext uri="{BB962C8B-B14F-4D97-AF65-F5344CB8AC3E}">
        <p14:creationId xmlns:p14="http://schemas.microsoft.com/office/powerpoint/2010/main" val="201968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912045_hi.jpg"/>
          <p:cNvPicPr>
            <a:picLocks noChangeAspect="1"/>
          </p:cNvPicPr>
          <p:nvPr/>
        </p:nvPicPr>
        <p:blipFill>
          <a:blip r:embed="rId2" cstate="print"/>
          <a:stretch>
            <a:fillRect/>
          </a:stretch>
        </p:blipFill>
        <p:spPr>
          <a:xfrm>
            <a:off x="-7195930" y="-3048000"/>
            <a:ext cx="27362425" cy="12801600"/>
          </a:xfrm>
          <a:prstGeom prst="rect">
            <a:avLst/>
          </a:prstGeom>
        </p:spPr>
      </p:pic>
      <p:sp>
        <p:nvSpPr>
          <p:cNvPr id="5" name="Rectangle 4"/>
          <p:cNvSpPr/>
          <p:nvPr/>
        </p:nvSpPr>
        <p:spPr>
          <a:xfrm>
            <a:off x="1422400" y="2971800"/>
            <a:ext cx="9361557" cy="4154984"/>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w="900" cmpd="sng">
                  <a:solidFill>
                    <a:srgbClr val="BBE0E3">
                      <a:satMod val="190000"/>
                      <a:alpha val="55000"/>
                    </a:srgbClr>
                  </a:solidFill>
                  <a:prstDash val="solid"/>
                </a:ln>
                <a:solidFill>
                  <a:srgbClr val="00B050"/>
                </a:solidFill>
                <a:effectLst>
                  <a:innerShdw blurRad="101600" dist="76200" dir="5400000">
                    <a:srgbClr val="BBE0E3">
                      <a:satMod val="190000"/>
                      <a:tint val="100000"/>
                      <a:alpha val="74000"/>
                    </a:srgbClr>
                  </a:innerShdw>
                </a:effectLst>
                <a:uLnTx/>
                <a:uFillTx/>
                <a:latin typeface="Calligrapher" pitchFamily="2" charset="0"/>
                <a:ea typeface="ＭＳ Ｐゴシック"/>
                <a:cs typeface="+mn-cs"/>
              </a:rPr>
              <a:t>Human Slavery 1676 to 1793: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sng" strike="noStrike" kern="1200" cap="none" spc="0" normalizeH="0" baseline="0" noProof="0" dirty="0">
                <a:ln w="900" cmpd="sng">
                  <a:solidFill>
                    <a:srgbClr val="BBE0E3">
                      <a:satMod val="190000"/>
                      <a:alpha val="55000"/>
                    </a:srgbClr>
                  </a:solidFill>
                  <a:prstDash val="solid"/>
                </a:ln>
                <a:solidFill>
                  <a:srgbClr val="00B050"/>
                </a:solidFill>
                <a:effectLst>
                  <a:innerShdw blurRad="101600" dist="76200" dir="5400000">
                    <a:srgbClr val="BBE0E3">
                      <a:satMod val="190000"/>
                      <a:tint val="100000"/>
                      <a:alpha val="74000"/>
                    </a:srgbClr>
                  </a:innerShdw>
                </a:effectLst>
                <a:uLnTx/>
                <a:uFillTx/>
                <a:latin typeface="Calligrapher" pitchFamily="2" charset="0"/>
                <a:ea typeface="ＭＳ Ｐゴシック"/>
                <a:cs typeface="+mn-cs"/>
              </a:rPr>
              <a:t>Accepted As A Necessary Evil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sng" strike="noStrike" kern="1200" cap="none" spc="0" normalizeH="0" baseline="0" noProof="0" dirty="0">
              <a:ln w="900" cmpd="sng">
                <a:solidFill>
                  <a:srgbClr val="BBE0E3">
                    <a:satMod val="190000"/>
                    <a:alpha val="55000"/>
                  </a:srgbClr>
                </a:solidFill>
                <a:prstDash val="solid"/>
              </a:ln>
              <a:solidFill>
                <a:srgbClr val="FFFF00"/>
              </a:solidFill>
              <a:effectLst>
                <a:innerShdw blurRad="101600" dist="76200" dir="5400000">
                  <a:srgbClr val="BBE0E3">
                    <a:satMod val="190000"/>
                    <a:tint val="100000"/>
                    <a:alpha val="74000"/>
                  </a:srgbClr>
                </a:innerShdw>
              </a:effectLst>
              <a:uLnTx/>
              <a:uFillTx/>
              <a:latin typeface="Calligrapher" pitchFamily="2" charset="0"/>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w="900" cmpd="sng">
                  <a:solidFill>
                    <a:srgbClr val="BBE0E3">
                      <a:satMod val="190000"/>
                      <a:alpha val="55000"/>
                    </a:srgbClr>
                  </a:solidFill>
                  <a:prstDash val="solid"/>
                </a:ln>
                <a:solidFill>
                  <a:srgbClr val="FF0000"/>
                </a:solidFill>
                <a:effectLst>
                  <a:innerShdw blurRad="101600" dist="76200" dir="5400000">
                    <a:srgbClr val="BBE0E3">
                      <a:satMod val="190000"/>
                      <a:tint val="100000"/>
                      <a:alpha val="74000"/>
                    </a:srgbClr>
                  </a:innerShdw>
                </a:effectLst>
                <a:uLnTx/>
                <a:uFillTx/>
                <a:latin typeface="Calligrapher" pitchFamily="2" charset="0"/>
                <a:ea typeface="ＭＳ Ｐゴシック"/>
                <a:cs typeface="+mn-cs"/>
              </a:rPr>
              <a:t>From Cotton Gin Thru Civil War: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sng" strike="noStrike" kern="1200" cap="none" spc="0" normalizeH="0" baseline="0" noProof="0" dirty="0">
                <a:ln w="900" cmpd="sng">
                  <a:solidFill>
                    <a:srgbClr val="BBE0E3">
                      <a:satMod val="190000"/>
                      <a:alpha val="55000"/>
                    </a:srgbClr>
                  </a:solidFill>
                  <a:prstDash val="solid"/>
                </a:ln>
                <a:solidFill>
                  <a:srgbClr val="FF0000"/>
                </a:solidFill>
                <a:effectLst>
                  <a:innerShdw blurRad="101600" dist="76200" dir="5400000">
                    <a:srgbClr val="BBE0E3">
                      <a:satMod val="190000"/>
                      <a:tint val="100000"/>
                      <a:alpha val="74000"/>
                    </a:srgbClr>
                  </a:innerShdw>
                </a:effectLst>
                <a:uLnTx/>
                <a:uFillTx/>
                <a:latin typeface="Calligrapher" pitchFamily="2" charset="0"/>
                <a:ea typeface="ＭＳ Ｐゴシック"/>
                <a:cs typeface="+mn-cs"/>
              </a:rPr>
              <a:t>Justified As A Positive Good</a:t>
            </a:r>
          </a:p>
        </p:txBody>
      </p:sp>
      <p:sp>
        <p:nvSpPr>
          <p:cNvPr id="6" name="Left-Right Arrow 5"/>
          <p:cNvSpPr/>
          <p:nvPr/>
        </p:nvSpPr>
        <p:spPr bwMode="auto">
          <a:xfrm>
            <a:off x="1904999" y="4502426"/>
            <a:ext cx="8388791" cy="1113183"/>
          </a:xfrm>
          <a:prstGeom prst="lef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a:ea typeface="ＭＳ Ｐゴシック"/>
                <a:cs typeface="+mn-cs"/>
              </a:rPr>
              <a:t> </a:t>
            </a:r>
            <a:endParaRPr kumimoji="0" lang="en-US" sz="5400" b="1"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3" name="Rectangle 2">
            <a:extLst>
              <a:ext uri="{FF2B5EF4-FFF2-40B4-BE49-F238E27FC236}">
                <a16:creationId xmlns:a16="http://schemas.microsoft.com/office/drawing/2014/main" id="{D7921743-BFC0-4C83-96CA-7079AB7BB3AA}"/>
              </a:ext>
            </a:extLst>
          </p:cNvPr>
          <p:cNvSpPr/>
          <p:nvPr/>
        </p:nvSpPr>
        <p:spPr>
          <a:xfrm>
            <a:off x="2426329" y="4590106"/>
            <a:ext cx="7154993"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ＭＳ Ｐゴシック"/>
                <a:cs typeface="+mn-cs"/>
              </a:rPr>
              <a:t>Historic </a:t>
            </a:r>
            <a:r>
              <a:rPr kumimoji="0" lang="en-US" sz="5400" b="1" i="0" u="none" strike="noStrike" kern="1200" cap="none" spc="0" normalizeH="0" baseline="0" noProof="0" dirty="0" err="1">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ＭＳ Ｐゴシック"/>
                <a:cs typeface="+mn-cs"/>
              </a:rPr>
              <a:t>Snakecycle</a:t>
            </a:r>
            <a:endParaRPr kumimoji="0" lang="en-US" sz="54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ＭＳ Ｐゴシック"/>
              <a:cs typeface="+mn-cs"/>
            </a:endParaRPr>
          </a:p>
        </p:txBody>
      </p:sp>
    </p:spTree>
    <p:extLst>
      <p:ext uri="{BB962C8B-B14F-4D97-AF65-F5344CB8AC3E}">
        <p14:creationId xmlns:p14="http://schemas.microsoft.com/office/powerpoint/2010/main" val="235641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825667" name="Rectangle 3"/>
          <p:cNvSpPr>
            <a:spLocks noGrp="1" noChangeArrowheads="1"/>
          </p:cNvSpPr>
          <p:nvPr>
            <p:ph type="body" idx="1"/>
          </p:nvPr>
        </p:nvSpPr>
        <p:spPr>
          <a:xfrm>
            <a:off x="1981200" y="1066800"/>
            <a:ext cx="8077200" cy="5334000"/>
          </a:xfrm>
        </p:spPr>
        <p:txBody>
          <a:bodyPr/>
          <a:lstStyle/>
          <a:p>
            <a:pPr>
              <a:buFontTx/>
              <a:buBlip>
                <a:blip r:embed="rId5"/>
              </a:buBlip>
            </a:pPr>
            <a:r>
              <a:rPr lang="en-US" sz="2800" b="1" dirty="0">
                <a:solidFill>
                  <a:srgbClr val="FFFF99"/>
                </a:solidFill>
                <a:effectLst>
                  <a:outerShdw blurRad="38100" dist="38100" dir="2700000" algn="tl">
                    <a:srgbClr val="C0C0C0"/>
                  </a:outerShdw>
                </a:effectLst>
              </a:rPr>
              <a:t> For </a:t>
            </a:r>
            <a:r>
              <a:rPr lang="en-US" sz="2800" b="1" i="1" dirty="0">
                <a:solidFill>
                  <a:srgbClr val="FFFF99"/>
                </a:solidFill>
                <a:effectLst>
                  <a:outerShdw blurRad="38100" dist="38100" dir="2700000" algn="tl">
                    <a:srgbClr val="C0C0C0"/>
                  </a:outerShdw>
                </a:effectLst>
              </a:rPr>
              <a:t>Dismal Science </a:t>
            </a:r>
            <a:r>
              <a:rPr lang="en-US" sz="2800" b="1" dirty="0">
                <a:solidFill>
                  <a:srgbClr val="FFFF99"/>
                </a:solidFill>
                <a:effectLst>
                  <a:outerShdw blurRad="38100" dist="38100" dir="2700000" algn="tl">
                    <a:srgbClr val="C0C0C0"/>
                  </a:outerShdw>
                </a:effectLst>
              </a:rPr>
              <a:t>(the study of economics) was born as an epithet meant to dismiss those arguing that slaves deserved their freedom.  In fact,  the first recorded mention of the phrase  ‘dismal science’ occurs in 1849 related to a great debate in England that in our nation would be resolved by the American Civil War. </a:t>
            </a:r>
          </a:p>
          <a:p>
            <a:pPr>
              <a:buFontTx/>
              <a:buBlip>
                <a:blip r:embed="rId5"/>
              </a:buBlip>
            </a:pPr>
            <a:r>
              <a:rPr lang="en-US" sz="2800" b="1" dirty="0">
                <a:solidFill>
                  <a:srgbClr val="FFFF99"/>
                </a:solidFill>
                <a:effectLst>
                  <a:outerShdw blurRad="38100" dist="38100" dir="2700000" algn="tl">
                    <a:srgbClr val="C0C0C0"/>
                  </a:outerShdw>
                </a:effectLst>
              </a:rPr>
              <a:t> Thomas Carlyle deployed the term in a magazine polemic entitled ‘An Occasional Discourse on the Negro Question.’  In that essay,  Carlyle savaged the two groups who were leading the British fight against slavery: economists and evangelicals.</a:t>
            </a:r>
          </a:p>
          <a:p>
            <a:pPr>
              <a:buFontTx/>
              <a:buBlip>
                <a:blip r:embed="rId5"/>
              </a:buBlip>
            </a:pPr>
            <a:endParaRPr lang="en-US" sz="800" b="1" dirty="0">
              <a:solidFill>
                <a:srgbClr val="FFFF99"/>
              </a:solidFill>
              <a:effectLst>
                <a:outerShdw blurRad="38100" dist="38100" dir="2700000" algn="tl">
                  <a:srgbClr val="C0C0C0"/>
                </a:outerShdw>
              </a:effectLst>
            </a:endParaRPr>
          </a:p>
        </p:txBody>
      </p:sp>
      <p:sp>
        <p:nvSpPr>
          <p:cNvPr id="3825668" name="WordArt 4"/>
          <p:cNvSpPr>
            <a:spLocks noChangeArrowheads="1" noChangeShapeType="1" noTextEdit="1"/>
          </p:cNvSpPr>
          <p:nvPr/>
        </p:nvSpPr>
        <p:spPr bwMode="auto">
          <a:xfrm>
            <a:off x="2209800" y="457200"/>
            <a:ext cx="76962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Era’s Men of Intellect Knew That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Dismal Science Supported Abolition  </a:t>
            </a:r>
          </a:p>
        </p:txBody>
      </p:sp>
      <p:sp>
        <p:nvSpPr>
          <p:cNvPr id="3825669" name="Comment 5"/>
          <p:cNvSpPr>
            <a:spLocks noChangeArrowheads="1"/>
          </p:cNvSpPr>
          <p:nvPr/>
        </p:nvSpPr>
        <p:spPr bwMode="auto">
          <a:xfrm>
            <a:off x="1539878" y="-1828800"/>
            <a:ext cx="9128125" cy="156966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WOULD IT HAVE BEEN POLITICS IN THE PULPIT AS STONE SAID?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In 1849:  “There are usually pews for their race in the back of the auditorium.”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Contrast To William Wilberforce Of England Who Considered A Change In His Political Career Along With His New Christianity But Was Encouraged To Work Within The System For Change – He Talked The British Empire Into Abolishing The Practice Altogether!  </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00398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825668"/>
                                        </p:tgtEl>
                                        <p:attrNameLst>
                                          <p:attrName>style.visibility</p:attrName>
                                        </p:attrNameLst>
                                      </p:cBhvr>
                                      <p:to>
                                        <p:strVal val="visible"/>
                                      </p:to>
                                    </p:set>
                                    <p:anim calcmode="lin" valueType="num">
                                      <p:cBhvr>
                                        <p:cTn id="7" dur="500" fill="hold"/>
                                        <p:tgtEl>
                                          <p:spTgt spid="3825668"/>
                                        </p:tgtEl>
                                        <p:attrNameLst>
                                          <p:attrName>ppt_w</p:attrName>
                                        </p:attrNameLst>
                                      </p:cBhvr>
                                      <p:tavLst>
                                        <p:tav tm="0">
                                          <p:val>
                                            <p:strVal val="4/3*#ppt_w"/>
                                          </p:val>
                                        </p:tav>
                                        <p:tav tm="100000">
                                          <p:val>
                                            <p:strVal val="#ppt_w"/>
                                          </p:val>
                                        </p:tav>
                                      </p:tavLst>
                                    </p:anim>
                                    <p:anim calcmode="lin" valueType="num">
                                      <p:cBhvr>
                                        <p:cTn id="8" dur="500" fill="hold"/>
                                        <p:tgtEl>
                                          <p:spTgt spid="3825668"/>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3825667">
                                            <p:txEl>
                                              <p:pRg st="0" end="0"/>
                                            </p:txEl>
                                          </p:spTgt>
                                        </p:tgtEl>
                                        <p:attrNameLst>
                                          <p:attrName>style.visibility</p:attrName>
                                        </p:attrNameLst>
                                      </p:cBhvr>
                                      <p:to>
                                        <p:strVal val="visible"/>
                                      </p:to>
                                    </p:set>
                                    <p:animEffect transition="in" filter="wipe(up)">
                                      <p:cBhvr>
                                        <p:cTn id="13" dur="75"/>
                                        <p:tgtEl>
                                          <p:spTgt spid="3825667">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3825667">
                                            <p:txEl>
                                              <p:pRg st="1" end="1"/>
                                            </p:txEl>
                                          </p:spTgt>
                                        </p:tgtEl>
                                        <p:attrNameLst>
                                          <p:attrName>style.visibility</p:attrName>
                                        </p:attrNameLst>
                                      </p:cBhvr>
                                      <p:to>
                                        <p:strVal val="visible"/>
                                      </p:to>
                                    </p:set>
                                    <p:animEffect transition="in" filter="wipe(up)">
                                      <p:cBhvr>
                                        <p:cTn id="18" dur="75"/>
                                        <p:tgtEl>
                                          <p:spTgt spid="3825667">
                                            <p:txEl>
                                              <p:pRg st="1" end="1"/>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5667" grpId="0" build="p" autoUpdateAnimBg="0"/>
      <p:bldP spid="3825668"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825667" name="Rectangle 3"/>
          <p:cNvSpPr>
            <a:spLocks noGrp="1" noChangeArrowheads="1"/>
          </p:cNvSpPr>
          <p:nvPr>
            <p:ph type="body" idx="1"/>
          </p:nvPr>
        </p:nvSpPr>
        <p:spPr>
          <a:xfrm>
            <a:off x="1867301" y="1676400"/>
            <a:ext cx="8441356" cy="4724400"/>
          </a:xfrm>
        </p:spPr>
        <p:txBody>
          <a:bodyPr/>
          <a:lstStyle/>
          <a:p>
            <a:pPr>
              <a:buFontTx/>
              <a:buBlip>
                <a:blip r:embed="rId5"/>
              </a:buBlip>
            </a:pPr>
            <a:r>
              <a:rPr lang="en-US" sz="3600" b="1" dirty="0">
                <a:solidFill>
                  <a:srgbClr val="FFFF99"/>
                </a:solidFill>
                <a:effectLst>
                  <a:outerShdw blurRad="38100" dist="38100" dir="2700000" algn="tl">
                    <a:srgbClr val="C0C0C0"/>
                  </a:outerShdw>
                </a:effectLst>
              </a:rPr>
              <a:t>  </a:t>
            </a:r>
            <a:r>
              <a:rPr lang="en-US" sz="4000" b="1" dirty="0">
                <a:solidFill>
                  <a:srgbClr val="FFFF99"/>
                </a:solidFill>
                <a:effectLst>
                  <a:outerShdw blurRad="38100" dist="38100" dir="2700000" algn="tl">
                    <a:srgbClr val="C0C0C0"/>
                  </a:outerShdw>
                </a:effectLst>
              </a:rPr>
              <a:t>Carlyle argued that if blacks were left to the laws of supply &amp; demand, the way he saw commercial society – they would be condemned to a life of misery.  For their and society’s sake, what they needed was a  ‘beneficent whip.’  </a:t>
            </a:r>
          </a:p>
        </p:txBody>
      </p:sp>
      <p:sp>
        <p:nvSpPr>
          <p:cNvPr id="3825668" name="WordArt 4"/>
          <p:cNvSpPr>
            <a:spLocks noChangeArrowheads="1" noChangeShapeType="1" noTextEdit="1"/>
          </p:cNvSpPr>
          <p:nvPr/>
        </p:nvSpPr>
        <p:spPr bwMode="auto">
          <a:xfrm>
            <a:off x="1963554" y="533400"/>
            <a:ext cx="8219974" cy="1143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Era’s Men of Intellect Knew That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Dismal Science Supported Abolition  </a:t>
            </a:r>
          </a:p>
        </p:txBody>
      </p:sp>
      <p:sp>
        <p:nvSpPr>
          <p:cNvPr id="3825669" name="Comment 5"/>
          <p:cNvSpPr>
            <a:spLocks noChangeArrowheads="1"/>
          </p:cNvSpPr>
          <p:nvPr/>
        </p:nvSpPr>
        <p:spPr bwMode="auto">
          <a:xfrm>
            <a:off x="1539878" y="-1828800"/>
            <a:ext cx="9128125" cy="156966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WOULD IT HAVE BEEN POLITICS IN THE PULPIT AS STONE SAID?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In 1849:  “There are usually pews for their race in the back of the auditorium.”</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Contrast To William Wilberforce Of England Who Considered A Change In His Political Career Along With His New Christianity But Was Encouraged To Work Within The System For Change – He Talked The British Empire Into Abolishing The Practice Altogether!  </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02261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825667">
                                            <p:txEl>
                                              <p:pRg st="0" end="0"/>
                                            </p:txEl>
                                          </p:spTgt>
                                        </p:tgtEl>
                                        <p:attrNameLst>
                                          <p:attrName>style.visibility</p:attrName>
                                        </p:attrNameLst>
                                      </p:cBhvr>
                                      <p:to>
                                        <p:strVal val="visible"/>
                                      </p:to>
                                    </p:set>
                                    <p:animEffect transition="in" filter="wipe(up)">
                                      <p:cBhvr>
                                        <p:cTn id="7" dur="75"/>
                                        <p:tgtEl>
                                          <p:spTgt spid="382566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23" presetClass="entr" presetSubtype="288" fill="hold" grpId="0" nodeType="clickEffect">
                                  <p:stCondLst>
                                    <p:cond delay="0"/>
                                  </p:stCondLst>
                                  <p:childTnLst>
                                    <p:set>
                                      <p:cBhvr>
                                        <p:cTn id="11" dur="1" fill="hold">
                                          <p:stCondLst>
                                            <p:cond delay="0"/>
                                          </p:stCondLst>
                                        </p:cTn>
                                        <p:tgtEl>
                                          <p:spTgt spid="3825668"/>
                                        </p:tgtEl>
                                        <p:attrNameLst>
                                          <p:attrName>style.visibility</p:attrName>
                                        </p:attrNameLst>
                                      </p:cBhvr>
                                      <p:to>
                                        <p:strVal val="visible"/>
                                      </p:to>
                                    </p:set>
                                    <p:anim calcmode="lin" valueType="num">
                                      <p:cBhvr>
                                        <p:cTn id="12" dur="500" fill="hold"/>
                                        <p:tgtEl>
                                          <p:spTgt spid="3825668"/>
                                        </p:tgtEl>
                                        <p:attrNameLst>
                                          <p:attrName>ppt_w</p:attrName>
                                        </p:attrNameLst>
                                      </p:cBhvr>
                                      <p:tavLst>
                                        <p:tav tm="0">
                                          <p:val>
                                            <p:strVal val="4/3*#ppt_w"/>
                                          </p:val>
                                        </p:tav>
                                        <p:tav tm="100000">
                                          <p:val>
                                            <p:strVal val="#ppt_w"/>
                                          </p:val>
                                        </p:tav>
                                      </p:tavLst>
                                    </p:anim>
                                    <p:anim calcmode="lin" valueType="num">
                                      <p:cBhvr>
                                        <p:cTn id="13" dur="500" fill="hold"/>
                                        <p:tgtEl>
                                          <p:spTgt spid="382566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5667" grpId="0" build="p" autoUpdateAnimBg="0"/>
      <p:bldP spid="3825668"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910658" name="Rectangle 2"/>
          <p:cNvSpPr>
            <a:spLocks noGrp="1" noChangeArrowheads="1"/>
          </p:cNvSpPr>
          <p:nvPr>
            <p:ph type="title"/>
          </p:nvPr>
        </p:nvSpPr>
        <p:spPr>
          <a:xfrm>
            <a:off x="1232835" y="381000"/>
            <a:ext cx="9624461" cy="381000"/>
          </a:xfrm>
        </p:spPr>
        <p:txBody>
          <a:bodyPr/>
          <a:lstStyle/>
          <a:p>
            <a:r>
              <a:rPr lang="en-US" sz="2800" u="sng" dirty="0">
                <a:solidFill>
                  <a:schemeClr val="accent1"/>
                </a:solidFill>
                <a:effectLst>
                  <a:outerShdw blurRad="38100" dist="38100" dir="2700000" algn="tl">
                    <a:srgbClr val="C0C0C0"/>
                  </a:outerShdw>
                </a:effectLst>
                <a:latin typeface="Calligrapher" pitchFamily="2" charset="0"/>
              </a:rPr>
              <a:t>BOOK OF CALAMITIES\SUFFERING\FACES IN THE HOLD    </a:t>
            </a:r>
          </a:p>
        </p:txBody>
      </p:sp>
      <p:sp>
        <p:nvSpPr>
          <p:cNvPr id="3910659" name="Rectangle 3"/>
          <p:cNvSpPr>
            <a:spLocks noGrp="1" noChangeArrowheads="1"/>
          </p:cNvSpPr>
          <p:nvPr>
            <p:ph type="body" idx="1"/>
          </p:nvPr>
        </p:nvSpPr>
        <p:spPr>
          <a:xfrm>
            <a:off x="1981200" y="762000"/>
            <a:ext cx="8077200" cy="5562600"/>
          </a:xfrm>
        </p:spPr>
        <p:txBody>
          <a:bodyPr/>
          <a:lstStyle/>
          <a:p>
            <a:pPr>
              <a:lnSpc>
                <a:spcPct val="90000"/>
              </a:lnSpc>
              <a:buFontTx/>
              <a:buBlip>
                <a:blip r:embed="rId5"/>
              </a:buBlip>
            </a:pPr>
            <a:r>
              <a:rPr lang="en-US" sz="2000" b="1" dirty="0">
                <a:solidFill>
                  <a:srgbClr val="FFFF99"/>
                </a:solidFill>
                <a:effectLst>
                  <a:outerShdw blurRad="38100" dist="38100" dir="2700000" algn="tl">
                    <a:srgbClr val="C0C0C0"/>
                  </a:outerShdw>
                </a:effectLst>
              </a:rPr>
              <a:t>  Between  September 6</a:t>
            </a:r>
            <a:r>
              <a:rPr lang="en-US" sz="2000" b="1" baseline="30000" dirty="0">
                <a:solidFill>
                  <a:srgbClr val="FFFF99"/>
                </a:solidFill>
                <a:effectLst>
                  <a:outerShdw blurRad="38100" dist="38100" dir="2700000" algn="tl">
                    <a:srgbClr val="C0C0C0"/>
                  </a:outerShdw>
                </a:effectLst>
              </a:rPr>
              <a:t>th</a:t>
            </a:r>
            <a:r>
              <a:rPr lang="en-US" sz="2000" b="1" dirty="0">
                <a:solidFill>
                  <a:srgbClr val="FFFF99"/>
                </a:solidFill>
                <a:effectLst>
                  <a:outerShdw blurRad="38100" dist="38100" dir="2700000" algn="tl">
                    <a:srgbClr val="C0C0C0"/>
                  </a:outerShdw>
                </a:effectLst>
              </a:rPr>
              <a:t> and December 22</a:t>
            </a:r>
            <a:r>
              <a:rPr lang="en-US" sz="2000" b="1" baseline="30000" dirty="0">
                <a:solidFill>
                  <a:srgbClr val="FFFF99"/>
                </a:solidFill>
                <a:effectLst>
                  <a:outerShdw blurRad="38100" dist="38100" dir="2700000" algn="tl">
                    <a:srgbClr val="C0C0C0"/>
                  </a:outerShdw>
                </a:effectLst>
              </a:rPr>
              <a:t>nd</a:t>
            </a:r>
            <a:r>
              <a:rPr lang="en-US" sz="2000" b="1" dirty="0">
                <a:solidFill>
                  <a:srgbClr val="FFFF99"/>
                </a:solidFill>
                <a:effectLst>
                  <a:outerShdw blurRad="38100" dist="38100" dir="2700000" algn="tl">
                    <a:srgbClr val="C0C0C0"/>
                  </a:outerShdw>
                </a:effectLst>
              </a:rPr>
              <a:t>  sixty cases of severe dysentery broke out among the 440  captives on  the slave ship </a:t>
            </a:r>
            <a:r>
              <a:rPr lang="en-US" sz="2000" b="1" dirty="0" err="1">
                <a:solidFill>
                  <a:srgbClr val="FFFF99"/>
                </a:solidFill>
                <a:effectLst>
                  <a:outerShdw blurRad="38100" dist="38100" dir="2700000" algn="tl">
                    <a:srgbClr val="C0C0C0"/>
                  </a:outerShdw>
                </a:effectLst>
              </a:rPr>
              <a:t>Zong</a:t>
            </a:r>
            <a:r>
              <a:rPr lang="en-US" sz="2000" b="1" dirty="0">
                <a:solidFill>
                  <a:srgbClr val="FFFF99"/>
                </a:solidFill>
                <a:effectLst>
                  <a:outerShdw blurRad="38100" dist="38100" dir="2700000" algn="tl">
                    <a:srgbClr val="C0C0C0"/>
                  </a:outerShdw>
                </a:effectLst>
              </a:rPr>
              <a:t>  sailing from the West African Coast to deliver its human cargo to the sugar plantations on the island of Jamaica .  This was significantly above the average mortality rate of 12.5% normal to this valuable merchandise on this particular passage.  Captain Collingwood was gravely concerned for the potential financial loss to the vessel’s owners should the disease spread further and weaken even more.</a:t>
            </a:r>
          </a:p>
          <a:p>
            <a:pPr>
              <a:lnSpc>
                <a:spcPct val="90000"/>
              </a:lnSpc>
              <a:buFontTx/>
              <a:buBlip>
                <a:blip r:embed="rId5"/>
              </a:buBlip>
            </a:pPr>
            <a:r>
              <a:rPr lang="en-US" sz="2000" b="1" dirty="0">
                <a:solidFill>
                  <a:srgbClr val="FFFF99"/>
                </a:solidFill>
                <a:effectLst>
                  <a:outerShdw blurRad="38100" dist="38100" dir="2700000" algn="tl">
                    <a:srgbClr val="C0C0C0"/>
                  </a:outerShdw>
                </a:effectLst>
              </a:rPr>
              <a:t>Collingwood wrote in his journal a proposal of alternative action:     “It would not be so cruel to throw  the poor sick wretches into the  sea as to suffer them to linger out a few days under the disorders to which they were afflicted.” </a:t>
            </a:r>
          </a:p>
          <a:p>
            <a:pPr>
              <a:lnSpc>
                <a:spcPct val="90000"/>
              </a:lnSpc>
              <a:buFontTx/>
              <a:buBlip>
                <a:blip r:embed="rId5"/>
              </a:buBlip>
            </a:pPr>
            <a:r>
              <a:rPr lang="en-US" sz="2000" b="1" dirty="0">
                <a:solidFill>
                  <a:srgbClr val="FFFF99"/>
                </a:solidFill>
                <a:effectLst>
                  <a:outerShdw blurRad="38100" dist="38100" dir="2700000" algn="tl">
                    <a:srgbClr val="C0C0C0"/>
                  </a:outerShdw>
                </a:effectLst>
              </a:rPr>
              <a:t> The latter remedy had the added advantage of being covered by insurance – thirty pounds indemnity for each of the jettisoned slaves.  But the underwriters refused to pay.  The case was brought to court where the jury found for the ship’s owners,  on the grounds that there was no more wrong attached to disposing of an ailing slave than to putting down a horse with a broken leg.   The insurers appealed, and a second trial ensued.   In the end,  the magistrate ruled for the insurers – citing an unreferenced   “higher law” than property law. </a:t>
            </a:r>
          </a:p>
        </p:txBody>
      </p:sp>
      <p:sp>
        <p:nvSpPr>
          <p:cNvPr id="4" name="Rectangle 3"/>
          <p:cNvSpPr/>
          <p:nvPr/>
        </p:nvSpPr>
        <p:spPr>
          <a:xfrm>
            <a:off x="1447800" y="6248401"/>
            <a:ext cx="9220200" cy="64633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w="10160">
                  <a:solidFill>
                    <a:srgbClr val="00CC99"/>
                  </a:solidFill>
                  <a:prstDash val="solid"/>
                </a:ln>
                <a:solidFill>
                  <a:srgbClr val="FFFFFF"/>
                </a:solidFill>
                <a:effectLst>
                  <a:outerShdw blurRad="38100" dist="32000" dir="5400000" algn="tl">
                    <a:srgbClr val="000000">
                      <a:alpha val="30000"/>
                    </a:srgbClr>
                  </a:outerShdw>
                </a:effectLst>
                <a:uLnTx/>
                <a:uFillTx/>
                <a:latin typeface="Calligrapher" pitchFamily="2" charset="0"/>
                <a:ea typeface="+mn-ea"/>
                <a:cs typeface="+mn-cs"/>
              </a:rPr>
              <a:t>* Charles Finney Took A Stand Against Slavery!</a:t>
            </a:r>
          </a:p>
        </p:txBody>
      </p:sp>
    </p:spTree>
    <p:extLst>
      <p:ext uri="{BB962C8B-B14F-4D97-AF65-F5344CB8AC3E}">
        <p14:creationId xmlns:p14="http://schemas.microsoft.com/office/powerpoint/2010/main" val="336520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10658">
                                            <p:txEl>
                                              <p:pRg st="0" end="0"/>
                                            </p:txEl>
                                          </p:spTgt>
                                        </p:tgtEl>
                                        <p:attrNameLst>
                                          <p:attrName>style.visibility</p:attrName>
                                        </p:attrNameLst>
                                      </p:cBhvr>
                                      <p:to>
                                        <p:strVal val="visible"/>
                                      </p:to>
                                    </p:set>
                                    <p:anim calcmode="lin" valueType="num">
                                      <p:cBhvr additive="base">
                                        <p:cTn id="7" dur="300" fill="hold"/>
                                        <p:tgtEl>
                                          <p:spTgt spid="39106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106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3910659">
                                            <p:txEl>
                                              <p:pRg st="0" end="0"/>
                                            </p:txEl>
                                          </p:spTgt>
                                        </p:tgtEl>
                                        <p:attrNameLst>
                                          <p:attrName>style.visibility</p:attrName>
                                        </p:attrNameLst>
                                      </p:cBhvr>
                                      <p:to>
                                        <p:strVal val="visible"/>
                                      </p:to>
                                    </p:set>
                                    <p:animEffect transition="in" filter="wipe(up)">
                                      <p:cBhvr>
                                        <p:cTn id="13" dur="75"/>
                                        <p:tgtEl>
                                          <p:spTgt spid="3910659">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3910659">
                                            <p:txEl>
                                              <p:pRg st="1" end="1"/>
                                            </p:txEl>
                                          </p:spTgt>
                                        </p:tgtEl>
                                        <p:attrNameLst>
                                          <p:attrName>style.visibility</p:attrName>
                                        </p:attrNameLst>
                                      </p:cBhvr>
                                      <p:to>
                                        <p:strVal val="visible"/>
                                      </p:to>
                                    </p:set>
                                    <p:animEffect transition="in" filter="wipe(up)">
                                      <p:cBhvr>
                                        <p:cTn id="18" dur="75"/>
                                        <p:tgtEl>
                                          <p:spTgt spid="3910659">
                                            <p:txEl>
                                              <p:pRg st="1" end="1"/>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iterate type="lt">
                                    <p:tmPct val="100000"/>
                                  </p:iterate>
                                  <p:childTnLst>
                                    <p:set>
                                      <p:cBhvr>
                                        <p:cTn id="22" dur="1" fill="hold">
                                          <p:stCondLst>
                                            <p:cond delay="0"/>
                                          </p:stCondLst>
                                        </p:cTn>
                                        <p:tgtEl>
                                          <p:spTgt spid="3910659">
                                            <p:txEl>
                                              <p:pRg st="2" end="2"/>
                                            </p:txEl>
                                          </p:spTgt>
                                        </p:tgtEl>
                                        <p:attrNameLst>
                                          <p:attrName>style.visibility</p:attrName>
                                        </p:attrNameLst>
                                      </p:cBhvr>
                                      <p:to>
                                        <p:strVal val="visible"/>
                                      </p:to>
                                    </p:set>
                                    <p:animEffect transition="in" filter="wipe(up)">
                                      <p:cBhvr>
                                        <p:cTn id="23" dur="75"/>
                                        <p:tgtEl>
                                          <p:spTgt spid="3910659">
                                            <p:txEl>
                                              <p:pRg st="2" end="2"/>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3" name="type.wav"/>
                                        </p:tgtEl>
                                      </p:cMediaNode>
                                    </p:audio>
                                  </p:sub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0658" grpId="0" build="p" autoUpdateAnimBg="0"/>
      <p:bldP spid="3910659" grpId="0" build="p" autoUpdateAnimBg="0"/>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8643" name="Text Box 3"/>
          <p:cNvSpPr txBox="1">
            <a:spLocks noChangeArrowheads="1"/>
          </p:cNvSpPr>
          <p:nvPr/>
        </p:nvSpPr>
        <p:spPr bwMode="auto">
          <a:xfrm>
            <a:off x="2135189" y="620713"/>
            <a:ext cx="7621587" cy="4572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Eras Bold ITC" pitchFamily="34" charset="0"/>
              <a:ea typeface="+mn-ea"/>
              <a:cs typeface="+mn-cs"/>
            </a:endParaRPr>
          </a:p>
        </p:txBody>
      </p:sp>
      <p:pic>
        <p:nvPicPr>
          <p:cNvPr id="5" name="Picture 3" descr="C:\Documents and Settings\Owner\My Documents\Educational Illustrations\p pol.bmp"/>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4" name="Rectangle 3"/>
          <p:cNvSpPr/>
          <p:nvPr/>
        </p:nvSpPr>
        <p:spPr>
          <a:xfrm>
            <a:off x="3975235" y="2695074"/>
            <a:ext cx="4254365"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uLnTx/>
                <a:uFillTx/>
                <a:latin typeface="Calligrapher" pitchFamily="2" charset="0"/>
                <a:ea typeface="+mn-ea"/>
                <a:cs typeface="+mn-cs"/>
              </a:rPr>
              <a:t>A HIGHER LAW? </a:t>
            </a:r>
            <a:endParaRPr kumimoji="0" lang="en-US" sz="3200" b="1" i="0" u="none" strike="noStrike" kern="1200" cap="none" spc="0" normalizeH="0" baseline="0" noProof="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418072196"/>
      </p:ext>
    </p:extLst>
  </p:cSld>
  <p:clrMapOvr>
    <a:masterClrMapping/>
  </p:clrMapOvr>
  <p:transition spd="slow" advTm="22000">
    <p:fade/>
    <p:sndAc>
      <p:stSnd loop="1">
        <p:snd r:embed="rId3" name="Amazing grâc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2000"/>
                                  </p:stCondLst>
                                  <p:endCondLst>
                                    <p:cond evt="begin" delay="0">
                                      <p:tn val="5"/>
                                    </p:cond>
                                  </p:endCondLst>
                                  <p:childTnLst>
                                    <p:set>
                                      <p:cBhvr>
                                        <p:cTn id="6" dur="1" fill="hold">
                                          <p:stCondLst>
                                            <p:cond delay="499"/>
                                          </p:stCondLst>
                                        </p:cTn>
                                        <p:tgtEl>
                                          <p:spTgt spid="22886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70" decel="100000"/>
                                        <p:tgtEl>
                                          <p:spTgt spid="4"/>
                                        </p:tgtEl>
                                      </p:cBhvr>
                                    </p:animEffect>
                                    <p:animScale>
                                      <p:cBhvr>
                                        <p:cTn id="12" dur="770" decel="100000"/>
                                        <p:tgtEl>
                                          <p:spTgt spid="4"/>
                                        </p:tgtEl>
                                      </p:cBhvr>
                                      <p:from x="10000" y="10000"/>
                                      <p:to x="200000" y="450000"/>
                                    </p:animScale>
                                    <p:animScale>
                                      <p:cBhvr>
                                        <p:cTn id="13" dur="1230" accel="100000" fill="hold">
                                          <p:stCondLst>
                                            <p:cond delay="770"/>
                                          </p:stCondLst>
                                        </p:cTn>
                                        <p:tgtEl>
                                          <p:spTgt spid="4"/>
                                        </p:tgtEl>
                                      </p:cBhvr>
                                      <p:from x="200000" y="450000"/>
                                      <p:to x="100000" y="100000"/>
                                    </p:animScale>
                                    <p:set>
                                      <p:cBhvr>
                                        <p:cTn id="14" dur="770" fill="hold"/>
                                        <p:tgtEl>
                                          <p:spTgt spid="4"/>
                                        </p:tgtEl>
                                        <p:attrNameLst>
                                          <p:attrName>ppt_x</p:attrName>
                                        </p:attrNameLst>
                                      </p:cBhvr>
                                      <p:to>
                                        <p:strVal val="(0.5)"/>
                                      </p:to>
                                    </p:set>
                                    <p:anim from="(0.5)" to="(#ppt_x)" calcmode="lin" valueType="num">
                                      <p:cBhvr>
                                        <p:cTn id="15" dur="1230" accel="100000" fill="hold">
                                          <p:stCondLst>
                                            <p:cond delay="770"/>
                                          </p:stCondLst>
                                        </p:cTn>
                                        <p:tgtEl>
                                          <p:spTgt spid="4"/>
                                        </p:tgtEl>
                                        <p:attrNameLst>
                                          <p:attrName>ppt_x</p:attrName>
                                        </p:attrNameLst>
                                      </p:cBhvr>
                                    </p:anim>
                                    <p:set>
                                      <p:cBhvr>
                                        <p:cTn id="16" dur="770" fill="hold"/>
                                        <p:tgtEl>
                                          <p:spTgt spid="4"/>
                                        </p:tgtEl>
                                        <p:attrNameLst>
                                          <p:attrName>ppt_y</p:attrName>
                                        </p:attrNameLst>
                                      </p:cBhvr>
                                      <p:to>
                                        <p:strVal val="(#ppt_y+0.4)"/>
                                      </p:to>
                                    </p:set>
                                    <p:anim from="(#ppt_y+0.4)" to="(#ppt_y)" calcmode="lin" valueType="num">
                                      <p:cBhvr>
                                        <p:cTn id="17"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8643" grpId="0" autoUpdateAnimBg="0"/>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910658" name="Rectangle 2"/>
          <p:cNvSpPr>
            <a:spLocks noGrp="1" noChangeArrowheads="1"/>
          </p:cNvSpPr>
          <p:nvPr>
            <p:ph type="title"/>
          </p:nvPr>
        </p:nvSpPr>
        <p:spPr>
          <a:xfrm>
            <a:off x="693019" y="457200"/>
            <a:ext cx="10703293" cy="5334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SOCIAL THEORIST GEORGE FITZHUGH TYPICAL:    </a:t>
            </a:r>
          </a:p>
        </p:txBody>
      </p:sp>
      <p:sp>
        <p:nvSpPr>
          <p:cNvPr id="3910659" name="Rectangle 3"/>
          <p:cNvSpPr>
            <a:spLocks noGrp="1" noChangeArrowheads="1"/>
          </p:cNvSpPr>
          <p:nvPr>
            <p:ph type="body" idx="1"/>
          </p:nvPr>
        </p:nvSpPr>
        <p:spPr>
          <a:xfrm>
            <a:off x="1981200" y="990600"/>
            <a:ext cx="8077200" cy="5257800"/>
          </a:xfrm>
        </p:spPr>
        <p:txBody>
          <a:bodyPr/>
          <a:lstStyle/>
          <a:p>
            <a:pPr>
              <a:lnSpc>
                <a:spcPct val="90000"/>
              </a:lnSpc>
              <a:buFontTx/>
              <a:buBlip>
                <a:blip r:embed="rId5"/>
              </a:buBlip>
            </a:pPr>
            <a:r>
              <a:rPr lang="en-US" sz="2000" b="1" dirty="0">
                <a:solidFill>
                  <a:srgbClr val="FFFF99"/>
                </a:solidFill>
                <a:effectLst>
                  <a:outerShdw blurRad="38100" dist="38100" dir="2700000" algn="tl">
                    <a:srgbClr val="C0C0C0"/>
                  </a:outerShdw>
                </a:effectLst>
              </a:rPr>
              <a:t>  </a:t>
            </a:r>
            <a:r>
              <a:rPr lang="en-US" sz="3600" b="1" dirty="0">
                <a:solidFill>
                  <a:srgbClr val="FFFF99"/>
                </a:solidFill>
                <a:effectLst>
                  <a:outerShdw blurRad="38100" dist="38100" dir="2700000" algn="tl">
                    <a:srgbClr val="C0C0C0"/>
                  </a:outerShdw>
                </a:effectLst>
              </a:rPr>
              <a:t>“Slavery here relieves the African from a more cruel slavery in Africa – it </a:t>
            </a:r>
            <a:r>
              <a:rPr lang="en-US" sz="3600" b="1" dirty="0" err="1">
                <a:solidFill>
                  <a:srgbClr val="FFFF99"/>
                </a:solidFill>
                <a:effectLst>
                  <a:outerShdw blurRad="38100" dist="38100" dir="2700000" algn="tl">
                    <a:srgbClr val="C0C0C0"/>
                  </a:outerShdw>
                </a:effectLst>
              </a:rPr>
              <a:t>christianizes</a:t>
            </a:r>
            <a:r>
              <a:rPr lang="en-US" sz="3600" b="1" dirty="0">
                <a:solidFill>
                  <a:srgbClr val="FFFF99"/>
                </a:solidFill>
                <a:effectLst>
                  <a:outerShdw blurRad="38100" dist="38100" dir="2700000" algn="tl">
                    <a:srgbClr val="C0C0C0"/>
                  </a:outerShdw>
                </a:effectLst>
              </a:rPr>
              <a:t>, protects, supports and civilizes him; it governs better than ‘wage slave’ free laborers at the North are governed.  The master labors for the slave,  they exchange industrial value.  But the capitalist, living on his income,  gives nothing to his subjects.  He lives by mere exploitations.”     </a:t>
            </a:r>
            <a:endParaRPr lang="en-US" sz="3600" dirty="0"/>
          </a:p>
        </p:txBody>
      </p:sp>
    </p:spTree>
    <p:extLst>
      <p:ext uri="{BB962C8B-B14F-4D97-AF65-F5344CB8AC3E}">
        <p14:creationId xmlns:p14="http://schemas.microsoft.com/office/powerpoint/2010/main" val="19479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10658">
                                            <p:txEl>
                                              <p:pRg st="0" end="0"/>
                                            </p:txEl>
                                          </p:spTgt>
                                        </p:tgtEl>
                                        <p:attrNameLst>
                                          <p:attrName>style.visibility</p:attrName>
                                        </p:attrNameLst>
                                      </p:cBhvr>
                                      <p:to>
                                        <p:strVal val="visible"/>
                                      </p:to>
                                    </p:set>
                                    <p:anim calcmode="lin" valueType="num">
                                      <p:cBhvr additive="base">
                                        <p:cTn id="7" dur="300" fill="hold"/>
                                        <p:tgtEl>
                                          <p:spTgt spid="39106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106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3910659">
                                            <p:txEl>
                                              <p:pRg st="0" end="0"/>
                                            </p:txEl>
                                          </p:spTgt>
                                        </p:tgtEl>
                                        <p:attrNameLst>
                                          <p:attrName>style.visibility</p:attrName>
                                        </p:attrNameLst>
                                      </p:cBhvr>
                                      <p:to>
                                        <p:strVal val="visible"/>
                                      </p:to>
                                    </p:set>
                                    <p:animEffect transition="in" filter="wipe(up)">
                                      <p:cBhvr>
                                        <p:cTn id="13" dur="75"/>
                                        <p:tgtEl>
                                          <p:spTgt spid="3910659">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0658" grpId="0" build="p" autoUpdateAnimBg="0"/>
      <p:bldP spid="3910659"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_came_as_romans_-_to_plant_a_seed.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702645" y="304801"/>
            <a:ext cx="10799544" cy="581697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ligrapher" pitchFamily="2" charset="0"/>
                <a:ea typeface="ＭＳ Ｐゴシック"/>
                <a:cs typeface="+mn-cs"/>
              </a:rPr>
              <a:t>In the </a:t>
            </a:r>
            <a:r>
              <a:rPr kumimoji="0" lang="en-US" sz="36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ligrapher" pitchFamily="2" charset="0"/>
                <a:ea typeface="ＭＳ Ｐゴシック"/>
                <a:cs typeface="+mn-cs"/>
              </a:rPr>
              <a:t>Dred</a:t>
            </a:r>
            <a:r>
              <a:rPr kumimoji="0" lang="en-US" sz="36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ligrapher" pitchFamily="2" charset="0"/>
                <a:ea typeface="ＭＳ Ｐゴシック"/>
                <a:cs typeface="+mn-cs"/>
              </a:rPr>
              <a:t> Scott v Sanford Decision, 1856, written by Chief Justice Roger B. Taney, who was appointed by Democrat President Andrew Jackson we read:</a:t>
            </a:r>
            <a:b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ＭＳ Ｐゴシック"/>
                <a:cs typeface="+mn-cs"/>
              </a:rPr>
            </a:b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ＭＳ Ｐゴシック"/>
                <a:cs typeface="+mn-cs"/>
              </a:rPr>
              <a:t>"Slaves had for more than a century before been regarded as beings of an inferior order... so far inferior, that they had no rights which the white man was bound to respect;  and that the Negro might justly and lawfully be reduced to slavery for his benefit."</a:t>
            </a:r>
          </a:p>
        </p:txBody>
      </p:sp>
    </p:spTree>
    <p:extLst>
      <p:ext uri="{BB962C8B-B14F-4D97-AF65-F5344CB8AC3E}">
        <p14:creationId xmlns:p14="http://schemas.microsoft.com/office/powerpoint/2010/main" val="49976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71522" name="Rectangle 2"/>
          <p:cNvSpPr>
            <a:spLocks noGrp="1" noChangeArrowheads="1"/>
          </p:cNvSpPr>
          <p:nvPr>
            <p:ph type="ctrTitle"/>
          </p:nvPr>
        </p:nvSpPr>
        <p:spPr>
          <a:xfrm>
            <a:off x="0" y="0"/>
            <a:ext cx="1229139"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l="100000" b="100000"/>
            </a:path>
          </a:gradFill>
        </p:spPr>
        <p:txBody>
          <a:bodyPr/>
          <a:lstStyle/>
          <a:p>
            <a:endParaRPr lang="en-US"/>
          </a:p>
        </p:txBody>
      </p:sp>
      <p:sp>
        <p:nvSpPr>
          <p:cNvPr id="4971523" name="Rectangle 3"/>
          <p:cNvSpPr>
            <a:spLocks noGrp="1" noChangeArrowheads="1"/>
          </p:cNvSpPr>
          <p:nvPr>
            <p:ph type="subTitle" idx="1"/>
          </p:nvPr>
        </p:nvSpPr>
        <p:spPr>
          <a:xfrm>
            <a:off x="10962860" y="0"/>
            <a:ext cx="1229139" cy="6858000"/>
          </a:xfrm>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rect">
              <a:fillToRect t="100000" r="100000"/>
            </a:path>
          </a:gradFill>
        </p:spPr>
        <p:txBody>
          <a:bodyPr/>
          <a:lstStyle/>
          <a:p>
            <a:endParaRPr lang="en-US" dirty="0"/>
          </a:p>
        </p:txBody>
      </p:sp>
      <p:sp>
        <p:nvSpPr>
          <p:cNvPr id="4971528" name="Comment 8"/>
          <p:cNvSpPr>
            <a:spLocks noChangeArrowheads="1"/>
          </p:cNvSpPr>
          <p:nvPr/>
        </p:nvSpPr>
        <p:spPr bwMode="auto">
          <a:xfrm>
            <a:off x="1539878" y="-5486399"/>
            <a:ext cx="9128125" cy="5078313"/>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EARLY INDICATORS OF EMERGING PROBLEMS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Extra-Church Alliances:  Campbells Opposed American Sunday School Union From The Start     But Alexander Eventually Reversed On The American Bible Society Becoming Life Director;     Intra-Church Organizing:  During  Decade Of The 1830’s “Area-Wide Cooperation Meetings”  Began To Occur &amp; By The 1840’s There Were Some Statewide Meetings To Coordinate Evangelism &amp; Preacher Support;  There Were Two Failed Efforts At National Bible Societies      One Inter-Denominational &amp; The Other Internal Each Was Headed By Alexander Campbell;</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Alexander Wrote A Series Of 16 Articles Staring in 1849 Insisting On National Organizing To Expedite Efforts Of Evangelism In Terms Of Education – Benevolence – Overseas Missions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American Missionary Society Was Formed In Cincinnati In October Of That Year &amp; With Article Three Of The Society Constitution Controversial In Its Requirement In Dues Of Membership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Alexander Campbell On The Structure Of The Church  –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“Creative Freedom In Action”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&amp; </a:t>
            </a: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Slogan</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r>
              <a:rPr kumimoji="0" lang="en-US" sz="2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“Disorganization Is Death.”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CAMPBELL RESERVED THE TITLE ‘BISHOP’ FOR HIMSELF                                                                    &amp; THUS </a:t>
            </a:r>
            <a:r>
              <a:rPr kumimoji="0" lang="en-US" sz="16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‘BISHOP’S PRESS  &amp;  BISHOP’S COLLEGE IN BETHANY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Until David Lipscomb</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The Disciples Moved Onward Under The Banner                                            “Whatever Is Good For The Church As A Whole Should Be Done By The Church As A Whole”</a:t>
            </a:r>
          </a:p>
        </p:txBody>
      </p:sp>
      <p:sp>
        <p:nvSpPr>
          <p:cNvPr id="7" name="WordArt 9"/>
          <p:cNvSpPr>
            <a:spLocks noChangeArrowheads="1" noChangeShapeType="1" noTextEdit="1"/>
          </p:cNvSpPr>
          <p:nvPr/>
        </p:nvSpPr>
        <p:spPr bwMode="auto">
          <a:xfrm>
            <a:off x="2819399" y="1185705"/>
            <a:ext cx="6477001" cy="1633694"/>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“I know the Lord is always on the side of the right.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But it is my constant anxiety and prayer that 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and this nation will be on the Lord’s side!”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   </a:t>
            </a:r>
          </a:p>
        </p:txBody>
      </p:sp>
      <p:sp>
        <p:nvSpPr>
          <p:cNvPr id="8" name="WordArt 9"/>
          <p:cNvSpPr>
            <a:spLocks noChangeArrowheads="1" noChangeShapeType="1" noTextEdit="1"/>
          </p:cNvSpPr>
          <p:nvPr/>
        </p:nvSpPr>
        <p:spPr bwMode="auto">
          <a:xfrm>
            <a:off x="2819399" y="2592475"/>
            <a:ext cx="6629401" cy="1369924"/>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"We have been the recipients of the choicest bounties of heaven.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We have been preserved,  the many years, in peace and prosperity.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   </a:t>
            </a:r>
          </a:p>
        </p:txBody>
      </p:sp>
      <p:sp>
        <p:nvSpPr>
          <p:cNvPr id="9" name="WordArt 10"/>
          <p:cNvSpPr>
            <a:spLocks noChangeArrowheads="1" noChangeShapeType="1" noTextEdit="1"/>
          </p:cNvSpPr>
          <p:nvPr/>
        </p:nvSpPr>
        <p:spPr bwMode="auto">
          <a:xfrm>
            <a:off x="2819399" y="3717890"/>
            <a:ext cx="6553201" cy="93031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We have grown in numbers,  wealth &amp; 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  as no other nation has ever grown.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BUT WE HAVE FORGOTTEN GOD!"</a:t>
            </a:r>
          </a:p>
        </p:txBody>
      </p:sp>
      <p:sp>
        <p:nvSpPr>
          <p:cNvPr id="2" name="Rectangle 1">
            <a:extLst>
              <a:ext uri="{FF2B5EF4-FFF2-40B4-BE49-F238E27FC236}">
                <a16:creationId xmlns:a16="http://schemas.microsoft.com/office/drawing/2014/main" id="{1DF43443-7447-4EA9-893B-E605585B8A83}"/>
              </a:ext>
            </a:extLst>
          </p:cNvPr>
          <p:cNvSpPr/>
          <p:nvPr/>
        </p:nvSpPr>
        <p:spPr>
          <a:xfrm>
            <a:off x="1229139" y="130629"/>
            <a:ext cx="973372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0000">
                      <a:lumMod val="75000"/>
                    </a:srgbClr>
                  </a:solidFill>
                  <a:prstDash val="solid"/>
                </a:ln>
                <a:solidFill>
                  <a:srgbClr val="2D2DB9">
                    <a:lumMod val="20000"/>
                    <a:lumOff val="80000"/>
                  </a:srgbClr>
                </a:solidFill>
                <a:effectLst>
                  <a:outerShdw dist="38100" dir="2640000" algn="bl" rotWithShape="0">
                    <a:srgbClr val="000000">
                      <a:lumMod val="75000"/>
                    </a:srgbClr>
                  </a:outerShdw>
                </a:effectLst>
                <a:uLnTx/>
                <a:uFillTx/>
                <a:latin typeface="Times New Roman"/>
                <a:ea typeface="+mn-ea"/>
                <a:cs typeface="+mn-cs"/>
              </a:rPr>
              <a:t>OUR NATIONAL INIQUITY</a:t>
            </a:r>
          </a:p>
        </p:txBody>
      </p:sp>
    </p:spTree>
    <p:extLst>
      <p:ext uri="{BB962C8B-B14F-4D97-AF65-F5344CB8AC3E}">
        <p14:creationId xmlns:p14="http://schemas.microsoft.com/office/powerpoint/2010/main" val="155570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28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4/3*#ppt_w"/>
                                          </p:val>
                                        </p:tav>
                                        <p:tav tm="100000">
                                          <p:val>
                                            <p:strVal val="#ppt_w"/>
                                          </p:val>
                                        </p:tav>
                                      </p:tavLst>
                                    </p:anim>
                                    <p:anim calcmode="lin" valueType="num">
                                      <p:cBhvr>
                                        <p:cTn id="24" dur="5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mph" presetSubtype="0" fill="hold" nodeType="clickEffect">
                                  <p:stCondLst>
                                    <p:cond delay="0"/>
                                  </p:stCondLst>
                                  <p:iterate type="lt">
                                    <p:tmPct val="4000"/>
                                  </p:iterate>
                                  <p:childTnLst>
                                    <p:set>
                                      <p:cBhvr override="childStyle">
                                        <p:cTn id="28" dur="500" fill="hold"/>
                                        <p:tgtEl>
                                          <p:spTgt spid="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96445" y="867267"/>
            <a:ext cx="7785755" cy="507831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Searching For &amp; Saving Of Exposed   &amp; Disposed Of Baby Girls Created Good Reputation &amp; Caused Gender Disparity In The Early Church!  </a:t>
            </a:r>
          </a:p>
        </p:txBody>
      </p:sp>
    </p:spTree>
    <p:extLst>
      <p:ext uri="{BB962C8B-B14F-4D97-AF65-F5344CB8AC3E}">
        <p14:creationId xmlns:p14="http://schemas.microsoft.com/office/powerpoint/2010/main" val="11709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24130" name="Rectangle 2"/>
          <p:cNvSpPr>
            <a:spLocks noGrp="1" noChangeArrowheads="1"/>
          </p:cNvSpPr>
          <p:nvPr>
            <p:ph type="title"/>
          </p:nvPr>
        </p:nvSpPr>
        <p:spPr>
          <a:xfrm>
            <a:off x="1752600" y="0"/>
            <a:ext cx="8686800" cy="838200"/>
          </a:xfrm>
        </p:spPr>
        <p:txBody>
          <a:bodyPr/>
          <a:lstStyle/>
          <a:p>
            <a:r>
              <a:rPr lang="en-US" sz="2000" dirty="0">
                <a:solidFill>
                  <a:schemeClr val="bg1"/>
                </a:solidFill>
                <a:effectLst>
                  <a:outerShdw blurRad="38100" dist="38100" dir="2700000" algn="tl">
                    <a:srgbClr val="C0C0C0"/>
                  </a:outerShdw>
                </a:effectLst>
              </a:rPr>
              <a:t>“Both (parties) read the same Bible,  and pray to the same God;  and each invokes His aid against the other.  It may seem strange that any men should dare to ask a just God’s assistance in wringing their bread from the sweat of other men’s faces.”</a:t>
            </a:r>
          </a:p>
        </p:txBody>
      </p:sp>
      <p:sp>
        <p:nvSpPr>
          <p:cNvPr id="2224131" name="WordArt 3"/>
          <p:cNvSpPr>
            <a:spLocks noChangeArrowheads="1" noChangeShapeType="1" noTextEdit="1"/>
          </p:cNvSpPr>
          <p:nvPr/>
        </p:nvSpPr>
        <p:spPr bwMode="auto">
          <a:xfrm>
            <a:off x="4648200" y="6477000"/>
            <a:ext cx="2590800"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Abraham Lincoln</a:t>
            </a:r>
          </a:p>
        </p:txBody>
      </p:sp>
      <p:sp>
        <p:nvSpPr>
          <p:cNvPr id="2224132" name="Comment 4"/>
          <p:cNvSpPr>
            <a:spLocks noChangeArrowheads="1"/>
          </p:cNvSpPr>
          <p:nvPr/>
        </p:nvSpPr>
        <p:spPr bwMode="auto">
          <a:xfrm>
            <a:off x="1295400" y="-1752600"/>
            <a:ext cx="9753600" cy="144655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To Our Shame The Social Issues That Concerned The Restoration Movement To The Exclusion Of Slavery Both Thirty Years Prior &amp; Thirty Years After The Civil War Were Recreation Related:   Dancing – Card Playing – Horse Racing – Cock Fights – Gambling.  Tobacco &amp; Temperance Issues Did Divide. The Only Social Issue Non-Recreational Getting Attention Was That Of Secret Societies – i.e. Masonry. </a:t>
            </a:r>
          </a:p>
        </p:txBody>
      </p:sp>
      <p:pic>
        <p:nvPicPr>
          <p:cNvPr id="2224133" name="Picture 5" descr="C:\Documents and Settings\Owner\My Documents\Educational Illustrations\2766433846_62551a5b58.jpg"/>
          <p:cNvPicPr>
            <a:picLocks noChangeAspect="1" noChangeArrowheads="1"/>
          </p:cNvPicPr>
          <p:nvPr/>
        </p:nvPicPr>
        <p:blipFill>
          <a:blip r:embed="rId4" cstate="print"/>
          <a:srcRect/>
          <a:stretch>
            <a:fillRect/>
          </a:stretch>
        </p:blipFill>
        <p:spPr bwMode="auto">
          <a:xfrm>
            <a:off x="0" y="0"/>
            <a:ext cx="12192000" cy="6857999"/>
          </a:xfrm>
          <a:prstGeom prst="rect">
            <a:avLst/>
          </a:prstGeom>
          <a:noFill/>
        </p:spPr>
      </p:pic>
      <p:pic>
        <p:nvPicPr>
          <p:cNvPr id="9097217" name="Picture 1"/>
          <p:cNvPicPr>
            <a:picLocks noChangeAspect="1" noChangeArrowheads="1"/>
          </p:cNvPicPr>
          <p:nvPr/>
        </p:nvPicPr>
        <p:blipFill>
          <a:blip r:embed="rId5" cstate="print"/>
          <a:srcRect/>
          <a:stretch>
            <a:fillRect/>
          </a:stretch>
        </p:blipFill>
        <p:spPr bwMode="auto">
          <a:xfrm>
            <a:off x="1" y="0"/>
            <a:ext cx="12192000" cy="6857999"/>
          </a:xfrm>
          <a:prstGeom prst="rect">
            <a:avLst/>
          </a:prstGeom>
          <a:noFill/>
          <a:ln w="9525">
            <a:noFill/>
            <a:miter lim="800000"/>
            <a:headEnd/>
            <a:tailEnd/>
          </a:ln>
        </p:spPr>
      </p:pic>
    </p:spTree>
    <p:extLst>
      <p:ext uri="{BB962C8B-B14F-4D97-AF65-F5344CB8AC3E}">
        <p14:creationId xmlns:p14="http://schemas.microsoft.com/office/powerpoint/2010/main" val="418852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2224133"/>
                                        </p:tgtEl>
                                        <p:attrNameLst>
                                          <p:attrName>style.visibility</p:attrName>
                                        </p:attrNameLst>
                                      </p:cBhvr>
                                      <p:to>
                                        <p:strVal val="visible"/>
                                      </p:to>
                                    </p:set>
                                    <p:anim calcmode="lin" valueType="num">
                                      <p:cBhvr>
                                        <p:cTn id="7" dur="5000" fill="hold"/>
                                        <p:tgtEl>
                                          <p:spTgt spid="2224133"/>
                                        </p:tgtEl>
                                        <p:attrNameLst>
                                          <p:attrName>ppt_w</p:attrName>
                                        </p:attrNameLst>
                                      </p:cBhvr>
                                      <p:tavLst>
                                        <p:tav tm="0" fmla="#ppt_w*sin(2.5*pi*$)">
                                          <p:val>
                                            <p:fltVal val="0"/>
                                          </p:val>
                                        </p:tav>
                                        <p:tav tm="100000">
                                          <p:val>
                                            <p:fltVal val="1"/>
                                          </p:val>
                                        </p:tav>
                                      </p:tavLst>
                                    </p:anim>
                                    <p:anim calcmode="lin" valueType="num">
                                      <p:cBhvr>
                                        <p:cTn id="8" dur="5000" fill="hold"/>
                                        <p:tgtEl>
                                          <p:spTgt spid="222413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9097217"/>
                                        </p:tgtEl>
                                        <p:attrNameLst>
                                          <p:attrName>style.visibility</p:attrName>
                                        </p:attrNameLst>
                                      </p:cBhvr>
                                      <p:to>
                                        <p:strVal val="visible"/>
                                      </p:to>
                                    </p:set>
                                    <p:animEffect transition="in" filter="dissolve">
                                      <p:cBhvr>
                                        <p:cTn id="13" dur="5000"/>
                                        <p:tgtEl>
                                          <p:spTgt spid="9097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67334" name="Text Box 6"/>
          <p:cNvSpPr txBox="1">
            <a:spLocks noChangeArrowheads="1"/>
          </p:cNvSpPr>
          <p:nvPr/>
        </p:nvSpPr>
        <p:spPr bwMode="auto">
          <a:xfrm>
            <a:off x="7904163" y="5607051"/>
            <a:ext cx="2362200" cy="40011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a:ea typeface="ＭＳ Ｐゴシック"/>
                <a:cs typeface="Arial" charset="0"/>
              </a:rPr>
              <a:t>Sojourner Truth</a:t>
            </a:r>
          </a:p>
        </p:txBody>
      </p:sp>
      <p:sp>
        <p:nvSpPr>
          <p:cNvPr id="867337" name="Rectangle 9"/>
          <p:cNvSpPr>
            <a:spLocks noGrp="1" noChangeArrowheads="1"/>
          </p:cNvSpPr>
          <p:nvPr>
            <p:ph type="title"/>
          </p:nvPr>
        </p:nvSpPr>
        <p:spPr/>
        <p:txBody>
          <a:bodyPr/>
          <a:lstStyle/>
          <a:p>
            <a:r>
              <a:rPr lang="en-US"/>
              <a:t>Slavery, War, and Social Reform</a:t>
            </a:r>
          </a:p>
        </p:txBody>
      </p:sp>
      <p:sp>
        <p:nvSpPr>
          <p:cNvPr id="867338" name="Rectangle 10"/>
          <p:cNvSpPr>
            <a:spLocks noGrp="1" noChangeArrowheads="1"/>
          </p:cNvSpPr>
          <p:nvPr>
            <p:ph type="body" idx="1"/>
          </p:nvPr>
        </p:nvSpPr>
        <p:spPr>
          <a:xfrm>
            <a:off x="2590800" y="990600"/>
            <a:ext cx="5181600" cy="5410200"/>
          </a:xfrm>
        </p:spPr>
        <p:txBody>
          <a:bodyPr/>
          <a:lstStyle/>
          <a:p>
            <a:r>
              <a:rPr lang="en-US"/>
              <a:t>Isabella, an African-American slave, gained her freedom in 1843.</a:t>
            </a:r>
          </a:p>
          <a:p>
            <a:r>
              <a:rPr lang="en-US"/>
              <a:t>She changed her name to “Sojourner Truth” and travelled “up and down the land, showing people their sins,” calling Christians to see the need for social reforms.</a:t>
            </a:r>
          </a:p>
        </p:txBody>
      </p:sp>
      <p:pic>
        <p:nvPicPr>
          <p:cNvPr id="867339" name="Picture 11" descr="SojournerTruth"/>
          <p:cNvPicPr>
            <a:picLocks noChangeAspect="1" noChangeArrowheads="1"/>
          </p:cNvPicPr>
          <p:nvPr/>
        </p:nvPicPr>
        <p:blipFill>
          <a:blip r:embed="rId4" cstate="print"/>
          <a:srcRect/>
          <a:stretch>
            <a:fillRect/>
          </a:stretch>
        </p:blipFill>
        <p:spPr bwMode="auto">
          <a:xfrm>
            <a:off x="7772400" y="1295402"/>
            <a:ext cx="2565400" cy="4264025"/>
          </a:xfrm>
          <a:prstGeom prst="rect">
            <a:avLst/>
          </a:prstGeom>
          <a:noFill/>
          <a:effectLst>
            <a:outerShdw dist="35921" dir="2700000" algn="ctr" rotWithShape="0">
              <a:srgbClr val="808080"/>
            </a:outerShdw>
          </a:effectLst>
        </p:spPr>
      </p:pic>
    </p:spTree>
    <p:extLst>
      <p:ext uri="{BB962C8B-B14F-4D97-AF65-F5344CB8AC3E}">
        <p14:creationId xmlns:p14="http://schemas.microsoft.com/office/powerpoint/2010/main" val="640220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7339"/>
                                        </p:tgtEl>
                                        <p:attrNameLst>
                                          <p:attrName>style.visibility</p:attrName>
                                        </p:attrNameLst>
                                      </p:cBhvr>
                                      <p:to>
                                        <p:strVal val="visible"/>
                                      </p:to>
                                    </p:set>
                                    <p:animEffect transition="in" filter="fade">
                                      <p:cBhvr>
                                        <p:cTn id="7" dur="1000"/>
                                        <p:tgtEl>
                                          <p:spTgt spid="867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12905473" name="Rectangle 1"/>
          <p:cNvSpPr>
            <a:spLocks noChangeArrowheads="1"/>
          </p:cNvSpPr>
          <p:nvPr/>
        </p:nvSpPr>
        <p:spPr bwMode="auto">
          <a:xfrm>
            <a:off x="1905000" y="251024"/>
            <a:ext cx="7097598" cy="19697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itchFamily="34" charset="0"/>
                <a:ea typeface="Times New Roman" pitchFamily="18" charset="0"/>
                <a:cs typeface="Times New Roman" pitchFamily="18" charset="0"/>
              </a:rPr>
              <a:t>We maintain that no compensation should be given to the planters emancipating their slaves:</a:t>
            </a:r>
            <a:endParaRPr kumimoji="0" lang="en-US" sz="14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itchFamily="34" charset="0"/>
                <a:ea typeface="Times New Roman" pitchFamily="18" charset="0"/>
                <a:cs typeface="Times New Roman" pitchFamily="18" charset="0"/>
              </a:rPr>
              <a:t>Because it would be a surrender of the great fundamental principle,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libri" pitchFamily="34" charset="0"/>
                <a:ea typeface="Times New Roman" pitchFamily="18" charset="0"/>
                <a:cs typeface="Times New Roman" pitchFamily="18" charset="0"/>
              </a:rPr>
              <a:t>that man cannot hold property in man;</a:t>
            </a:r>
            <a:r>
              <a:rPr kumimoji="0" lang="en-US" sz="18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srgbClr val="FFFF00"/>
                </a:solidFill>
                <a:effectLst/>
                <a:uLnTx/>
                <a:uFillTx/>
                <a:latin typeface="Calibri" pitchFamily="34" charset="0"/>
                <a:ea typeface="Times New Roman" pitchFamily="18" charset="0"/>
                <a:cs typeface="Times New Roman" pitchFamily="18" charset="0"/>
              </a:rPr>
              <a:t>Because slavery is a crime, and therefore is not an article to be sold;</a:t>
            </a:r>
            <a:r>
              <a:rPr kumimoji="0" lang="en-US" sz="1800"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srgbClr val="FFFF00"/>
                </a:solidFill>
                <a:effectLst/>
                <a:uLnTx/>
                <a:uFillTx/>
                <a:latin typeface="Calibri" pitchFamily="34" charset="0"/>
                <a:ea typeface="Times New Roman" pitchFamily="18" charset="0"/>
                <a:cs typeface="Times New Roman" pitchFamily="18" charset="0"/>
              </a:rPr>
              <a:t>Because the holders of slaves are not the just proprietors of what they claim; Freeing the slave is not depriving them of property, but restoring it to its rightful owner; it is not wronging the master, but righting the slave — restoring him to himself!</a:t>
            </a:r>
            <a:endParaRPr kumimoji="0" lang="en-US" sz="180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sp>
        <p:nvSpPr>
          <p:cNvPr id="6" name="Rectangle 5"/>
          <p:cNvSpPr/>
          <p:nvPr/>
        </p:nvSpPr>
        <p:spPr>
          <a:xfrm>
            <a:off x="1905000" y="2111604"/>
            <a:ext cx="6477000"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From the Anti-Slavery Society</a:t>
            </a:r>
          </a:p>
        </p:txBody>
      </p:sp>
    </p:spTree>
    <p:extLst>
      <p:ext uri="{BB962C8B-B14F-4D97-AF65-F5344CB8AC3E}">
        <p14:creationId xmlns:p14="http://schemas.microsoft.com/office/powerpoint/2010/main" val="35966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905473"/>
                                        </p:tgtEl>
                                        <p:attrNameLst>
                                          <p:attrName>style.visibility</p:attrName>
                                        </p:attrNameLst>
                                      </p:cBhvr>
                                      <p:to>
                                        <p:strVal val="visible"/>
                                      </p:to>
                                    </p:set>
                                    <p:anim to="" calcmode="lin" valueType="num">
                                      <p:cBhvr>
                                        <p:cTn id="7" dur="1" fill="hold"/>
                                        <p:tgtEl>
                                          <p:spTgt spid="1290547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5473" grpId="0"/>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84130" name="Rectangle 2" descr="Medium wood">
            <a:extLst>
              <a:ext uri="{FF2B5EF4-FFF2-40B4-BE49-F238E27FC236}">
                <a16:creationId xmlns:a16="http://schemas.microsoft.com/office/drawing/2014/main" id="{F05B4668-50F4-4BB0-B122-73224BC474BB}"/>
              </a:ext>
            </a:extLst>
          </p:cNvPr>
          <p:cNvSpPr>
            <a:spLocks noGrp="1" noChangeArrowheads="1"/>
          </p:cNvSpPr>
          <p:nvPr>
            <p:ph type="title"/>
          </p:nvPr>
        </p:nvSpPr>
        <p:spPr>
          <a:xfrm>
            <a:off x="1905000" y="152400"/>
            <a:ext cx="8382000" cy="1524000"/>
          </a:xfrm>
          <a:blipFill dpi="0" rotWithShape="0">
            <a:blip r:embed="rId5" cstate="print"/>
            <a:srcRect/>
            <a:tile tx="0" ty="0" sx="100000" sy="100000" flip="none" algn="tl"/>
          </a:blipFill>
        </p:spPr>
        <p:txBody>
          <a:bodyPr/>
          <a:lstStyle/>
          <a:p>
            <a:pPr eaLnBrk="1" hangingPunct="1">
              <a:defRPr/>
            </a:pPr>
            <a:r>
              <a:rPr lang="en-US" sz="5400" b="1">
                <a:effectLst>
                  <a:outerShdw blurRad="38100" dist="38100" dir="2700000" algn="tl">
                    <a:srgbClr val="000000"/>
                  </a:outerShdw>
                </a:effectLst>
                <a:ea typeface="+mj-ea"/>
              </a:rPr>
              <a:t>Civilized Culture Index:</a:t>
            </a:r>
            <a:r>
              <a:rPr lang="en-US" sz="2800" b="1">
                <a:effectLst>
                  <a:outerShdw blurRad="38100" dist="38100" dir="2700000" algn="tl">
                    <a:srgbClr val="000000"/>
                  </a:outerShdw>
                </a:effectLst>
                <a:ea typeface="+mj-ea"/>
              </a:rPr>
              <a:t>  </a:t>
            </a:r>
            <a:r>
              <a:rPr lang="en-US" sz="4000" b="1">
                <a:solidFill>
                  <a:srgbClr val="FFFF00"/>
                </a:solidFill>
                <a:effectLst>
                  <a:outerShdw blurRad="38100" dist="38100" dir="2700000" algn="tl">
                    <a:srgbClr val="000000"/>
                  </a:outerShdw>
                </a:effectLst>
                <a:ea typeface="+mj-ea"/>
              </a:rPr>
              <a:t>Civic Virtues Compensate Vice</a:t>
            </a:r>
            <a:r>
              <a:rPr lang="en-US">
                <a:ea typeface="+mj-ea"/>
              </a:rPr>
              <a:t> </a:t>
            </a:r>
          </a:p>
        </p:txBody>
      </p:sp>
      <p:sp>
        <p:nvSpPr>
          <p:cNvPr id="1584131" name="Rectangle 3" descr="Papyrus">
            <a:extLst>
              <a:ext uri="{FF2B5EF4-FFF2-40B4-BE49-F238E27FC236}">
                <a16:creationId xmlns:a16="http://schemas.microsoft.com/office/drawing/2014/main" id="{88A36A86-905C-488A-B63E-E4E0ABEE4D28}"/>
              </a:ext>
            </a:extLst>
          </p:cNvPr>
          <p:cNvSpPr>
            <a:spLocks noGrp="1" noChangeArrowheads="1"/>
          </p:cNvSpPr>
          <p:nvPr>
            <p:ph type="body" idx="1"/>
          </p:nvPr>
        </p:nvSpPr>
        <p:spPr>
          <a:xfrm>
            <a:off x="1828800" y="1828800"/>
            <a:ext cx="8458200" cy="4800600"/>
          </a:xfrm>
          <a:blipFill dpi="0" rotWithShape="0">
            <a:blip r:embed="rId6" cstate="print"/>
            <a:srcRect/>
            <a:tile tx="0" ty="0" sx="100000" sy="100000" flip="none" algn="tl"/>
          </a:blipFill>
        </p:spPr>
        <p:txBody>
          <a:bodyPr/>
          <a:lstStyle/>
          <a:p>
            <a:pPr eaLnBrk="1" hangingPunct="1">
              <a:lnSpc>
                <a:spcPct val="90000"/>
              </a:lnSpc>
              <a:defRPr/>
            </a:pPr>
            <a:r>
              <a:rPr lang="en-US">
                <a:solidFill>
                  <a:srgbClr val="000000"/>
                </a:solidFill>
                <a:effectLst>
                  <a:outerShdw blurRad="38100" dist="38100" dir="2700000" algn="tl">
                    <a:srgbClr val="FFFFFF"/>
                  </a:outerShdw>
                </a:effectLst>
                <a:ea typeface="+mn-ea"/>
              </a:rPr>
              <a:t>Invisible Coordination: Cultural Inculcation</a:t>
            </a:r>
          </a:p>
          <a:p>
            <a:pPr eaLnBrk="1" hangingPunct="1">
              <a:lnSpc>
                <a:spcPct val="90000"/>
              </a:lnSpc>
              <a:defRPr/>
            </a:pPr>
            <a:r>
              <a:rPr lang="en-US">
                <a:solidFill>
                  <a:srgbClr val="000000"/>
                </a:solidFill>
                <a:effectLst>
                  <a:outerShdw blurRad="38100" dist="38100" dir="2700000" algn="tl">
                    <a:srgbClr val="FFFFFF"/>
                  </a:outerShdw>
                </a:effectLst>
                <a:ea typeface="+mn-ea"/>
              </a:rPr>
              <a:t>Invisible Coordination: Lone Internalization</a:t>
            </a:r>
          </a:p>
          <a:p>
            <a:pPr eaLnBrk="1" hangingPunct="1">
              <a:lnSpc>
                <a:spcPct val="90000"/>
              </a:lnSpc>
              <a:defRPr/>
            </a:pPr>
            <a:r>
              <a:rPr lang="en-US">
                <a:solidFill>
                  <a:srgbClr val="000000"/>
                </a:solidFill>
                <a:effectLst>
                  <a:outerShdw blurRad="38100" dist="38100" dir="2700000" algn="tl">
                    <a:srgbClr val="FFFFFF"/>
                  </a:outerShdw>
                </a:effectLst>
                <a:ea typeface="+mn-ea"/>
              </a:rPr>
              <a:t>Failure Indicator:  Utility Value Wrong Acts</a:t>
            </a:r>
          </a:p>
          <a:p>
            <a:pPr eaLnBrk="1" hangingPunct="1">
              <a:lnSpc>
                <a:spcPct val="90000"/>
              </a:lnSpc>
              <a:defRPr/>
            </a:pPr>
            <a:r>
              <a:rPr lang="en-US">
                <a:solidFill>
                  <a:srgbClr val="000000"/>
                </a:solidFill>
                <a:effectLst>
                  <a:outerShdw blurRad="38100" dist="38100" dir="2700000" algn="tl">
                    <a:srgbClr val="FFFFFF"/>
                  </a:outerShdw>
                </a:effectLst>
                <a:ea typeface="+mn-ea"/>
              </a:rPr>
              <a:t>Social Gaming:  Self-Interest Act Is To Evil</a:t>
            </a:r>
          </a:p>
          <a:p>
            <a:pPr eaLnBrk="1" hangingPunct="1">
              <a:lnSpc>
                <a:spcPct val="90000"/>
              </a:lnSpc>
              <a:defRPr/>
            </a:pPr>
            <a:r>
              <a:rPr lang="en-US">
                <a:solidFill>
                  <a:srgbClr val="000000"/>
                </a:solidFill>
                <a:effectLst>
                  <a:outerShdw blurRad="38100" dist="38100" dir="2700000" algn="tl">
                    <a:srgbClr val="FFFFFF"/>
                  </a:outerShdw>
                </a:effectLst>
                <a:ea typeface="+mn-ea"/>
              </a:rPr>
              <a:t>Signal:  High Good Not Equal Order Of Evil</a:t>
            </a:r>
          </a:p>
          <a:p>
            <a:pPr eaLnBrk="1" hangingPunct="1">
              <a:lnSpc>
                <a:spcPct val="90000"/>
              </a:lnSpc>
              <a:defRPr/>
            </a:pPr>
            <a:r>
              <a:rPr lang="en-US">
                <a:solidFill>
                  <a:srgbClr val="000000"/>
                </a:solidFill>
                <a:effectLst>
                  <a:outerShdw blurRad="38100" dist="38100" dir="2700000" algn="tl">
                    <a:srgbClr val="FFFFFF"/>
                  </a:outerShdw>
                </a:effectLst>
                <a:ea typeface="+mn-ea"/>
              </a:rPr>
              <a:t>Vertical Virtuous Cannot Right Large Scale:</a:t>
            </a:r>
          </a:p>
          <a:p>
            <a:pPr eaLnBrk="1" hangingPunct="1">
              <a:lnSpc>
                <a:spcPct val="90000"/>
              </a:lnSpc>
              <a:buClr>
                <a:srgbClr val="CC3300"/>
              </a:buClr>
              <a:buFont typeface="Wingdings" panose="05000000000000000000" pitchFamily="2" charset="2"/>
              <a:buChar char="§"/>
              <a:defRPr/>
            </a:pPr>
            <a:r>
              <a:rPr lang="en-US" u="sng">
                <a:solidFill>
                  <a:srgbClr val="000000"/>
                </a:solidFill>
                <a:effectLst>
                  <a:outerShdw blurRad="38100" dist="38100" dir="2700000" algn="tl">
                    <a:srgbClr val="FFFFFF"/>
                  </a:outerShdw>
                </a:effectLst>
                <a:ea typeface="+mn-ea"/>
              </a:rPr>
              <a:t>Horror Class Horizontal Human Exploitation</a:t>
            </a:r>
          </a:p>
          <a:p>
            <a:pPr eaLnBrk="1" hangingPunct="1">
              <a:lnSpc>
                <a:spcPct val="90000"/>
              </a:lnSpc>
              <a:buClr>
                <a:srgbClr val="CC3300"/>
              </a:buClr>
              <a:buFont typeface="Wingdings" panose="05000000000000000000" pitchFamily="2" charset="2"/>
              <a:buChar char="§"/>
              <a:defRPr/>
            </a:pPr>
            <a:r>
              <a:rPr lang="en-US" u="sng">
                <a:solidFill>
                  <a:srgbClr val="000000"/>
                </a:solidFill>
                <a:effectLst>
                  <a:outerShdw blurRad="38100" dist="38100" dir="2700000" algn="tl">
                    <a:srgbClr val="FFFFFF"/>
                  </a:outerShdw>
                </a:effectLst>
                <a:ea typeface="+mn-ea"/>
              </a:rPr>
              <a:t>Horror Class Horizontal Human Oppression</a:t>
            </a:r>
          </a:p>
          <a:p>
            <a:pPr eaLnBrk="1" hangingPunct="1">
              <a:lnSpc>
                <a:spcPct val="90000"/>
              </a:lnSpc>
              <a:buClr>
                <a:srgbClr val="CC3300"/>
              </a:buClr>
              <a:buFont typeface="Wingdings" panose="05000000000000000000" pitchFamily="2" charset="2"/>
              <a:buChar char="§"/>
              <a:defRPr/>
            </a:pPr>
            <a:r>
              <a:rPr lang="en-US" u="sng">
                <a:solidFill>
                  <a:srgbClr val="000000"/>
                </a:solidFill>
                <a:effectLst>
                  <a:outerShdw blurRad="38100" dist="38100" dir="2700000" algn="tl">
                    <a:srgbClr val="FFFFFF"/>
                  </a:outerShdw>
                </a:effectLst>
                <a:ea typeface="+mn-ea"/>
              </a:rPr>
              <a:t>Horror Class Horizontal Human Degradation</a:t>
            </a:r>
          </a:p>
          <a:p>
            <a:pPr eaLnBrk="1" hangingPunct="1">
              <a:lnSpc>
                <a:spcPct val="90000"/>
              </a:lnSpc>
              <a:defRPr/>
            </a:pPr>
            <a:endParaRPr lang="en-US">
              <a:effectLst>
                <a:outerShdw blurRad="38100" dist="38100" dir="2700000" algn="tl">
                  <a:srgbClr val="000000"/>
                </a:outerShdw>
              </a:effectLst>
              <a:ea typeface="+mn-ea"/>
            </a:endParaRPr>
          </a:p>
          <a:p>
            <a:pPr eaLnBrk="1" hangingPunct="1">
              <a:lnSpc>
                <a:spcPct val="90000"/>
              </a:lnSpc>
              <a:defRPr/>
            </a:pPr>
            <a:endParaRPr lang="en-US" sz="2000">
              <a:ea typeface="+mn-ea"/>
            </a:endParaRPr>
          </a:p>
          <a:p>
            <a:pPr eaLnBrk="1" hangingPunct="1">
              <a:lnSpc>
                <a:spcPct val="90000"/>
              </a:lnSpc>
              <a:defRPr/>
            </a:pPr>
            <a:endParaRPr lang="en-US" sz="2000">
              <a:ea typeface="+mn-ea"/>
            </a:endParaRPr>
          </a:p>
          <a:p>
            <a:pPr eaLnBrk="1" hangingPunct="1">
              <a:lnSpc>
                <a:spcPct val="90000"/>
              </a:lnSpc>
              <a:defRPr/>
            </a:pPr>
            <a:r>
              <a:rPr lang="en-US" sz="2000">
                <a:ea typeface="+mn-ea"/>
              </a:rPr>
              <a:t>   </a:t>
            </a:r>
          </a:p>
        </p:txBody>
      </p:sp>
    </p:spTree>
    <p:extLst>
      <p:ext uri="{BB962C8B-B14F-4D97-AF65-F5344CB8AC3E}">
        <p14:creationId xmlns:p14="http://schemas.microsoft.com/office/powerpoint/2010/main" val="49431821"/>
      </p:ext>
    </p:extLst>
  </p:cSld>
  <p:clrMapOvr>
    <a:masterClrMapping/>
  </p:clrMapOvr>
  <p:transition spd="slow">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584131">
                                            <p:txEl>
                                              <p:pRg st="0" end="0"/>
                                            </p:txEl>
                                          </p:spTgt>
                                        </p:tgtEl>
                                        <p:attrNameLst>
                                          <p:attrName>style.visibility</p:attrName>
                                        </p:attrNameLst>
                                      </p:cBhvr>
                                      <p:to>
                                        <p:strVal val="visible"/>
                                      </p:to>
                                    </p:set>
                                    <p:anim calcmode="lin" valueType="num">
                                      <p:cBhvr>
                                        <p:cTn id="7" dur="500" fill="hold"/>
                                        <p:tgtEl>
                                          <p:spTgt spid="1584131">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1584131">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1584131">
                                            <p:txEl>
                                              <p:pRg st="1" end="1"/>
                                            </p:txEl>
                                          </p:spTgt>
                                        </p:tgtEl>
                                        <p:attrNameLst>
                                          <p:attrName>style.visibility</p:attrName>
                                        </p:attrNameLst>
                                      </p:cBhvr>
                                      <p:to>
                                        <p:strVal val="visible"/>
                                      </p:to>
                                    </p:set>
                                    <p:anim calcmode="lin" valueType="num">
                                      <p:cBhvr>
                                        <p:cTn id="13" dur="500" fill="hold"/>
                                        <p:tgtEl>
                                          <p:spTgt spid="1584131">
                                            <p:txEl>
                                              <p:pRg st="1" end="1"/>
                                            </p:txEl>
                                          </p:spTgt>
                                        </p:tgtEl>
                                        <p:attrNameLst>
                                          <p:attrName>ppt_w</p:attrName>
                                        </p:attrNameLst>
                                      </p:cBhvr>
                                      <p:tavLst>
                                        <p:tav tm="0">
                                          <p:val>
                                            <p:strVal val="4*#ppt_w"/>
                                          </p:val>
                                        </p:tav>
                                        <p:tav tm="100000">
                                          <p:val>
                                            <p:strVal val="#ppt_w"/>
                                          </p:val>
                                        </p:tav>
                                      </p:tavLst>
                                    </p:anim>
                                    <p:anim calcmode="lin" valueType="num">
                                      <p:cBhvr>
                                        <p:cTn id="14" dur="500" fill="hold"/>
                                        <p:tgtEl>
                                          <p:spTgt spid="1584131">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1584131">
                                            <p:txEl>
                                              <p:pRg st="2" end="2"/>
                                            </p:txEl>
                                          </p:spTgt>
                                        </p:tgtEl>
                                        <p:attrNameLst>
                                          <p:attrName>style.visibility</p:attrName>
                                        </p:attrNameLst>
                                      </p:cBhvr>
                                      <p:to>
                                        <p:strVal val="visible"/>
                                      </p:to>
                                    </p:set>
                                    <p:anim calcmode="lin" valueType="num">
                                      <p:cBhvr>
                                        <p:cTn id="19" dur="500" fill="hold"/>
                                        <p:tgtEl>
                                          <p:spTgt spid="1584131">
                                            <p:txEl>
                                              <p:pRg st="2" end="2"/>
                                            </p:txEl>
                                          </p:spTgt>
                                        </p:tgtEl>
                                        <p:attrNameLst>
                                          <p:attrName>ppt_w</p:attrName>
                                        </p:attrNameLst>
                                      </p:cBhvr>
                                      <p:tavLst>
                                        <p:tav tm="0">
                                          <p:val>
                                            <p:strVal val="4*#ppt_w"/>
                                          </p:val>
                                        </p:tav>
                                        <p:tav tm="100000">
                                          <p:val>
                                            <p:strVal val="#ppt_w"/>
                                          </p:val>
                                        </p:tav>
                                      </p:tavLst>
                                    </p:anim>
                                    <p:anim calcmode="lin" valueType="num">
                                      <p:cBhvr>
                                        <p:cTn id="20" dur="500" fill="hold"/>
                                        <p:tgtEl>
                                          <p:spTgt spid="1584131">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1584131">
                                            <p:txEl>
                                              <p:pRg st="3" end="3"/>
                                            </p:txEl>
                                          </p:spTgt>
                                        </p:tgtEl>
                                        <p:attrNameLst>
                                          <p:attrName>style.visibility</p:attrName>
                                        </p:attrNameLst>
                                      </p:cBhvr>
                                      <p:to>
                                        <p:strVal val="visible"/>
                                      </p:to>
                                    </p:set>
                                    <p:anim calcmode="lin" valueType="num">
                                      <p:cBhvr>
                                        <p:cTn id="25" dur="500" fill="hold"/>
                                        <p:tgtEl>
                                          <p:spTgt spid="1584131">
                                            <p:txEl>
                                              <p:pRg st="3" end="3"/>
                                            </p:txEl>
                                          </p:spTgt>
                                        </p:tgtEl>
                                        <p:attrNameLst>
                                          <p:attrName>ppt_w</p:attrName>
                                        </p:attrNameLst>
                                      </p:cBhvr>
                                      <p:tavLst>
                                        <p:tav tm="0">
                                          <p:val>
                                            <p:strVal val="4*#ppt_w"/>
                                          </p:val>
                                        </p:tav>
                                        <p:tav tm="100000">
                                          <p:val>
                                            <p:strVal val="#ppt_w"/>
                                          </p:val>
                                        </p:tav>
                                      </p:tavLst>
                                    </p:anim>
                                    <p:anim calcmode="lin" valueType="num">
                                      <p:cBhvr>
                                        <p:cTn id="26" dur="500" fill="hold"/>
                                        <p:tgtEl>
                                          <p:spTgt spid="1584131">
                                            <p:txEl>
                                              <p:pRg st="3" end="3"/>
                                            </p:txEl>
                                          </p:spTgt>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2" fill="hold" grpId="0" nodeType="clickEffect">
                                  <p:stCondLst>
                                    <p:cond delay="0"/>
                                  </p:stCondLst>
                                  <p:childTnLst>
                                    <p:set>
                                      <p:cBhvr>
                                        <p:cTn id="30" dur="1" fill="hold">
                                          <p:stCondLst>
                                            <p:cond delay="0"/>
                                          </p:stCondLst>
                                        </p:cTn>
                                        <p:tgtEl>
                                          <p:spTgt spid="1584131">
                                            <p:txEl>
                                              <p:pRg st="4" end="4"/>
                                            </p:txEl>
                                          </p:spTgt>
                                        </p:tgtEl>
                                        <p:attrNameLst>
                                          <p:attrName>style.visibility</p:attrName>
                                        </p:attrNameLst>
                                      </p:cBhvr>
                                      <p:to>
                                        <p:strVal val="visible"/>
                                      </p:to>
                                    </p:set>
                                    <p:anim calcmode="lin" valueType="num">
                                      <p:cBhvr>
                                        <p:cTn id="31" dur="500" fill="hold"/>
                                        <p:tgtEl>
                                          <p:spTgt spid="1584131">
                                            <p:txEl>
                                              <p:pRg st="4" end="4"/>
                                            </p:txEl>
                                          </p:spTgt>
                                        </p:tgtEl>
                                        <p:attrNameLst>
                                          <p:attrName>ppt_w</p:attrName>
                                        </p:attrNameLst>
                                      </p:cBhvr>
                                      <p:tavLst>
                                        <p:tav tm="0">
                                          <p:val>
                                            <p:strVal val="4*#ppt_w"/>
                                          </p:val>
                                        </p:tav>
                                        <p:tav tm="100000">
                                          <p:val>
                                            <p:strVal val="#ppt_w"/>
                                          </p:val>
                                        </p:tav>
                                      </p:tavLst>
                                    </p:anim>
                                    <p:anim calcmode="lin" valueType="num">
                                      <p:cBhvr>
                                        <p:cTn id="32" dur="500" fill="hold"/>
                                        <p:tgtEl>
                                          <p:spTgt spid="1584131">
                                            <p:txEl>
                                              <p:pRg st="4" end="4"/>
                                            </p:txEl>
                                          </p:spTgt>
                                        </p:tgtEl>
                                        <p:attrNameLst>
                                          <p:attrName>ppt_h</p:attrName>
                                        </p:attrNameLst>
                                      </p:cBhvr>
                                      <p:tavLst>
                                        <p:tav tm="0">
                                          <p:val>
                                            <p:strVal val="4*#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1584131">
                                            <p:txEl>
                                              <p:pRg st="5" end="5"/>
                                            </p:txEl>
                                          </p:spTgt>
                                        </p:tgtEl>
                                        <p:attrNameLst>
                                          <p:attrName>style.visibility</p:attrName>
                                        </p:attrNameLst>
                                      </p:cBhvr>
                                      <p:to>
                                        <p:strVal val="visible"/>
                                      </p:to>
                                    </p:set>
                                    <p:anim calcmode="lin" valueType="num">
                                      <p:cBhvr>
                                        <p:cTn id="37" dur="500" fill="hold"/>
                                        <p:tgtEl>
                                          <p:spTgt spid="1584131">
                                            <p:txEl>
                                              <p:pRg st="5" end="5"/>
                                            </p:txEl>
                                          </p:spTgt>
                                        </p:tgtEl>
                                        <p:attrNameLst>
                                          <p:attrName>ppt_w</p:attrName>
                                        </p:attrNameLst>
                                      </p:cBhvr>
                                      <p:tavLst>
                                        <p:tav tm="0">
                                          <p:val>
                                            <p:strVal val="4*#ppt_w"/>
                                          </p:val>
                                        </p:tav>
                                        <p:tav tm="100000">
                                          <p:val>
                                            <p:strVal val="#ppt_w"/>
                                          </p:val>
                                        </p:tav>
                                      </p:tavLst>
                                    </p:anim>
                                    <p:anim calcmode="lin" valueType="num">
                                      <p:cBhvr>
                                        <p:cTn id="38" dur="500" fill="hold"/>
                                        <p:tgtEl>
                                          <p:spTgt spid="1584131">
                                            <p:txEl>
                                              <p:pRg st="5" end="5"/>
                                            </p:txEl>
                                          </p:spTgt>
                                        </p:tgtEl>
                                        <p:attrNameLst>
                                          <p:attrName>ppt_h</p:attrName>
                                        </p:attrNameLst>
                                      </p:cBhvr>
                                      <p:tavLst>
                                        <p:tav tm="0">
                                          <p:val>
                                            <p:strVal val="4*#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1584131">
                                            <p:txEl>
                                              <p:pRg st="6" end="6"/>
                                            </p:txEl>
                                          </p:spTgt>
                                        </p:tgtEl>
                                        <p:attrNameLst>
                                          <p:attrName>style.visibility</p:attrName>
                                        </p:attrNameLst>
                                      </p:cBhvr>
                                      <p:to>
                                        <p:strVal val="visible"/>
                                      </p:to>
                                    </p:set>
                                    <p:anim calcmode="lin" valueType="num">
                                      <p:cBhvr>
                                        <p:cTn id="43" dur="500" fill="hold"/>
                                        <p:tgtEl>
                                          <p:spTgt spid="1584131">
                                            <p:txEl>
                                              <p:pRg st="6" end="6"/>
                                            </p:txEl>
                                          </p:spTgt>
                                        </p:tgtEl>
                                        <p:attrNameLst>
                                          <p:attrName>ppt_w</p:attrName>
                                        </p:attrNameLst>
                                      </p:cBhvr>
                                      <p:tavLst>
                                        <p:tav tm="0">
                                          <p:val>
                                            <p:strVal val="4*#ppt_w"/>
                                          </p:val>
                                        </p:tav>
                                        <p:tav tm="100000">
                                          <p:val>
                                            <p:strVal val="#ppt_w"/>
                                          </p:val>
                                        </p:tav>
                                      </p:tavLst>
                                    </p:anim>
                                    <p:anim calcmode="lin" valueType="num">
                                      <p:cBhvr>
                                        <p:cTn id="44" dur="500" fill="hold"/>
                                        <p:tgtEl>
                                          <p:spTgt spid="1584131">
                                            <p:txEl>
                                              <p:pRg st="6" end="6"/>
                                            </p:txEl>
                                          </p:spTgt>
                                        </p:tgtEl>
                                        <p:attrNameLst>
                                          <p:attrName>ppt_h</p:attrName>
                                        </p:attrNameLst>
                                      </p:cBhvr>
                                      <p:tavLst>
                                        <p:tav tm="0">
                                          <p:val>
                                            <p:strVal val="4*#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32" fill="hold" grpId="0" nodeType="clickEffect">
                                  <p:stCondLst>
                                    <p:cond delay="0"/>
                                  </p:stCondLst>
                                  <p:childTnLst>
                                    <p:set>
                                      <p:cBhvr>
                                        <p:cTn id="48" dur="1" fill="hold">
                                          <p:stCondLst>
                                            <p:cond delay="0"/>
                                          </p:stCondLst>
                                        </p:cTn>
                                        <p:tgtEl>
                                          <p:spTgt spid="1584131">
                                            <p:txEl>
                                              <p:pRg st="7" end="7"/>
                                            </p:txEl>
                                          </p:spTgt>
                                        </p:tgtEl>
                                        <p:attrNameLst>
                                          <p:attrName>style.visibility</p:attrName>
                                        </p:attrNameLst>
                                      </p:cBhvr>
                                      <p:to>
                                        <p:strVal val="visible"/>
                                      </p:to>
                                    </p:set>
                                    <p:anim calcmode="lin" valueType="num">
                                      <p:cBhvr>
                                        <p:cTn id="49" dur="500" fill="hold"/>
                                        <p:tgtEl>
                                          <p:spTgt spid="1584131">
                                            <p:txEl>
                                              <p:pRg st="7" end="7"/>
                                            </p:txEl>
                                          </p:spTgt>
                                        </p:tgtEl>
                                        <p:attrNameLst>
                                          <p:attrName>ppt_w</p:attrName>
                                        </p:attrNameLst>
                                      </p:cBhvr>
                                      <p:tavLst>
                                        <p:tav tm="0">
                                          <p:val>
                                            <p:strVal val="4*#ppt_w"/>
                                          </p:val>
                                        </p:tav>
                                        <p:tav tm="100000">
                                          <p:val>
                                            <p:strVal val="#ppt_w"/>
                                          </p:val>
                                        </p:tav>
                                      </p:tavLst>
                                    </p:anim>
                                    <p:anim calcmode="lin" valueType="num">
                                      <p:cBhvr>
                                        <p:cTn id="50" dur="500" fill="hold"/>
                                        <p:tgtEl>
                                          <p:spTgt spid="1584131">
                                            <p:txEl>
                                              <p:pRg st="7" end="7"/>
                                            </p:txEl>
                                          </p:spTgt>
                                        </p:tgtEl>
                                        <p:attrNameLst>
                                          <p:attrName>ppt_h</p:attrName>
                                        </p:attrNameLst>
                                      </p:cBhvr>
                                      <p:tavLst>
                                        <p:tav tm="0">
                                          <p:val>
                                            <p:strVal val="4*#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32" fill="hold" grpId="0" nodeType="clickEffect">
                                  <p:stCondLst>
                                    <p:cond delay="0"/>
                                  </p:stCondLst>
                                  <p:childTnLst>
                                    <p:set>
                                      <p:cBhvr>
                                        <p:cTn id="54" dur="1" fill="hold">
                                          <p:stCondLst>
                                            <p:cond delay="0"/>
                                          </p:stCondLst>
                                        </p:cTn>
                                        <p:tgtEl>
                                          <p:spTgt spid="1584131">
                                            <p:txEl>
                                              <p:pRg st="8" end="8"/>
                                            </p:txEl>
                                          </p:spTgt>
                                        </p:tgtEl>
                                        <p:attrNameLst>
                                          <p:attrName>style.visibility</p:attrName>
                                        </p:attrNameLst>
                                      </p:cBhvr>
                                      <p:to>
                                        <p:strVal val="visible"/>
                                      </p:to>
                                    </p:set>
                                    <p:anim calcmode="lin" valueType="num">
                                      <p:cBhvr>
                                        <p:cTn id="55" dur="500" fill="hold"/>
                                        <p:tgtEl>
                                          <p:spTgt spid="1584131">
                                            <p:txEl>
                                              <p:pRg st="8" end="8"/>
                                            </p:txEl>
                                          </p:spTgt>
                                        </p:tgtEl>
                                        <p:attrNameLst>
                                          <p:attrName>ppt_w</p:attrName>
                                        </p:attrNameLst>
                                      </p:cBhvr>
                                      <p:tavLst>
                                        <p:tav tm="0">
                                          <p:val>
                                            <p:strVal val="4*#ppt_w"/>
                                          </p:val>
                                        </p:tav>
                                        <p:tav tm="100000">
                                          <p:val>
                                            <p:strVal val="#ppt_w"/>
                                          </p:val>
                                        </p:tav>
                                      </p:tavLst>
                                    </p:anim>
                                    <p:anim calcmode="lin" valueType="num">
                                      <p:cBhvr>
                                        <p:cTn id="56" dur="500" fill="hold"/>
                                        <p:tgtEl>
                                          <p:spTgt spid="1584131">
                                            <p:txEl>
                                              <p:pRg st="8" end="8"/>
                                            </p:txEl>
                                          </p:spTgt>
                                        </p:tgtEl>
                                        <p:attrNameLst>
                                          <p:attrName>ppt_h</p:attrName>
                                        </p:attrNameLst>
                                      </p:cBhvr>
                                      <p:tavLst>
                                        <p:tav tm="0">
                                          <p:val>
                                            <p:strVal val="4*#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2" fill="hold" grpId="0" nodeType="clickEffect">
                                  <p:stCondLst>
                                    <p:cond delay="0"/>
                                  </p:stCondLst>
                                  <p:childTnLst>
                                    <p:set>
                                      <p:cBhvr>
                                        <p:cTn id="60" dur="1" fill="hold">
                                          <p:stCondLst>
                                            <p:cond delay="0"/>
                                          </p:stCondLst>
                                        </p:cTn>
                                        <p:tgtEl>
                                          <p:spTgt spid="1584131">
                                            <p:txEl>
                                              <p:pRg st="12" end="12"/>
                                            </p:txEl>
                                          </p:spTgt>
                                        </p:tgtEl>
                                        <p:attrNameLst>
                                          <p:attrName>style.visibility</p:attrName>
                                        </p:attrNameLst>
                                      </p:cBhvr>
                                      <p:to>
                                        <p:strVal val="visible"/>
                                      </p:to>
                                    </p:set>
                                    <p:anim calcmode="lin" valueType="num">
                                      <p:cBhvr>
                                        <p:cTn id="61" dur="500" fill="hold"/>
                                        <p:tgtEl>
                                          <p:spTgt spid="1584131">
                                            <p:txEl>
                                              <p:pRg st="12" end="12"/>
                                            </p:txEl>
                                          </p:spTgt>
                                        </p:tgtEl>
                                        <p:attrNameLst>
                                          <p:attrName>ppt_w</p:attrName>
                                        </p:attrNameLst>
                                      </p:cBhvr>
                                      <p:tavLst>
                                        <p:tav tm="0">
                                          <p:val>
                                            <p:strVal val="4*#ppt_w"/>
                                          </p:val>
                                        </p:tav>
                                        <p:tav tm="100000">
                                          <p:val>
                                            <p:strVal val="#ppt_w"/>
                                          </p:val>
                                        </p:tav>
                                      </p:tavLst>
                                    </p:anim>
                                    <p:anim calcmode="lin" valueType="num">
                                      <p:cBhvr>
                                        <p:cTn id="62" dur="500" fill="hold"/>
                                        <p:tgtEl>
                                          <p:spTgt spid="1584131">
                                            <p:txEl>
                                              <p:pRg st="12" end="12"/>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4131"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FF731-AE47-4A9C-B49F-99464B9007DE}"/>
              </a:ext>
            </a:extLst>
          </p:cNvPr>
          <p:cNvSpPr>
            <a:spLocks noGrp="1"/>
          </p:cNvSpPr>
          <p:nvPr>
            <p:ph type="title"/>
          </p:nvPr>
        </p:nvSpPr>
        <p:spPr/>
        <p:txBody>
          <a:bodyPr/>
          <a:lstStyle/>
          <a:p>
            <a:pPr>
              <a:defRPr/>
            </a:pPr>
            <a:endParaRPr lang="en-US">
              <a:ea typeface="+mj-ea"/>
            </a:endParaRPr>
          </a:p>
        </p:txBody>
      </p:sp>
      <p:sp>
        <p:nvSpPr>
          <p:cNvPr id="4" name="Date Placeholder 3">
            <a:extLst>
              <a:ext uri="{FF2B5EF4-FFF2-40B4-BE49-F238E27FC236}">
                <a16:creationId xmlns:a16="http://schemas.microsoft.com/office/drawing/2014/main" id="{70F18BE9-C4F6-4690-B8D3-3A33940FDF96}"/>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ahoma"/>
              <a:ea typeface="ＭＳ Ｐゴシック" pitchFamily="34" charset="-128"/>
              <a:cs typeface="+mn-cs"/>
            </a:endParaRPr>
          </a:p>
        </p:txBody>
      </p:sp>
      <p:sp>
        <p:nvSpPr>
          <p:cNvPr id="5" name="Footer Placeholder 4">
            <a:extLst>
              <a:ext uri="{FF2B5EF4-FFF2-40B4-BE49-F238E27FC236}">
                <a16:creationId xmlns:a16="http://schemas.microsoft.com/office/drawing/2014/main" id="{C38A1790-A3A8-4D28-9D5E-D5AFCA03E7E1}"/>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ahoma"/>
              <a:ea typeface="ＭＳ Ｐゴシック" pitchFamily="34" charset="-128"/>
              <a:cs typeface="+mn-cs"/>
            </a:endParaRPr>
          </a:p>
        </p:txBody>
      </p:sp>
      <p:pic>
        <p:nvPicPr>
          <p:cNvPr id="6" name="Picture 3" descr="C:\Documents and Settings\Owner\My Documents\Educational Illustrations\baby-gorilla-gabon-651797-sw.jpg">
            <a:extLst>
              <a:ext uri="{FF2B5EF4-FFF2-40B4-BE49-F238E27FC236}">
                <a16:creationId xmlns:a16="http://schemas.microsoft.com/office/drawing/2014/main" id="{41BC3DA7-3957-47D3-8099-3D43BA143FBF}"/>
              </a:ext>
            </a:extLst>
          </p:cNvPr>
          <p:cNvPicPr>
            <a:picLocks noGrp="1" noChangeAspect="1" noChangeArrowheads="1"/>
          </p:cNvPicPr>
          <p:nvPr>
            <p:ph idx="1"/>
          </p:nvPr>
        </p:nvPicPr>
        <p:blipFill>
          <a:blip r:embed="rId3"/>
          <a:srcRect/>
          <a:stretch>
            <a:fillRect/>
          </a:stretch>
        </p:blipFill>
        <p:spPr>
          <a:xfrm>
            <a:off x="0" y="0"/>
            <a:ext cx="12191999" cy="6858000"/>
          </a:xfrm>
        </p:spPr>
      </p:pic>
      <p:sp>
        <p:nvSpPr>
          <p:cNvPr id="7" name="Rectangle 2">
            <a:extLst>
              <a:ext uri="{FF2B5EF4-FFF2-40B4-BE49-F238E27FC236}">
                <a16:creationId xmlns:a16="http://schemas.microsoft.com/office/drawing/2014/main" id="{603BF0D5-9AED-4934-8706-1C37F2D4CDB6}"/>
              </a:ext>
            </a:extLst>
          </p:cNvPr>
          <p:cNvSpPr txBox="1">
            <a:spLocks noChangeArrowheads="1"/>
          </p:cNvSpPr>
          <p:nvPr/>
        </p:nvSpPr>
        <p:spPr bwMode="auto">
          <a:xfrm>
            <a:off x="-1" y="0"/>
            <a:ext cx="7747279" cy="5943600"/>
          </a:xfrm>
          <a:prstGeom prst="rect">
            <a:avLst/>
          </a:prstGeom>
          <a:solidFill>
            <a:srgbClr val="00FFFF"/>
          </a:solidFill>
          <a:ln w="9525">
            <a:noFill/>
            <a:miter lim="800000"/>
            <a:headEnd/>
            <a:tailEnd/>
          </a:ln>
          <a:effectLst>
            <a:outerShdw algn="ctr" rotWithShape="0">
              <a:srgbClr val="808080">
                <a:alpha val="75000"/>
              </a:srgbClr>
            </a:outerShdw>
          </a:effectLst>
        </p:spPr>
        <p:txBody>
          <a:bodyPr/>
          <a:lstStyle/>
          <a:p>
            <a:pPr marL="342900" marR="0" lvl="0" indent="-342900" algn="l" defTabSz="914400" rtl="0" eaLnBrk="1" fontAlgn="base" latinLnBrk="0" hangingPunct="1">
              <a:lnSpc>
                <a:spcPct val="90000"/>
              </a:lnSpc>
              <a:spcBef>
                <a:spcPct val="20000"/>
              </a:spcBef>
              <a:spcAft>
                <a:spcPct val="0"/>
              </a:spcAft>
              <a:buClr>
                <a:srgbClr val="FFCC00"/>
              </a:buClr>
              <a:buSzTx/>
              <a:buFont typeface="Wingdings" pitchFamily="2" charset="2"/>
              <a:buChar char="v"/>
              <a:tabLst/>
              <a:defRPr/>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  “We are tempted to try to equate ‘humanity’ with the ‘animal,’  but we are in error to speak of one who acts immorally, that is one who harms or degrades another or himself, as being,  ‘merely human.’  The phrase is almost always associated with the more base, degenerate, animal like behavior.  In addition to this deterioration, unknown to him he has become victim of the  ‘law of </a:t>
            </a:r>
            <a:r>
              <a:rPr kumimoji="0" lang="en-US" sz="2800" b="0" i="0" u="none" strike="noStrike" kern="0" cap="none" spc="0" normalizeH="0" baseline="0" noProof="0" dirty="0" err="1">
                <a:ln>
                  <a:noFill/>
                </a:ln>
                <a:solidFill>
                  <a:srgbClr val="FFFFFF"/>
                </a:solidFill>
                <a:effectLst>
                  <a:outerShdw blurRad="38100" dist="38100" dir="2700000" algn="tl">
                    <a:srgbClr val="000000"/>
                  </a:outerShdw>
                </a:effectLst>
                <a:uLnTx/>
                <a:uFillTx/>
                <a:latin typeface="Tahoma"/>
                <a:ea typeface="ＭＳ Ｐゴシック"/>
                <a:cs typeface="+mn-cs"/>
              </a:rPr>
              <a:t>mortigression</a:t>
            </a: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 Natures law of momentum, applied to human behavior states: </a:t>
            </a:r>
            <a:r>
              <a:rPr kumimoji="0" lang="en-US" sz="3200" b="0" i="1"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A</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 </a:t>
            </a:r>
            <a:r>
              <a:rPr kumimoji="0" lang="en-US" sz="3200" b="0" i="1"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personality in process of deterioration tends to continue in  the process unless acted upon by an outside force.”</a:t>
            </a: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   -  </a:t>
            </a:r>
            <a:r>
              <a:rPr kumimoji="0" lang="en-US" sz="3200" b="0" i="0" u="none" strike="noStrike" kern="0" cap="none" spc="0" normalizeH="0" baseline="0" noProof="0" dirty="0">
                <a:ln>
                  <a:noFill/>
                </a:ln>
                <a:solidFill>
                  <a:srgbClr val="FFFF00"/>
                </a:solidFill>
                <a:effectLst>
                  <a:outerShdw blurRad="38100" dist="38100" dir="2700000" algn="tl">
                    <a:srgbClr val="000000"/>
                  </a:outerShdw>
                </a:effectLst>
                <a:uLnTx/>
                <a:uFillTx/>
                <a:latin typeface="Tahoma"/>
                <a:ea typeface="ＭＳ Ｐゴシック"/>
                <a:cs typeface="+mn-cs"/>
              </a:rPr>
              <a:t>William Justice, Jr.</a:t>
            </a:r>
          </a:p>
        </p:txBody>
      </p:sp>
    </p:spTree>
    <p:extLst>
      <p:ext uri="{BB962C8B-B14F-4D97-AF65-F5344CB8AC3E}">
        <p14:creationId xmlns:p14="http://schemas.microsoft.com/office/powerpoint/2010/main" val="4254007052"/>
      </p:ext>
    </p:extLst>
  </p:cSld>
  <p:clrMapOvr>
    <a:masterClrMapping/>
  </p:clrMapOvr>
  <p:transition spd="slow">
    <p:random/>
    <p:sndAc>
      <p:stSnd>
        <p:snd r:embed="rId2"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grpId="0" nodeType="clickEffect">
                                  <p:stCondLst>
                                    <p:cond delay="0"/>
                                  </p:stCondLst>
                                  <p:iterate type="wd">
                                    <p:tmPct val="10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300" fill="hold"/>
                                        <p:tgtEl>
                                          <p:spTgt spid="7">
                                            <p:txEl>
                                              <p:pRg st="0" end="0"/>
                                            </p:txEl>
                                          </p:spTgt>
                                        </p:tgtEl>
                                        <p:attrNameLst>
                                          <p:attrName>ppt_w</p:attrName>
                                        </p:attrNameLst>
                                      </p:cBhvr>
                                      <p:tavLst>
                                        <p:tav tm="0">
                                          <p:val>
                                            <p:strVal val="4/3*#ppt_w"/>
                                          </p:val>
                                        </p:tav>
                                        <p:tav tm="100000">
                                          <p:val>
                                            <p:strVal val="#ppt_w"/>
                                          </p:val>
                                        </p:tav>
                                      </p:tavLst>
                                    </p:anim>
                                    <p:anim calcmode="lin" valueType="num">
                                      <p:cBhvr>
                                        <p:cTn id="8" dur="300" fill="hold"/>
                                        <p:tgtEl>
                                          <p:spTgt spid="7">
                                            <p:txEl>
                                              <p:pRg st="0" end="0"/>
                                            </p:txEl>
                                          </p:spTgt>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654786" name="Rectangle 2" descr="Medium wood">
            <a:extLst>
              <a:ext uri="{FF2B5EF4-FFF2-40B4-BE49-F238E27FC236}">
                <a16:creationId xmlns:a16="http://schemas.microsoft.com/office/drawing/2014/main" id="{1DD272D7-BFFB-413A-9746-9288B6B087AD}"/>
              </a:ext>
            </a:extLst>
          </p:cNvPr>
          <p:cNvSpPr>
            <a:spLocks noGrp="1" noChangeArrowheads="1"/>
          </p:cNvSpPr>
          <p:nvPr>
            <p:ph type="title"/>
          </p:nvPr>
        </p:nvSpPr>
        <p:spPr>
          <a:xfrm>
            <a:off x="1905000" y="152400"/>
            <a:ext cx="8305800" cy="1524000"/>
          </a:xfrm>
          <a:blipFill dpi="0" rotWithShape="0">
            <a:blip r:embed="rId5" cstate="print"/>
            <a:srcRect/>
            <a:tile tx="0" ty="0" sx="100000" sy="100000" flip="none" algn="tl"/>
          </a:blipFill>
        </p:spPr>
        <p:txBody>
          <a:bodyPr/>
          <a:lstStyle/>
          <a:p>
            <a:pPr eaLnBrk="1" hangingPunct="1">
              <a:defRPr/>
            </a:pPr>
            <a:r>
              <a:rPr lang="en-US" sz="5400" b="1">
                <a:effectLst>
                  <a:outerShdw blurRad="38100" dist="38100" dir="2700000" algn="tl">
                    <a:srgbClr val="000000"/>
                  </a:outerShdw>
                </a:effectLst>
                <a:ea typeface="+mj-ea"/>
              </a:rPr>
              <a:t>Civilized Culture Index:</a:t>
            </a:r>
            <a:r>
              <a:rPr lang="en-US" sz="2800" b="1">
                <a:effectLst>
                  <a:outerShdw blurRad="38100" dist="38100" dir="2700000" algn="tl">
                    <a:srgbClr val="000000"/>
                  </a:outerShdw>
                </a:effectLst>
                <a:ea typeface="+mj-ea"/>
              </a:rPr>
              <a:t>  </a:t>
            </a:r>
            <a:r>
              <a:rPr lang="en-US" sz="4000" b="1">
                <a:solidFill>
                  <a:srgbClr val="FF0000"/>
                </a:solidFill>
                <a:effectLst>
                  <a:outerShdw blurRad="38100" dist="38100" dir="2700000" algn="tl">
                    <a:srgbClr val="000000"/>
                  </a:outerShdw>
                </a:effectLst>
                <a:ea typeface="+mj-ea"/>
              </a:rPr>
              <a:t>Comparative Calculus Changes</a:t>
            </a:r>
            <a:r>
              <a:rPr lang="en-US">
                <a:ea typeface="+mj-ea"/>
              </a:rPr>
              <a:t> </a:t>
            </a:r>
          </a:p>
        </p:txBody>
      </p:sp>
      <p:sp>
        <p:nvSpPr>
          <p:cNvPr id="1654787" name="Rectangle 3" descr="Papyrus">
            <a:extLst>
              <a:ext uri="{FF2B5EF4-FFF2-40B4-BE49-F238E27FC236}">
                <a16:creationId xmlns:a16="http://schemas.microsoft.com/office/drawing/2014/main" id="{CBE575BA-BBE3-4832-8E73-F69CF2FC2B7D}"/>
              </a:ext>
            </a:extLst>
          </p:cNvPr>
          <p:cNvSpPr>
            <a:spLocks noGrp="1" noChangeArrowheads="1"/>
          </p:cNvSpPr>
          <p:nvPr>
            <p:ph type="body" idx="1"/>
          </p:nvPr>
        </p:nvSpPr>
        <p:spPr>
          <a:xfrm>
            <a:off x="1752600" y="1828800"/>
            <a:ext cx="8534400" cy="4800600"/>
          </a:xfrm>
          <a:blipFill dpi="0" rotWithShape="0">
            <a:blip r:embed="rId6" cstate="print"/>
            <a:srcRect/>
            <a:tile tx="0" ty="0" sx="100000" sy="100000" flip="none" algn="tl"/>
          </a:blipFill>
        </p:spPr>
        <p:txBody>
          <a:bodyPr/>
          <a:lstStyle/>
          <a:p>
            <a:pPr eaLnBrk="1" hangingPunct="1">
              <a:lnSpc>
                <a:spcPct val="90000"/>
              </a:lnSpc>
              <a:defRPr/>
            </a:pPr>
            <a:r>
              <a:rPr lang="en-US" sz="3600">
                <a:solidFill>
                  <a:srgbClr val="000000"/>
                </a:solidFill>
                <a:effectLst>
                  <a:outerShdw blurRad="38100" dist="38100" dir="2700000" algn="tl">
                    <a:srgbClr val="FFFFFF"/>
                  </a:outerShdw>
                </a:effectLst>
                <a:ea typeface="+mn-ea"/>
              </a:rPr>
              <a:t>Secular:  Reality Not Inevitably Geared Toward An Effortless Triumph Of Good</a:t>
            </a:r>
          </a:p>
          <a:p>
            <a:pPr eaLnBrk="1" hangingPunct="1">
              <a:lnSpc>
                <a:spcPct val="90000"/>
              </a:lnSpc>
              <a:defRPr/>
            </a:pPr>
            <a:r>
              <a:rPr lang="en-US" sz="3600">
                <a:solidFill>
                  <a:srgbClr val="000000"/>
                </a:solidFill>
                <a:effectLst>
                  <a:outerShdw blurRad="38100" dist="38100" dir="2700000" algn="tl">
                    <a:srgbClr val="FFFFFF"/>
                  </a:outerShdw>
                </a:effectLst>
                <a:ea typeface="+mn-ea"/>
              </a:rPr>
              <a:t>Renaissance Age &amp; Enlightenment Era – European &amp; American - Religious &amp; Political – Reformers &amp; Revolutionaries – Similarly Ranked Values &amp; Disvalues</a:t>
            </a:r>
          </a:p>
          <a:p>
            <a:pPr eaLnBrk="1" hangingPunct="1">
              <a:lnSpc>
                <a:spcPct val="90000"/>
              </a:lnSpc>
              <a:defRPr/>
            </a:pPr>
            <a:r>
              <a:rPr lang="en-US" sz="3600">
                <a:solidFill>
                  <a:srgbClr val="000000"/>
                </a:solidFill>
                <a:effectLst>
                  <a:outerShdw blurRad="38100" dist="38100" dir="2700000" algn="tl">
                    <a:srgbClr val="FFFFFF"/>
                  </a:outerShdw>
                </a:effectLst>
                <a:ea typeface="+mn-ea"/>
              </a:rPr>
              <a:t>While Adversity Can Create Conditions For Dignified &amp; Courageous Heroics – It Cannot Be Reasoned As Justification</a:t>
            </a:r>
          </a:p>
          <a:p>
            <a:pPr eaLnBrk="1" hangingPunct="1">
              <a:lnSpc>
                <a:spcPct val="90000"/>
              </a:lnSpc>
              <a:defRPr/>
            </a:pPr>
            <a:endParaRPr lang="en-US" sz="3600">
              <a:solidFill>
                <a:srgbClr val="000000"/>
              </a:solidFill>
              <a:effectLst>
                <a:outerShdw blurRad="38100" dist="38100" dir="2700000" algn="tl">
                  <a:srgbClr val="FFFFFF"/>
                </a:outerShdw>
              </a:effectLst>
              <a:ea typeface="+mn-ea"/>
            </a:endParaRPr>
          </a:p>
          <a:p>
            <a:pPr eaLnBrk="1" hangingPunct="1">
              <a:lnSpc>
                <a:spcPct val="90000"/>
              </a:lnSpc>
              <a:defRPr/>
            </a:pPr>
            <a:endParaRPr lang="en-US" sz="3600">
              <a:effectLst>
                <a:outerShdw blurRad="38100" dist="38100" dir="2700000" algn="tl">
                  <a:srgbClr val="000000"/>
                </a:outerShdw>
              </a:effectLst>
              <a:ea typeface="+mn-ea"/>
            </a:endParaRPr>
          </a:p>
          <a:p>
            <a:pPr eaLnBrk="1" hangingPunct="1">
              <a:lnSpc>
                <a:spcPct val="90000"/>
              </a:lnSpc>
              <a:defRPr/>
            </a:pPr>
            <a:endParaRPr lang="en-US" sz="2800">
              <a:ea typeface="+mn-ea"/>
            </a:endParaRPr>
          </a:p>
          <a:p>
            <a:pPr eaLnBrk="1" hangingPunct="1">
              <a:lnSpc>
                <a:spcPct val="90000"/>
              </a:lnSpc>
              <a:defRPr/>
            </a:pPr>
            <a:endParaRPr lang="en-US" sz="2800">
              <a:ea typeface="+mn-ea"/>
            </a:endParaRPr>
          </a:p>
          <a:p>
            <a:pPr eaLnBrk="1" hangingPunct="1">
              <a:lnSpc>
                <a:spcPct val="90000"/>
              </a:lnSpc>
              <a:defRPr/>
            </a:pPr>
            <a:r>
              <a:rPr lang="en-US" sz="2800">
                <a:ea typeface="+mn-ea"/>
              </a:rPr>
              <a:t>   </a:t>
            </a:r>
          </a:p>
        </p:txBody>
      </p:sp>
    </p:spTree>
    <p:extLst>
      <p:ext uri="{BB962C8B-B14F-4D97-AF65-F5344CB8AC3E}">
        <p14:creationId xmlns:p14="http://schemas.microsoft.com/office/powerpoint/2010/main" val="4141849548"/>
      </p:ext>
    </p:extLst>
  </p:cSld>
  <p:clrMapOvr>
    <a:masterClrMapping/>
  </p:clrMapOvr>
  <p:transition spd="slow">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654787">
                                            <p:txEl>
                                              <p:pRg st="0" end="0"/>
                                            </p:txEl>
                                          </p:spTgt>
                                        </p:tgtEl>
                                        <p:attrNameLst>
                                          <p:attrName>style.visibility</p:attrName>
                                        </p:attrNameLst>
                                      </p:cBhvr>
                                      <p:to>
                                        <p:strVal val="visible"/>
                                      </p:to>
                                    </p:set>
                                    <p:anim calcmode="lin" valueType="num">
                                      <p:cBhvr>
                                        <p:cTn id="7" dur="500" fill="hold"/>
                                        <p:tgtEl>
                                          <p:spTgt spid="1654787">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1654787">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1654787">
                                            <p:txEl>
                                              <p:pRg st="1" end="1"/>
                                            </p:txEl>
                                          </p:spTgt>
                                        </p:tgtEl>
                                        <p:attrNameLst>
                                          <p:attrName>style.visibility</p:attrName>
                                        </p:attrNameLst>
                                      </p:cBhvr>
                                      <p:to>
                                        <p:strVal val="visible"/>
                                      </p:to>
                                    </p:set>
                                    <p:anim calcmode="lin" valueType="num">
                                      <p:cBhvr>
                                        <p:cTn id="13" dur="500" fill="hold"/>
                                        <p:tgtEl>
                                          <p:spTgt spid="1654787">
                                            <p:txEl>
                                              <p:pRg st="1" end="1"/>
                                            </p:txEl>
                                          </p:spTgt>
                                        </p:tgtEl>
                                        <p:attrNameLst>
                                          <p:attrName>ppt_w</p:attrName>
                                        </p:attrNameLst>
                                      </p:cBhvr>
                                      <p:tavLst>
                                        <p:tav tm="0">
                                          <p:val>
                                            <p:strVal val="4*#ppt_w"/>
                                          </p:val>
                                        </p:tav>
                                        <p:tav tm="100000">
                                          <p:val>
                                            <p:strVal val="#ppt_w"/>
                                          </p:val>
                                        </p:tav>
                                      </p:tavLst>
                                    </p:anim>
                                    <p:anim calcmode="lin" valueType="num">
                                      <p:cBhvr>
                                        <p:cTn id="14" dur="500" fill="hold"/>
                                        <p:tgtEl>
                                          <p:spTgt spid="1654787">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1654787">
                                            <p:txEl>
                                              <p:pRg st="2" end="2"/>
                                            </p:txEl>
                                          </p:spTgt>
                                        </p:tgtEl>
                                        <p:attrNameLst>
                                          <p:attrName>style.visibility</p:attrName>
                                        </p:attrNameLst>
                                      </p:cBhvr>
                                      <p:to>
                                        <p:strVal val="visible"/>
                                      </p:to>
                                    </p:set>
                                    <p:anim calcmode="lin" valueType="num">
                                      <p:cBhvr>
                                        <p:cTn id="19" dur="500" fill="hold"/>
                                        <p:tgtEl>
                                          <p:spTgt spid="1654787">
                                            <p:txEl>
                                              <p:pRg st="2" end="2"/>
                                            </p:txEl>
                                          </p:spTgt>
                                        </p:tgtEl>
                                        <p:attrNameLst>
                                          <p:attrName>ppt_w</p:attrName>
                                        </p:attrNameLst>
                                      </p:cBhvr>
                                      <p:tavLst>
                                        <p:tav tm="0">
                                          <p:val>
                                            <p:strVal val="4*#ppt_w"/>
                                          </p:val>
                                        </p:tav>
                                        <p:tav tm="100000">
                                          <p:val>
                                            <p:strVal val="#ppt_w"/>
                                          </p:val>
                                        </p:tav>
                                      </p:tavLst>
                                    </p:anim>
                                    <p:anim calcmode="lin" valueType="num">
                                      <p:cBhvr>
                                        <p:cTn id="20" dur="500" fill="hold"/>
                                        <p:tgtEl>
                                          <p:spTgt spid="1654787">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1654787">
                                            <p:txEl>
                                              <p:pRg st="7" end="7"/>
                                            </p:txEl>
                                          </p:spTgt>
                                        </p:tgtEl>
                                        <p:attrNameLst>
                                          <p:attrName>style.visibility</p:attrName>
                                        </p:attrNameLst>
                                      </p:cBhvr>
                                      <p:to>
                                        <p:strVal val="visible"/>
                                      </p:to>
                                    </p:set>
                                    <p:anim calcmode="lin" valueType="num">
                                      <p:cBhvr>
                                        <p:cTn id="25" dur="500" fill="hold"/>
                                        <p:tgtEl>
                                          <p:spTgt spid="1654787">
                                            <p:txEl>
                                              <p:pRg st="7" end="7"/>
                                            </p:txEl>
                                          </p:spTgt>
                                        </p:tgtEl>
                                        <p:attrNameLst>
                                          <p:attrName>ppt_w</p:attrName>
                                        </p:attrNameLst>
                                      </p:cBhvr>
                                      <p:tavLst>
                                        <p:tav tm="0">
                                          <p:val>
                                            <p:strVal val="4*#ppt_w"/>
                                          </p:val>
                                        </p:tav>
                                        <p:tav tm="100000">
                                          <p:val>
                                            <p:strVal val="#ppt_w"/>
                                          </p:val>
                                        </p:tav>
                                      </p:tavLst>
                                    </p:anim>
                                    <p:anim calcmode="lin" valueType="num">
                                      <p:cBhvr>
                                        <p:cTn id="26" dur="500" fill="hold"/>
                                        <p:tgtEl>
                                          <p:spTgt spid="1654787">
                                            <p:txEl>
                                              <p:pRg st="7" end="7"/>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4787"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85154" name="Rectangle 2" descr="Medium wood">
            <a:extLst>
              <a:ext uri="{FF2B5EF4-FFF2-40B4-BE49-F238E27FC236}">
                <a16:creationId xmlns:a16="http://schemas.microsoft.com/office/drawing/2014/main" id="{B107342C-EF63-47DE-8293-3C4B95382581}"/>
              </a:ext>
            </a:extLst>
          </p:cNvPr>
          <p:cNvSpPr>
            <a:spLocks noGrp="1" noChangeArrowheads="1"/>
          </p:cNvSpPr>
          <p:nvPr>
            <p:ph type="title"/>
          </p:nvPr>
        </p:nvSpPr>
        <p:spPr>
          <a:xfrm>
            <a:off x="1266737" y="152400"/>
            <a:ext cx="9571839" cy="1524000"/>
          </a:xfrm>
          <a:blipFill dpi="0" rotWithShape="0">
            <a:blip r:embed="rId5" cstate="print"/>
            <a:srcRect/>
            <a:tile tx="0" ty="0" sx="100000" sy="100000" flip="none" algn="tl"/>
          </a:blipFill>
        </p:spPr>
        <p:txBody>
          <a:bodyPr/>
          <a:lstStyle/>
          <a:p>
            <a:pPr eaLnBrk="1" hangingPunct="1">
              <a:defRPr/>
            </a:pPr>
            <a:r>
              <a:rPr lang="en-US" sz="6000" b="1" dirty="0">
                <a:effectLst>
                  <a:outerShdw blurRad="38100" dist="38100" dir="2700000" algn="tl">
                    <a:srgbClr val="000000"/>
                  </a:outerShdw>
                </a:effectLst>
                <a:ea typeface="+mj-ea"/>
              </a:rPr>
              <a:t>Civilized Culture Index:  </a:t>
            </a:r>
            <a:r>
              <a:rPr lang="en-US" b="1" dirty="0">
                <a:solidFill>
                  <a:srgbClr val="FF0000"/>
                </a:solidFill>
                <a:effectLst>
                  <a:outerShdw blurRad="38100" dist="38100" dir="2700000" algn="tl">
                    <a:srgbClr val="000000"/>
                  </a:outerShdw>
                </a:effectLst>
                <a:ea typeface="+mj-ea"/>
              </a:rPr>
              <a:t>Comparative Calculus Changes</a:t>
            </a:r>
            <a:r>
              <a:rPr lang="en-US" dirty="0">
                <a:ea typeface="+mj-ea"/>
              </a:rPr>
              <a:t> </a:t>
            </a:r>
          </a:p>
        </p:txBody>
      </p:sp>
      <p:sp>
        <p:nvSpPr>
          <p:cNvPr id="1585155" name="Rectangle 3" descr="Papyrus">
            <a:extLst>
              <a:ext uri="{FF2B5EF4-FFF2-40B4-BE49-F238E27FC236}">
                <a16:creationId xmlns:a16="http://schemas.microsoft.com/office/drawing/2014/main" id="{B64EB33E-8677-4A50-BB2E-6720E15EDB3A}"/>
              </a:ext>
            </a:extLst>
          </p:cNvPr>
          <p:cNvSpPr>
            <a:spLocks noGrp="1" noChangeArrowheads="1"/>
          </p:cNvSpPr>
          <p:nvPr>
            <p:ph type="body" idx="1"/>
          </p:nvPr>
        </p:nvSpPr>
        <p:spPr>
          <a:xfrm>
            <a:off x="1266737" y="1905000"/>
            <a:ext cx="9571839" cy="4724400"/>
          </a:xfrm>
          <a:blipFill dpi="0" rotWithShape="0">
            <a:blip r:embed="rId6" cstate="print"/>
            <a:srcRect/>
            <a:tile tx="0" ty="0" sx="100000" sy="100000" flip="none" algn="tl"/>
          </a:blipFill>
        </p:spPr>
        <p:txBody>
          <a:bodyPr/>
          <a:lstStyle/>
          <a:p>
            <a:pPr eaLnBrk="1" hangingPunct="1">
              <a:lnSpc>
                <a:spcPct val="90000"/>
              </a:lnSpc>
              <a:defRPr/>
            </a:pPr>
            <a:r>
              <a:rPr lang="en-US" sz="3600" dirty="0" err="1">
                <a:solidFill>
                  <a:srgbClr val="000000"/>
                </a:solidFill>
                <a:effectLst>
                  <a:outerShdw blurRad="38100" dist="38100" dir="2700000" algn="tl">
                    <a:srgbClr val="FFFFFF"/>
                  </a:outerShdw>
                </a:effectLst>
                <a:ea typeface="+mn-ea"/>
              </a:rPr>
              <a:t>Arminians</a:t>
            </a:r>
            <a:r>
              <a:rPr lang="en-US" sz="3600" dirty="0">
                <a:solidFill>
                  <a:srgbClr val="000000"/>
                </a:solidFill>
                <a:effectLst>
                  <a:outerShdw blurRad="38100" dist="38100" dir="2700000" algn="tl">
                    <a:srgbClr val="FFFFFF"/>
                  </a:outerShdw>
                </a:effectLst>
                <a:ea typeface="+mn-ea"/>
              </a:rPr>
              <a:t> Of Church Reformation Age: Middle Theology Countering Calvinism</a:t>
            </a:r>
          </a:p>
          <a:p>
            <a:pPr eaLnBrk="1" hangingPunct="1">
              <a:lnSpc>
                <a:spcPct val="90000"/>
              </a:lnSpc>
              <a:defRPr/>
            </a:pPr>
            <a:r>
              <a:rPr lang="en-US" sz="3600" dirty="0">
                <a:solidFill>
                  <a:srgbClr val="000000"/>
                </a:solidFill>
                <a:effectLst>
                  <a:outerShdw blurRad="38100" dist="38100" dir="2700000" algn="tl">
                    <a:srgbClr val="FFFFFF"/>
                  </a:outerShdw>
                </a:effectLst>
                <a:ea typeface="+mn-ea"/>
              </a:rPr>
              <a:t>Dual Dispute: Humanism &amp; Universalism</a:t>
            </a:r>
          </a:p>
          <a:p>
            <a:pPr eaLnBrk="1" hangingPunct="1">
              <a:lnSpc>
                <a:spcPct val="90000"/>
              </a:lnSpc>
              <a:defRPr/>
            </a:pPr>
            <a:r>
              <a:rPr lang="en-US" sz="3600" dirty="0">
                <a:solidFill>
                  <a:srgbClr val="000000"/>
                </a:solidFill>
                <a:effectLst>
                  <a:outerShdw blurRad="38100" dist="38100" dir="2700000" algn="tl">
                    <a:srgbClr val="FFFFFF"/>
                  </a:outerShdw>
                </a:effectLst>
                <a:ea typeface="+mn-ea"/>
              </a:rPr>
              <a:t>Agree Against Calvin’s Hopeless Fatalism</a:t>
            </a:r>
          </a:p>
          <a:p>
            <a:pPr eaLnBrk="1" hangingPunct="1">
              <a:lnSpc>
                <a:spcPct val="90000"/>
              </a:lnSpc>
              <a:defRPr/>
            </a:pPr>
            <a:r>
              <a:rPr lang="en-US" sz="3600" dirty="0">
                <a:solidFill>
                  <a:srgbClr val="C00000"/>
                </a:solidFill>
                <a:effectLst>
                  <a:outerShdw blurRad="38100" dist="38100" dir="2700000" algn="tl">
                    <a:srgbClr val="FFFFFF"/>
                  </a:outerShdw>
                </a:effectLst>
                <a:ea typeface="+mn-ea"/>
              </a:rPr>
              <a:t>But Disagree This World “Best Of Possible”</a:t>
            </a:r>
          </a:p>
          <a:p>
            <a:pPr eaLnBrk="1" hangingPunct="1">
              <a:lnSpc>
                <a:spcPct val="90000"/>
              </a:lnSpc>
              <a:defRPr/>
            </a:pPr>
            <a:r>
              <a:rPr lang="en-US" sz="3600" b="1" dirty="0">
                <a:solidFill>
                  <a:srgbClr val="000000"/>
                </a:solidFill>
                <a:effectLst>
                  <a:outerShdw blurRad="38100" dist="38100" dir="2700000" algn="tl">
                    <a:srgbClr val="FFFFFF"/>
                  </a:outerShdw>
                </a:effectLst>
                <a:ea typeface="+mn-ea"/>
              </a:rPr>
              <a:t>Framers Of Political Reformation Age: </a:t>
            </a:r>
            <a:r>
              <a:rPr lang="en-US" sz="4000" b="1" dirty="0">
                <a:solidFill>
                  <a:srgbClr val="000000"/>
                </a:solidFill>
                <a:effectLst>
                  <a:outerShdw blurRad="38100" dist="38100" dir="2700000" algn="tl">
                    <a:srgbClr val="FFFFFF"/>
                  </a:outerShdw>
                </a:effectLst>
                <a:ea typeface="+mn-ea"/>
              </a:rPr>
              <a:t>Royal Society Splits @Naturalism</a:t>
            </a:r>
          </a:p>
          <a:p>
            <a:pPr eaLnBrk="1" hangingPunct="1">
              <a:lnSpc>
                <a:spcPct val="90000"/>
              </a:lnSpc>
              <a:defRPr/>
            </a:pPr>
            <a:r>
              <a:rPr lang="en-US" sz="3600" b="1" dirty="0">
                <a:solidFill>
                  <a:srgbClr val="C00000"/>
                </a:solidFill>
                <a:effectLst>
                  <a:outerShdw blurRad="38100" dist="38100" dir="2700000" algn="tl">
                    <a:srgbClr val="FFFFFF"/>
                  </a:outerShdw>
                </a:effectLst>
                <a:ea typeface="+mn-ea"/>
              </a:rPr>
              <a:t>Division: Man’s Nature &amp; Natural Order</a:t>
            </a:r>
          </a:p>
          <a:p>
            <a:pPr eaLnBrk="1" hangingPunct="1">
              <a:lnSpc>
                <a:spcPct val="90000"/>
              </a:lnSpc>
              <a:defRPr/>
            </a:pPr>
            <a:endParaRPr lang="en-US" sz="3600" dirty="0">
              <a:effectLst>
                <a:outerShdw blurRad="38100" dist="38100" dir="2700000" algn="tl">
                  <a:srgbClr val="000000"/>
                </a:outerShdw>
              </a:effectLst>
              <a:ea typeface="+mn-ea"/>
            </a:endParaRPr>
          </a:p>
          <a:p>
            <a:pPr eaLnBrk="1" hangingPunct="1">
              <a:lnSpc>
                <a:spcPct val="90000"/>
              </a:lnSpc>
              <a:defRPr/>
            </a:pPr>
            <a:endParaRPr lang="en-US" sz="3600" dirty="0">
              <a:effectLst>
                <a:outerShdw blurRad="38100" dist="38100" dir="2700000" algn="tl">
                  <a:srgbClr val="000000"/>
                </a:outerShdw>
              </a:effectLst>
              <a:ea typeface="+mn-ea"/>
            </a:endParaRPr>
          </a:p>
          <a:p>
            <a:pPr eaLnBrk="1" hangingPunct="1">
              <a:lnSpc>
                <a:spcPct val="90000"/>
              </a:lnSpc>
              <a:defRPr/>
            </a:pPr>
            <a:endParaRPr lang="en-US" sz="2800" dirty="0">
              <a:ea typeface="+mn-ea"/>
            </a:endParaRPr>
          </a:p>
          <a:p>
            <a:pPr eaLnBrk="1" hangingPunct="1">
              <a:lnSpc>
                <a:spcPct val="90000"/>
              </a:lnSpc>
              <a:defRPr/>
            </a:pPr>
            <a:endParaRPr lang="en-US" sz="2800" dirty="0">
              <a:ea typeface="+mn-ea"/>
            </a:endParaRPr>
          </a:p>
          <a:p>
            <a:pPr eaLnBrk="1" hangingPunct="1">
              <a:lnSpc>
                <a:spcPct val="90000"/>
              </a:lnSpc>
              <a:defRPr/>
            </a:pPr>
            <a:r>
              <a:rPr lang="en-US" sz="2800" dirty="0">
                <a:ea typeface="+mn-ea"/>
              </a:rPr>
              <a:t>   </a:t>
            </a:r>
          </a:p>
        </p:txBody>
      </p:sp>
    </p:spTree>
    <p:extLst>
      <p:ext uri="{BB962C8B-B14F-4D97-AF65-F5344CB8AC3E}">
        <p14:creationId xmlns:p14="http://schemas.microsoft.com/office/powerpoint/2010/main" val="958764337"/>
      </p:ext>
    </p:extLst>
  </p:cSld>
  <p:clrMapOvr>
    <a:masterClrMapping/>
  </p:clrMapOvr>
  <p:transition spd="slow">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585155">
                                            <p:txEl>
                                              <p:pRg st="0" end="0"/>
                                            </p:txEl>
                                          </p:spTgt>
                                        </p:tgtEl>
                                        <p:attrNameLst>
                                          <p:attrName>style.visibility</p:attrName>
                                        </p:attrNameLst>
                                      </p:cBhvr>
                                      <p:to>
                                        <p:strVal val="visible"/>
                                      </p:to>
                                    </p:set>
                                    <p:anim calcmode="lin" valueType="num">
                                      <p:cBhvr>
                                        <p:cTn id="7" dur="500" fill="hold"/>
                                        <p:tgtEl>
                                          <p:spTgt spid="1585155">
                                            <p:txEl>
                                              <p:pRg st="0" end="0"/>
                                            </p:txEl>
                                          </p:spTgt>
                                        </p:tgtEl>
                                        <p:attrNameLst>
                                          <p:attrName>ppt_w</p:attrName>
                                        </p:attrNameLst>
                                      </p:cBhvr>
                                      <p:tavLst>
                                        <p:tav tm="0">
                                          <p:val>
                                            <p:strVal val="4*#ppt_w"/>
                                          </p:val>
                                        </p:tav>
                                        <p:tav tm="100000">
                                          <p:val>
                                            <p:strVal val="#ppt_w"/>
                                          </p:val>
                                        </p:tav>
                                      </p:tavLst>
                                    </p:anim>
                                    <p:anim calcmode="lin" valueType="num">
                                      <p:cBhvr>
                                        <p:cTn id="8" dur="500" fill="hold"/>
                                        <p:tgtEl>
                                          <p:spTgt spid="1585155">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1585155">
                                            <p:txEl>
                                              <p:pRg st="1" end="1"/>
                                            </p:txEl>
                                          </p:spTgt>
                                        </p:tgtEl>
                                        <p:attrNameLst>
                                          <p:attrName>style.visibility</p:attrName>
                                        </p:attrNameLst>
                                      </p:cBhvr>
                                      <p:to>
                                        <p:strVal val="visible"/>
                                      </p:to>
                                    </p:set>
                                    <p:anim calcmode="lin" valueType="num">
                                      <p:cBhvr>
                                        <p:cTn id="13" dur="500" fill="hold"/>
                                        <p:tgtEl>
                                          <p:spTgt spid="1585155">
                                            <p:txEl>
                                              <p:pRg st="1" end="1"/>
                                            </p:txEl>
                                          </p:spTgt>
                                        </p:tgtEl>
                                        <p:attrNameLst>
                                          <p:attrName>ppt_w</p:attrName>
                                        </p:attrNameLst>
                                      </p:cBhvr>
                                      <p:tavLst>
                                        <p:tav tm="0">
                                          <p:val>
                                            <p:strVal val="4*#ppt_w"/>
                                          </p:val>
                                        </p:tav>
                                        <p:tav tm="100000">
                                          <p:val>
                                            <p:strVal val="#ppt_w"/>
                                          </p:val>
                                        </p:tav>
                                      </p:tavLst>
                                    </p:anim>
                                    <p:anim calcmode="lin" valueType="num">
                                      <p:cBhvr>
                                        <p:cTn id="14" dur="500" fill="hold"/>
                                        <p:tgtEl>
                                          <p:spTgt spid="1585155">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1585155">
                                            <p:txEl>
                                              <p:pRg st="2" end="2"/>
                                            </p:txEl>
                                          </p:spTgt>
                                        </p:tgtEl>
                                        <p:attrNameLst>
                                          <p:attrName>style.visibility</p:attrName>
                                        </p:attrNameLst>
                                      </p:cBhvr>
                                      <p:to>
                                        <p:strVal val="visible"/>
                                      </p:to>
                                    </p:set>
                                    <p:anim calcmode="lin" valueType="num">
                                      <p:cBhvr>
                                        <p:cTn id="19" dur="500" fill="hold"/>
                                        <p:tgtEl>
                                          <p:spTgt spid="1585155">
                                            <p:txEl>
                                              <p:pRg st="2" end="2"/>
                                            </p:txEl>
                                          </p:spTgt>
                                        </p:tgtEl>
                                        <p:attrNameLst>
                                          <p:attrName>ppt_w</p:attrName>
                                        </p:attrNameLst>
                                      </p:cBhvr>
                                      <p:tavLst>
                                        <p:tav tm="0">
                                          <p:val>
                                            <p:strVal val="4*#ppt_w"/>
                                          </p:val>
                                        </p:tav>
                                        <p:tav tm="100000">
                                          <p:val>
                                            <p:strVal val="#ppt_w"/>
                                          </p:val>
                                        </p:tav>
                                      </p:tavLst>
                                    </p:anim>
                                    <p:anim calcmode="lin" valueType="num">
                                      <p:cBhvr>
                                        <p:cTn id="20" dur="500" fill="hold"/>
                                        <p:tgtEl>
                                          <p:spTgt spid="1585155">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1585155">
                                            <p:txEl>
                                              <p:pRg st="3" end="3"/>
                                            </p:txEl>
                                          </p:spTgt>
                                        </p:tgtEl>
                                        <p:attrNameLst>
                                          <p:attrName>style.visibility</p:attrName>
                                        </p:attrNameLst>
                                      </p:cBhvr>
                                      <p:to>
                                        <p:strVal val="visible"/>
                                      </p:to>
                                    </p:set>
                                    <p:anim calcmode="lin" valueType="num">
                                      <p:cBhvr>
                                        <p:cTn id="25" dur="500" fill="hold"/>
                                        <p:tgtEl>
                                          <p:spTgt spid="1585155">
                                            <p:txEl>
                                              <p:pRg st="3" end="3"/>
                                            </p:txEl>
                                          </p:spTgt>
                                        </p:tgtEl>
                                        <p:attrNameLst>
                                          <p:attrName>ppt_w</p:attrName>
                                        </p:attrNameLst>
                                      </p:cBhvr>
                                      <p:tavLst>
                                        <p:tav tm="0">
                                          <p:val>
                                            <p:strVal val="4*#ppt_w"/>
                                          </p:val>
                                        </p:tav>
                                        <p:tav tm="100000">
                                          <p:val>
                                            <p:strVal val="#ppt_w"/>
                                          </p:val>
                                        </p:tav>
                                      </p:tavLst>
                                    </p:anim>
                                    <p:anim calcmode="lin" valueType="num">
                                      <p:cBhvr>
                                        <p:cTn id="26" dur="500" fill="hold"/>
                                        <p:tgtEl>
                                          <p:spTgt spid="1585155">
                                            <p:txEl>
                                              <p:pRg st="3" end="3"/>
                                            </p:txEl>
                                          </p:spTgt>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2" fill="hold" grpId="0" nodeType="clickEffect">
                                  <p:stCondLst>
                                    <p:cond delay="0"/>
                                  </p:stCondLst>
                                  <p:childTnLst>
                                    <p:set>
                                      <p:cBhvr>
                                        <p:cTn id="30" dur="1" fill="hold">
                                          <p:stCondLst>
                                            <p:cond delay="0"/>
                                          </p:stCondLst>
                                        </p:cTn>
                                        <p:tgtEl>
                                          <p:spTgt spid="1585155">
                                            <p:txEl>
                                              <p:pRg st="4" end="4"/>
                                            </p:txEl>
                                          </p:spTgt>
                                        </p:tgtEl>
                                        <p:attrNameLst>
                                          <p:attrName>style.visibility</p:attrName>
                                        </p:attrNameLst>
                                      </p:cBhvr>
                                      <p:to>
                                        <p:strVal val="visible"/>
                                      </p:to>
                                    </p:set>
                                    <p:anim calcmode="lin" valueType="num">
                                      <p:cBhvr>
                                        <p:cTn id="31" dur="500" fill="hold"/>
                                        <p:tgtEl>
                                          <p:spTgt spid="1585155">
                                            <p:txEl>
                                              <p:pRg st="4" end="4"/>
                                            </p:txEl>
                                          </p:spTgt>
                                        </p:tgtEl>
                                        <p:attrNameLst>
                                          <p:attrName>ppt_w</p:attrName>
                                        </p:attrNameLst>
                                      </p:cBhvr>
                                      <p:tavLst>
                                        <p:tav tm="0">
                                          <p:val>
                                            <p:strVal val="4*#ppt_w"/>
                                          </p:val>
                                        </p:tav>
                                        <p:tav tm="100000">
                                          <p:val>
                                            <p:strVal val="#ppt_w"/>
                                          </p:val>
                                        </p:tav>
                                      </p:tavLst>
                                    </p:anim>
                                    <p:anim calcmode="lin" valueType="num">
                                      <p:cBhvr>
                                        <p:cTn id="32" dur="500" fill="hold"/>
                                        <p:tgtEl>
                                          <p:spTgt spid="1585155">
                                            <p:txEl>
                                              <p:pRg st="4" end="4"/>
                                            </p:txEl>
                                          </p:spTgt>
                                        </p:tgtEl>
                                        <p:attrNameLst>
                                          <p:attrName>ppt_h</p:attrName>
                                        </p:attrNameLst>
                                      </p:cBhvr>
                                      <p:tavLst>
                                        <p:tav tm="0">
                                          <p:val>
                                            <p:strVal val="4*#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1585155">
                                            <p:txEl>
                                              <p:pRg st="5" end="5"/>
                                            </p:txEl>
                                          </p:spTgt>
                                        </p:tgtEl>
                                        <p:attrNameLst>
                                          <p:attrName>style.visibility</p:attrName>
                                        </p:attrNameLst>
                                      </p:cBhvr>
                                      <p:to>
                                        <p:strVal val="visible"/>
                                      </p:to>
                                    </p:set>
                                    <p:anim calcmode="lin" valueType="num">
                                      <p:cBhvr>
                                        <p:cTn id="37" dur="500" fill="hold"/>
                                        <p:tgtEl>
                                          <p:spTgt spid="1585155">
                                            <p:txEl>
                                              <p:pRg st="5" end="5"/>
                                            </p:txEl>
                                          </p:spTgt>
                                        </p:tgtEl>
                                        <p:attrNameLst>
                                          <p:attrName>ppt_w</p:attrName>
                                        </p:attrNameLst>
                                      </p:cBhvr>
                                      <p:tavLst>
                                        <p:tav tm="0">
                                          <p:val>
                                            <p:strVal val="4*#ppt_w"/>
                                          </p:val>
                                        </p:tav>
                                        <p:tav tm="100000">
                                          <p:val>
                                            <p:strVal val="#ppt_w"/>
                                          </p:val>
                                        </p:tav>
                                      </p:tavLst>
                                    </p:anim>
                                    <p:anim calcmode="lin" valueType="num">
                                      <p:cBhvr>
                                        <p:cTn id="38" dur="500" fill="hold"/>
                                        <p:tgtEl>
                                          <p:spTgt spid="1585155">
                                            <p:txEl>
                                              <p:pRg st="5" end="5"/>
                                            </p:txEl>
                                          </p:spTgt>
                                        </p:tgtEl>
                                        <p:attrNameLst>
                                          <p:attrName>ppt_h</p:attrName>
                                        </p:attrNameLst>
                                      </p:cBhvr>
                                      <p:tavLst>
                                        <p:tav tm="0">
                                          <p:val>
                                            <p:strVal val="4*#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1585155">
                                            <p:txEl>
                                              <p:pRg st="10" end="10"/>
                                            </p:txEl>
                                          </p:spTgt>
                                        </p:tgtEl>
                                        <p:attrNameLst>
                                          <p:attrName>style.visibility</p:attrName>
                                        </p:attrNameLst>
                                      </p:cBhvr>
                                      <p:to>
                                        <p:strVal val="visible"/>
                                      </p:to>
                                    </p:set>
                                    <p:anim calcmode="lin" valueType="num">
                                      <p:cBhvr>
                                        <p:cTn id="43" dur="500" fill="hold"/>
                                        <p:tgtEl>
                                          <p:spTgt spid="1585155">
                                            <p:txEl>
                                              <p:pRg st="10" end="10"/>
                                            </p:txEl>
                                          </p:spTgt>
                                        </p:tgtEl>
                                        <p:attrNameLst>
                                          <p:attrName>ppt_w</p:attrName>
                                        </p:attrNameLst>
                                      </p:cBhvr>
                                      <p:tavLst>
                                        <p:tav tm="0">
                                          <p:val>
                                            <p:strVal val="4*#ppt_w"/>
                                          </p:val>
                                        </p:tav>
                                        <p:tav tm="100000">
                                          <p:val>
                                            <p:strVal val="#ppt_w"/>
                                          </p:val>
                                        </p:tav>
                                      </p:tavLst>
                                    </p:anim>
                                    <p:anim calcmode="lin" valueType="num">
                                      <p:cBhvr>
                                        <p:cTn id="44" dur="500" fill="hold"/>
                                        <p:tgtEl>
                                          <p:spTgt spid="1585155">
                                            <p:txEl>
                                              <p:pRg st="10" end="10"/>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5155"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96_11930075787.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0" y="0"/>
            <a:ext cx="12192001" cy="9233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Monogenesis Still Supported Slavery </a:t>
            </a:r>
          </a:p>
        </p:txBody>
      </p:sp>
    </p:spTree>
    <p:extLst>
      <p:ext uri="{BB962C8B-B14F-4D97-AF65-F5344CB8AC3E}">
        <p14:creationId xmlns:p14="http://schemas.microsoft.com/office/powerpoint/2010/main" val="5526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1"/>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rwin.bmp"/>
          <p:cNvPicPr>
            <a:picLocks noGrp="1" noChangeAspect="1"/>
          </p:cNvPicPr>
          <p:nvPr>
            <p:ph idx="1"/>
          </p:nvPr>
        </p:nvPicPr>
        <p:blipFill>
          <a:blip r:embed="rId2" cstate="print"/>
          <a:stretch>
            <a:fillRect/>
          </a:stretch>
        </p:blipFill>
        <p:spPr>
          <a:xfrm>
            <a:off x="0" y="1"/>
            <a:ext cx="12192000" cy="6857999"/>
          </a:xfrm>
        </p:spPr>
      </p:pic>
      <p:sp>
        <p:nvSpPr>
          <p:cNvPr id="3" name="Rectangle 2">
            <a:extLst>
              <a:ext uri="{FF2B5EF4-FFF2-40B4-BE49-F238E27FC236}">
                <a16:creationId xmlns:a16="http://schemas.microsoft.com/office/drawing/2014/main" id="{14A51B77-7C92-4650-B1FA-DF3745BE1D6A}"/>
              </a:ext>
            </a:extLst>
          </p:cNvPr>
          <p:cNvSpPr/>
          <p:nvPr/>
        </p:nvSpPr>
        <p:spPr>
          <a:xfrm>
            <a:off x="1135781" y="4273617"/>
            <a:ext cx="9933272" cy="156966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100" normalizeH="0" baseline="0" noProof="0" dirty="0">
                <a:ln w="18000">
                  <a:solidFill>
                    <a:srgbClr val="00CC99">
                      <a:satMod val="200000"/>
                      <a:tint val="72000"/>
                    </a:srgbClr>
                  </a:solidFill>
                  <a:prstDash val="solid"/>
                </a:ln>
                <a:solidFill>
                  <a:srgbClr val="FFFF00"/>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DARWIN DEVOLVES SLAVERY STATIC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100" normalizeH="0" baseline="0" noProof="0" dirty="0">
                <a:ln w="18000">
                  <a:solidFill>
                    <a:srgbClr val="00CC99">
                      <a:satMod val="200000"/>
                      <a:tint val="72000"/>
                    </a:srgbClr>
                  </a:solidFill>
                  <a:prstDash val="solid"/>
                </a:ln>
                <a:solidFill>
                  <a:srgbClr val="FFFF00"/>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LINCOLN LIBERATES SLAVERY SWEPT</a:t>
            </a:r>
          </a:p>
        </p:txBody>
      </p:sp>
    </p:spTree>
    <p:extLst>
      <p:ext uri="{BB962C8B-B14F-4D97-AF65-F5344CB8AC3E}">
        <p14:creationId xmlns:p14="http://schemas.microsoft.com/office/powerpoint/2010/main" val="5596407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incoln.bmp"/>
          <p:cNvPicPr>
            <a:picLocks noGrp="1" noChangeAspect="1"/>
          </p:cNvPicPr>
          <p:nvPr>
            <p:ph idx="1"/>
          </p:nvPr>
        </p:nvPicPr>
        <p:blipFill>
          <a:blip r:embed="rId2" cstate="print"/>
          <a:stretch>
            <a:fillRect/>
          </a:stretch>
        </p:blipFill>
        <p:spPr>
          <a:xfrm>
            <a:off x="1524000" y="1"/>
            <a:ext cx="9144000" cy="6857999"/>
          </a:xfrm>
        </p:spPr>
      </p:pic>
      <p:sp>
        <p:nvSpPr>
          <p:cNvPr id="5" name="Rectangle 4"/>
          <p:cNvSpPr/>
          <p:nvPr/>
        </p:nvSpPr>
        <p:spPr>
          <a:xfrm>
            <a:off x="3734602" y="4919008"/>
            <a:ext cx="4918510"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“History Repeats Itself,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  First As Tragedy,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100" normalizeH="0" baseline="0" noProof="0" dirty="0">
                <a:ln w="18000">
                  <a:solidFill>
                    <a:srgbClr val="00CC99">
                      <a:satMod val="200000"/>
                      <a:tint val="72000"/>
                    </a:srgbClr>
                  </a:solidFill>
                  <a:prstDash val="solid"/>
                </a:ln>
                <a:solidFill>
                  <a:srgbClr val="00CC99">
                    <a:satMod val="280000"/>
                    <a:tint val="100000"/>
                    <a:alpha val="5700"/>
                  </a:srgbClr>
                </a:solidFill>
                <a:effectLst>
                  <a:outerShdw blurRad="25000" dist="20000" dir="16020000" algn="tl">
                    <a:srgbClr val="00CC99">
                      <a:satMod val="200000"/>
                      <a:shade val="1000"/>
                      <a:alpha val="60000"/>
                    </a:srgbClr>
                  </a:outerShdw>
                </a:effectLst>
                <a:uLnTx/>
                <a:uFillTx/>
                <a:latin typeface="Calligrapher" pitchFamily="2" charset="0"/>
                <a:ea typeface="+mn-ea"/>
                <a:cs typeface="+mn-cs"/>
              </a:rPr>
              <a:t> SECOND AS FARCE!” </a:t>
            </a:r>
          </a:p>
        </p:txBody>
      </p:sp>
      <p:sp>
        <p:nvSpPr>
          <p:cNvPr id="6" name="Rectangle 5"/>
          <p:cNvSpPr/>
          <p:nvPr/>
        </p:nvSpPr>
        <p:spPr>
          <a:xfrm>
            <a:off x="1524000" y="1"/>
            <a:ext cx="9144000" cy="193899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Karl Marx Also Was Their Contemporary.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Europe’s Reporter For New York Tribune.   </a:t>
            </a:r>
            <a:r>
              <a:rPr kumimoji="0" lang="en-US" sz="40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His History Chronicle Had Consequence. </a:t>
            </a:r>
          </a:p>
        </p:txBody>
      </p:sp>
    </p:spTree>
    <p:extLst>
      <p:ext uri="{BB962C8B-B14F-4D97-AF65-F5344CB8AC3E}">
        <p14:creationId xmlns:p14="http://schemas.microsoft.com/office/powerpoint/2010/main" val="235957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p:stCondLst>
                                    <p:cond delay="0"/>
                                  </p:stCondLst>
                                  <p:childTnLst>
                                    <p:animClr clrSpc="rgb" dir="cw">
                                      <p:cBhvr override="childStyle">
                                        <p:cTn id="6" dur="1900" fill="hold">
                                          <p:stCondLst>
                                            <p:cond delay="100"/>
                                          </p:stCondLst>
                                        </p:cTn>
                                        <p:tgtEl>
                                          <p:spTgt spid="5"/>
                                        </p:tgtEl>
                                        <p:attrNameLst>
                                          <p:attrName>style.color</p:attrName>
                                        </p:attrNameLst>
                                      </p:cBhvr>
                                      <p:to>
                                        <a:schemeClr val="accent2"/>
                                      </p:to>
                                    </p:animClr>
                                    <p:animClr clrSpc="rgb" dir="cw">
                                      <p:cBhvr>
                                        <p:cTn id="7" dur="1900" fill="hold">
                                          <p:stCondLst>
                                            <p:cond delay="100"/>
                                          </p:stCondLst>
                                        </p:cTn>
                                        <p:tgtEl>
                                          <p:spTgt spid="5"/>
                                        </p:tgtEl>
                                        <p:attrNameLst>
                                          <p:attrName>fillColor</p:attrName>
                                        </p:attrNameLst>
                                      </p:cBhvr>
                                      <p:to>
                                        <a:schemeClr val="accent2"/>
                                      </p:to>
                                    </p:animClr>
                                    <p:set>
                                      <p:cBhvr>
                                        <p:cTn id="8" dur="1900" fill="hold">
                                          <p:stCondLst>
                                            <p:cond delay="100"/>
                                          </p:stCondLst>
                                        </p:cTn>
                                        <p:tgtEl>
                                          <p:spTgt spid="5"/>
                                        </p:tgtEl>
                                        <p:attrNameLst>
                                          <p:attrName>fill.type</p:attrName>
                                        </p:attrNameLst>
                                      </p:cBhvr>
                                      <p:to>
                                        <p:strVal val="solid"/>
                                      </p:to>
                                    </p:set>
                                    <p:set>
                                      <p:cBhvr>
                                        <p:cTn id="9" dur="1900" fill="hold">
                                          <p:stCondLst>
                                            <p:cond delay="100"/>
                                          </p:stCondLst>
                                        </p:cTn>
                                        <p:tgtEl>
                                          <p:spTgt spid="5"/>
                                        </p:tgtEl>
                                        <p:attrNameLst>
                                          <p:attrName>fill.on</p:attrName>
                                        </p:attrNameLst>
                                      </p:cBhvr>
                                      <p:to>
                                        <p:strVal val="true"/>
                                      </p:to>
                                    </p:set>
                                    <p:animScale>
                                      <p:cBhvr>
                                        <p:cTn id="10" dur="200" fill="hold">
                                          <p:stCondLst>
                                            <p:cond delay="0"/>
                                          </p:stCondLst>
                                        </p:cTn>
                                        <p:tgtEl>
                                          <p:spTgt spid="5"/>
                                        </p:tgtEl>
                                      </p:cBhvr>
                                      <p:from x="100000" y="100000"/>
                                      <p:to x="100000" y="5000"/>
                                    </p:animScale>
                                    <p:animScale>
                                      <p:cBhvr>
                                        <p:cTn id="11" dur="200" fill="hold">
                                          <p:stCondLst>
                                            <p:cond delay="200"/>
                                          </p:stCondLst>
                                        </p:cTn>
                                        <p:tgtEl>
                                          <p:spTgt spid="5"/>
                                        </p:tgtEl>
                                      </p:cBhvr>
                                      <p:from x="100000" y="5000"/>
                                      <p:to x="120000" y="150000"/>
                                    </p:animScale>
                                    <p:animScale>
                                      <p:cBhvr>
                                        <p:cTn id="12" dur="600" fill="hold">
                                          <p:stCondLst>
                                            <p:cond delay="1400"/>
                                          </p:stCondLst>
                                        </p:cTn>
                                        <p:tgtEl>
                                          <p:spTgt spid="5"/>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PTXSS_SETTINGS" val="0,15,15,150,50,3,False,True"/>
  <p:tag name="PPTXSS_ORIGINAL" val="17412,Picture 4,270,Slide15"/>
</p:tagLst>
</file>

<file path=ppt/tags/tag2.xml><?xml version="1.0" encoding="utf-8"?>
<p:tagLst xmlns:a="http://schemas.openxmlformats.org/drawingml/2006/main" xmlns:r="http://schemas.openxmlformats.org/officeDocument/2006/relationships" xmlns:p="http://schemas.openxmlformats.org/presentationml/2006/main">
  <p:tag name="PPTXSS_SETTINGS" val="0,15,15,150,50,3,False,True"/>
  <p:tag name="PTXSS_ISORIGINAL" val="17414,Picture 6"/>
</p:tagLst>
</file>

<file path=ppt/theme/_rels/them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7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Alchemy">
  <a:themeElements>
    <a:clrScheme name="">
      <a:dk1>
        <a:srgbClr val="004080"/>
      </a:dk1>
      <a:lt1>
        <a:srgbClr val="FFFFFF"/>
      </a:lt1>
      <a:dk2>
        <a:srgbClr val="004080"/>
      </a:dk2>
      <a:lt2>
        <a:srgbClr val="3E3E5C"/>
      </a:lt2>
      <a:accent1>
        <a:srgbClr val="60597B"/>
      </a:accent1>
      <a:accent2>
        <a:srgbClr val="6666FF"/>
      </a:accent2>
      <a:accent3>
        <a:srgbClr val="FFFFFF"/>
      </a:accent3>
      <a:accent4>
        <a:srgbClr val="00356C"/>
      </a:accent4>
      <a:accent5>
        <a:srgbClr val="B6B5BF"/>
      </a:accent5>
      <a:accent6>
        <a:srgbClr val="5C5CE7"/>
      </a:accent6>
      <a:hlink>
        <a:srgbClr val="99CCFF"/>
      </a:hlink>
      <a:folHlink>
        <a:srgbClr val="FFFF99"/>
      </a:folHlink>
    </a:clrScheme>
    <a:fontScheme name="Alchemy">
      <a:majorFont>
        <a:latin typeface="Verdana"/>
        <a:ea typeface="Osaka"/>
        <a:cs typeface=""/>
      </a:majorFont>
      <a:minorFont>
        <a:latin typeface="Verdan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7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amp;J3">
  <a:themeElements>
    <a:clrScheme name="M&amp;J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mp;J3">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amp;J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mp;J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mp;J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mp;J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mp;J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mp;J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mp;J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mp;J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mp;J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mp;J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mp;J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mp;J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FunkyShapesVTI">
  <a:themeElements>
    <a:clrScheme name="AnalogousFromLightSeedRightStep">
      <a:dk1>
        <a:srgbClr val="000000"/>
      </a:dk1>
      <a:lt1>
        <a:srgbClr val="FFFFFF"/>
      </a:lt1>
      <a:dk2>
        <a:srgbClr val="413924"/>
      </a:dk2>
      <a:lt2>
        <a:srgbClr val="E4E8EA"/>
      </a:lt2>
      <a:accent1>
        <a:srgbClr val="EB8A5E"/>
      </a:accent1>
      <a:accent2>
        <a:srgbClr val="C39D36"/>
      </a:accent2>
      <a:accent3>
        <a:srgbClr val="9CA950"/>
      </a:accent3>
      <a:accent4>
        <a:srgbClr val="72B43E"/>
      </a:accent4>
      <a:accent5>
        <a:srgbClr val="34BA31"/>
      </a:accent5>
      <a:accent6>
        <a:srgbClr val="35B768"/>
      </a:accent6>
      <a:hlink>
        <a:srgbClr val="5E899D"/>
      </a:hlink>
      <a:folHlink>
        <a:srgbClr val="848484"/>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601X AMERICA'S FOUNDERS DOWNLOA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539</TotalTime>
  <Words>10289</Words>
  <Application>Microsoft Office PowerPoint</Application>
  <PresentationFormat>Widescreen</PresentationFormat>
  <Paragraphs>481</Paragraphs>
  <Slides>107</Slides>
  <Notes>63</Notes>
  <HiddenSlides>0</HiddenSlides>
  <MMClips>5</MMClips>
  <ScaleCrop>false</ScaleCrop>
  <HeadingPairs>
    <vt:vector size="8" baseType="variant">
      <vt:variant>
        <vt:lpstr>Fonts Used</vt:lpstr>
      </vt:variant>
      <vt:variant>
        <vt:i4>18</vt:i4>
      </vt:variant>
      <vt:variant>
        <vt:lpstr>Theme</vt:lpstr>
      </vt:variant>
      <vt:variant>
        <vt:i4>29</vt:i4>
      </vt:variant>
      <vt:variant>
        <vt:lpstr>Embedded OLE Servers</vt:lpstr>
      </vt:variant>
      <vt:variant>
        <vt:i4>1</vt:i4>
      </vt:variant>
      <vt:variant>
        <vt:lpstr>Slide Titles</vt:lpstr>
      </vt:variant>
      <vt:variant>
        <vt:i4>107</vt:i4>
      </vt:variant>
    </vt:vector>
  </HeadingPairs>
  <TitlesOfParts>
    <vt:vector size="155" baseType="lpstr">
      <vt:lpstr>Arial</vt:lpstr>
      <vt:lpstr>Arial Black</vt:lpstr>
      <vt:lpstr>Calibri</vt:lpstr>
      <vt:lpstr>Calibri Light</vt:lpstr>
      <vt:lpstr>Calligrapher</vt:lpstr>
      <vt:lpstr>Cambria</vt:lpstr>
      <vt:lpstr>Colonna MT</vt:lpstr>
      <vt:lpstr>Eras Bold ITC</vt:lpstr>
      <vt:lpstr>Impact</vt:lpstr>
      <vt:lpstr>Monotype Sorts</vt:lpstr>
      <vt:lpstr>Rage Italic</vt:lpstr>
      <vt:lpstr>Roboto</vt:lpstr>
      <vt:lpstr>Source Sans Pro</vt:lpstr>
      <vt:lpstr>Storybook</vt:lpstr>
      <vt:lpstr>Tahoma</vt:lpstr>
      <vt:lpstr>Times New Roman</vt:lpstr>
      <vt:lpstr>Verdana</vt:lpstr>
      <vt:lpstr>Wingdings</vt:lpstr>
      <vt:lpstr>7_ppt43EE</vt:lpstr>
      <vt:lpstr>1_Office Theme</vt:lpstr>
      <vt:lpstr>2_Chute</vt:lpstr>
      <vt:lpstr>1_Powerpoint 1 - CLASSIC PHILOSOPHICAL, HUMAN RELIGIOUS, AND CHURCH</vt:lpstr>
      <vt:lpstr>91_Powerpoint 1 - CLASSIC PHILOSOPHICAL, HUMAN RELIGIOUS, AND CHURCH</vt:lpstr>
      <vt:lpstr>Balance</vt:lpstr>
      <vt:lpstr>Sketchbook</vt:lpstr>
      <vt:lpstr>601X AMERICA'S FOUNDERS DOWNLOAD</vt:lpstr>
      <vt:lpstr>61_Powerpoint 1 - CLASSIC PHILOSOPHICAL, HUMAN RELIGIOUS, AND CHURCH</vt:lpstr>
      <vt:lpstr>ppt43EE</vt:lpstr>
      <vt:lpstr>5_Powerpoint 1 - CLASSIC PHILOSOPHICAL, HUMAN RELIGIOUS, AND CHURCH</vt:lpstr>
      <vt:lpstr>2_Powerpoint 1 - CLASSIC PHILOSOPHICAL, HUMAN RELIGIOUS, AND CHURCH</vt:lpstr>
      <vt:lpstr>Alchemy</vt:lpstr>
      <vt:lpstr>1_Default Design</vt:lpstr>
      <vt:lpstr>Fading Grid</vt:lpstr>
      <vt:lpstr>Powerpoint 1 - CLASSIC PHILOSOPHICAL, HUMAN RELIGIOUS, AND CHURCH</vt:lpstr>
      <vt:lpstr>2_Default Design</vt:lpstr>
      <vt:lpstr>4_Chute</vt:lpstr>
      <vt:lpstr>19_Default Design</vt:lpstr>
      <vt:lpstr>76_Powerpoint 1 - CLASSIC PHILOSOPHICAL, HUMAN RELIGIOUS, AND CHURCH</vt:lpstr>
      <vt:lpstr>1_Gray</vt:lpstr>
      <vt:lpstr>Blank Presentation</vt:lpstr>
      <vt:lpstr>Gray</vt:lpstr>
      <vt:lpstr>11_Default Design</vt:lpstr>
      <vt:lpstr>Green</vt:lpstr>
      <vt:lpstr>1_Presentation12</vt:lpstr>
      <vt:lpstr>M&amp;J3</vt:lpstr>
      <vt:lpstr>1_FunkyShapesVTI</vt:lpstr>
      <vt:lpstr>10_Default Design</vt:lpstr>
      <vt:lpstr>Slide</vt:lpstr>
      <vt:lpstr>War Between  States DIVIDES  NATION&amp;Splits  RESTORATION MOVEMENT</vt:lpstr>
      <vt:lpstr>PowerPoint Presentation</vt:lpstr>
      <vt:lpstr>PowerPoint Presentation</vt:lpstr>
      <vt:lpstr>PowerPoint Presentation</vt:lpstr>
      <vt:lpstr>From Foxes Book Of Martyrs:</vt:lpstr>
      <vt:lpstr>From Foxes Book Of Martyrs:</vt:lpstr>
      <vt:lpstr>PowerPoint Presentation</vt:lpstr>
      <vt:lpstr>Roman Persecution:  Julian The Apostate</vt:lpstr>
      <vt:lpstr>PowerPoint Presentation</vt:lpstr>
      <vt:lpstr>Roman Persecution:  Julian The Apostate</vt:lpstr>
      <vt:lpstr>Roman Persecution:  Julian The Apostate</vt:lpstr>
      <vt:lpstr>                               The Church Across The Ages</vt:lpstr>
      <vt:lpstr>Slave Preachers @Post-Constantine</vt:lpstr>
      <vt:lpstr>PowerPoint Presentation</vt:lpstr>
      <vt:lpstr>                               The Church Across The Ages</vt:lpstr>
      <vt:lpstr>PowerPoint Presentation</vt:lpstr>
      <vt:lpstr>PowerPoint Presentation</vt:lpstr>
      <vt:lpstr>PowerPoint Presentation</vt:lpstr>
      <vt:lpstr>PowerPoint Presentation</vt:lpstr>
      <vt:lpstr>NOT TO REFORM BUT TO RESTORE:      BIBLE WORDS  IN BIBLE 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Encomienda and Enslavement</vt:lpstr>
      <vt:lpstr>PowerPoint Presentation</vt:lpstr>
      <vt:lpstr>Encomienda and Enslavement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SLAVERY AS FOUND IN SCRIPTURE:</vt:lpstr>
      <vt:lpstr>Calvin and (Thomas) Hobbes</vt:lpstr>
      <vt:lpstr>All in the Fine Print..</vt:lpstr>
      <vt:lpstr>Two Treatises on Government, John Locke</vt:lpstr>
      <vt:lpstr>PowerPoint Presentation</vt:lpstr>
      <vt:lpstr>Another Cool Thing About Locke...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Revolutionary Continental Congress 1st Prayer In 1774 Led By Jacob Duche </vt:lpstr>
      <vt:lpstr>PowerPoint Presentation</vt:lpstr>
      <vt:lpstr>PowerPoint Presentation</vt:lpstr>
      <vt:lpstr>PowerPoint Presentation</vt:lpstr>
      <vt:lpstr>Historic Formula Hinge Factor: The Theory That World History Shaped As Much By Chance &amp; Error As By Courage &amp; Heroism  </vt:lpstr>
      <vt:lpstr>PowerPoint Presentation</vt:lpstr>
      <vt:lpstr>Bulletproof George Washington</vt:lpstr>
      <vt:lpstr>Bulletproof George Washington</vt:lpstr>
      <vt:lpstr>PowerPoint Presentation</vt:lpstr>
      <vt:lpstr>PowerPoint Presentation</vt:lpstr>
      <vt:lpstr>PowerPoint Presentation</vt:lpstr>
      <vt:lpstr>PowerPoint Presentation</vt:lpstr>
      <vt:lpstr>PowerPoint Presentation</vt:lpstr>
      <vt:lpstr>PowerPoint Presentation</vt:lpstr>
      <vt:lpstr>DISTORTIONS OF ABSOLUTE 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WVBS VIDEO SCHOOL: FOUNDERS @SLAVERY</vt:lpstr>
      <vt:lpstr>PowerPoint Presentation</vt:lpstr>
      <vt:lpstr>PowerPoint Presentation</vt:lpstr>
      <vt:lpstr>PowerPoint Presentation</vt:lpstr>
      <vt:lpstr>PowerPoint Presentation</vt:lpstr>
      <vt:lpstr>PowerPoint Presentation</vt:lpstr>
      <vt:lpstr>BOOK OF CALAMITIES\SUFFERING\FACES IN THE HOLD    </vt:lpstr>
      <vt:lpstr>PowerPoint Presentation</vt:lpstr>
      <vt:lpstr>SOCIAL THEORIST GEORGE FITZHUGH TYPICAL:    </vt:lpstr>
      <vt:lpstr>PowerPoint Presentation</vt:lpstr>
      <vt:lpstr>PowerPoint Presentation</vt:lpstr>
      <vt:lpstr>“Both (parties) read the same Bible,  and pray to the same God;  and each invokes His aid against the other.  It may seem strange that any men should dare to ask a just God’s assistance in wringing their bread from the sweat of other men’s faces.”</vt:lpstr>
      <vt:lpstr>Slavery, War, and Social Reform</vt:lpstr>
      <vt:lpstr>PowerPoint Presentation</vt:lpstr>
      <vt:lpstr>Civilized Culture Index:  Civic Virtues Compensate Vice </vt:lpstr>
      <vt:lpstr>PowerPoint Presentation</vt:lpstr>
      <vt:lpstr>Civilized Culture Index:  Comparative Calculus Changes </vt:lpstr>
      <vt:lpstr>Civilized Culture Index:  Comparative Calculus Changes </vt:lpstr>
      <vt:lpstr>PowerPoint Presentation</vt:lpstr>
      <vt:lpstr>PowerPoint Presentation</vt:lpstr>
      <vt:lpstr>PowerPoint Presentation</vt:lpstr>
      <vt:lpstr>PowerPoint Presentation</vt:lpstr>
      <vt:lpstr>The Moral Change Process: Cognitional &amp; Conceptual Developments </vt:lpstr>
      <vt:lpstr>PowerPoint Presentation</vt:lpstr>
      <vt:lpstr>PowerPoint Presentation</vt:lpstr>
      <vt:lpstr>Does God Exist?\Oct90\Revolution Or Evolution?\Cecil Hook    </vt:lpstr>
      <vt:lpstr>Does God Exist?\Oct90\Revolution Or Evolution?\Cecil Hook    </vt:lpstr>
      <vt:lpstr>PowerPoint Presentation</vt:lpstr>
      <vt:lpstr>Powerless in the  face of authority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 Between  States DIVIDES  NATION&amp;Splits  RESTORATION MOVEMENT</dc:title>
  <dc:creator>David Burris</dc:creator>
  <cp:lastModifiedBy>David Burris</cp:lastModifiedBy>
  <cp:revision>37</cp:revision>
  <dcterms:created xsi:type="dcterms:W3CDTF">2023-04-19T13:32:25Z</dcterms:created>
  <dcterms:modified xsi:type="dcterms:W3CDTF">2023-04-26T17:46:50Z</dcterms:modified>
</cp:coreProperties>
</file>