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6.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7.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8.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9.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0.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1.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2.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3.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14.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15.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16.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17.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18.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media/audio2.wav" ContentType="audio/wav"/>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715" r:id="rId3"/>
    <p:sldMasterId id="2147483793" r:id="rId4"/>
    <p:sldMasterId id="2147483860" r:id="rId5"/>
    <p:sldMasterId id="2147483911" r:id="rId6"/>
    <p:sldMasterId id="2147483926" r:id="rId7"/>
    <p:sldMasterId id="2147483940" r:id="rId8"/>
    <p:sldMasterId id="2147483953" r:id="rId9"/>
    <p:sldMasterId id="2147483974" r:id="rId10"/>
    <p:sldMasterId id="2147484006" r:id="rId11"/>
    <p:sldMasterId id="2147484314" r:id="rId12"/>
    <p:sldMasterId id="2147484373" r:id="rId13"/>
    <p:sldMasterId id="2147484397" r:id="rId14"/>
    <p:sldMasterId id="2147484432" r:id="rId15"/>
    <p:sldMasterId id="2147484445" r:id="rId16"/>
    <p:sldMasterId id="2147484462" r:id="rId17"/>
    <p:sldMasterId id="2147484482" r:id="rId18"/>
    <p:sldMasterId id="2147484494" r:id="rId19"/>
  </p:sldMasterIdLst>
  <p:notesMasterIdLst>
    <p:notesMasterId r:id="rId96"/>
  </p:notesMasterIdLst>
  <p:sldIdLst>
    <p:sldId id="2439" r:id="rId20"/>
    <p:sldId id="4163" r:id="rId21"/>
    <p:sldId id="4168" r:id="rId22"/>
    <p:sldId id="4169" r:id="rId23"/>
    <p:sldId id="4164" r:id="rId24"/>
    <p:sldId id="4165" r:id="rId25"/>
    <p:sldId id="4166" r:id="rId26"/>
    <p:sldId id="4167" r:id="rId27"/>
    <p:sldId id="4170" r:id="rId28"/>
    <p:sldId id="1225" r:id="rId29"/>
    <p:sldId id="1226" r:id="rId30"/>
    <p:sldId id="4171" r:id="rId31"/>
    <p:sldId id="2191" r:id="rId32"/>
    <p:sldId id="2192" r:id="rId33"/>
    <p:sldId id="422" r:id="rId34"/>
    <p:sldId id="259" r:id="rId35"/>
    <p:sldId id="262" r:id="rId36"/>
    <p:sldId id="819" r:id="rId37"/>
    <p:sldId id="820" r:id="rId38"/>
    <p:sldId id="821" r:id="rId39"/>
    <p:sldId id="822" r:id="rId40"/>
    <p:sldId id="4172" r:id="rId41"/>
    <p:sldId id="327" r:id="rId42"/>
    <p:sldId id="350" r:id="rId43"/>
    <p:sldId id="269" r:id="rId44"/>
    <p:sldId id="901" r:id="rId45"/>
    <p:sldId id="763" r:id="rId46"/>
    <p:sldId id="493" r:id="rId47"/>
    <p:sldId id="2441" r:id="rId48"/>
    <p:sldId id="741" r:id="rId49"/>
    <p:sldId id="928" r:id="rId50"/>
    <p:sldId id="3831" r:id="rId51"/>
    <p:sldId id="3818" r:id="rId52"/>
    <p:sldId id="3285" r:id="rId53"/>
    <p:sldId id="626" r:id="rId54"/>
    <p:sldId id="627" r:id="rId55"/>
    <p:sldId id="628" r:id="rId56"/>
    <p:sldId id="629" r:id="rId57"/>
    <p:sldId id="968" r:id="rId58"/>
    <p:sldId id="630" r:id="rId59"/>
    <p:sldId id="4173" r:id="rId60"/>
    <p:sldId id="650" r:id="rId61"/>
    <p:sldId id="383" r:id="rId62"/>
    <p:sldId id="256" r:id="rId63"/>
    <p:sldId id="966" r:id="rId64"/>
    <p:sldId id="4159" r:id="rId65"/>
    <p:sldId id="4174" r:id="rId66"/>
    <p:sldId id="864" r:id="rId67"/>
    <p:sldId id="4175" r:id="rId68"/>
    <p:sldId id="706" r:id="rId69"/>
    <p:sldId id="257" r:id="rId70"/>
    <p:sldId id="258" r:id="rId71"/>
    <p:sldId id="4160" r:id="rId72"/>
    <p:sldId id="4161" r:id="rId73"/>
    <p:sldId id="263" r:id="rId74"/>
    <p:sldId id="264" r:id="rId75"/>
    <p:sldId id="265" r:id="rId76"/>
    <p:sldId id="266" r:id="rId77"/>
    <p:sldId id="866" r:id="rId78"/>
    <p:sldId id="710" r:id="rId79"/>
    <p:sldId id="631" r:id="rId80"/>
    <p:sldId id="2248" r:id="rId81"/>
    <p:sldId id="2177" r:id="rId82"/>
    <p:sldId id="653" r:id="rId83"/>
    <p:sldId id="361" r:id="rId84"/>
    <p:sldId id="332" r:id="rId85"/>
    <p:sldId id="4162" r:id="rId86"/>
    <p:sldId id="3832" r:id="rId87"/>
    <p:sldId id="362" r:id="rId88"/>
    <p:sldId id="346" r:id="rId89"/>
    <p:sldId id="363" r:id="rId90"/>
    <p:sldId id="929" r:id="rId91"/>
    <p:sldId id="756" r:id="rId92"/>
    <p:sldId id="347" r:id="rId93"/>
    <p:sldId id="970" r:id="rId94"/>
    <p:sldId id="3829" r:id="rId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103" d="100"/>
          <a:sy n="103" d="100"/>
        </p:scale>
        <p:origin x="138" y="360"/>
      </p:cViewPr>
      <p:guideLst/>
    </p:cSldViewPr>
  </p:slideViewPr>
  <p:notesTextViewPr>
    <p:cViewPr>
      <p:scale>
        <a:sx n="1" d="1"/>
        <a:sy n="1" d="1"/>
      </p:scale>
      <p:origin x="0" y="0"/>
    </p:cViewPr>
  </p:notesTextViewPr>
  <p:sorterViewPr>
    <p:cViewPr varScale="1">
      <p:scale>
        <a:sx n="100" d="100"/>
        <a:sy n="100" d="100"/>
      </p:scale>
      <p:origin x="0" y="-124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slide" Target="slides/slide36.xml"/><Relationship Id="rId63" Type="http://schemas.openxmlformats.org/officeDocument/2006/relationships/slide" Target="slides/slide44.xml"/><Relationship Id="rId68" Type="http://schemas.openxmlformats.org/officeDocument/2006/relationships/slide" Target="slides/slide49.xml"/><Relationship Id="rId76" Type="http://schemas.openxmlformats.org/officeDocument/2006/relationships/slide" Target="slides/slide57.xml"/><Relationship Id="rId84" Type="http://schemas.openxmlformats.org/officeDocument/2006/relationships/slide" Target="slides/slide65.xml"/><Relationship Id="rId89" Type="http://schemas.openxmlformats.org/officeDocument/2006/relationships/slide" Target="slides/slide70.xml"/><Relationship Id="rId9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slide" Target="slides/slide55.xml"/><Relationship Id="rId79" Type="http://schemas.openxmlformats.org/officeDocument/2006/relationships/slide" Target="slides/slide60.xml"/><Relationship Id="rId87" Type="http://schemas.openxmlformats.org/officeDocument/2006/relationships/slide" Target="slides/slide68.xml"/><Relationship Id="rId5" Type="http://schemas.openxmlformats.org/officeDocument/2006/relationships/slideMaster" Target="slideMasters/slideMaster5.xml"/><Relationship Id="rId61" Type="http://schemas.openxmlformats.org/officeDocument/2006/relationships/slide" Target="slides/slide42.xml"/><Relationship Id="rId82" Type="http://schemas.openxmlformats.org/officeDocument/2006/relationships/slide" Target="slides/slide63.xml"/><Relationship Id="rId90" Type="http://schemas.openxmlformats.org/officeDocument/2006/relationships/slide" Target="slides/slide71.xml"/><Relationship Id="rId95" Type="http://schemas.openxmlformats.org/officeDocument/2006/relationships/slide" Target="slides/slide7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100"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slide" Target="slides/slide66.xml"/><Relationship Id="rId93" Type="http://schemas.openxmlformats.org/officeDocument/2006/relationships/slide" Target="slides/slide74.xml"/><Relationship Id="rId98"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1D5CD5-C8E5-427D-9925-C6D1A0B3ADF3}" type="doc">
      <dgm:prSet loTypeId="urn:microsoft.com/office/officeart/2005/8/layout/hProcess9" loCatId="process" qsTypeId="urn:microsoft.com/office/officeart/2005/8/quickstyle/simple1" qsCatId="simple" csTypeId="urn:microsoft.com/office/officeart/2005/8/colors/accent0_3" csCatId="mainScheme" phldr="1"/>
      <dgm:spPr/>
      <dgm:t>
        <a:bodyPr/>
        <a:lstStyle/>
        <a:p>
          <a:endParaRPr lang="en-US"/>
        </a:p>
      </dgm:t>
    </dgm:pt>
    <dgm:pt modelId="{A77251FA-191D-4C74-ACD1-C98C76A9CCD6}">
      <dgm:prSet/>
      <dgm:spPr/>
      <dgm:t>
        <a:bodyPr/>
        <a:lstStyle/>
        <a:p>
          <a:pPr rtl="0"/>
          <a:r>
            <a:rPr lang="en-US" dirty="0">
              <a:latin typeface="Arial" pitchFamily="34" charset="0"/>
              <a:cs typeface="Arial" pitchFamily="34" charset="0"/>
            </a:rPr>
            <a:t>January 4, Millennial Harbinger Begins</a:t>
          </a:r>
        </a:p>
      </dgm:t>
    </dgm:pt>
    <dgm:pt modelId="{FE397241-52CF-4D55-A527-D0C3D34487C0}" type="parTrans" cxnId="{1C41F413-B000-4352-B853-C4AA19401915}">
      <dgm:prSet/>
      <dgm:spPr/>
      <dgm:t>
        <a:bodyPr/>
        <a:lstStyle/>
        <a:p>
          <a:endParaRPr lang="en-US"/>
        </a:p>
      </dgm:t>
    </dgm:pt>
    <dgm:pt modelId="{1E998C74-5E1C-4921-BE7C-505193401000}" type="sibTrans" cxnId="{1C41F413-B000-4352-B853-C4AA19401915}">
      <dgm:prSet/>
      <dgm:spPr/>
      <dgm:t>
        <a:bodyPr/>
        <a:lstStyle/>
        <a:p>
          <a:endParaRPr lang="en-US"/>
        </a:p>
      </dgm:t>
    </dgm:pt>
    <dgm:pt modelId="{579D74A1-C1AB-4C51-9EBE-867DD9FE1411}">
      <dgm:prSet/>
      <dgm:spPr/>
      <dgm:t>
        <a:bodyPr/>
        <a:lstStyle/>
        <a:p>
          <a:pPr rtl="0"/>
          <a:r>
            <a:rPr lang="en-US" dirty="0">
              <a:latin typeface="Arial" pitchFamily="34" charset="0"/>
              <a:cs typeface="Arial" pitchFamily="34" charset="0"/>
            </a:rPr>
            <a:t>July 5, Last Issue Of The Christian Baptist</a:t>
          </a:r>
        </a:p>
      </dgm:t>
    </dgm:pt>
    <dgm:pt modelId="{5A264709-8E55-470D-94F1-BEA042719C4C}" type="parTrans" cxnId="{E861B3B7-8117-4D81-A564-CFAE9DB91B71}">
      <dgm:prSet/>
      <dgm:spPr/>
      <dgm:t>
        <a:bodyPr/>
        <a:lstStyle/>
        <a:p>
          <a:endParaRPr lang="en-US"/>
        </a:p>
      </dgm:t>
    </dgm:pt>
    <dgm:pt modelId="{F77E9090-F7FA-4764-84E4-49B202E23304}" type="sibTrans" cxnId="{E861B3B7-8117-4D81-A564-CFAE9DB91B71}">
      <dgm:prSet/>
      <dgm:spPr/>
      <dgm:t>
        <a:bodyPr/>
        <a:lstStyle/>
        <a:p>
          <a:endParaRPr lang="en-US"/>
        </a:p>
      </dgm:t>
    </dgm:pt>
    <dgm:pt modelId="{562A5E87-CA89-40ED-B8B2-9CE9E989CA51}" type="pres">
      <dgm:prSet presAssocID="{D11D5CD5-C8E5-427D-9925-C6D1A0B3ADF3}" presName="CompostProcess" presStyleCnt="0">
        <dgm:presLayoutVars>
          <dgm:dir/>
          <dgm:resizeHandles val="exact"/>
        </dgm:presLayoutVars>
      </dgm:prSet>
      <dgm:spPr/>
    </dgm:pt>
    <dgm:pt modelId="{716C931B-9E7A-4977-92C8-764565328267}" type="pres">
      <dgm:prSet presAssocID="{D11D5CD5-C8E5-427D-9925-C6D1A0B3ADF3}" presName="arrow" presStyleLbl="bgShp" presStyleIdx="0" presStyleCnt="1" custAng="10800000"/>
      <dgm:spPr/>
    </dgm:pt>
    <dgm:pt modelId="{600FA0D0-356A-436B-BDC9-37E6CC67717B}" type="pres">
      <dgm:prSet presAssocID="{D11D5CD5-C8E5-427D-9925-C6D1A0B3ADF3}" presName="linearProcess" presStyleCnt="0"/>
      <dgm:spPr/>
    </dgm:pt>
    <dgm:pt modelId="{5FABE064-5118-4DD3-B315-5D5DA6DA0DBC}" type="pres">
      <dgm:prSet presAssocID="{A77251FA-191D-4C74-ACD1-C98C76A9CCD6}" presName="textNode" presStyleLbl="node1" presStyleIdx="0" presStyleCnt="2">
        <dgm:presLayoutVars>
          <dgm:bulletEnabled val="1"/>
        </dgm:presLayoutVars>
      </dgm:prSet>
      <dgm:spPr/>
    </dgm:pt>
    <dgm:pt modelId="{3198B376-0E6A-46C5-91A0-9DF7D9ED5806}" type="pres">
      <dgm:prSet presAssocID="{1E998C74-5E1C-4921-BE7C-505193401000}" presName="sibTrans" presStyleCnt="0"/>
      <dgm:spPr/>
    </dgm:pt>
    <dgm:pt modelId="{354C1823-26DD-4D9F-A155-FB506AEA8C48}" type="pres">
      <dgm:prSet presAssocID="{579D74A1-C1AB-4C51-9EBE-867DD9FE1411}" presName="textNode" presStyleLbl="node1" presStyleIdx="1" presStyleCnt="2">
        <dgm:presLayoutVars>
          <dgm:bulletEnabled val="1"/>
        </dgm:presLayoutVars>
      </dgm:prSet>
      <dgm:spPr/>
    </dgm:pt>
  </dgm:ptLst>
  <dgm:cxnLst>
    <dgm:cxn modelId="{1C41F413-B000-4352-B853-C4AA19401915}" srcId="{D11D5CD5-C8E5-427D-9925-C6D1A0B3ADF3}" destId="{A77251FA-191D-4C74-ACD1-C98C76A9CCD6}" srcOrd="0" destOrd="0" parTransId="{FE397241-52CF-4D55-A527-D0C3D34487C0}" sibTransId="{1E998C74-5E1C-4921-BE7C-505193401000}"/>
    <dgm:cxn modelId="{1AB5476B-C49B-43F9-9ED1-D0BE009A4EBE}" type="presOf" srcId="{A77251FA-191D-4C74-ACD1-C98C76A9CCD6}" destId="{5FABE064-5118-4DD3-B315-5D5DA6DA0DBC}" srcOrd="0" destOrd="0" presId="urn:microsoft.com/office/officeart/2005/8/layout/hProcess9"/>
    <dgm:cxn modelId="{EA13BD86-8328-4E8A-9656-24EDA4AD8E1F}" type="presOf" srcId="{579D74A1-C1AB-4C51-9EBE-867DD9FE1411}" destId="{354C1823-26DD-4D9F-A155-FB506AEA8C48}" srcOrd="0" destOrd="0" presId="urn:microsoft.com/office/officeart/2005/8/layout/hProcess9"/>
    <dgm:cxn modelId="{E861B3B7-8117-4D81-A564-CFAE9DB91B71}" srcId="{D11D5CD5-C8E5-427D-9925-C6D1A0B3ADF3}" destId="{579D74A1-C1AB-4C51-9EBE-867DD9FE1411}" srcOrd="1" destOrd="0" parTransId="{5A264709-8E55-470D-94F1-BEA042719C4C}" sibTransId="{F77E9090-F7FA-4764-84E4-49B202E23304}"/>
    <dgm:cxn modelId="{882CABE3-C510-47F7-9044-A3F431F09837}" type="presOf" srcId="{D11D5CD5-C8E5-427D-9925-C6D1A0B3ADF3}" destId="{562A5E87-CA89-40ED-B8B2-9CE9E989CA51}" srcOrd="0" destOrd="0" presId="urn:microsoft.com/office/officeart/2005/8/layout/hProcess9"/>
    <dgm:cxn modelId="{CA0A3FA0-A00C-4EEC-ADA6-E683B795AE32}" type="presParOf" srcId="{562A5E87-CA89-40ED-B8B2-9CE9E989CA51}" destId="{716C931B-9E7A-4977-92C8-764565328267}" srcOrd="0" destOrd="0" presId="urn:microsoft.com/office/officeart/2005/8/layout/hProcess9"/>
    <dgm:cxn modelId="{1C773E87-E0E1-4E8A-A25B-D4BE9C6AD562}" type="presParOf" srcId="{562A5E87-CA89-40ED-B8B2-9CE9E989CA51}" destId="{600FA0D0-356A-436B-BDC9-37E6CC67717B}" srcOrd="1" destOrd="0" presId="urn:microsoft.com/office/officeart/2005/8/layout/hProcess9"/>
    <dgm:cxn modelId="{BBD86EEA-0975-466C-8A5D-51316D323F67}" type="presParOf" srcId="{600FA0D0-356A-436B-BDC9-37E6CC67717B}" destId="{5FABE064-5118-4DD3-B315-5D5DA6DA0DBC}" srcOrd="0" destOrd="0" presId="urn:microsoft.com/office/officeart/2005/8/layout/hProcess9"/>
    <dgm:cxn modelId="{113D97FC-140C-429A-A416-6FDA1FD5AA97}" type="presParOf" srcId="{600FA0D0-356A-436B-BDC9-37E6CC67717B}" destId="{3198B376-0E6A-46C5-91A0-9DF7D9ED5806}" srcOrd="1" destOrd="0" presId="urn:microsoft.com/office/officeart/2005/8/layout/hProcess9"/>
    <dgm:cxn modelId="{CB15F19D-EBC9-403C-BC6E-FE9CD4CD5FD4}" type="presParOf" srcId="{600FA0D0-356A-436B-BDC9-37E6CC67717B}" destId="{354C1823-26DD-4D9F-A155-FB506AEA8C48}"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6C931B-9E7A-4977-92C8-764565328267}">
      <dsp:nvSpPr>
        <dsp:cNvPr id="0" name=""/>
        <dsp:cNvSpPr/>
      </dsp:nvSpPr>
      <dsp:spPr>
        <a:xfrm rot="10800000">
          <a:off x="348614" y="0"/>
          <a:ext cx="3950970" cy="4343400"/>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ABE064-5118-4DD3-B315-5D5DA6DA0DBC}">
      <dsp:nvSpPr>
        <dsp:cNvPr id="0" name=""/>
        <dsp:cNvSpPr/>
      </dsp:nvSpPr>
      <dsp:spPr>
        <a:xfrm>
          <a:off x="15036" y="1303020"/>
          <a:ext cx="2252379" cy="17373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latin typeface="Arial" pitchFamily="34" charset="0"/>
              <a:cs typeface="Arial" pitchFamily="34" charset="0"/>
            </a:rPr>
            <a:t>January 4, Millennial Harbinger Begins</a:t>
          </a:r>
        </a:p>
      </dsp:txBody>
      <dsp:txXfrm>
        <a:off x="99847" y="1387831"/>
        <a:ext cx="2082757" cy="1567738"/>
      </dsp:txXfrm>
    </dsp:sp>
    <dsp:sp modelId="{354C1823-26DD-4D9F-A155-FB506AEA8C48}">
      <dsp:nvSpPr>
        <dsp:cNvPr id="0" name=""/>
        <dsp:cNvSpPr/>
      </dsp:nvSpPr>
      <dsp:spPr>
        <a:xfrm>
          <a:off x="2380783" y="1303020"/>
          <a:ext cx="2252379" cy="17373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kern="1200" dirty="0">
              <a:latin typeface="Arial" pitchFamily="34" charset="0"/>
              <a:cs typeface="Arial" pitchFamily="34" charset="0"/>
            </a:rPr>
            <a:t>July 5, Last Issue Of The Christian Baptist</a:t>
          </a:r>
        </a:p>
      </dsp:txBody>
      <dsp:txXfrm>
        <a:off x="2465594" y="1387831"/>
        <a:ext cx="2082757" cy="156773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FFB883-B6EA-40D3-B2F7-28A14F019060}" type="datetimeFigureOut">
              <a:rPr lang="en-US" smtClean="0"/>
              <a:t>4/25/2023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162B32-49D6-4C60-8D80-B8FF857844D4}" type="slidenum">
              <a:rPr lang="en-US" smtClean="0"/>
              <a:t>‹#›</a:t>
            </a:fld>
            <a:endParaRPr lang="en-US"/>
          </a:p>
        </p:txBody>
      </p:sp>
    </p:spTree>
    <p:extLst>
      <p:ext uri="{BB962C8B-B14F-4D97-AF65-F5344CB8AC3E}">
        <p14:creationId xmlns:p14="http://schemas.microsoft.com/office/powerpoint/2010/main" val="4062718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713ED-16DB-40BC-8222-B1AF62CA35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19202" name="Rectangle 2"/>
          <p:cNvSpPr>
            <a:spLocks noGrp="1" noRot="1" noChangeAspect="1" noChangeArrowheads="1" noTextEdit="1"/>
          </p:cNvSpPr>
          <p:nvPr>
            <p:ph type="sldImg"/>
          </p:nvPr>
        </p:nvSpPr>
        <p:spPr>
          <a:xfrm>
            <a:off x="381000" y="685800"/>
            <a:ext cx="6096000" cy="3429000"/>
          </a:xfrm>
          <a:ln/>
        </p:spPr>
      </p:sp>
      <p:sp>
        <p:nvSpPr>
          <p:cNvPr id="4019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58469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7">
            <a:extLst>
              <a:ext uri="{FF2B5EF4-FFF2-40B4-BE49-F238E27FC236}">
                <a16:creationId xmlns:a16="http://schemas.microsoft.com/office/drawing/2014/main" id="{FE899C22-988A-4EDC-B561-638B969A8A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3E86BA-4048-42A8-848D-777F4E89A945}"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05219" name="Rectangle 2">
            <a:extLst>
              <a:ext uri="{FF2B5EF4-FFF2-40B4-BE49-F238E27FC236}">
                <a16:creationId xmlns:a16="http://schemas.microsoft.com/office/drawing/2014/main" id="{EEEE127A-32F2-41C5-AF0E-8ED3A1AA9E30}"/>
              </a:ext>
            </a:extLst>
          </p:cNvPr>
          <p:cNvSpPr>
            <a:spLocks noGrp="1" noRot="1" noChangeAspect="1" noChangeArrowheads="1" noTextEdit="1"/>
          </p:cNvSpPr>
          <p:nvPr>
            <p:ph type="sldImg"/>
          </p:nvPr>
        </p:nvSpPr>
        <p:spPr>
          <a:ln/>
        </p:spPr>
      </p:sp>
      <p:sp>
        <p:nvSpPr>
          <p:cNvPr id="905220" name="Rectangle 3">
            <a:extLst>
              <a:ext uri="{FF2B5EF4-FFF2-40B4-BE49-F238E27FC236}">
                <a16:creationId xmlns:a16="http://schemas.microsoft.com/office/drawing/2014/main" id="{682CC252-1D6A-4D4B-96DC-52A7A11EC9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Rectangle 7">
            <a:extLst>
              <a:ext uri="{FF2B5EF4-FFF2-40B4-BE49-F238E27FC236}">
                <a16:creationId xmlns:a16="http://schemas.microsoft.com/office/drawing/2014/main" id="{939117AA-47B9-4FA2-B6B4-81649153AD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956EC7-451D-44C9-A4EA-08FB5D680DB9}"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06243" name="Rectangle 2">
            <a:extLst>
              <a:ext uri="{FF2B5EF4-FFF2-40B4-BE49-F238E27FC236}">
                <a16:creationId xmlns:a16="http://schemas.microsoft.com/office/drawing/2014/main" id="{8B0D2D6B-62CA-4CDB-9519-C97130448B76}"/>
              </a:ext>
            </a:extLst>
          </p:cNvPr>
          <p:cNvSpPr>
            <a:spLocks noGrp="1" noRot="1" noChangeAspect="1" noChangeArrowheads="1" noTextEdit="1"/>
          </p:cNvSpPr>
          <p:nvPr>
            <p:ph type="sldImg"/>
          </p:nvPr>
        </p:nvSpPr>
        <p:spPr>
          <a:ln/>
        </p:spPr>
      </p:sp>
      <p:sp>
        <p:nvSpPr>
          <p:cNvPr id="906244" name="Rectangle 3">
            <a:extLst>
              <a:ext uri="{FF2B5EF4-FFF2-40B4-BE49-F238E27FC236}">
                <a16:creationId xmlns:a16="http://schemas.microsoft.com/office/drawing/2014/main" id="{E4F99F7B-501C-4125-A004-3F94892B68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6" name="Rectangle 7">
            <a:extLst>
              <a:ext uri="{FF2B5EF4-FFF2-40B4-BE49-F238E27FC236}">
                <a16:creationId xmlns:a16="http://schemas.microsoft.com/office/drawing/2014/main" id="{631D96A9-CB73-42B8-BE2D-A254CC6580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1C6C7B-AF81-4CC0-A90D-D20EBED558A3}"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907267" name="Rectangle 2">
            <a:extLst>
              <a:ext uri="{FF2B5EF4-FFF2-40B4-BE49-F238E27FC236}">
                <a16:creationId xmlns:a16="http://schemas.microsoft.com/office/drawing/2014/main" id="{57E18C32-F13B-498B-ADA1-D1E1903CE242}"/>
              </a:ext>
            </a:extLst>
          </p:cNvPr>
          <p:cNvSpPr>
            <a:spLocks noGrp="1" noRot="1" noChangeAspect="1" noChangeArrowheads="1" noTextEdit="1"/>
          </p:cNvSpPr>
          <p:nvPr>
            <p:ph type="sldImg"/>
          </p:nvPr>
        </p:nvSpPr>
        <p:spPr>
          <a:ln/>
        </p:spPr>
      </p:sp>
      <p:sp>
        <p:nvSpPr>
          <p:cNvPr id="907268" name="Rectangle 3">
            <a:extLst>
              <a:ext uri="{FF2B5EF4-FFF2-40B4-BE49-F238E27FC236}">
                <a16:creationId xmlns:a16="http://schemas.microsoft.com/office/drawing/2014/main" id="{3B28ED49-51E1-4203-B6E6-C284284ED7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6772D-763D-41C9-A7EB-6E437EF165F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803138" name="Rectangle 2"/>
          <p:cNvSpPr>
            <a:spLocks noGrp="1" noRot="1" noChangeAspect="1" noChangeArrowheads="1" noTextEdit="1"/>
          </p:cNvSpPr>
          <p:nvPr>
            <p:ph type="sldImg"/>
          </p:nvPr>
        </p:nvSpPr>
        <p:spPr>
          <a:xfrm>
            <a:off x="382588" y="685800"/>
            <a:ext cx="6094412" cy="3429000"/>
          </a:xfrm>
          <a:ln/>
        </p:spPr>
      </p:sp>
      <p:sp>
        <p:nvSpPr>
          <p:cNvPr id="3803139" name="Rectangle 3"/>
          <p:cNvSpPr>
            <a:spLocks noGrp="1" noChangeArrowheads="1"/>
          </p:cNvSpPr>
          <p:nvPr>
            <p:ph type="body" idx="1"/>
          </p:nvPr>
        </p:nvSpPr>
        <p:spPr>
          <a:xfrm>
            <a:off x="914400" y="4343673"/>
            <a:ext cx="5029200" cy="4114566"/>
          </a:xfrm>
        </p:spPr>
        <p:txBody>
          <a:bodyPr/>
          <a:lstStyle/>
          <a:p>
            <a:pPr eaLnBrk="0" hangingPunct="0">
              <a:spcBef>
                <a:spcPct val="0"/>
              </a:spcBef>
            </a:pPr>
            <a:endParaRPr lang="en-US" sz="2400">
              <a:ea typeface="ＭＳ Ｐゴシック" pitchFamily="1" charset="-128"/>
            </a:endParaRPr>
          </a:p>
        </p:txBody>
      </p:sp>
    </p:spTree>
    <p:extLst>
      <p:ext uri="{BB962C8B-B14F-4D97-AF65-F5344CB8AC3E}">
        <p14:creationId xmlns:p14="http://schemas.microsoft.com/office/powerpoint/2010/main" val="4203566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3DF41-1FDB-4131-9121-214B6DE47A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895298" name="Rectangle 2"/>
          <p:cNvSpPr>
            <a:spLocks noGrp="1" noRot="1" noChangeAspect="1" noChangeArrowheads="1" noTextEdit="1"/>
          </p:cNvSpPr>
          <p:nvPr>
            <p:ph type="sldImg"/>
          </p:nvPr>
        </p:nvSpPr>
        <p:spPr>
          <a:xfrm>
            <a:off x="381000" y="685800"/>
            <a:ext cx="6096000" cy="3429000"/>
          </a:xfrm>
          <a:ln/>
        </p:spPr>
      </p:sp>
      <p:sp>
        <p:nvSpPr>
          <p:cNvPr id="38952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09361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C34633-983F-4CF9-80D4-A8AEFC31CED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700738" name="Rectangle 2"/>
          <p:cNvSpPr>
            <a:spLocks noGrp="1" noRot="1" noChangeAspect="1" noChangeArrowheads="1" noTextEdit="1"/>
          </p:cNvSpPr>
          <p:nvPr>
            <p:ph type="sldImg"/>
          </p:nvPr>
        </p:nvSpPr>
        <p:spPr>
          <a:ln/>
        </p:spPr>
      </p:sp>
      <p:sp>
        <p:nvSpPr>
          <p:cNvPr id="370073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061464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A8218F-2218-48BC-A8F8-4495D2AC1EF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426882" name="Rectangle 2"/>
          <p:cNvSpPr>
            <a:spLocks noGrp="1" noRot="1" noChangeAspect="1" noChangeArrowheads="1" noTextEdit="1"/>
          </p:cNvSpPr>
          <p:nvPr>
            <p:ph type="sldImg"/>
          </p:nvPr>
        </p:nvSpPr>
        <p:spPr>
          <a:ln/>
        </p:spPr>
      </p:sp>
      <p:sp>
        <p:nvSpPr>
          <p:cNvPr id="2426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77031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EAA4669-ED4F-4B43-B3E8-77207B698656}"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154946" name="Rectangle 2"/>
          <p:cNvSpPr>
            <a:spLocks noGrp="1" noRot="1" noChangeAspect="1" noChangeArrowheads="1" noTextEdit="1"/>
          </p:cNvSpPr>
          <p:nvPr>
            <p:ph type="sldImg"/>
          </p:nvPr>
        </p:nvSpPr>
        <p:spPr>
          <a:ln/>
        </p:spPr>
      </p:sp>
      <p:sp>
        <p:nvSpPr>
          <p:cNvPr id="31549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38989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6786"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3F6CB1B-B839-4A66-8F6F-E7E559C7A4C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pitchFamily="34" charset="0"/>
              <a:ea typeface="MS PGothic" pitchFamily="34" charset="-128"/>
              <a:cs typeface="+mn-cs"/>
            </a:endParaRPr>
          </a:p>
        </p:txBody>
      </p:sp>
      <p:sp>
        <p:nvSpPr>
          <p:cNvPr id="1526787" name="Rectangle 2"/>
          <p:cNvSpPr>
            <a:spLocks noGrp="1" noRot="1" noChangeAspect="1" noChangeArrowheads="1" noTextEdit="1"/>
          </p:cNvSpPr>
          <p:nvPr>
            <p:ph type="sldImg"/>
          </p:nvPr>
        </p:nvSpPr>
        <p:spPr>
          <a:ln/>
        </p:spPr>
      </p:sp>
      <p:sp>
        <p:nvSpPr>
          <p:cNvPr id="1526788"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481120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E51B35-0549-414E-844A-65472BC4454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86786" name="Rectangle 2"/>
          <p:cNvSpPr>
            <a:spLocks noGrp="1" noRot="1" noChangeAspect="1" noChangeArrowheads="1" noTextEdit="1"/>
          </p:cNvSpPr>
          <p:nvPr>
            <p:ph type="sldImg"/>
          </p:nvPr>
        </p:nvSpPr>
        <p:spPr>
          <a:xfrm>
            <a:off x="381000" y="685800"/>
            <a:ext cx="6096000" cy="3429000"/>
          </a:xfrm>
          <a:ln/>
        </p:spPr>
      </p:sp>
      <p:sp>
        <p:nvSpPr>
          <p:cNvPr id="40867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14036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713ED-16DB-40BC-8222-B1AF62CA35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19202" name="Rectangle 2"/>
          <p:cNvSpPr>
            <a:spLocks noGrp="1" noRot="1" noChangeAspect="1" noChangeArrowheads="1" noTextEdit="1"/>
          </p:cNvSpPr>
          <p:nvPr>
            <p:ph type="sldImg"/>
          </p:nvPr>
        </p:nvSpPr>
        <p:spPr>
          <a:xfrm>
            <a:off x="381000" y="685800"/>
            <a:ext cx="6096000" cy="3429000"/>
          </a:xfrm>
          <a:ln/>
        </p:spPr>
      </p:sp>
      <p:sp>
        <p:nvSpPr>
          <p:cNvPr id="4019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78830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F6AFF72A-AB29-4A20-81C7-8BACC816384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218" name="Rectangle 2"/>
          <p:cNvSpPr>
            <a:spLocks noGrp="1" noRot="1" noChangeAspect="1" noChangeArrowheads="1" noTextEdit="1"/>
          </p:cNvSpPr>
          <p:nvPr>
            <p:ph type="sldImg"/>
          </p:nvPr>
        </p:nvSpPr>
        <p:spPr>
          <a:xfrm>
            <a:off x="2312988" y="0"/>
            <a:ext cx="1974850" cy="1481138"/>
          </a:xfrm>
          <a:ln/>
        </p:spPr>
      </p:sp>
      <p:sp>
        <p:nvSpPr>
          <p:cNvPr id="9219" name="Rectangle 3"/>
          <p:cNvSpPr>
            <a:spLocks noGrp="1" noChangeArrowheads="1"/>
          </p:cNvSpPr>
          <p:nvPr>
            <p:ph type="body" idx="1"/>
          </p:nvPr>
        </p:nvSpPr>
        <p:spPr>
          <a:xfrm>
            <a:off x="0" y="1601788"/>
            <a:ext cx="7010400" cy="5051425"/>
          </a:xfrm>
          <a:noFill/>
        </p:spPr>
        <p:txBody>
          <a:bodyPr/>
          <a:lstStyle/>
          <a:p>
            <a:pPr>
              <a:lnSpc>
                <a:spcPct val="80000"/>
              </a:lnSpc>
            </a:pPr>
            <a:r>
              <a:rPr lang="en-US" altLang="en-US" sz="900">
                <a:solidFill>
                  <a:srgbClr val="0000CC"/>
                </a:solidFill>
              </a:rPr>
              <a:t>Disposition of Eastern forces as of July 1861:</a:t>
            </a:r>
          </a:p>
          <a:p>
            <a:pPr>
              <a:lnSpc>
                <a:spcPct val="80000"/>
              </a:lnSpc>
              <a:buFontTx/>
              <a:buChar char="•"/>
            </a:pPr>
            <a:r>
              <a:rPr lang="en-US" altLang="en-US" sz="900">
                <a:solidFill>
                  <a:srgbClr val="0000CC"/>
                </a:solidFill>
              </a:rPr>
              <a:t>Early July – Union forces under McClellan secured much of what will be West Virginia.</a:t>
            </a:r>
          </a:p>
          <a:p>
            <a:pPr>
              <a:lnSpc>
                <a:spcPct val="80000"/>
              </a:lnSpc>
              <a:buFontTx/>
              <a:buChar char="•"/>
            </a:pPr>
            <a:r>
              <a:rPr lang="en-US" altLang="en-US" sz="900">
                <a:solidFill>
                  <a:srgbClr val="0000CC"/>
                </a:solidFill>
              </a:rPr>
              <a:t>General Joe Johnston (12,000 troops) guarded the northern entrance to the Shenandoah Valley.  Union forces under General Robert Patterson (18,000) occupied Harpers Ferry and were to fix Johnston’s troops.</a:t>
            </a:r>
          </a:p>
          <a:p>
            <a:pPr>
              <a:lnSpc>
                <a:spcPct val="80000"/>
              </a:lnSpc>
              <a:buFontTx/>
              <a:buChar char="•"/>
            </a:pPr>
            <a:r>
              <a:rPr lang="en-US" altLang="en-US" sz="900">
                <a:solidFill>
                  <a:srgbClr val="0000CC"/>
                </a:solidFill>
              </a:rPr>
              <a:t>General Irwin McDowell commanded the main Union force (35,000) and planned to move to Centerville.  General Winfield Scott was the General in Chief of all Union forces.</a:t>
            </a:r>
          </a:p>
          <a:p>
            <a:pPr>
              <a:lnSpc>
                <a:spcPct val="80000"/>
              </a:lnSpc>
              <a:buFontTx/>
              <a:buChar char="•"/>
            </a:pPr>
            <a:r>
              <a:rPr lang="en-US" altLang="en-US" sz="900">
                <a:solidFill>
                  <a:srgbClr val="0000CC"/>
                </a:solidFill>
              </a:rPr>
              <a:t>General P.G.T. Beauregard commanded the main Confederate force facing the main Union Army vic. Manassas.</a:t>
            </a:r>
          </a:p>
          <a:p>
            <a:pPr>
              <a:lnSpc>
                <a:spcPct val="80000"/>
              </a:lnSpc>
              <a:buFontTx/>
              <a:buChar char="•"/>
            </a:pPr>
            <a:r>
              <a:rPr lang="en-US" altLang="en-US" sz="900">
                <a:solidFill>
                  <a:srgbClr val="0000CC"/>
                </a:solidFill>
              </a:rPr>
              <a:t>16 July – McDowell began movement toward Centerville.</a:t>
            </a:r>
          </a:p>
          <a:p>
            <a:pPr>
              <a:lnSpc>
                <a:spcPct val="80000"/>
              </a:lnSpc>
              <a:buFontTx/>
              <a:buChar char="•"/>
            </a:pPr>
            <a:r>
              <a:rPr lang="en-US" altLang="en-US" sz="900">
                <a:solidFill>
                  <a:srgbClr val="0000CC"/>
                </a:solidFill>
              </a:rPr>
              <a:t>16-20 July – J. Johnston, w/ the aid of an excellent screen by J.E.B. Stuart, slipped away from Patterson and made a rapid movement (partially by rail) to join Beauregard and thus even the force ratio.</a:t>
            </a:r>
          </a:p>
          <a:p>
            <a:pPr>
              <a:lnSpc>
                <a:spcPct val="80000"/>
              </a:lnSpc>
              <a:buFontTx/>
              <a:buChar char="•"/>
            </a:pPr>
            <a:r>
              <a:rPr lang="en-US" altLang="en-US" sz="900">
                <a:solidFill>
                  <a:srgbClr val="0000CC"/>
                </a:solidFill>
              </a:rPr>
              <a:t>21 July – First Bull Run.  Confederate victory resulted in Union withdrawal back to Washington.  McDowell is replaced by McClellan (who had success in W. VA).  Shortly after, (Nov) Scott resigned and McClellan becomes GinC in addition to commanding the Washington troops.</a:t>
            </a:r>
          </a:p>
          <a:p>
            <a:pPr>
              <a:lnSpc>
                <a:spcPct val="80000"/>
              </a:lnSpc>
              <a:buFontTx/>
              <a:buChar char="•"/>
            </a:pPr>
            <a:r>
              <a:rPr lang="en-US" altLang="en-US" sz="900"/>
              <a:t>Union Navy began the war with 90 Ships (only 42 were sea worthy and only 4 were in local waters).  By December 1862 the Navy had grown to 264 and was beginning to establish the blockade of the southern coastline.  To reduce the patrol area, the Navy and the Army conducted a series of joint operations to occupy or deny the use of many of the south’s major ports.  Taking southern ports also served the Union navy as forward bases where they could re-supply/re-fuel their ships. (allowing for more ships to be constantly on station rather than traveling back to a northern base)</a:t>
            </a:r>
          </a:p>
          <a:p>
            <a:pPr>
              <a:lnSpc>
                <a:spcPct val="80000"/>
              </a:lnSpc>
              <a:buFontTx/>
              <a:buChar char="•"/>
            </a:pPr>
            <a:r>
              <a:rPr lang="en-US" altLang="en-US" sz="900"/>
              <a:t>One of the first bases taken was Hatteras Inlet (29 Aug 1861) which in turn served as the base of operations for General Burnsides (Cdr, Dept of NC).  Burnsides attacked and occupied Roanoke Island (8 Feb 62), Elizabeth City (10 Feb 62) and New Bern (14 Mar 62).</a:t>
            </a:r>
          </a:p>
          <a:p>
            <a:pPr>
              <a:lnSpc>
                <a:spcPct val="80000"/>
              </a:lnSpc>
              <a:buFontTx/>
              <a:buChar char="•"/>
            </a:pPr>
            <a:r>
              <a:rPr lang="en-US" altLang="en-US" sz="900"/>
              <a:t>One of the most important bases captured was Port Royal (7 Nov 61) which served as a central supply base throughout the war.</a:t>
            </a:r>
          </a:p>
          <a:p>
            <a:pPr>
              <a:lnSpc>
                <a:spcPct val="80000"/>
              </a:lnSpc>
              <a:buFontTx/>
              <a:buChar char="•"/>
            </a:pPr>
            <a:r>
              <a:rPr lang="en-US" altLang="en-US" sz="900"/>
              <a:t>March/April 62 saw a large portion of GA/FL cut off:  Fernandina GA (4 Mar), Brunswick GA (9 Mar), St. Augustine FL (11 Mar), Apalachicola FL (2 Apr) and Jacksonville (9 Apr).</a:t>
            </a:r>
          </a:p>
          <a:p>
            <a:pPr>
              <a:lnSpc>
                <a:spcPct val="80000"/>
              </a:lnSpc>
              <a:buFontTx/>
              <a:buChar char="•"/>
            </a:pPr>
            <a:r>
              <a:rPr lang="en-US" altLang="en-US" sz="900"/>
              <a:t>11 Apr – Fort Pulaski (outside of Savannah) fell, effectively closing that port.</a:t>
            </a:r>
          </a:p>
          <a:p>
            <a:pPr>
              <a:lnSpc>
                <a:spcPct val="80000"/>
              </a:lnSpc>
            </a:pPr>
            <a:r>
              <a:rPr lang="en-US" altLang="en-US" sz="900">
                <a:solidFill>
                  <a:srgbClr val="663300"/>
                </a:solidFill>
              </a:rPr>
              <a:t>Disposition of the West (Jan 1862): </a:t>
            </a:r>
          </a:p>
          <a:p>
            <a:pPr>
              <a:lnSpc>
                <a:spcPct val="80000"/>
              </a:lnSpc>
              <a:buFontTx/>
              <a:buChar char="•"/>
            </a:pPr>
            <a:r>
              <a:rPr lang="en-US" altLang="en-US" sz="900">
                <a:solidFill>
                  <a:srgbClr val="663300"/>
                </a:solidFill>
              </a:rPr>
              <a:t>Dept of Ohio Commanded by Gen. Don Carlos Buell. – 45,000 troops.</a:t>
            </a:r>
          </a:p>
          <a:p>
            <a:pPr>
              <a:lnSpc>
                <a:spcPct val="80000"/>
              </a:lnSpc>
              <a:buFontTx/>
              <a:buChar char="•"/>
            </a:pPr>
            <a:r>
              <a:rPr lang="en-US" altLang="en-US" sz="900">
                <a:solidFill>
                  <a:srgbClr val="663300"/>
                </a:solidFill>
              </a:rPr>
              <a:t>Dept of MO Commanded by Gen. Henry Halleck – 91,000 troops.</a:t>
            </a:r>
          </a:p>
          <a:p>
            <a:pPr>
              <a:lnSpc>
                <a:spcPct val="80000"/>
              </a:lnSpc>
              <a:buFontTx/>
              <a:buChar char="•"/>
            </a:pPr>
            <a:r>
              <a:rPr lang="en-US" altLang="en-US" sz="900">
                <a:solidFill>
                  <a:srgbClr val="663300"/>
                </a:solidFill>
              </a:rPr>
              <a:t>To counter these two Union Dept’s., Gen. Albert Sidney Johnston commanded 43,000 thinly spread troops. (</a:t>
            </a:r>
            <a:r>
              <a:rPr lang="en-US" altLang="en-US" sz="900">
                <a:solidFill>
                  <a:srgbClr val="FF0000"/>
                </a:solidFill>
              </a:rPr>
              <a:t>See Analysis: Overview #1</a:t>
            </a:r>
            <a:r>
              <a:rPr lang="en-US" altLang="en-US" sz="900">
                <a:solidFill>
                  <a:srgbClr val="663300"/>
                </a:solidFill>
              </a:rPr>
              <a:t>)</a:t>
            </a:r>
          </a:p>
          <a:p>
            <a:pPr>
              <a:lnSpc>
                <a:spcPct val="80000"/>
              </a:lnSpc>
              <a:buFontTx/>
              <a:buChar char="•"/>
            </a:pPr>
            <a:r>
              <a:rPr lang="en-US" altLang="en-US" sz="900">
                <a:solidFill>
                  <a:srgbClr val="663300"/>
                </a:solidFill>
              </a:rPr>
              <a:t>2 Feb – Grant moves 15,000 troops down the Tennessee River and lands north of Fort Henry (6 Feb).</a:t>
            </a:r>
          </a:p>
          <a:p>
            <a:pPr>
              <a:lnSpc>
                <a:spcPct val="80000"/>
              </a:lnSpc>
              <a:buFontTx/>
              <a:buChar char="•"/>
            </a:pPr>
            <a:r>
              <a:rPr lang="en-US" altLang="en-US" sz="900">
                <a:solidFill>
                  <a:srgbClr val="663300"/>
                </a:solidFill>
              </a:rPr>
              <a:t>5 Feb – Flag Officer Foote, Commanding the Union Gunboats in this operation, defeated Fort Henry prior to Grant’s arrival. Many of the Confederate troops escaped to Fort Donaldson to the east. </a:t>
            </a:r>
          </a:p>
          <a:p>
            <a:pPr>
              <a:lnSpc>
                <a:spcPct val="80000"/>
              </a:lnSpc>
              <a:buFontTx/>
              <a:buChar char="•"/>
            </a:pPr>
            <a:r>
              <a:rPr lang="en-US" altLang="en-US" sz="900">
                <a:solidFill>
                  <a:srgbClr val="663300"/>
                </a:solidFill>
              </a:rPr>
              <a:t>Grant moved east and laid siege to Fort Donaldson with his troops and gunboats (13 Feb) – Ft Donaldson fell 16 Feb.</a:t>
            </a:r>
          </a:p>
          <a:p>
            <a:pPr>
              <a:lnSpc>
                <a:spcPct val="80000"/>
              </a:lnSpc>
              <a:buFontTx/>
              <a:buChar char="•"/>
            </a:pPr>
            <a:r>
              <a:rPr lang="en-US" altLang="en-US" sz="900">
                <a:solidFill>
                  <a:srgbClr val="663300"/>
                </a:solidFill>
              </a:rPr>
              <a:t>The loss of Forts H &amp; D cut the railway link btwn Bowling Green and Memphis and placed the Confederate forces at Bowling Green and Columbus in very exposed positions.</a:t>
            </a:r>
          </a:p>
          <a:p>
            <a:pPr>
              <a:lnSpc>
                <a:spcPct val="80000"/>
              </a:lnSpc>
              <a:buFontTx/>
              <a:buChar char="•"/>
            </a:pPr>
            <a:r>
              <a:rPr lang="en-US" altLang="en-US" sz="900">
                <a:solidFill>
                  <a:srgbClr val="663300"/>
                </a:solidFill>
              </a:rPr>
              <a:t>Johnston pulled his Bowling Green forces back to Murfreesboro (Buell followed and occupied Nashville on 24 Feb) then pulled back further to consolidate the two confederate wings at Corinth (completed by 24 March).</a:t>
            </a:r>
          </a:p>
          <a:p>
            <a:pPr>
              <a:lnSpc>
                <a:spcPct val="80000"/>
              </a:lnSpc>
              <a:buFontTx/>
              <a:buChar char="•"/>
            </a:pPr>
            <a:r>
              <a:rPr lang="en-US" altLang="en-US" sz="900">
                <a:solidFill>
                  <a:srgbClr val="663300"/>
                </a:solidFill>
              </a:rPr>
              <a:t>Still heavily outnumbered, the Confederates stripped troops from coastal defenses at New Orleans and Mobile. </a:t>
            </a:r>
          </a:p>
          <a:p>
            <a:pPr>
              <a:lnSpc>
                <a:spcPct val="80000"/>
              </a:lnSpc>
              <a:buFontTx/>
              <a:buChar char="•"/>
            </a:pPr>
            <a:r>
              <a:rPr lang="en-US" altLang="en-US" sz="900">
                <a:solidFill>
                  <a:srgbClr val="663300"/>
                </a:solidFill>
              </a:rPr>
              <a:t>5-11 March – Grants troops moved up the Tennessee River to cut the Memphis/Chattanooga rail link.</a:t>
            </a:r>
          </a:p>
          <a:p>
            <a:pPr>
              <a:lnSpc>
                <a:spcPct val="80000"/>
              </a:lnSpc>
              <a:buFontTx/>
              <a:buChar char="•"/>
            </a:pPr>
            <a:r>
              <a:rPr lang="en-US" altLang="en-US" sz="900">
                <a:solidFill>
                  <a:srgbClr val="663300"/>
                </a:solidFill>
              </a:rPr>
              <a:t>As stated in the boarder state slide, the Union victory at Pea Ridge put the State of Missouri in Union Control for the rest of the war.</a:t>
            </a:r>
          </a:p>
          <a:p>
            <a:pPr>
              <a:lnSpc>
                <a:spcPct val="80000"/>
              </a:lnSpc>
              <a:buFontTx/>
              <a:buChar char="•"/>
            </a:pPr>
            <a:r>
              <a:rPr lang="en-US" altLang="en-US" sz="900">
                <a:solidFill>
                  <a:srgbClr val="663300"/>
                </a:solidFill>
              </a:rPr>
              <a:t>11 March – Halleck is given overall command of the Western Theater (Dept of Mississippi) w/ three subordinate commanders:</a:t>
            </a:r>
          </a:p>
          <a:p>
            <a:pPr lvl="1">
              <a:lnSpc>
                <a:spcPct val="80000"/>
              </a:lnSpc>
            </a:pPr>
            <a:r>
              <a:rPr lang="en-US" altLang="en-US" sz="900" u="sng">
                <a:solidFill>
                  <a:srgbClr val="663300"/>
                </a:solidFill>
              </a:rPr>
              <a:t>Pope</a:t>
            </a:r>
            <a:r>
              <a:rPr lang="en-US" altLang="en-US" sz="900">
                <a:solidFill>
                  <a:srgbClr val="663300"/>
                </a:solidFill>
              </a:rPr>
              <a:t>: Army of the Mississippi  </a:t>
            </a:r>
            <a:r>
              <a:rPr lang="en-US" altLang="en-US" sz="900" u="sng">
                <a:solidFill>
                  <a:srgbClr val="663300"/>
                </a:solidFill>
              </a:rPr>
              <a:t>Grant</a:t>
            </a:r>
            <a:r>
              <a:rPr lang="en-US" altLang="en-US" sz="900">
                <a:solidFill>
                  <a:srgbClr val="663300"/>
                </a:solidFill>
              </a:rPr>
              <a:t>: Army of the Tennessee    </a:t>
            </a:r>
            <a:r>
              <a:rPr lang="en-US" altLang="en-US" sz="900" u="sng">
                <a:solidFill>
                  <a:srgbClr val="663300"/>
                </a:solidFill>
              </a:rPr>
              <a:t>Buell</a:t>
            </a:r>
            <a:r>
              <a:rPr lang="en-US" altLang="en-US" sz="900">
                <a:solidFill>
                  <a:srgbClr val="663300"/>
                </a:solidFill>
              </a:rPr>
              <a:t>: Army of the Ohio</a:t>
            </a:r>
          </a:p>
          <a:p>
            <a:pPr>
              <a:lnSpc>
                <a:spcPct val="80000"/>
              </a:lnSpc>
              <a:buFontTx/>
              <a:buChar char="•"/>
            </a:pPr>
            <a:r>
              <a:rPr lang="en-US" altLang="en-US" sz="900">
                <a:solidFill>
                  <a:srgbClr val="663300"/>
                </a:solidFill>
              </a:rPr>
              <a:t>Buell was ordered to join Grant, but moved very slowly (16 Mar- 5 Apr).</a:t>
            </a:r>
          </a:p>
          <a:p>
            <a:pPr>
              <a:lnSpc>
                <a:spcPct val="80000"/>
              </a:lnSpc>
              <a:buFontTx/>
              <a:buChar char="•"/>
            </a:pPr>
            <a:r>
              <a:rPr lang="en-US" altLang="en-US" sz="900">
                <a:solidFill>
                  <a:srgbClr val="0000CC"/>
                </a:solidFill>
              </a:rPr>
              <a:t>McClellan began his Peninsula Campaign.  Seaborne mvmt: Mar 19 to early April. (McClellan had been relieved of his GinC duties by this time – no replacement was named)</a:t>
            </a:r>
          </a:p>
          <a:p>
            <a:pPr>
              <a:lnSpc>
                <a:spcPct val="80000"/>
              </a:lnSpc>
              <a:buFontTx/>
              <a:buChar char="•"/>
            </a:pPr>
            <a:r>
              <a:rPr lang="en-US" altLang="en-US" sz="900">
                <a:solidFill>
                  <a:srgbClr val="0000CC"/>
                </a:solidFill>
              </a:rPr>
              <a:t>J. Johnston moved south to counter McClellan’s move on the Peninsula.</a:t>
            </a:r>
          </a:p>
          <a:p>
            <a:pPr>
              <a:lnSpc>
                <a:spcPct val="80000"/>
              </a:lnSpc>
              <a:buFontTx/>
              <a:buChar char="•"/>
            </a:pPr>
            <a:r>
              <a:rPr lang="en-US" altLang="en-US" sz="900">
                <a:solidFill>
                  <a:srgbClr val="0000CC"/>
                </a:solidFill>
              </a:rPr>
              <a:t>J. Johnston left Jackson back at the Shenandoah Valley.  His aggressive action resulted in the Union leaving three corps (one in W. VA, one in Northern Shenandoah and one near Washington) to prevent Jackson from threatening the capital. </a:t>
            </a:r>
          </a:p>
          <a:p>
            <a:pPr>
              <a:lnSpc>
                <a:spcPct val="80000"/>
              </a:lnSpc>
              <a:buFontTx/>
              <a:buChar char="•"/>
            </a:pPr>
            <a:r>
              <a:rPr lang="en-US" altLang="en-US" sz="900">
                <a:solidFill>
                  <a:srgbClr val="663300"/>
                </a:solidFill>
              </a:rPr>
              <a:t>6 April – Before Buell is able to link up with Grant, A. S. Johnston attacks Grant at Shiloh while the Confederates have numerical superiority.</a:t>
            </a:r>
          </a:p>
          <a:p>
            <a:pPr>
              <a:lnSpc>
                <a:spcPct val="80000"/>
              </a:lnSpc>
              <a:buFontTx/>
              <a:buChar char="•"/>
            </a:pPr>
            <a:r>
              <a:rPr lang="en-US" altLang="en-US" sz="900">
                <a:solidFill>
                  <a:srgbClr val="663300"/>
                </a:solidFill>
              </a:rPr>
              <a:t>Confederates attacked with initial success, but Grant held out while Buell’s forces began arriving late in the day. A.S. Johnston was mortally wounded and P.T.G. Beauregard took command.</a:t>
            </a:r>
          </a:p>
          <a:p>
            <a:pPr>
              <a:lnSpc>
                <a:spcPct val="80000"/>
              </a:lnSpc>
              <a:buFontTx/>
              <a:buChar char="•"/>
            </a:pPr>
            <a:r>
              <a:rPr lang="en-US" altLang="en-US" sz="900">
                <a:solidFill>
                  <a:srgbClr val="663300"/>
                </a:solidFill>
              </a:rPr>
              <a:t>7 April – Reinforced by Buell, Grant attacked and defeated the Confederate Army, which withdrew back to fortifications at Corinth.</a:t>
            </a:r>
          </a:p>
          <a:p>
            <a:pPr>
              <a:lnSpc>
                <a:spcPct val="80000"/>
              </a:lnSpc>
              <a:buFontTx/>
              <a:buChar char="•"/>
            </a:pPr>
            <a:r>
              <a:rPr lang="en-US" altLang="en-US" sz="900">
                <a:solidFill>
                  <a:srgbClr val="663300"/>
                </a:solidFill>
              </a:rPr>
              <a:t>7 April – Pope captured Island #10 (mostly due to naval efforts)</a:t>
            </a:r>
          </a:p>
          <a:p>
            <a:pPr>
              <a:lnSpc>
                <a:spcPct val="80000"/>
              </a:lnSpc>
            </a:pPr>
            <a:endParaRPr lang="en-US" altLang="en-US" sz="900">
              <a:solidFill>
                <a:srgbClr val="663300"/>
              </a:solidFill>
            </a:endParaRPr>
          </a:p>
          <a:p>
            <a:pPr>
              <a:lnSpc>
                <a:spcPct val="80000"/>
              </a:lnSpc>
              <a:buFontTx/>
              <a:buChar char="•"/>
            </a:pPr>
            <a:endParaRPr lang="en-US" altLang="en-US" sz="900"/>
          </a:p>
          <a:p>
            <a:pPr>
              <a:lnSpc>
                <a:spcPct val="80000"/>
              </a:lnSpc>
              <a:buFontTx/>
              <a:buChar char="•"/>
            </a:pPr>
            <a:endParaRPr lang="en-US" altLang="en-US" sz="900"/>
          </a:p>
        </p:txBody>
      </p:sp>
    </p:spTree>
    <p:extLst>
      <p:ext uri="{BB962C8B-B14F-4D97-AF65-F5344CB8AC3E}">
        <p14:creationId xmlns:p14="http://schemas.microsoft.com/office/powerpoint/2010/main" val="39747215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5B6C4C98-5E03-4CD2-8C39-EE1F84FE6B2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242" name="Rectangle 2"/>
          <p:cNvSpPr>
            <a:spLocks noGrp="1" noRot="1" noChangeAspect="1" noChangeArrowheads="1" noTextEdit="1"/>
          </p:cNvSpPr>
          <p:nvPr>
            <p:ph type="sldImg"/>
          </p:nvPr>
        </p:nvSpPr>
        <p:spPr>
          <a:xfrm>
            <a:off x="1779588" y="493713"/>
            <a:ext cx="3060700" cy="2295525"/>
          </a:xfrm>
          <a:ln/>
        </p:spPr>
      </p:sp>
      <p:sp>
        <p:nvSpPr>
          <p:cNvPr id="10243" name="Rectangle 3"/>
          <p:cNvSpPr>
            <a:spLocks noGrp="1" noChangeArrowheads="1"/>
          </p:cNvSpPr>
          <p:nvPr>
            <p:ph type="body" idx="1"/>
          </p:nvPr>
        </p:nvSpPr>
        <p:spPr>
          <a:xfrm>
            <a:off x="127000" y="3079750"/>
            <a:ext cx="6765925" cy="6091238"/>
          </a:xfrm>
        </p:spPr>
        <p:txBody>
          <a:bodyPr/>
          <a:lstStyle/>
          <a:p>
            <a:pPr>
              <a:lnSpc>
                <a:spcPct val="80000"/>
              </a:lnSpc>
              <a:buFontTx/>
              <a:buChar char="•"/>
            </a:pPr>
            <a:r>
              <a:rPr lang="en-US" altLang="en-US" sz="1100"/>
              <a:t>24 April-1 May:  Farragut drove his fleet past the forts guarding the mouth of the Mississippi and occupied the unguarded city of New Orleans. (troops had earlier shifted to participate at Shiloh)  The city was occupied by Union troops under Butler.  Farragut will eventually travel all the way to Vicksburg, but the Confederates fortify Port Hudson and end Union control of the river at that point.</a:t>
            </a:r>
          </a:p>
          <a:p>
            <a:pPr>
              <a:lnSpc>
                <a:spcPct val="80000"/>
              </a:lnSpc>
              <a:buFontTx/>
              <a:buChar char="•"/>
            </a:pPr>
            <a:r>
              <a:rPr lang="en-US" altLang="en-US" sz="1100"/>
              <a:t>10 May - Pensacola fell to Union forces.  Confederates were left with only Mobile Bay AL, Charleston SC and Wilmington NC as major ports still under their control.</a:t>
            </a:r>
          </a:p>
          <a:p>
            <a:pPr>
              <a:lnSpc>
                <a:spcPct val="80000"/>
              </a:lnSpc>
              <a:buFontTx/>
              <a:buChar char="•"/>
            </a:pPr>
            <a:r>
              <a:rPr lang="en-US" altLang="en-US" sz="1100">
                <a:solidFill>
                  <a:srgbClr val="0000CC"/>
                </a:solidFill>
              </a:rPr>
              <a:t>5-24 May – After a month of the Union Army gathering siege guns and reinforcements, Confederates pull back before the Federals can unleash this force.  McClellan follows Johnston to Richmond. </a:t>
            </a:r>
          </a:p>
          <a:p>
            <a:pPr>
              <a:lnSpc>
                <a:spcPct val="80000"/>
              </a:lnSpc>
              <a:buFontTx/>
              <a:buChar char="•"/>
            </a:pPr>
            <a:r>
              <a:rPr lang="en-US" altLang="en-US" sz="1100">
                <a:solidFill>
                  <a:srgbClr val="0000CC"/>
                </a:solidFill>
              </a:rPr>
              <a:t>26 May – Prior to McDowell’s Corp moving south to support McClellan, Jackson’s aggressive actions once again kept the three Union Corps occupied in the Shenandoah Valley.  The union forces attempted to trap Jackson in the Valley before he could withdraw from his exposed northern position (not shown).</a:t>
            </a:r>
          </a:p>
          <a:p>
            <a:pPr>
              <a:lnSpc>
                <a:spcPct val="80000"/>
              </a:lnSpc>
              <a:buFontTx/>
              <a:buChar char="•"/>
            </a:pPr>
            <a:r>
              <a:rPr lang="en-US" altLang="en-US" sz="1100">
                <a:solidFill>
                  <a:srgbClr val="0000CC"/>
                </a:solidFill>
              </a:rPr>
              <a:t>31 May – As Jackson escaped the trap, J. Johnston attacked McClellan at Fair Oaks.  This battle resulted in a stalemate, but Johnston was wounded and replaced with Gen. Robert E. Lee.</a:t>
            </a:r>
          </a:p>
          <a:p>
            <a:pPr>
              <a:lnSpc>
                <a:spcPct val="80000"/>
              </a:lnSpc>
              <a:buFontTx/>
              <a:buChar char="•"/>
            </a:pPr>
            <a:r>
              <a:rPr lang="en-US" altLang="en-US" sz="1100">
                <a:solidFill>
                  <a:srgbClr val="663300"/>
                </a:solidFill>
              </a:rPr>
              <a:t>30 April-30 May – While McClellan slowly moved up the Peninsula, Buells three Armies, that he organized into thee wings, crept even slower toward Corinth (not wanting to repeat the Confederate surprise attack of Shiloh) (Grant had been re-assigned as 2</a:t>
            </a:r>
            <a:r>
              <a:rPr lang="en-US" altLang="en-US" sz="1100" baseline="30000">
                <a:solidFill>
                  <a:srgbClr val="663300"/>
                </a:solidFill>
              </a:rPr>
              <a:t>nd</a:t>
            </a:r>
            <a:r>
              <a:rPr lang="en-US" altLang="en-US" sz="1100">
                <a:solidFill>
                  <a:srgbClr val="663300"/>
                </a:solidFill>
              </a:rPr>
              <a:t> in Command, with Thomas in Cmd of the Army of the TN)</a:t>
            </a:r>
          </a:p>
          <a:p>
            <a:pPr>
              <a:lnSpc>
                <a:spcPct val="80000"/>
              </a:lnSpc>
              <a:buFontTx/>
              <a:buChar char="•"/>
            </a:pPr>
            <a:r>
              <a:rPr lang="en-US" altLang="en-US" sz="1100">
                <a:solidFill>
                  <a:srgbClr val="663300"/>
                </a:solidFill>
              </a:rPr>
              <a:t>Before the Union could attack, Beauregard evacuated south to Tupelo and Union forces occupy Corinth on 30 May.  The vital rail link btwn Memphis and Chattanooga was now cut.</a:t>
            </a:r>
          </a:p>
          <a:p>
            <a:pPr>
              <a:lnSpc>
                <a:spcPct val="80000"/>
              </a:lnSpc>
              <a:buFontTx/>
              <a:buChar char="•"/>
            </a:pPr>
            <a:r>
              <a:rPr lang="en-US" altLang="en-US" sz="1100">
                <a:solidFill>
                  <a:srgbClr val="663300"/>
                </a:solidFill>
              </a:rPr>
              <a:t>Confederate forces at Fort Pillow, being cut off with the loss of Corinth, abandon the fort.</a:t>
            </a:r>
          </a:p>
          <a:p>
            <a:pPr>
              <a:lnSpc>
                <a:spcPct val="80000"/>
              </a:lnSpc>
              <a:buFontTx/>
              <a:buChar char="•"/>
            </a:pPr>
            <a:r>
              <a:rPr lang="en-US" altLang="en-US" sz="1100">
                <a:solidFill>
                  <a:srgbClr val="663300"/>
                </a:solidFill>
              </a:rPr>
              <a:t>6 June – Union Gunboats defeat Confederate gunboats at Memphis, which also fell.  West Tennessee and the Northern Mississippi River (as far south as Vicksburg) was now in Union control. </a:t>
            </a:r>
          </a:p>
          <a:p>
            <a:pPr>
              <a:lnSpc>
                <a:spcPct val="80000"/>
              </a:lnSpc>
              <a:buFontTx/>
              <a:buChar char="•"/>
            </a:pPr>
            <a:r>
              <a:rPr lang="en-US" altLang="en-US" sz="1100">
                <a:solidFill>
                  <a:srgbClr val="663300"/>
                </a:solidFill>
              </a:rPr>
              <a:t>Buell’s Army of the Ohio is ordered to capture the critical rail juncture of Chattanooga. Buell again moved very slowly (10-28 June, to get north of Decatur)  </a:t>
            </a:r>
          </a:p>
          <a:p>
            <a:pPr>
              <a:lnSpc>
                <a:spcPct val="80000"/>
              </a:lnSpc>
              <a:buFontTx/>
              <a:buChar char="•"/>
            </a:pPr>
            <a:r>
              <a:rPr lang="en-US" altLang="en-US" sz="1100">
                <a:solidFill>
                  <a:srgbClr val="663300"/>
                </a:solidFill>
              </a:rPr>
              <a:t>Army of TN and MI are dispersed throughout West Tennessee to repair and protect rail lines.  Grant was named the West Tennessee District Cdr.</a:t>
            </a:r>
          </a:p>
          <a:p>
            <a:pPr>
              <a:lnSpc>
                <a:spcPct val="80000"/>
              </a:lnSpc>
              <a:buFontTx/>
              <a:buChar char="•"/>
            </a:pPr>
            <a:r>
              <a:rPr lang="en-US" altLang="en-US" sz="1100"/>
              <a:t>26 &amp; 27 June – Cmd Changes – Pope was transferred East to form and command the Army of Virginia (3 Corps fighting Jackson in the Shenandoah) and Bragg replaced Beauregard as the Confederate Department Cdr.</a:t>
            </a:r>
          </a:p>
          <a:p>
            <a:pPr>
              <a:lnSpc>
                <a:spcPct val="80000"/>
              </a:lnSpc>
              <a:buFontTx/>
              <a:buChar char="•"/>
            </a:pPr>
            <a:r>
              <a:rPr lang="en-US" altLang="en-US" sz="1100">
                <a:solidFill>
                  <a:srgbClr val="0000CC"/>
                </a:solidFill>
              </a:rPr>
              <a:t>25 June-1 July – Jackson slipped away from the Shenandoah and joined with Lee who attacked McClellan at Mechanicsville to began the Seven Days Battles.</a:t>
            </a:r>
          </a:p>
          <a:p>
            <a:pPr>
              <a:lnSpc>
                <a:spcPct val="80000"/>
              </a:lnSpc>
              <a:buFontTx/>
              <a:buChar char="•"/>
            </a:pPr>
            <a:r>
              <a:rPr lang="en-US" altLang="en-US" sz="1100">
                <a:solidFill>
                  <a:srgbClr val="0000CC"/>
                </a:solidFill>
              </a:rPr>
              <a:t>Army of the Potomac (AOP) withdrew to the south and made a stand a Malvern Hill.</a:t>
            </a:r>
          </a:p>
        </p:txBody>
      </p:sp>
    </p:spTree>
    <p:extLst>
      <p:ext uri="{BB962C8B-B14F-4D97-AF65-F5344CB8AC3E}">
        <p14:creationId xmlns:p14="http://schemas.microsoft.com/office/powerpoint/2010/main" val="1064731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9E0D6255-F77A-4C27-8A49-F0992755C49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266" name="Rectangle 2"/>
          <p:cNvSpPr>
            <a:spLocks noGrp="1" noRot="1" noChangeAspect="1" noChangeArrowheads="1" noTextEdit="1"/>
          </p:cNvSpPr>
          <p:nvPr>
            <p:ph type="sldImg"/>
          </p:nvPr>
        </p:nvSpPr>
        <p:spPr>
          <a:xfrm>
            <a:off x="2225675" y="184150"/>
            <a:ext cx="2052638" cy="1539875"/>
          </a:xfrm>
          <a:ln/>
        </p:spPr>
      </p:sp>
      <p:sp>
        <p:nvSpPr>
          <p:cNvPr id="11267" name="Rectangle 3"/>
          <p:cNvSpPr>
            <a:spLocks noGrp="1" noChangeArrowheads="1"/>
          </p:cNvSpPr>
          <p:nvPr>
            <p:ph type="body" idx="1"/>
          </p:nvPr>
        </p:nvSpPr>
        <p:spPr>
          <a:xfrm>
            <a:off x="0" y="2014538"/>
            <a:ext cx="7010400" cy="7281862"/>
          </a:xfrm>
        </p:spPr>
        <p:txBody>
          <a:bodyPr/>
          <a:lstStyle/>
          <a:p>
            <a:pPr>
              <a:lnSpc>
                <a:spcPct val="80000"/>
              </a:lnSpc>
              <a:buFontTx/>
              <a:buChar char="•"/>
            </a:pPr>
            <a:r>
              <a:rPr lang="en-US" altLang="en-US" sz="900">
                <a:solidFill>
                  <a:srgbClr val="0000CC"/>
                </a:solidFill>
              </a:rPr>
              <a:t>Pope consolidated the Army of VA and Halleck was transferred to the East to become the General in Chief.</a:t>
            </a:r>
            <a:r>
              <a:rPr lang="en-US" altLang="en-US" sz="900"/>
              <a:t>  </a:t>
            </a:r>
            <a:r>
              <a:rPr lang="en-US" altLang="en-US" sz="900">
                <a:solidFill>
                  <a:srgbClr val="663300"/>
                </a:solidFill>
              </a:rPr>
              <a:t>No overall Cdr for the West was named: Grant and Buell must rely on mutual cooperation.</a:t>
            </a:r>
            <a:r>
              <a:rPr lang="en-US" altLang="en-US" sz="900"/>
              <a:t> </a:t>
            </a:r>
          </a:p>
          <a:p>
            <a:pPr>
              <a:lnSpc>
                <a:spcPct val="80000"/>
              </a:lnSpc>
              <a:buFontTx/>
              <a:buChar char="•"/>
            </a:pPr>
            <a:r>
              <a:rPr lang="en-US" altLang="en-US" sz="900">
                <a:solidFill>
                  <a:srgbClr val="0000CC"/>
                </a:solidFill>
              </a:rPr>
              <a:t>19 July – Jackson was sent to Gordonsville to defend against the Army of VA.</a:t>
            </a:r>
          </a:p>
          <a:p>
            <a:pPr>
              <a:lnSpc>
                <a:spcPct val="80000"/>
              </a:lnSpc>
              <a:buFontTx/>
              <a:buChar char="•"/>
            </a:pPr>
            <a:r>
              <a:rPr lang="en-US" altLang="en-US" sz="900">
                <a:solidFill>
                  <a:srgbClr val="663300"/>
                </a:solidFill>
              </a:rPr>
              <a:t>28 July – 28 Aug – Bragg transfered his Army by rail to Chattanooga and left Van Dorn and Price to observe/block/fix Grants forces.</a:t>
            </a:r>
          </a:p>
          <a:p>
            <a:pPr>
              <a:lnSpc>
                <a:spcPct val="80000"/>
              </a:lnSpc>
              <a:buFontTx/>
              <a:buChar char="•"/>
            </a:pPr>
            <a:r>
              <a:rPr lang="en-US" altLang="en-US" sz="900">
                <a:solidFill>
                  <a:srgbClr val="663300"/>
                </a:solidFill>
              </a:rPr>
              <a:t>The Confederate plan was to attack north with two armies under Bragg and Kirby Smith.  The objective was to invade KY, cut Buell’s supply lines and turn to defeat his army.  Then the Confederates would turn on Grant.  It was hoped that they would also get recruits from KY as they moved through this border state.</a:t>
            </a:r>
          </a:p>
          <a:p>
            <a:pPr>
              <a:lnSpc>
                <a:spcPct val="80000"/>
              </a:lnSpc>
              <a:buFontTx/>
              <a:buChar char="•"/>
            </a:pPr>
            <a:r>
              <a:rPr lang="en-US" altLang="en-US" sz="900">
                <a:solidFill>
                  <a:srgbClr val="0000CC"/>
                </a:solidFill>
              </a:rPr>
              <a:t>Lee also had a desire at this time to attack north: to destroy Pope’s AV before it could operate in conjunction with the AOP.  However, Lee could not move his other subordinate, Longstreet, while the AOP was still on the Peninsula.  Halleck and Lincoln, however, decided to pull the AOP back to the Washington area and consolidate it with the AV.  Overall command of the two armies was never identified.</a:t>
            </a:r>
          </a:p>
          <a:p>
            <a:pPr>
              <a:lnSpc>
                <a:spcPct val="80000"/>
              </a:lnSpc>
              <a:buFontTx/>
              <a:buChar char="•"/>
            </a:pPr>
            <a:r>
              <a:rPr lang="en-US" altLang="en-US" sz="900">
                <a:solidFill>
                  <a:srgbClr val="0000CC"/>
                </a:solidFill>
              </a:rPr>
              <a:t>14 Aug – McClellan began his seaborne movement back to Washington area and linked three corps with Pope before the beginning of the 2</a:t>
            </a:r>
            <a:r>
              <a:rPr lang="en-US" altLang="en-US" sz="900" baseline="30000">
                <a:solidFill>
                  <a:srgbClr val="0000CC"/>
                </a:solidFill>
              </a:rPr>
              <a:t>nd</a:t>
            </a:r>
            <a:r>
              <a:rPr lang="en-US" altLang="en-US" sz="900">
                <a:solidFill>
                  <a:srgbClr val="0000CC"/>
                </a:solidFill>
              </a:rPr>
              <a:t> Bull Run.</a:t>
            </a:r>
            <a:r>
              <a:rPr lang="en-US" altLang="en-US" sz="900"/>
              <a:t>  </a:t>
            </a:r>
            <a:r>
              <a:rPr lang="en-US" altLang="en-US" sz="900">
                <a:solidFill>
                  <a:srgbClr val="663300"/>
                </a:solidFill>
              </a:rPr>
              <a:t>Kirby Smith also made his northern movement at this time (14-30 Aug) and occupied Lexington KY.</a:t>
            </a:r>
          </a:p>
          <a:p>
            <a:pPr>
              <a:lnSpc>
                <a:spcPct val="80000"/>
              </a:lnSpc>
              <a:buFontTx/>
              <a:buChar char="•"/>
            </a:pPr>
            <a:r>
              <a:rPr lang="en-US" altLang="en-US" sz="900">
                <a:solidFill>
                  <a:srgbClr val="0000CC"/>
                </a:solidFill>
              </a:rPr>
              <a:t>29-30 Aug.  Lee defeated Pope at the 2</a:t>
            </a:r>
            <a:r>
              <a:rPr lang="en-US" altLang="en-US" sz="900" baseline="30000">
                <a:solidFill>
                  <a:srgbClr val="0000CC"/>
                </a:solidFill>
              </a:rPr>
              <a:t>nd</a:t>
            </a:r>
            <a:r>
              <a:rPr lang="en-US" altLang="en-US" sz="900">
                <a:solidFill>
                  <a:srgbClr val="0000CC"/>
                </a:solidFill>
              </a:rPr>
              <a:t> Bull Run.  Union forces withdrew to Washington and consolidated as the AOP under McClellan.  Lee then planned to attack north, into Maryland, which became a simultaneous effort with Bragg.</a:t>
            </a:r>
          </a:p>
          <a:p>
            <a:pPr>
              <a:lnSpc>
                <a:spcPct val="80000"/>
              </a:lnSpc>
              <a:buFontTx/>
              <a:buChar char="•"/>
            </a:pPr>
            <a:r>
              <a:rPr lang="en-US" altLang="en-US" sz="900"/>
              <a:t>1</a:t>
            </a:r>
            <a:r>
              <a:rPr lang="en-US" altLang="en-US" sz="900" baseline="30000"/>
              <a:t>st</a:t>
            </a:r>
            <a:r>
              <a:rPr lang="en-US" altLang="en-US" sz="900"/>
              <a:t> Half of Sept: Both Bragg and Lee begin movement into Union Territory (Lee is also anticipating getting Maryland recruits from this border state – neither state provided the Confederate Armies with many new soldiers) Both Union Cdrs reacted similarly: Rapidly consolidating/reorganizing their forces and moving to intercept the invading army. </a:t>
            </a:r>
            <a:r>
              <a:rPr lang="en-US" altLang="en-US" sz="900">
                <a:solidFill>
                  <a:srgbClr val="0000CC"/>
                </a:solidFill>
              </a:rPr>
              <a:t>On 17 Sept, after initial contact at South Mountain, the AOP attacked the ANV at Antietam.</a:t>
            </a:r>
          </a:p>
          <a:p>
            <a:pPr>
              <a:lnSpc>
                <a:spcPct val="80000"/>
              </a:lnSpc>
              <a:buFontTx/>
              <a:buChar char="•"/>
            </a:pPr>
            <a:r>
              <a:rPr lang="en-US" altLang="en-US" sz="900">
                <a:solidFill>
                  <a:srgbClr val="0000CC"/>
                </a:solidFill>
              </a:rPr>
              <a:t>Lee was defeated and withdrew west across the Potomac.</a:t>
            </a:r>
          </a:p>
          <a:p>
            <a:pPr>
              <a:lnSpc>
                <a:spcPct val="80000"/>
              </a:lnSpc>
              <a:buFontTx/>
              <a:buChar char="•"/>
            </a:pPr>
            <a:r>
              <a:rPr lang="en-US" altLang="en-US" sz="900">
                <a:solidFill>
                  <a:srgbClr val="663300"/>
                </a:solidFill>
              </a:rPr>
              <a:t>After several maneuvers, Buell, again slowly, moved to prevent Bragg from linking up with Smith’s army.  The two enemy armies conducted a meeting engagement at Perryville.</a:t>
            </a:r>
          </a:p>
          <a:p>
            <a:pPr>
              <a:lnSpc>
                <a:spcPct val="80000"/>
              </a:lnSpc>
              <a:buFontTx/>
              <a:buChar char="•"/>
            </a:pPr>
            <a:r>
              <a:rPr lang="en-US" altLang="en-US" sz="900">
                <a:solidFill>
                  <a:srgbClr val="663300"/>
                </a:solidFill>
              </a:rPr>
              <a:t>Bragg was defeated, but was allowed by Buell to escape.  Bragg linked up with Smith, and withdrew south to Murfreesboro by early Nov.</a:t>
            </a:r>
          </a:p>
          <a:p>
            <a:pPr>
              <a:lnSpc>
                <a:spcPct val="80000"/>
              </a:lnSpc>
              <a:buFontTx/>
              <a:buChar char="•"/>
            </a:pPr>
            <a:r>
              <a:rPr lang="en-US" altLang="en-US" sz="900" u="sng">
                <a:solidFill>
                  <a:srgbClr val="663300"/>
                </a:solidFill>
              </a:rPr>
              <a:t>Command Change</a:t>
            </a:r>
            <a:r>
              <a:rPr lang="en-US" altLang="en-US" sz="900">
                <a:solidFill>
                  <a:srgbClr val="663300"/>
                </a:solidFill>
              </a:rPr>
              <a:t> – 17 October, Pemberton was put in charge of Confederate forces in Mississippi and Joe Johnston took command of the Department of the West, which included Pemberton’s command and Bragg’s Army of Tennessee.  </a:t>
            </a:r>
          </a:p>
          <a:p>
            <a:pPr>
              <a:lnSpc>
                <a:spcPct val="80000"/>
              </a:lnSpc>
              <a:buFontTx/>
              <a:buChar char="•"/>
            </a:pPr>
            <a:r>
              <a:rPr lang="en-US" altLang="en-US" sz="900" u="sng">
                <a:solidFill>
                  <a:srgbClr val="663300"/>
                </a:solidFill>
              </a:rPr>
              <a:t>Command Change</a:t>
            </a:r>
            <a:r>
              <a:rPr lang="en-US" altLang="en-US" sz="900">
                <a:solidFill>
                  <a:srgbClr val="663300"/>
                </a:solidFill>
              </a:rPr>
              <a:t> - Buell moved his army to Nashville, but this movement was slow yet again.  His continued lethargic style finally got him replaced with Rosecrans.  </a:t>
            </a:r>
          </a:p>
          <a:p>
            <a:pPr>
              <a:lnSpc>
                <a:spcPct val="80000"/>
              </a:lnSpc>
              <a:buFontTx/>
              <a:buChar char="•"/>
            </a:pPr>
            <a:r>
              <a:rPr lang="en-US" altLang="en-US" sz="900" u="sng">
                <a:solidFill>
                  <a:srgbClr val="0000CC"/>
                </a:solidFill>
              </a:rPr>
              <a:t>Command Change</a:t>
            </a:r>
            <a:r>
              <a:rPr lang="en-US" altLang="en-US" sz="900">
                <a:solidFill>
                  <a:srgbClr val="0000CC"/>
                </a:solidFill>
              </a:rPr>
              <a:t> - After much goading from Lincoln and Halleck, McClellan finally moved the AOP south to Warrenton (26 Oct-6 Nov), leaving the XII Corp to guard his rear at Harpers Ferry.  Lee countered by leaving Jackson in the Shenandoah Valley and facing the AOP with Longstreet.  Much like Buell, McClellan lacked aggressiveness in almost every movement/operation, and was also relieved and replaced by Burnside on 6 November. (</a:t>
            </a:r>
            <a:r>
              <a:rPr lang="en-US" altLang="en-US" sz="900">
                <a:solidFill>
                  <a:srgbClr val="FF0000"/>
                </a:solidFill>
              </a:rPr>
              <a:t>See Analysis: Overview #2</a:t>
            </a:r>
            <a:r>
              <a:rPr lang="en-US" altLang="en-US" sz="900">
                <a:solidFill>
                  <a:srgbClr val="0000CC"/>
                </a:solidFill>
              </a:rPr>
              <a:t>)</a:t>
            </a:r>
          </a:p>
          <a:p>
            <a:pPr>
              <a:lnSpc>
                <a:spcPct val="80000"/>
              </a:lnSpc>
              <a:buFontTx/>
              <a:buChar char="•"/>
            </a:pPr>
            <a:r>
              <a:rPr lang="en-US" altLang="en-US" sz="900">
                <a:solidFill>
                  <a:srgbClr val="0000CC"/>
                </a:solidFill>
              </a:rPr>
              <a:t>15-17 November, Burnside rapidly shifted the AOP to the nearly unoccupied Fredericksburg, catching Lee off guard and spread out.  Burnside had planned to strike south toward Richmond, forcing Lee to rush to its defense. </a:t>
            </a:r>
          </a:p>
          <a:p>
            <a:pPr>
              <a:lnSpc>
                <a:spcPct val="80000"/>
              </a:lnSpc>
              <a:buFontTx/>
              <a:buChar char="•"/>
            </a:pPr>
            <a:r>
              <a:rPr lang="en-US" altLang="en-US" sz="900">
                <a:solidFill>
                  <a:srgbClr val="0000CC"/>
                </a:solidFill>
              </a:rPr>
              <a:t>What the plan relied upon, however, was speed.  Due to a coordination mishap with Halleck, the Pontoon Bridges needed to cross the Rappahannock did not arrive until 25 November, and Burnside was not prepared to cross them until 10 December.  This delay gave Lee ample time to consolidate his army and prepare fortifications. </a:t>
            </a:r>
          </a:p>
          <a:p>
            <a:pPr>
              <a:lnSpc>
                <a:spcPct val="80000"/>
              </a:lnSpc>
              <a:buFontTx/>
              <a:buChar char="•"/>
            </a:pPr>
            <a:r>
              <a:rPr lang="en-US" altLang="en-US" sz="900">
                <a:solidFill>
                  <a:srgbClr val="0000CC"/>
                </a:solidFill>
              </a:rPr>
              <a:t>The resulting Battle of Fredericksburg (a piecemealed frontal attack against prepared positions)  was one of the worst Union defeats of the war and left the two armies facing each other at Fredericksburg for the rest of the winter.</a:t>
            </a:r>
          </a:p>
          <a:p>
            <a:pPr>
              <a:lnSpc>
                <a:spcPct val="80000"/>
              </a:lnSpc>
              <a:buFontTx/>
              <a:buChar char="•"/>
            </a:pPr>
            <a:r>
              <a:rPr lang="en-US" altLang="en-US" sz="900">
                <a:solidFill>
                  <a:srgbClr val="663300"/>
                </a:solidFill>
              </a:rPr>
              <a:t>Nov. 1862 - Grant consolidated his forces and moved south.  Grant’s final objective was to capture Vicksburg and control the Mississippi, thus cutting off all Confederate states west of that river. (the red line indicates Grant’s supply line)</a:t>
            </a:r>
          </a:p>
          <a:p>
            <a:pPr>
              <a:lnSpc>
                <a:spcPct val="80000"/>
              </a:lnSpc>
              <a:buFontTx/>
              <a:buChar char="•"/>
            </a:pPr>
            <a:r>
              <a:rPr lang="en-US" altLang="en-US" sz="900">
                <a:solidFill>
                  <a:srgbClr val="663300"/>
                </a:solidFill>
              </a:rPr>
              <a:t>Grants plan of attack was to keep a portion of his army along the overland route to threaten and occupy/fix Pemberton’s main forces. </a:t>
            </a:r>
          </a:p>
          <a:p>
            <a:pPr>
              <a:lnSpc>
                <a:spcPct val="80000"/>
              </a:lnSpc>
              <a:buFontTx/>
              <a:buChar char="•"/>
            </a:pPr>
            <a:r>
              <a:rPr lang="en-US" altLang="en-US" sz="900">
                <a:solidFill>
                  <a:srgbClr val="663300"/>
                </a:solidFill>
              </a:rPr>
              <a:t>Sherman would travel with several divisions down the Mississippi and strike/capture a lightly defended Vicksburg from the north.   </a:t>
            </a:r>
          </a:p>
          <a:p>
            <a:pPr>
              <a:lnSpc>
                <a:spcPct val="80000"/>
              </a:lnSpc>
              <a:buFontTx/>
              <a:buChar char="•"/>
            </a:pPr>
            <a:r>
              <a:rPr lang="en-US" altLang="en-US" sz="900">
                <a:solidFill>
                  <a:srgbClr val="663300"/>
                </a:solidFill>
              </a:rPr>
              <a:t>18-28 December - Prior to execution of this plan, Van Dorn (and Forrest-Not shown) conducted a cavalry raid that cut Grant’s supply lines.  </a:t>
            </a:r>
          </a:p>
          <a:p>
            <a:pPr>
              <a:lnSpc>
                <a:spcPct val="80000"/>
              </a:lnSpc>
              <a:buFontTx/>
              <a:buChar char="•"/>
            </a:pPr>
            <a:r>
              <a:rPr lang="en-US" altLang="en-US" sz="900">
                <a:solidFill>
                  <a:srgbClr val="663300"/>
                </a:solidFill>
              </a:rPr>
              <a:t>With Grant no longer a threat the Confederates were able to reinforce Vicksburg.</a:t>
            </a:r>
          </a:p>
          <a:p>
            <a:pPr>
              <a:lnSpc>
                <a:spcPct val="80000"/>
              </a:lnSpc>
              <a:buFontTx/>
              <a:buChar char="•"/>
            </a:pPr>
            <a:r>
              <a:rPr lang="en-US" altLang="en-US" sz="900">
                <a:solidFill>
                  <a:srgbClr val="663300"/>
                </a:solidFill>
              </a:rPr>
              <a:t>Consequently, Sherman’s attack on 29-31 December was a failure against well prepared positions. Sherman withdrew to Miliken’s Bend.</a:t>
            </a:r>
          </a:p>
          <a:p>
            <a:pPr>
              <a:lnSpc>
                <a:spcPct val="80000"/>
              </a:lnSpc>
              <a:buFontTx/>
              <a:buChar char="•"/>
            </a:pPr>
            <a:r>
              <a:rPr lang="en-US" altLang="en-US" sz="900">
                <a:solidFill>
                  <a:srgbClr val="663300"/>
                </a:solidFill>
              </a:rPr>
              <a:t>Command Change – Banks Replaced Butler as Commander of the Department of the Gulf.</a:t>
            </a:r>
          </a:p>
          <a:p>
            <a:pPr>
              <a:lnSpc>
                <a:spcPct val="80000"/>
              </a:lnSpc>
              <a:buFontTx/>
              <a:buChar char="•"/>
            </a:pPr>
            <a:r>
              <a:rPr lang="en-US" altLang="en-US" sz="900">
                <a:solidFill>
                  <a:srgbClr val="663300"/>
                </a:solidFill>
              </a:rPr>
              <a:t>31 Dec 1862 – 3 Jan 1863: Rosecrans, with the eventual objective to control East Tennessee, attacked Bragg at Stones River. After a close and bloody battle, Bragg fell back to Tullahoma.</a:t>
            </a:r>
          </a:p>
        </p:txBody>
      </p:sp>
    </p:spTree>
    <p:extLst>
      <p:ext uri="{BB962C8B-B14F-4D97-AF65-F5344CB8AC3E}">
        <p14:creationId xmlns:p14="http://schemas.microsoft.com/office/powerpoint/2010/main" val="37210335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823776AA-9BA7-4D94-8742-E6534069064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434" name="Rectangle 2"/>
          <p:cNvSpPr>
            <a:spLocks noGrp="1" noRot="1" noChangeAspect="1" noChangeArrowheads="1" noTextEdit="1"/>
          </p:cNvSpPr>
          <p:nvPr>
            <p:ph type="sldImg"/>
          </p:nvPr>
        </p:nvSpPr>
        <p:spPr>
          <a:ln/>
        </p:spPr>
      </p:sp>
      <p:sp>
        <p:nvSpPr>
          <p:cNvPr id="18436" name="Rectangle 4"/>
          <p:cNvSpPr>
            <a:spLocks noChangeArrowheads="1"/>
          </p:cNvSpPr>
          <p:nvPr/>
        </p:nvSpPr>
        <p:spPr bwMode="auto">
          <a:xfrm>
            <a:off x="301625" y="4386263"/>
            <a:ext cx="6445250" cy="418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177" tIns="46589" rIns="93177" bIns="46589"/>
          <a:lstStyle>
            <a:lvl1pPr>
              <a:spcBef>
                <a:spcPct val="30000"/>
              </a:spcBef>
              <a:defRPr sz="1200">
                <a:solidFill>
                  <a:schemeClr val="tx1"/>
                </a:solidFill>
                <a:latin typeface="Arial" panose="020B0604020202020204" pitchFamily="34" charset="0"/>
              </a:defRPr>
            </a:lvl1pPr>
            <a:lvl2pPr>
              <a:spcBef>
                <a:spcPct val="30000"/>
              </a:spcBef>
              <a:defRPr sz="1200">
                <a:solidFill>
                  <a:schemeClr val="tx1"/>
                </a:solidFill>
                <a:latin typeface="Arial" panose="020B0604020202020204" pitchFamily="34" charset="0"/>
              </a:defRPr>
            </a:lvl2pPr>
            <a:lvl3pPr>
              <a:spcBef>
                <a:spcPct val="30000"/>
              </a:spcBef>
              <a:defRPr sz="1200">
                <a:solidFill>
                  <a:schemeClr val="tx1"/>
                </a:solidFill>
                <a:latin typeface="Arial" panose="020B0604020202020204" pitchFamily="34" charset="0"/>
              </a:defRPr>
            </a:lvl3pPr>
            <a:lvl4pPr>
              <a:spcBef>
                <a:spcPct val="30000"/>
              </a:spcBef>
              <a:defRPr sz="1200">
                <a:solidFill>
                  <a:schemeClr val="tx1"/>
                </a:solidFill>
                <a:latin typeface="Arial" panose="020B0604020202020204" pitchFamily="34" charset="0"/>
              </a:defRPr>
            </a:lvl4pPr>
            <a:lvl5pPr>
              <a:spcBef>
                <a:spcPct val="30000"/>
              </a:spcBef>
              <a:defRPr sz="1200">
                <a:solidFill>
                  <a:schemeClr val="tx1"/>
                </a:solidFill>
                <a:latin typeface="Arial" panose="020B0604020202020204" pitchFamily="34" charset="0"/>
              </a:defRPr>
            </a:lvl5pPr>
            <a:lvl6pPr fontAlgn="base">
              <a:spcBef>
                <a:spcPct val="30000"/>
              </a:spcBef>
              <a:spcAft>
                <a:spcPct val="0"/>
              </a:spcAft>
              <a:defRPr sz="1200">
                <a:solidFill>
                  <a:schemeClr val="tx1"/>
                </a:solidFill>
                <a:latin typeface="Arial" panose="020B0604020202020204" pitchFamily="34" charset="0"/>
              </a:defRPr>
            </a:lvl6pPr>
            <a:lvl7pPr fontAlgn="base">
              <a:spcBef>
                <a:spcPct val="30000"/>
              </a:spcBef>
              <a:spcAft>
                <a:spcPct val="0"/>
              </a:spcAft>
              <a:defRPr sz="1200">
                <a:solidFill>
                  <a:schemeClr val="tx1"/>
                </a:solidFill>
                <a:latin typeface="Arial" panose="020B0604020202020204" pitchFamily="34" charset="0"/>
              </a:defRPr>
            </a:lvl7pPr>
            <a:lvl8pPr fontAlgn="base">
              <a:spcBef>
                <a:spcPct val="30000"/>
              </a:spcBef>
              <a:spcAft>
                <a:spcPct val="0"/>
              </a:spcAft>
              <a:defRPr sz="1200">
                <a:solidFill>
                  <a:schemeClr val="tx1"/>
                </a:solidFill>
                <a:latin typeface="Arial" panose="020B0604020202020204" pitchFamily="34" charset="0"/>
              </a:defRPr>
            </a:lvl8pPr>
            <a:lvl9pPr fontAlgn="base">
              <a:spcBef>
                <a:spcPct val="30000"/>
              </a:spcBef>
              <a:spcAft>
                <a:spcPct val="0"/>
              </a:spcAft>
              <a:defRPr sz="1200">
                <a:solidFill>
                  <a:schemeClr val="tx1"/>
                </a:solidFill>
                <a:latin typeface="Arial" panose="020B0604020202020204" pitchFamily="34" charset="0"/>
              </a:defRPr>
            </a:lvl9pPr>
          </a:lstStyle>
          <a:p>
            <a:pPr marL="0" marR="0" lvl="0" indent="0" algn="l" defTabSz="914400" rtl="0" eaLnBrk="1" fontAlgn="base" latinLnBrk="0" hangingPunct="1">
              <a:lnSpc>
                <a:spcPct val="80000"/>
              </a:lnSpc>
              <a:spcBef>
                <a:spcPct val="30000"/>
              </a:spcBef>
              <a:spcAft>
                <a:spcPct val="0"/>
              </a:spcAft>
              <a:buClrTx/>
              <a:buSzTx/>
              <a:buFontTx/>
              <a:buChar char="•"/>
              <a:tabLst/>
              <a:defRPr/>
            </a:pPr>
            <a:r>
              <a:rPr kumimoji="0" lang="en-US" altLang="en-US" sz="1200" b="0" i="0" u="none" strike="noStrike" kern="1200" cap="none" spc="0" normalizeH="0" baseline="0" noProof="0">
                <a:ln>
                  <a:noFill/>
                </a:ln>
                <a:solidFill>
                  <a:srgbClr val="663300"/>
                </a:solidFill>
                <a:effectLst/>
                <a:uLnTx/>
                <a:uFillTx/>
                <a:latin typeface="Arial" panose="020B0604020202020204" pitchFamily="34" charset="0"/>
                <a:ea typeface="+mn-ea"/>
                <a:cs typeface="+mn-cs"/>
              </a:rPr>
              <a:t>Grant moved his command and several divisions to join Sherman vic. Milliken’s Bend in January 1863.</a:t>
            </a:r>
          </a:p>
          <a:p>
            <a:pPr marL="0" marR="0" lvl="0" indent="0" algn="l" defTabSz="914400" rtl="0" eaLnBrk="1" fontAlgn="base" latinLnBrk="0" hangingPunct="1">
              <a:lnSpc>
                <a:spcPct val="80000"/>
              </a:lnSpc>
              <a:spcBef>
                <a:spcPct val="30000"/>
              </a:spcBef>
              <a:spcAft>
                <a:spcPct val="0"/>
              </a:spcAft>
              <a:buClrTx/>
              <a:buSzTx/>
              <a:buFontTx/>
              <a:buChar char="•"/>
              <a:tabLst/>
              <a:defRPr/>
            </a:pPr>
            <a:r>
              <a:rPr kumimoji="0" lang="en-US" altLang="en-US" sz="1200" b="0" i="0" u="none" strike="noStrike" kern="1200" cap="none" spc="0" normalizeH="0" baseline="0" noProof="0">
                <a:ln>
                  <a:noFill/>
                </a:ln>
                <a:solidFill>
                  <a:srgbClr val="663300"/>
                </a:solidFill>
                <a:effectLst/>
                <a:uLnTx/>
                <a:uFillTx/>
                <a:latin typeface="Arial" panose="020B0604020202020204" pitchFamily="34" charset="0"/>
                <a:ea typeface="+mn-ea"/>
                <a:cs typeface="+mn-cs"/>
              </a:rPr>
              <a:t>Grant’s three Major Options/Execution to attempt to capture Vicksburg. (</a:t>
            </a:r>
            <a:r>
              <a:rPr kumimoji="0" lang="en-US" altLang="en-US" sz="1200" b="0" i="0" u="none" strike="noStrike" kern="1200" cap="none" spc="0" normalizeH="0" baseline="0" noProof="0">
                <a:ln>
                  <a:noFill/>
                </a:ln>
                <a:solidFill>
                  <a:srgbClr val="FF0000"/>
                </a:solidFill>
                <a:effectLst/>
                <a:uLnTx/>
                <a:uFillTx/>
                <a:latin typeface="Arial" panose="020B0604020202020204" pitchFamily="34" charset="0"/>
                <a:ea typeface="+mn-ea"/>
                <a:cs typeface="+mn-cs"/>
              </a:rPr>
              <a:t>See Analysis for detailed description of these plans: Overview #3</a:t>
            </a:r>
            <a:r>
              <a:rPr kumimoji="0" lang="en-US" altLang="en-US" sz="1200" b="0" i="0" u="none" strike="noStrike" kern="1200" cap="none" spc="0" normalizeH="0" baseline="0" noProof="0">
                <a:ln>
                  <a:noFill/>
                </a:ln>
                <a:solidFill>
                  <a:srgbClr val="663300"/>
                </a:solidFill>
                <a:effectLst/>
                <a:uLnTx/>
                <a:uFillTx/>
                <a:latin typeface="Arial" panose="020B0604020202020204" pitchFamily="34" charset="0"/>
                <a:ea typeface="+mn-ea"/>
                <a:cs typeface="+mn-cs"/>
              </a:rPr>
              <a:t>) </a:t>
            </a: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80000"/>
              </a:lnSpc>
              <a:spcBef>
                <a:spcPct val="30000"/>
              </a:spcBef>
              <a:spcAft>
                <a:spcPct val="0"/>
              </a:spcAft>
              <a:buClrTx/>
              <a:buSzTx/>
              <a:buFontTx/>
              <a:buChar char="•"/>
              <a:tabLst/>
              <a:defRPr/>
            </a:pPr>
            <a:r>
              <a:rPr kumimoji="0" lang="en-US" altLang="en-US" sz="1200" b="0" i="0" u="none" strike="noStrike" kern="1200" cap="none" spc="0" normalizeH="0" baseline="0" noProof="0">
                <a:ln>
                  <a:noFill/>
                </a:ln>
                <a:solidFill>
                  <a:srgbClr val="333399"/>
                </a:solidFill>
                <a:effectLst/>
                <a:uLnTx/>
                <a:uFillTx/>
                <a:latin typeface="Arial" panose="020B0604020202020204" pitchFamily="34" charset="0"/>
                <a:ea typeface="+mn-ea"/>
                <a:cs typeface="+mn-cs"/>
              </a:rPr>
              <a:t>Command Change: Hooker replaced Burnside in January, 1863. Burnsides was put in Command of the Department of the Ohio.</a:t>
            </a:r>
          </a:p>
          <a:p>
            <a:pPr marL="0" marR="0" lvl="0" indent="0" algn="l" defTabSz="914400" rtl="0" eaLnBrk="1" fontAlgn="base" latinLnBrk="0" hangingPunct="1">
              <a:lnSpc>
                <a:spcPct val="80000"/>
              </a:lnSpc>
              <a:spcBef>
                <a:spcPct val="30000"/>
              </a:spcBef>
              <a:spcAft>
                <a:spcPct val="0"/>
              </a:spcAft>
              <a:buClrTx/>
              <a:buSzTx/>
              <a:buFontTx/>
              <a:buChar char="•"/>
              <a:tabLst/>
              <a:defRPr/>
            </a:pPr>
            <a:r>
              <a:rPr kumimoji="0" lang="en-US" altLang="en-US" sz="1200" b="0" i="0" u="none" strike="noStrike" kern="1200" cap="none" spc="0" normalizeH="0" baseline="0" noProof="0">
                <a:ln>
                  <a:noFill/>
                </a:ln>
                <a:solidFill>
                  <a:srgbClr val="333399"/>
                </a:solidFill>
                <a:effectLst/>
                <a:uLnTx/>
                <a:uFillTx/>
                <a:latin typeface="Arial" panose="020B0604020202020204" pitchFamily="34" charset="0"/>
                <a:ea typeface="+mn-ea"/>
                <a:cs typeface="+mn-cs"/>
              </a:rPr>
              <a:t>Longstreet, with two divisions, was sent to block Union Action vicinity Suffolk, and stayed to gather supplies.</a:t>
            </a: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spTree>
    <p:extLst>
      <p:ext uri="{BB962C8B-B14F-4D97-AF65-F5344CB8AC3E}">
        <p14:creationId xmlns:p14="http://schemas.microsoft.com/office/powerpoint/2010/main" val="2733161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245F704A-1E77-44D2-8F60-0CE28476F9B2}"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xfrm>
            <a:off x="282575" y="4416425"/>
            <a:ext cx="6569075" cy="4764088"/>
          </a:xfrm>
        </p:spPr>
        <p:txBody>
          <a:bodyPr/>
          <a:lstStyle/>
          <a:p>
            <a:pPr>
              <a:buFontTx/>
              <a:buChar char="•"/>
            </a:pPr>
            <a:r>
              <a:rPr lang="en-US" altLang="en-US" sz="1100">
                <a:solidFill>
                  <a:schemeClr val="accent2"/>
                </a:solidFill>
              </a:rPr>
              <a:t>Chancellorsville Campaign (27 April-6 May) – Hooker attempted (and succeeded) to turn Lee’s flank but was defeated in one of Lee’s greatest achievements.</a:t>
            </a:r>
            <a:r>
              <a:rPr lang="en-US" altLang="en-US" sz="1100"/>
              <a:t> (</a:t>
            </a:r>
            <a:r>
              <a:rPr lang="en-US" altLang="en-US" sz="1100">
                <a:solidFill>
                  <a:srgbClr val="FF0000"/>
                </a:solidFill>
              </a:rPr>
              <a:t>See Detailed Chancellorsville Battle Analysis-separate slide show</a:t>
            </a:r>
            <a:r>
              <a:rPr lang="en-US" altLang="en-US" sz="1100"/>
              <a:t>) </a:t>
            </a:r>
            <a:r>
              <a:rPr lang="en-US" altLang="en-US" sz="1100">
                <a:solidFill>
                  <a:schemeClr val="accent2"/>
                </a:solidFill>
              </a:rPr>
              <a:t>Jackson, however, was killed at this battle.  Longstreet, recalled in reaction to the Chancellorsville crisis, rejoined the ANV after the battle was over.</a:t>
            </a:r>
          </a:p>
          <a:p>
            <a:pPr>
              <a:buFontTx/>
              <a:buChar char="•"/>
            </a:pPr>
            <a:r>
              <a:rPr lang="en-US" altLang="en-US" sz="1100">
                <a:solidFill>
                  <a:srgbClr val="663300"/>
                </a:solidFill>
              </a:rPr>
              <a:t>5-29 April.  Grant moved South (Sherman conducts deception operations to convince Pemberton the Union would attack from the north) while gunboats and transports ran past the Vicksburg batteries. On 30 April, these transports ferried the Union Army of the Tennessee across to the eastern bank of the Mississippi River.  There were three possible options for how Grant could have conducted his attack from this point:</a:t>
            </a:r>
          </a:p>
          <a:p>
            <a:pPr>
              <a:buFontTx/>
              <a:buChar char="•"/>
            </a:pPr>
            <a:r>
              <a:rPr lang="en-US" altLang="en-US" sz="1100">
                <a:solidFill>
                  <a:srgbClr val="663300"/>
                </a:solidFill>
              </a:rPr>
              <a:t>1. Attack south to support Banks’ planned attack on Port Hudson and open up a supply line with New Orleans.</a:t>
            </a:r>
          </a:p>
          <a:p>
            <a:pPr lvl="1">
              <a:buFontTx/>
              <a:buChar char="•"/>
            </a:pPr>
            <a:r>
              <a:rPr lang="en-US" altLang="en-US" sz="1100">
                <a:solidFill>
                  <a:srgbClr val="663300"/>
                </a:solidFill>
              </a:rPr>
              <a:t>Disadvantage: Grant’s flank/rear would be open to an attack by Confederate troops in Vicksburg/Jackson. He would be giving up the initiative to the enemy.</a:t>
            </a:r>
          </a:p>
          <a:p>
            <a:pPr>
              <a:buFontTx/>
              <a:buChar char="•"/>
            </a:pPr>
            <a:r>
              <a:rPr lang="en-US" altLang="en-US" sz="1100">
                <a:solidFill>
                  <a:srgbClr val="663300"/>
                </a:solidFill>
              </a:rPr>
              <a:t>2. Direct assault on Vicksburg and let Banks seize Port Hudson on his own. </a:t>
            </a:r>
          </a:p>
          <a:p>
            <a:pPr lvl="1">
              <a:buFontTx/>
              <a:buChar char="•"/>
            </a:pPr>
            <a:r>
              <a:rPr lang="en-US" altLang="en-US" sz="1100">
                <a:solidFill>
                  <a:srgbClr val="663300"/>
                </a:solidFill>
              </a:rPr>
              <a:t>Disadvantage: Open to flank assault by Confederate forces from Jackson while engaging enemy forces at the Vicksburg fortifications. Again, this allows for enemy to retain a certain amount of initiative.  This also relies on Bank’s success to create a supply line from the south.</a:t>
            </a:r>
          </a:p>
          <a:p>
            <a:pPr>
              <a:buFontTx/>
              <a:buChar char="•"/>
            </a:pPr>
            <a:r>
              <a:rPr lang="en-US" altLang="en-US" sz="1100">
                <a:solidFill>
                  <a:srgbClr val="663300"/>
                </a:solidFill>
              </a:rPr>
              <a:t>3. Attack Jackson first to defeat forces there, then turn on Vicksburg. Grant would have less to fear from a counter attack conducted by the Vicksburg forces, as he would still have freedom of maneuver (Option 2 would have tied him to attacking a fixed point: the Vicksburg fortifications).  Plus, to alleviate the problem of a supply line from the south, Grant would live off the land as much as possible.  Thus, if the Vicksburg force attempted to cut his line, there would be no line to cut. Grant conducted Option #3.</a:t>
            </a:r>
          </a:p>
          <a:p>
            <a:pPr>
              <a:buFontTx/>
              <a:buChar char="•"/>
            </a:pPr>
            <a:r>
              <a:rPr lang="en-US" altLang="en-US" sz="1100">
                <a:solidFill>
                  <a:srgbClr val="663300"/>
                </a:solidFill>
              </a:rPr>
              <a:t>Joe Johnston, Confederate Commander of the West, moved to Jackson to personally gather and command the troops there.</a:t>
            </a:r>
          </a:p>
          <a:p>
            <a:pPr>
              <a:buFontTx/>
              <a:buChar char="•"/>
            </a:pPr>
            <a:endParaRPr lang="en-US" altLang="en-US" sz="1100">
              <a:solidFill>
                <a:srgbClr val="663300"/>
              </a:solidFill>
            </a:endParaRPr>
          </a:p>
          <a:p>
            <a:pPr>
              <a:buFontTx/>
              <a:buChar char="•"/>
            </a:pPr>
            <a:endParaRPr lang="en-US" altLang="en-US" sz="1100"/>
          </a:p>
          <a:p>
            <a:r>
              <a:rPr lang="en-US" altLang="en-US" sz="1100"/>
              <a:t> </a:t>
            </a:r>
          </a:p>
        </p:txBody>
      </p:sp>
    </p:spTree>
    <p:extLst>
      <p:ext uri="{BB962C8B-B14F-4D97-AF65-F5344CB8AC3E}">
        <p14:creationId xmlns:p14="http://schemas.microsoft.com/office/powerpoint/2010/main" val="4126052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038EF7F7-F52B-4A48-BE27-CC4C7BC2DCC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530" name="Rectangle 2"/>
          <p:cNvSpPr>
            <a:spLocks noGrp="1" noRot="1" noChangeAspect="1" noChangeArrowheads="1" noTextEdit="1"/>
          </p:cNvSpPr>
          <p:nvPr>
            <p:ph type="sldImg"/>
          </p:nvPr>
        </p:nvSpPr>
        <p:spPr>
          <a:xfrm>
            <a:off x="1847850" y="696913"/>
            <a:ext cx="2451100" cy="1838325"/>
          </a:xfrm>
          <a:ln/>
        </p:spPr>
      </p:sp>
      <p:sp>
        <p:nvSpPr>
          <p:cNvPr id="22531" name="Rectangle 3"/>
          <p:cNvSpPr>
            <a:spLocks noGrp="1" noChangeArrowheads="1"/>
          </p:cNvSpPr>
          <p:nvPr>
            <p:ph type="body" idx="1"/>
          </p:nvPr>
        </p:nvSpPr>
        <p:spPr>
          <a:xfrm>
            <a:off x="149225" y="2778125"/>
            <a:ext cx="6731000" cy="6364288"/>
          </a:xfrm>
        </p:spPr>
        <p:txBody>
          <a:bodyPr/>
          <a:lstStyle/>
          <a:p>
            <a:pPr>
              <a:lnSpc>
                <a:spcPct val="80000"/>
              </a:lnSpc>
              <a:buFontTx/>
              <a:buChar char="•"/>
            </a:pPr>
            <a:r>
              <a:rPr lang="en-US" altLang="en-US" sz="1000">
                <a:solidFill>
                  <a:srgbClr val="663300"/>
                </a:solidFill>
              </a:rPr>
              <a:t>Grant attacked Jackson and defeated J. Johnston. (14 May), turned west and defeated Pemberton at Champion Hill (16 May) and laid siege to Vicksburg. Banks laid siege to Port Hudson on 24 May.</a:t>
            </a:r>
          </a:p>
          <a:p>
            <a:pPr>
              <a:lnSpc>
                <a:spcPct val="80000"/>
              </a:lnSpc>
              <a:buFontTx/>
              <a:buChar char="•"/>
            </a:pPr>
            <a:r>
              <a:rPr lang="en-US" altLang="en-US" sz="1000">
                <a:solidFill>
                  <a:srgbClr val="0000CC"/>
                </a:solidFill>
              </a:rPr>
              <a:t>9-30 June: Following victory at Chancellorsville, Lee again attacked into northern territory. (</a:t>
            </a:r>
            <a:r>
              <a:rPr lang="en-US" altLang="en-US" sz="1000">
                <a:solidFill>
                  <a:srgbClr val="FF0000"/>
                </a:solidFill>
              </a:rPr>
              <a:t>See Analysis: Overview #4</a:t>
            </a:r>
            <a:r>
              <a:rPr lang="en-US" altLang="en-US" sz="1000">
                <a:solidFill>
                  <a:srgbClr val="0000CC"/>
                </a:solidFill>
              </a:rPr>
              <a:t>)</a:t>
            </a:r>
          </a:p>
          <a:p>
            <a:pPr>
              <a:lnSpc>
                <a:spcPct val="80000"/>
              </a:lnSpc>
              <a:buFontTx/>
              <a:buChar char="•"/>
            </a:pPr>
            <a:r>
              <a:rPr lang="en-US" altLang="en-US" sz="1000">
                <a:solidFill>
                  <a:srgbClr val="0000CC"/>
                </a:solidFill>
              </a:rPr>
              <a:t>Hooker began to pursue, but was replaced with Meade due to his slowness in responding.</a:t>
            </a:r>
          </a:p>
          <a:p>
            <a:pPr>
              <a:lnSpc>
                <a:spcPct val="80000"/>
              </a:lnSpc>
              <a:buFontTx/>
              <a:buChar char="•"/>
            </a:pPr>
            <a:r>
              <a:rPr lang="en-US" altLang="en-US" sz="1000">
                <a:solidFill>
                  <a:srgbClr val="663300"/>
                </a:solidFill>
              </a:rPr>
              <a:t>26 June – After much preparation and continuous prodding by Washington, Rosecrans finally moved the Army of the Cumberland to attack Bragg.</a:t>
            </a:r>
          </a:p>
          <a:p>
            <a:pPr>
              <a:lnSpc>
                <a:spcPct val="80000"/>
              </a:lnSpc>
              <a:buFontTx/>
              <a:buChar char="•"/>
            </a:pPr>
            <a:r>
              <a:rPr lang="en-US" altLang="en-US" sz="1000">
                <a:solidFill>
                  <a:srgbClr val="0000CC"/>
                </a:solidFill>
              </a:rPr>
              <a:t>1-3 July – Lee was defeated by Meade and withdraws back to VA.</a:t>
            </a:r>
            <a:r>
              <a:rPr lang="en-US" altLang="en-US" sz="1000"/>
              <a:t> (</a:t>
            </a:r>
            <a:r>
              <a:rPr lang="en-US" altLang="en-US" sz="1000">
                <a:solidFill>
                  <a:srgbClr val="FF0000"/>
                </a:solidFill>
              </a:rPr>
              <a:t>See detailed BA-TBP</a:t>
            </a:r>
            <a:r>
              <a:rPr lang="en-US" altLang="en-US" sz="1000"/>
              <a:t>)</a:t>
            </a:r>
          </a:p>
          <a:p>
            <a:pPr>
              <a:lnSpc>
                <a:spcPct val="80000"/>
              </a:lnSpc>
              <a:buFontTx/>
              <a:buChar char="•"/>
            </a:pPr>
            <a:r>
              <a:rPr lang="en-US" altLang="en-US" sz="1000">
                <a:solidFill>
                  <a:srgbClr val="663300"/>
                </a:solidFill>
              </a:rPr>
              <a:t>4 July – Vicksburg surrendered to Grant and Port Hudson falls to Banks (9 July).  This results in the Mississippi River falling under Union control and the Confederates withdrawing east (Not shown: Johnston had put up a half hearted attempt to relieve Vicksburg and then again attempted to defend Jackson, but was heavily outnumbered)</a:t>
            </a:r>
          </a:p>
          <a:p>
            <a:pPr>
              <a:lnSpc>
                <a:spcPct val="80000"/>
              </a:lnSpc>
              <a:buFontTx/>
              <a:buChar char="•"/>
            </a:pPr>
            <a:r>
              <a:rPr lang="en-US" altLang="en-US" sz="1000">
                <a:solidFill>
                  <a:srgbClr val="663300"/>
                </a:solidFill>
              </a:rPr>
              <a:t>4 July – Rosecrans outmaneuvered Bragg on his right flank.  Bragg was forced to withdraw back to Chattanooga, and arrives on this day.</a:t>
            </a:r>
          </a:p>
          <a:p>
            <a:pPr>
              <a:lnSpc>
                <a:spcPct val="80000"/>
              </a:lnSpc>
              <a:buFontTx/>
              <a:buChar char="•"/>
            </a:pPr>
            <a:r>
              <a:rPr lang="en-US" altLang="en-US" sz="1000">
                <a:solidFill>
                  <a:srgbClr val="663300"/>
                </a:solidFill>
              </a:rPr>
              <a:t>16 Aug – 3 Sept: Burnsides occupied Knoxville.</a:t>
            </a:r>
          </a:p>
          <a:p>
            <a:pPr>
              <a:lnSpc>
                <a:spcPct val="80000"/>
              </a:lnSpc>
              <a:buFontTx/>
              <a:buChar char="•"/>
            </a:pPr>
            <a:r>
              <a:rPr lang="en-US" altLang="en-US" sz="1000">
                <a:solidFill>
                  <a:srgbClr val="663300"/>
                </a:solidFill>
              </a:rPr>
              <a:t>16 Aug – 4 Sept: Rosecrans again out-maneuvered Bragg, this time, to his south (left flank), and forces him to evacuate Chattanooga. (Between a strong demonstration operation, and the estimate Rosecrans would attack in conjunction with Burnsides movement to the north, Bragg had assumed the attack would come to the north)</a:t>
            </a:r>
          </a:p>
          <a:p>
            <a:pPr>
              <a:lnSpc>
                <a:spcPct val="80000"/>
              </a:lnSpc>
              <a:buFontTx/>
              <a:buChar char="•"/>
            </a:pPr>
            <a:r>
              <a:rPr lang="en-US" altLang="en-US" sz="1000">
                <a:solidFill>
                  <a:srgbClr val="663300"/>
                </a:solidFill>
              </a:rPr>
              <a:t>With the loss of Chattanooga and Knoxville, the Confederates lost a vital rail line that rapidly connected eastern and western states. </a:t>
            </a:r>
          </a:p>
          <a:p>
            <a:pPr>
              <a:lnSpc>
                <a:spcPct val="80000"/>
              </a:lnSpc>
              <a:buFontTx/>
              <a:buChar char="•"/>
            </a:pPr>
            <a:r>
              <a:rPr lang="en-US" altLang="en-US" sz="1000">
                <a:solidFill>
                  <a:srgbClr val="663300"/>
                </a:solidFill>
              </a:rPr>
              <a:t>The effect was immediately felt – it was determined to reinforce Bragg with Longstreet’s Corps from the ANV.  8-18 Sept:  Longstreet was forced to travel a longer route to reach Bragg.  This required several train changes due to changes in track gage, and Longstreet arrived just in time for the upcoming battle (but still missing 4 Brigades that were still en-route). </a:t>
            </a:r>
          </a:p>
          <a:p>
            <a:pPr>
              <a:lnSpc>
                <a:spcPct val="80000"/>
              </a:lnSpc>
              <a:buFontTx/>
              <a:buChar char="•"/>
            </a:pPr>
            <a:r>
              <a:rPr lang="en-US" altLang="en-US" sz="1000">
                <a:solidFill>
                  <a:srgbClr val="663300"/>
                </a:solidFill>
              </a:rPr>
              <a:t>19-20 Sept – Bragg defeated Rosecrans in the Battle of Chickamauga.</a:t>
            </a:r>
            <a:r>
              <a:rPr lang="en-US" altLang="en-US" sz="1000"/>
              <a:t>  (</a:t>
            </a:r>
            <a:r>
              <a:rPr lang="en-US" altLang="en-US" sz="1000">
                <a:solidFill>
                  <a:srgbClr val="FF0000"/>
                </a:solidFill>
              </a:rPr>
              <a:t>See detailed BA-TBP</a:t>
            </a:r>
            <a:r>
              <a:rPr lang="en-US" altLang="en-US" sz="1000"/>
              <a:t>) </a:t>
            </a:r>
            <a:r>
              <a:rPr lang="en-US" altLang="en-US" sz="1000">
                <a:solidFill>
                  <a:srgbClr val="663300"/>
                </a:solidFill>
              </a:rPr>
              <a:t>Rosecrans withdrew back to Chattanooga and Bragg laid ‘siege’ to the Union Army (the Union Army was not cut off from its supply lines, but the existing line was so difficult to traverse, supplies were very short. The arrival of Hookers Corps, and their subsequent attack to the west of Chattanooga,  opened a much better supply route: the Cracker Line). </a:t>
            </a:r>
          </a:p>
          <a:p>
            <a:pPr>
              <a:lnSpc>
                <a:spcPct val="80000"/>
              </a:lnSpc>
              <a:buFontTx/>
              <a:buChar char="•"/>
            </a:pPr>
            <a:r>
              <a:rPr lang="en-US" altLang="en-US" sz="1000">
                <a:solidFill>
                  <a:srgbClr val="663300"/>
                </a:solidFill>
              </a:rPr>
              <a:t>Washington decided to reinforce the Army of the Cumberland with two Corps from the AOP under Hooker and two Corps from The Army of the Tennessee under Sherman. </a:t>
            </a:r>
          </a:p>
          <a:p>
            <a:pPr>
              <a:lnSpc>
                <a:spcPct val="80000"/>
              </a:lnSpc>
              <a:buFontTx/>
              <a:buChar char="•"/>
            </a:pPr>
            <a:r>
              <a:rPr lang="en-US" altLang="en-US" sz="1000">
                <a:solidFill>
                  <a:srgbClr val="663300"/>
                </a:solidFill>
              </a:rPr>
              <a:t>Grant was assigned as the overall commander.  Grant replaced Rosecrans with Thomas.</a:t>
            </a:r>
          </a:p>
          <a:p>
            <a:pPr>
              <a:lnSpc>
                <a:spcPct val="80000"/>
              </a:lnSpc>
              <a:buFontTx/>
              <a:buChar char="•"/>
            </a:pPr>
            <a:r>
              <a:rPr lang="en-US" altLang="en-US" sz="1000">
                <a:solidFill>
                  <a:srgbClr val="663300"/>
                </a:solidFill>
              </a:rPr>
              <a:t>Thinking his line was secure, (located on mountains surrounding Chattanooga) Bragg sent Longstreet north to attack Burnside at Knoxville (Longstreet did not succeed).</a:t>
            </a:r>
          </a:p>
          <a:p>
            <a:pPr>
              <a:lnSpc>
                <a:spcPct val="80000"/>
              </a:lnSpc>
              <a:buFontTx/>
              <a:buChar char="•"/>
            </a:pPr>
            <a:r>
              <a:rPr lang="en-US" altLang="en-US" sz="1000">
                <a:solidFill>
                  <a:srgbClr val="663300"/>
                </a:solidFill>
              </a:rPr>
              <a:t>24-25 Nov – Bragg was defeated in the Battles of Lookout Mountain and Missionary Ridge and withdrew from Chattanooga.  By December, Longstreet withdrew east, and by May 1864, his Corps was back with the ANV. (</a:t>
            </a:r>
            <a:r>
              <a:rPr lang="en-US" altLang="en-US" sz="1000">
                <a:solidFill>
                  <a:srgbClr val="FF0000"/>
                </a:solidFill>
              </a:rPr>
              <a:t>See Analysis: Overview #5</a:t>
            </a:r>
            <a:r>
              <a:rPr lang="en-US" altLang="en-US" sz="1000">
                <a:solidFill>
                  <a:srgbClr val="663300"/>
                </a:solidFill>
              </a:rPr>
              <a:t>)</a:t>
            </a:r>
          </a:p>
          <a:p>
            <a:pPr>
              <a:lnSpc>
                <a:spcPct val="80000"/>
              </a:lnSpc>
              <a:buFontTx/>
              <a:buChar char="•"/>
            </a:pPr>
            <a:r>
              <a:rPr lang="en-US" altLang="en-US" sz="1000"/>
              <a:t>As a result of this action, Grant was assigned as the General in Chief of all Union forces (March 64); Sherman took overall command in the west and controlled the Army of the Cumberland (Thomas), Army of the Tennessee (McPherson) and the army of the Ohio (Essentially one Corps from Burnsides command in Knoxville, now under Schofield – Burnside took his old IX Corp back to the AOP in March 64);  Finally, all of Tennessee was now secure and Chattanooga became a staging area for Sherman’s drive toward Atlanta.</a:t>
            </a:r>
          </a:p>
          <a:p>
            <a:pPr>
              <a:lnSpc>
                <a:spcPct val="80000"/>
              </a:lnSpc>
              <a:buFontTx/>
              <a:buChar char="•"/>
            </a:pPr>
            <a:r>
              <a:rPr lang="en-US" altLang="en-US" sz="1000"/>
              <a:t>Also, as a result of this action, Joe Johnston replaced Bragg as Commander of the Army of Tennessee.</a:t>
            </a:r>
          </a:p>
        </p:txBody>
      </p:sp>
    </p:spTree>
    <p:extLst>
      <p:ext uri="{BB962C8B-B14F-4D97-AF65-F5344CB8AC3E}">
        <p14:creationId xmlns:p14="http://schemas.microsoft.com/office/powerpoint/2010/main" val="7183394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FFDAD27E-1F0F-47F9-AD5C-A063349506B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xfrm>
            <a:off x="339725" y="4416425"/>
            <a:ext cx="6492875" cy="4183063"/>
          </a:xfrm>
        </p:spPr>
        <p:txBody>
          <a:bodyPr/>
          <a:lstStyle/>
          <a:p>
            <a:pPr>
              <a:lnSpc>
                <a:spcPct val="90000"/>
              </a:lnSpc>
            </a:pPr>
            <a:r>
              <a:rPr lang="en-US" altLang="en-US"/>
              <a:t>Grant’s Strategic Plan for 1864</a:t>
            </a:r>
          </a:p>
          <a:p>
            <a:pPr>
              <a:lnSpc>
                <a:spcPct val="90000"/>
              </a:lnSpc>
            </a:pPr>
            <a:r>
              <a:rPr lang="en-US" altLang="en-US"/>
              <a:t>After continuously disjointed efforts by the Union (Even in 1863, Rosecrans and Meade did not assist each others efforts, allowing for Longstreet to shift his Corps and effect the Battle of Chickamauga), Grant, as General in Chief, was finally in a position to unify the Union effort. (</a:t>
            </a:r>
            <a:r>
              <a:rPr lang="en-US" altLang="en-US">
                <a:solidFill>
                  <a:srgbClr val="FF0000"/>
                </a:solidFill>
              </a:rPr>
              <a:t>see Analysis: Overview #6 for more detail</a:t>
            </a:r>
            <a:r>
              <a:rPr lang="en-US" altLang="en-US"/>
              <a:t>)</a:t>
            </a:r>
          </a:p>
          <a:p>
            <a:pPr>
              <a:lnSpc>
                <a:spcPct val="90000"/>
              </a:lnSpc>
              <a:buFontTx/>
              <a:buChar char="•"/>
            </a:pPr>
            <a:r>
              <a:rPr lang="en-US" altLang="en-US" b="1" u="sng"/>
              <a:t>Army of the Potomac</a:t>
            </a:r>
            <a:r>
              <a:rPr lang="en-US" altLang="en-US"/>
              <a:t> (Meade) – </a:t>
            </a:r>
            <a:r>
              <a:rPr lang="en-US" altLang="en-US" u="sng"/>
              <a:t>The Main Effort in the East</a:t>
            </a:r>
            <a:r>
              <a:rPr lang="en-US" altLang="en-US"/>
              <a:t>.  Objective was to destroy the Army of Northern Virginia (Lee).</a:t>
            </a:r>
          </a:p>
          <a:p>
            <a:pPr>
              <a:lnSpc>
                <a:spcPct val="90000"/>
              </a:lnSpc>
              <a:buFontTx/>
              <a:buChar char="•"/>
            </a:pPr>
            <a:r>
              <a:rPr lang="en-US" altLang="en-US" b="1"/>
              <a:t>Army of the James</a:t>
            </a:r>
            <a:r>
              <a:rPr lang="en-US" altLang="en-US"/>
              <a:t> (Butler) – Attacks to Seize Richmond – Support effort of the AOP who was to eventually join the AOP. (</a:t>
            </a:r>
            <a:r>
              <a:rPr lang="en-US" altLang="en-US" i="1"/>
              <a:t>Grant actually envisions this as the Right wing to Sherman’s Left wing, with the AOP in the center</a:t>
            </a:r>
            <a:r>
              <a:rPr lang="en-US" altLang="en-US"/>
              <a:t>)</a:t>
            </a:r>
          </a:p>
          <a:p>
            <a:pPr>
              <a:lnSpc>
                <a:spcPct val="90000"/>
              </a:lnSpc>
              <a:buFontTx/>
              <a:buChar char="•"/>
            </a:pPr>
            <a:r>
              <a:rPr lang="en-US" altLang="en-US" b="1"/>
              <a:t>Dept. of West VA</a:t>
            </a:r>
            <a:r>
              <a:rPr lang="en-US" altLang="en-US"/>
              <a:t> (Sigel) – Attack down the Shenandoah Valley to divert Confederate troops and destroy war materials in that area.</a:t>
            </a:r>
          </a:p>
          <a:p>
            <a:pPr>
              <a:lnSpc>
                <a:spcPct val="90000"/>
              </a:lnSpc>
              <a:buFontTx/>
              <a:buChar char="•"/>
            </a:pPr>
            <a:r>
              <a:rPr lang="en-US" altLang="en-US" b="1" u="sng"/>
              <a:t>Sherman’s Army</a:t>
            </a:r>
            <a:r>
              <a:rPr lang="en-US" altLang="en-US"/>
              <a:t> (Army of the Cumberland - Thomas, Army of the Tennessee – McPherson, Army of the Ohio – Schofield) – </a:t>
            </a:r>
            <a:r>
              <a:rPr lang="en-US" altLang="en-US" u="sng"/>
              <a:t>The Main Effort in the West</a:t>
            </a:r>
            <a:r>
              <a:rPr lang="en-US" altLang="en-US"/>
              <a:t> - Destroy the Army of Tennessee (Johnston) and destroy the war resources of the Confederate interior.  </a:t>
            </a:r>
          </a:p>
          <a:p>
            <a:pPr>
              <a:lnSpc>
                <a:spcPct val="90000"/>
              </a:lnSpc>
              <a:buFontTx/>
              <a:buChar char="•"/>
            </a:pPr>
            <a:r>
              <a:rPr lang="en-US" altLang="en-US" b="1"/>
              <a:t>Department of the Gulf</a:t>
            </a:r>
            <a:r>
              <a:rPr lang="en-US" altLang="en-US"/>
              <a:t> (Banks) – Seize Mobile Bay as a base of operations to support Sherman.   </a:t>
            </a:r>
          </a:p>
          <a:p>
            <a:pPr>
              <a:lnSpc>
                <a:spcPct val="90000"/>
              </a:lnSpc>
              <a:buFontTx/>
              <a:buChar char="•"/>
            </a:pPr>
            <a:r>
              <a:rPr lang="en-US" altLang="en-US"/>
              <a:t>Grant intended for all this to happen simultaneously, so as to overwhelm the Confederate forces and to impede their ability to use interior lines and transfer troops back and forth between theaters. However, due to political reasons, Banks was diverted to the Red River, a campaign that ended disastrously for that General.  </a:t>
            </a:r>
          </a:p>
        </p:txBody>
      </p:sp>
    </p:spTree>
    <p:extLst>
      <p:ext uri="{BB962C8B-B14F-4D97-AF65-F5344CB8AC3E}">
        <p14:creationId xmlns:p14="http://schemas.microsoft.com/office/powerpoint/2010/main" val="39841216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2672CB6E-34C1-46C2-8FD5-60C7828B77E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650" name="Rectangle 2"/>
          <p:cNvSpPr>
            <a:spLocks noGrp="1" noRot="1" noChangeAspect="1" noChangeArrowheads="1" noTextEdit="1"/>
          </p:cNvSpPr>
          <p:nvPr>
            <p:ph type="sldImg"/>
          </p:nvPr>
        </p:nvSpPr>
        <p:spPr>
          <a:xfrm>
            <a:off x="2476500" y="0"/>
            <a:ext cx="2000250" cy="1500188"/>
          </a:xfrm>
          <a:ln/>
        </p:spPr>
      </p:sp>
      <p:sp>
        <p:nvSpPr>
          <p:cNvPr id="27651" name="Rectangle 3"/>
          <p:cNvSpPr>
            <a:spLocks noGrp="1" noChangeArrowheads="1"/>
          </p:cNvSpPr>
          <p:nvPr>
            <p:ph type="body" idx="1"/>
          </p:nvPr>
        </p:nvSpPr>
        <p:spPr>
          <a:xfrm>
            <a:off x="139700" y="1606550"/>
            <a:ext cx="6683375" cy="7554913"/>
          </a:xfrm>
        </p:spPr>
        <p:txBody>
          <a:bodyPr/>
          <a:lstStyle/>
          <a:p>
            <a:pPr>
              <a:lnSpc>
                <a:spcPct val="90000"/>
              </a:lnSpc>
              <a:buFontTx/>
              <a:buChar char="•"/>
            </a:pPr>
            <a:r>
              <a:rPr lang="en-US" altLang="en-US" sz="900">
                <a:solidFill>
                  <a:srgbClr val="0000CC"/>
                </a:solidFill>
              </a:rPr>
              <a:t>Early May, Butler landed at Bermuda Hundred, but was halted by a force under Beauregard and the Army of the James became trapped in that area.</a:t>
            </a:r>
          </a:p>
          <a:p>
            <a:pPr>
              <a:lnSpc>
                <a:spcPct val="90000"/>
              </a:lnSpc>
              <a:buFontTx/>
              <a:buChar char="•"/>
            </a:pPr>
            <a:r>
              <a:rPr lang="en-US" altLang="en-US" sz="900">
                <a:solidFill>
                  <a:srgbClr val="0000CC"/>
                </a:solidFill>
              </a:rPr>
              <a:t>15 May – Sigel was defeated by a smaller Confederate force under Breckenridge and was replaced by Hunter.</a:t>
            </a:r>
          </a:p>
          <a:p>
            <a:pPr>
              <a:lnSpc>
                <a:spcPct val="90000"/>
              </a:lnSpc>
              <a:buFontTx/>
              <a:buChar char="•"/>
            </a:pPr>
            <a:r>
              <a:rPr lang="en-US" altLang="en-US" sz="900">
                <a:solidFill>
                  <a:srgbClr val="0000CC"/>
                </a:solidFill>
              </a:rPr>
              <a:t>The AOP attacks the ANV and in a series of battles, arrived on the outskirts of Richmond.  This series of battles was a great departure from previous campaigns. Previous engagements of this magnitude would have forced one of the Armies to withdraw and re-organize.  Grant, instead, continued to advance and attempted to gain Lee’s right flank.  Lee, in turn, was forced to outmarch and meet the AOP before that could happen. As a result, casualties were catastrophic, but the Union could replace their losses effectively, the Confederacy could not.  The Major Battles: 5-7 May: Wilderness / 8-19 May: Spotsylvania / 23-26 May: North Anna / 3 June: Cold Harbor. </a:t>
            </a:r>
          </a:p>
          <a:p>
            <a:pPr>
              <a:lnSpc>
                <a:spcPct val="90000"/>
              </a:lnSpc>
              <a:buFontTx/>
              <a:buChar char="•"/>
            </a:pPr>
            <a:r>
              <a:rPr lang="en-US" altLang="en-US" sz="900">
                <a:solidFill>
                  <a:srgbClr val="0000CC"/>
                </a:solidFill>
              </a:rPr>
              <a:t>12-22 June - After a disastrous attack at Cold Harbor, Grant decided to break away from Lee and attempted to cut the rail lines leading into Petersburg.  This would both free the Army of the James from their trapped position and force Lee to either defend his Capital, or flee West.</a:t>
            </a:r>
          </a:p>
          <a:p>
            <a:pPr>
              <a:lnSpc>
                <a:spcPct val="90000"/>
              </a:lnSpc>
              <a:buFontTx/>
              <a:buChar char="•"/>
            </a:pPr>
            <a:r>
              <a:rPr lang="en-US" altLang="en-US" sz="900">
                <a:solidFill>
                  <a:srgbClr val="0000CC"/>
                </a:solidFill>
              </a:rPr>
              <a:t>Lee, initially caught by surprise, was able to react due to a faulty Union attack against Beauregard's right flank.  Lee blocks the AOP and trench warfare ensues for the rest of the year.</a:t>
            </a:r>
          </a:p>
          <a:p>
            <a:pPr>
              <a:lnSpc>
                <a:spcPct val="90000"/>
              </a:lnSpc>
              <a:buFontTx/>
              <a:buChar char="•"/>
            </a:pPr>
            <a:r>
              <a:rPr lang="en-US" altLang="en-US" sz="900">
                <a:solidFill>
                  <a:srgbClr val="0000CC"/>
                </a:solidFill>
              </a:rPr>
              <a:t>June-October 1864: The only significant maneuver in the East was in the Shenandoah Valley.  Hunter successfully renewed the Union offensive started by Sigel.  Lee sent Early’s Corps back to defeat Hunter and retake the Shenandoah.  Early does both, and then conducts a raid that threatens Washington.  To finally rid the Union of this threat, Sheridan was assigned to gather the Army of the Shenandoah, and in a series of battles eventually defeated Early and devastates the Shenandoah Valley.</a:t>
            </a:r>
          </a:p>
          <a:p>
            <a:pPr>
              <a:lnSpc>
                <a:spcPct val="90000"/>
              </a:lnSpc>
              <a:buFontTx/>
              <a:buChar char="•"/>
            </a:pPr>
            <a:r>
              <a:rPr lang="en-US" altLang="en-US" sz="900">
                <a:solidFill>
                  <a:srgbClr val="663300"/>
                </a:solidFill>
              </a:rPr>
              <a:t>May 7 – Sherman began his attack on Atlanta.  Unlike the East, his three Armies worked in conjunction and continuously out maneuvered/enveloped Johnston’s army. Johnston was forced to constantly withdraw or lose his army.</a:t>
            </a:r>
          </a:p>
          <a:p>
            <a:pPr>
              <a:lnSpc>
                <a:spcPct val="90000"/>
              </a:lnSpc>
              <a:buFontTx/>
              <a:buChar char="•"/>
            </a:pPr>
            <a:r>
              <a:rPr lang="en-US" altLang="en-US" sz="900">
                <a:solidFill>
                  <a:srgbClr val="663300"/>
                </a:solidFill>
              </a:rPr>
              <a:t>27 June – After several attempts to envelop the elusive Johnston, Sherman decided to concentrate his forces in a frontal attack on the Confederates at Kennesaw Mountain. He is thrown back with great loss and reverted back to maneuver.  As Johnston was forced back again, he was replaced with Hood (17 July).  President Davis was tired of Johnston’s continuous retreat with seemingly little results. </a:t>
            </a:r>
          </a:p>
          <a:p>
            <a:pPr>
              <a:lnSpc>
                <a:spcPct val="90000"/>
              </a:lnSpc>
              <a:buFontTx/>
              <a:buChar char="•"/>
            </a:pPr>
            <a:r>
              <a:rPr lang="en-US" altLang="en-US" sz="900">
                <a:solidFill>
                  <a:srgbClr val="663300"/>
                </a:solidFill>
              </a:rPr>
              <a:t>20-28 July – Hood fell back to the defenses of Atlanta and as Sherman attempted to cut off his rail lines, the more aggressive Hood attacks him three times, chewing up a large portion of his Army.</a:t>
            </a:r>
          </a:p>
          <a:p>
            <a:pPr>
              <a:lnSpc>
                <a:spcPct val="90000"/>
              </a:lnSpc>
              <a:buFontTx/>
              <a:buChar char="•"/>
            </a:pPr>
            <a:r>
              <a:rPr lang="en-US" altLang="en-US" sz="900">
                <a:solidFill>
                  <a:srgbClr val="663300"/>
                </a:solidFill>
              </a:rPr>
              <a:t>5 August – While both Armies are entrenched around Atlanta, Admiral Farragut seized Mobile Bay. </a:t>
            </a:r>
          </a:p>
          <a:p>
            <a:pPr>
              <a:lnSpc>
                <a:spcPct val="90000"/>
              </a:lnSpc>
              <a:buFontTx/>
              <a:buChar char="•"/>
            </a:pPr>
            <a:r>
              <a:rPr lang="en-US" altLang="en-US" sz="900">
                <a:solidFill>
                  <a:srgbClr val="663300"/>
                </a:solidFill>
              </a:rPr>
              <a:t>26-31 August – After building up his forces in August, Sherman mobilized the majority of his army out of the entrenchments ,and attempted to swing around and cut off the last rail line from the west.  Hood realized he would be trapped, and evacuated his army to the south, giving Atlanta to the Union. Sherman occupied Atlanta rather than pursue Hood.</a:t>
            </a:r>
          </a:p>
          <a:p>
            <a:pPr>
              <a:lnSpc>
                <a:spcPct val="90000"/>
              </a:lnSpc>
              <a:buFontTx/>
              <a:buChar char="•"/>
            </a:pPr>
            <a:r>
              <a:rPr lang="en-US" altLang="en-US" sz="900">
                <a:solidFill>
                  <a:srgbClr val="663300"/>
                </a:solidFill>
              </a:rPr>
              <a:t>Change in Confederate strategy – Hood now oriented his force on the Union supply line back to Nashville.  This would draw the Union forces away from GA.  The eventual objective would be Nashville, and if successful, Hood would push east and join Lee.</a:t>
            </a:r>
          </a:p>
          <a:p>
            <a:pPr>
              <a:lnSpc>
                <a:spcPct val="90000"/>
              </a:lnSpc>
              <a:buFontTx/>
              <a:buChar char="•"/>
            </a:pPr>
            <a:r>
              <a:rPr lang="en-US" altLang="en-US" sz="900">
                <a:solidFill>
                  <a:srgbClr val="663300"/>
                </a:solidFill>
              </a:rPr>
              <a:t>29 Sept-31 Oct: Hood did some minor damage on the Union rail line, then pushes west.  Sherman initially followed him, but broke off the pursuit. </a:t>
            </a:r>
          </a:p>
          <a:p>
            <a:pPr>
              <a:lnSpc>
                <a:spcPct val="90000"/>
              </a:lnSpc>
              <a:buFontTx/>
              <a:buChar char="•"/>
            </a:pPr>
            <a:r>
              <a:rPr lang="en-US" altLang="en-US" sz="900">
                <a:solidFill>
                  <a:srgbClr val="663300"/>
                </a:solidFill>
              </a:rPr>
              <a:t>Sherman did not want to chase Hood all over the south. After finally convincing Grant, Sherman planed to split his forces, with the majority heading east to the coast. </a:t>
            </a:r>
          </a:p>
          <a:p>
            <a:pPr>
              <a:lnSpc>
                <a:spcPct val="90000"/>
              </a:lnSpc>
              <a:buFontTx/>
              <a:buChar char="•"/>
            </a:pPr>
            <a:r>
              <a:rPr lang="en-US" altLang="en-US" sz="900">
                <a:solidFill>
                  <a:srgbClr val="663300"/>
                </a:solidFill>
              </a:rPr>
              <a:t>Sherman planned to accomplish this by severing his supply line, and leaving Thomas at Nashville to gather forces and defend against any attack Hood might make.</a:t>
            </a:r>
          </a:p>
          <a:p>
            <a:pPr>
              <a:lnSpc>
                <a:spcPct val="90000"/>
              </a:lnSpc>
              <a:buFontTx/>
              <a:buChar char="•"/>
            </a:pPr>
            <a:r>
              <a:rPr lang="en-US" altLang="en-US" sz="900">
                <a:solidFill>
                  <a:srgbClr val="663300"/>
                </a:solidFill>
              </a:rPr>
              <a:t>Late November – Both Union and Confederate armies start moving in opposite directions.  Sherman moved toward Savanna, destroying Confederate war materials and living off the land.  He was essentially unopposed.  Hood moved toward Nashville.  Two Corps under Schofield, who had been released from Sherman’s main army, met Hood’s attack at Franklin.</a:t>
            </a:r>
          </a:p>
          <a:p>
            <a:pPr>
              <a:lnSpc>
                <a:spcPct val="90000"/>
              </a:lnSpc>
              <a:buFontTx/>
              <a:buChar char="•"/>
            </a:pPr>
            <a:r>
              <a:rPr lang="en-US" altLang="en-US" sz="900">
                <a:solidFill>
                  <a:srgbClr val="663300"/>
                </a:solidFill>
              </a:rPr>
              <a:t>30 November, after repelling Hood, Schofield withdrew back to Thomas at Nashville.  Hood had lost a great part of his Army at Franklin, but continued on to Nashville.  Unable to attack the superior Union force, he entrenched his broken army in front of Nashville.</a:t>
            </a:r>
          </a:p>
          <a:p>
            <a:pPr>
              <a:lnSpc>
                <a:spcPct val="90000"/>
              </a:lnSpc>
              <a:buFontTx/>
              <a:buChar char="•"/>
            </a:pPr>
            <a:r>
              <a:rPr lang="en-US" altLang="en-US" sz="900">
                <a:solidFill>
                  <a:srgbClr val="663300"/>
                </a:solidFill>
              </a:rPr>
              <a:t>10-21 December – Sherman arrived at, then captured Savannah.</a:t>
            </a:r>
          </a:p>
          <a:p>
            <a:pPr>
              <a:lnSpc>
                <a:spcPct val="90000"/>
              </a:lnSpc>
              <a:buFontTx/>
              <a:buChar char="•"/>
            </a:pPr>
            <a:r>
              <a:rPr lang="en-US" altLang="en-US" sz="900">
                <a:solidFill>
                  <a:srgbClr val="663300"/>
                </a:solidFill>
              </a:rPr>
              <a:t>15-16 December – Thomas attacked and destroyed Hood’s Army. </a:t>
            </a:r>
          </a:p>
          <a:p>
            <a:pPr>
              <a:lnSpc>
                <a:spcPct val="90000"/>
              </a:lnSpc>
              <a:buFontTx/>
              <a:buChar char="•"/>
            </a:pPr>
            <a:r>
              <a:rPr lang="en-US" altLang="en-US" sz="900">
                <a:solidFill>
                  <a:srgbClr val="663300"/>
                </a:solidFill>
              </a:rPr>
              <a:t>15 Jan 1865 – Fort Fisher falls to amphibious assault. Wilmington is captured as a Union Port.  Johnston was again reinstated as a Confederate Commander to gather forces and repel Sherman’s Army.</a:t>
            </a:r>
          </a:p>
          <a:p>
            <a:pPr>
              <a:lnSpc>
                <a:spcPct val="90000"/>
              </a:lnSpc>
              <a:buFontTx/>
              <a:buChar char="•"/>
            </a:pPr>
            <a:r>
              <a:rPr lang="en-US" altLang="en-US" sz="900">
                <a:solidFill>
                  <a:srgbClr val="663300"/>
                </a:solidFill>
              </a:rPr>
              <a:t>Jan-April 1865 – While Sherman moved north, Schofield was transferred to Wilmington NC to support him.  Johnston attempts several time stop Sherman, but was overwhelmed by his large force.</a:t>
            </a:r>
          </a:p>
          <a:p>
            <a:pPr>
              <a:lnSpc>
                <a:spcPct val="90000"/>
              </a:lnSpc>
              <a:buFontTx/>
              <a:buChar char="•"/>
            </a:pPr>
            <a:r>
              <a:rPr lang="en-US" altLang="en-US" sz="900">
                <a:solidFill>
                  <a:schemeClr val="accent2"/>
                </a:solidFill>
              </a:rPr>
              <a:t>April 1865 – After the battle of Five Forks, when Grant attempted once again to gain the confederate right flank, Lee attempted to break free and join Johnston to the south.  He was pursued by the AOP and finally forced to surrender at Appomattox on 9 April.</a:t>
            </a:r>
            <a:r>
              <a:rPr lang="en-US" altLang="en-US" sz="900">
                <a:solidFill>
                  <a:srgbClr val="663300"/>
                </a:solidFill>
              </a:rPr>
              <a:t> Johnston called for an armistice on 14 April, and finally surrendered on 26 April.</a:t>
            </a:r>
          </a:p>
          <a:p>
            <a:pPr>
              <a:lnSpc>
                <a:spcPct val="90000"/>
              </a:lnSpc>
              <a:buFontTx/>
              <a:buChar char="•"/>
            </a:pPr>
            <a:endParaRPr lang="en-US" altLang="en-US" sz="900">
              <a:solidFill>
                <a:srgbClr val="663300"/>
              </a:solidFill>
            </a:endParaRPr>
          </a:p>
        </p:txBody>
      </p:sp>
    </p:spTree>
    <p:extLst>
      <p:ext uri="{BB962C8B-B14F-4D97-AF65-F5344CB8AC3E}">
        <p14:creationId xmlns:p14="http://schemas.microsoft.com/office/powerpoint/2010/main" val="26964514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7058" name="Rectangle 7">
            <a:extLst>
              <a:ext uri="{FF2B5EF4-FFF2-40B4-BE49-F238E27FC236}">
                <a16:creationId xmlns:a16="http://schemas.microsoft.com/office/drawing/2014/main" id="{4D8EAC07-48AC-4FF0-83AA-68577D1361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946A78-509A-4515-9A7D-850EBE41DA57}"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97059" name="Rectangle 2">
            <a:extLst>
              <a:ext uri="{FF2B5EF4-FFF2-40B4-BE49-F238E27FC236}">
                <a16:creationId xmlns:a16="http://schemas.microsoft.com/office/drawing/2014/main" id="{626B1613-F123-4325-8859-7496AF6398AB}"/>
              </a:ext>
            </a:extLst>
          </p:cNvPr>
          <p:cNvSpPr>
            <a:spLocks noGrp="1" noRot="1" noChangeAspect="1" noChangeArrowheads="1" noTextEdit="1"/>
          </p:cNvSpPr>
          <p:nvPr>
            <p:ph type="sldImg"/>
          </p:nvPr>
        </p:nvSpPr>
        <p:spPr>
          <a:ln/>
        </p:spPr>
      </p:sp>
      <p:sp>
        <p:nvSpPr>
          <p:cNvPr id="1197060" name="Rectangle 3">
            <a:extLst>
              <a:ext uri="{FF2B5EF4-FFF2-40B4-BE49-F238E27FC236}">
                <a16:creationId xmlns:a16="http://schemas.microsoft.com/office/drawing/2014/main" id="{1680A83D-FB54-48D4-8C55-7EC33E15EA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082772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66EA9-1BBE-4875-94A7-4C8EC39829F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4962" name="Rectangle 2"/>
          <p:cNvSpPr>
            <a:spLocks noGrp="1" noRot="1" noChangeAspect="1" noChangeArrowheads="1" noTextEdit="1"/>
          </p:cNvSpPr>
          <p:nvPr>
            <p:ph type="sldImg"/>
          </p:nvPr>
        </p:nvSpPr>
        <p:spPr>
          <a:xfrm>
            <a:off x="381000" y="685800"/>
            <a:ext cx="6096000" cy="3429000"/>
          </a:xfrm>
          <a:ln/>
        </p:spPr>
      </p:sp>
      <p:sp>
        <p:nvSpPr>
          <p:cNvPr id="4249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07927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898" name="Rectangle 7">
            <a:extLst>
              <a:ext uri="{FF2B5EF4-FFF2-40B4-BE49-F238E27FC236}">
                <a16:creationId xmlns:a16="http://schemas.microsoft.com/office/drawing/2014/main" id="{C2E18BE6-6139-40DA-8110-577C2ABD4D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23A295-213A-4160-A9EE-E3BDEE4C8BA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88899" name="Rectangle 2">
            <a:extLst>
              <a:ext uri="{FF2B5EF4-FFF2-40B4-BE49-F238E27FC236}">
                <a16:creationId xmlns:a16="http://schemas.microsoft.com/office/drawing/2014/main" id="{2B99D9E2-C0F2-4708-9F8F-92CF03188B66}"/>
              </a:ext>
            </a:extLst>
          </p:cNvPr>
          <p:cNvSpPr>
            <a:spLocks noGrp="1" noRot="1" noChangeAspect="1" noChangeArrowheads="1" noTextEdit="1"/>
          </p:cNvSpPr>
          <p:nvPr>
            <p:ph type="sldImg"/>
          </p:nvPr>
        </p:nvSpPr>
        <p:spPr>
          <a:ln/>
        </p:spPr>
      </p:sp>
      <p:sp>
        <p:nvSpPr>
          <p:cNvPr id="1488900" name="Rectangle 3">
            <a:extLst>
              <a:ext uri="{FF2B5EF4-FFF2-40B4-BE49-F238E27FC236}">
                <a16:creationId xmlns:a16="http://schemas.microsoft.com/office/drawing/2014/main" id="{2CBDB185-1CBD-4125-96C5-3483A48C69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2016769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90828E-941E-485F-9982-71EE1C5C710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485122" name="Rectangle 2"/>
          <p:cNvSpPr>
            <a:spLocks noGrp="1" noRot="1" noChangeAspect="1" noChangeArrowheads="1" noTextEdit="1"/>
          </p:cNvSpPr>
          <p:nvPr>
            <p:ph type="sldImg"/>
          </p:nvPr>
        </p:nvSpPr>
        <p:spPr>
          <a:xfrm>
            <a:off x="381000" y="685800"/>
            <a:ext cx="6096000" cy="3429000"/>
          </a:xfrm>
          <a:ln/>
        </p:spPr>
      </p:sp>
      <p:sp>
        <p:nvSpPr>
          <p:cNvPr id="4485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412149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866EA9-1BBE-4875-94A7-4C8EC39829F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24962" name="Rectangle 2"/>
          <p:cNvSpPr>
            <a:spLocks noGrp="1" noRot="1" noChangeAspect="1" noChangeArrowheads="1" noTextEdit="1"/>
          </p:cNvSpPr>
          <p:nvPr>
            <p:ph type="sldImg"/>
          </p:nvPr>
        </p:nvSpPr>
        <p:spPr>
          <a:ln/>
        </p:spPr>
      </p:sp>
      <p:sp>
        <p:nvSpPr>
          <p:cNvPr id="4249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60421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210" name="Rectangle 7">
            <a:extLst>
              <a:ext uri="{FF2B5EF4-FFF2-40B4-BE49-F238E27FC236}">
                <a16:creationId xmlns:a16="http://schemas.microsoft.com/office/drawing/2014/main" id="{E22167B7-FCA0-46E6-9CAD-180FFB82A1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2F91B9-4CB1-49D9-9D2E-A97B610C11E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18211" name="Rectangle 2">
            <a:extLst>
              <a:ext uri="{FF2B5EF4-FFF2-40B4-BE49-F238E27FC236}">
                <a16:creationId xmlns:a16="http://schemas.microsoft.com/office/drawing/2014/main" id="{5A9774A3-6DA7-4B4E-A653-D80A8549615C}"/>
              </a:ext>
            </a:extLst>
          </p:cNvPr>
          <p:cNvSpPr>
            <a:spLocks noGrp="1" noRot="1" noChangeAspect="1" noChangeArrowheads="1" noTextEdit="1"/>
          </p:cNvSpPr>
          <p:nvPr>
            <p:ph type="sldImg"/>
          </p:nvPr>
        </p:nvSpPr>
        <p:spPr>
          <a:ln/>
        </p:spPr>
      </p:sp>
      <p:sp>
        <p:nvSpPr>
          <p:cNvPr id="1118212" name="Rectangle 3">
            <a:extLst>
              <a:ext uri="{FF2B5EF4-FFF2-40B4-BE49-F238E27FC236}">
                <a16:creationId xmlns:a16="http://schemas.microsoft.com/office/drawing/2014/main" id="{16D807AA-653D-4A23-AD37-DABAF6C1EA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964827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5970" name="Rectangle 7">
            <a:extLst>
              <a:ext uri="{FF2B5EF4-FFF2-40B4-BE49-F238E27FC236}">
                <a16:creationId xmlns:a16="http://schemas.microsoft.com/office/drawing/2014/main" id="{98165743-501D-4FB4-BAA1-7D3FE585D2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287BD2-4781-40DB-B922-BD17490CE4B9}"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35971" name="Rectangle 2">
            <a:extLst>
              <a:ext uri="{FF2B5EF4-FFF2-40B4-BE49-F238E27FC236}">
                <a16:creationId xmlns:a16="http://schemas.microsoft.com/office/drawing/2014/main" id="{F1CF1607-3C36-411D-9D95-6860B51B5A5E}"/>
              </a:ext>
            </a:extLst>
          </p:cNvPr>
          <p:cNvSpPr>
            <a:spLocks noGrp="1" noRot="1" noChangeAspect="1" noChangeArrowheads="1" noTextEdit="1"/>
          </p:cNvSpPr>
          <p:nvPr>
            <p:ph type="sldImg"/>
          </p:nvPr>
        </p:nvSpPr>
        <p:spPr>
          <a:ln/>
        </p:spPr>
      </p:sp>
      <p:sp>
        <p:nvSpPr>
          <p:cNvPr id="1235972" name="Rectangle 3">
            <a:extLst>
              <a:ext uri="{FF2B5EF4-FFF2-40B4-BE49-F238E27FC236}">
                <a16:creationId xmlns:a16="http://schemas.microsoft.com/office/drawing/2014/main" id="{E5558229-0C87-4A48-8F99-4D8F098B6A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090254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22" name="Rectangle 7">
            <a:extLst>
              <a:ext uri="{FF2B5EF4-FFF2-40B4-BE49-F238E27FC236}">
                <a16:creationId xmlns:a16="http://schemas.microsoft.com/office/drawing/2014/main" id="{D57EB3AA-816D-4860-8470-04EA4D866D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5DE077-01D2-44F8-A208-383107B2FEE6}"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464323" name="Rectangle 2">
            <a:extLst>
              <a:ext uri="{FF2B5EF4-FFF2-40B4-BE49-F238E27FC236}">
                <a16:creationId xmlns:a16="http://schemas.microsoft.com/office/drawing/2014/main" id="{5157E7CE-562E-4158-A263-E25CC1F20F44}"/>
              </a:ext>
            </a:extLst>
          </p:cNvPr>
          <p:cNvSpPr>
            <a:spLocks noGrp="1" noRot="1" noChangeAspect="1" noChangeArrowheads="1" noTextEdit="1"/>
          </p:cNvSpPr>
          <p:nvPr>
            <p:ph type="sldImg"/>
          </p:nvPr>
        </p:nvSpPr>
        <p:spPr>
          <a:ln/>
        </p:spPr>
      </p:sp>
      <p:sp>
        <p:nvSpPr>
          <p:cNvPr id="1464324" name="Rectangle 3">
            <a:extLst>
              <a:ext uri="{FF2B5EF4-FFF2-40B4-BE49-F238E27FC236}">
                <a16:creationId xmlns:a16="http://schemas.microsoft.com/office/drawing/2014/main" id="{3D3F685D-8A7B-404D-96DC-EA531B12F8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579006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406AF6-1B2C-44D0-ABC6-E8F026EE5F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3942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56170-3F8E-4BFF-9A2F-DEF3604360F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619266" name="Rectangle 2"/>
          <p:cNvSpPr>
            <a:spLocks noGrp="1" noRot="1" noChangeAspect="1" noChangeArrowheads="1" noTextEdit="1"/>
          </p:cNvSpPr>
          <p:nvPr>
            <p:ph type="sldImg"/>
          </p:nvPr>
        </p:nvSpPr>
        <p:spPr>
          <a:xfrm>
            <a:off x="382588" y="685800"/>
            <a:ext cx="6094412" cy="3429000"/>
          </a:xfrm>
          <a:ln/>
        </p:spPr>
      </p:sp>
      <p:sp>
        <p:nvSpPr>
          <p:cNvPr id="461926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403249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A4669-ED4F-4B43-B3E8-77207B69865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54946" name="Rectangle 2"/>
          <p:cNvSpPr>
            <a:spLocks noGrp="1" noRot="1" noChangeAspect="1" noChangeArrowheads="1" noTextEdit="1"/>
          </p:cNvSpPr>
          <p:nvPr>
            <p:ph type="sldImg"/>
          </p:nvPr>
        </p:nvSpPr>
        <p:spPr>
          <a:xfrm>
            <a:off x="381000" y="685800"/>
            <a:ext cx="6096000" cy="3429000"/>
          </a:xfrm>
          <a:ln/>
        </p:spPr>
      </p:sp>
      <p:sp>
        <p:nvSpPr>
          <p:cNvPr id="31549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81244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31.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32.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33.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34.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35.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36.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37.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38.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39.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41.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59.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61.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62.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63.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64.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65.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66.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67.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68.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69.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71.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72.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73.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74.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75.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76.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audio" Target="../media/audio1.wav"/></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7141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89729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A743FFC-06D8-4D55-968D-3F44CC0D4EF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6CBFFAD-E35B-4D4C-B5E2-C21FB3183C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5309380-D669-4565-893D-B7E0F5A2F61E}"/>
              </a:ext>
            </a:extLst>
          </p:cNvPr>
          <p:cNvSpPr>
            <a:spLocks noGrp="1" noChangeArrowheads="1"/>
          </p:cNvSpPr>
          <p:nvPr>
            <p:ph type="sldNum" sz="quarter" idx="12"/>
          </p:nvPr>
        </p:nvSpPr>
        <p:spPr>
          <a:ln/>
        </p:spPr>
        <p:txBody>
          <a:bodyPr/>
          <a:lstStyle>
            <a:lvl1pPr>
              <a:defRPr/>
            </a:lvl1pPr>
          </a:lstStyle>
          <a:p>
            <a:fld id="{128475B6-858E-4B41-B482-FA1825157A1D}" type="slidenum">
              <a:rPr lang="en-US" altLang="en-US"/>
              <a:pPr/>
              <a:t>‹#›</a:t>
            </a:fld>
            <a:endParaRPr lang="en-US" altLang="en-US"/>
          </a:p>
        </p:txBody>
      </p:sp>
    </p:spTree>
    <p:extLst>
      <p:ext uri="{BB962C8B-B14F-4D97-AF65-F5344CB8AC3E}">
        <p14:creationId xmlns:p14="http://schemas.microsoft.com/office/powerpoint/2010/main" val="21823441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B6145CD-6521-436E-8C0D-5628347F06A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E6A45F4-AE18-4CE7-A672-281B6684C4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E6CC97E-BFC4-4114-B46A-3F828B067E8E}"/>
              </a:ext>
            </a:extLst>
          </p:cNvPr>
          <p:cNvSpPr>
            <a:spLocks noGrp="1" noChangeArrowheads="1"/>
          </p:cNvSpPr>
          <p:nvPr>
            <p:ph type="sldNum" sz="quarter" idx="12"/>
          </p:nvPr>
        </p:nvSpPr>
        <p:spPr>
          <a:ln/>
        </p:spPr>
        <p:txBody>
          <a:bodyPr/>
          <a:lstStyle>
            <a:lvl1pPr>
              <a:defRPr/>
            </a:lvl1pPr>
          </a:lstStyle>
          <a:p>
            <a:fld id="{6326A5FF-9A44-4C3D-86C9-B29386AED6DC}" type="slidenum">
              <a:rPr lang="en-US" altLang="en-US"/>
              <a:pPr/>
              <a:t>‹#›</a:t>
            </a:fld>
            <a:endParaRPr lang="en-US" altLang="en-US"/>
          </a:p>
        </p:txBody>
      </p:sp>
    </p:spTree>
    <p:extLst>
      <p:ext uri="{BB962C8B-B14F-4D97-AF65-F5344CB8AC3E}">
        <p14:creationId xmlns:p14="http://schemas.microsoft.com/office/powerpoint/2010/main" val="19964609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3467D86-0A14-4464-9DE9-1A0BD2644E3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696DD2C-C32E-4E3A-B7CC-8AE28B2536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C1E0709-8E2B-4C04-B257-E6F94980EFAF}"/>
              </a:ext>
            </a:extLst>
          </p:cNvPr>
          <p:cNvSpPr>
            <a:spLocks noGrp="1" noChangeArrowheads="1"/>
          </p:cNvSpPr>
          <p:nvPr>
            <p:ph type="sldNum" sz="quarter" idx="12"/>
          </p:nvPr>
        </p:nvSpPr>
        <p:spPr>
          <a:ln/>
        </p:spPr>
        <p:txBody>
          <a:bodyPr/>
          <a:lstStyle>
            <a:lvl1pPr>
              <a:defRPr/>
            </a:lvl1pPr>
          </a:lstStyle>
          <a:p>
            <a:fld id="{421EDC04-2A39-48A0-8885-D27D4FE8977F}" type="slidenum">
              <a:rPr lang="en-US" altLang="en-US"/>
              <a:pPr/>
              <a:t>‹#›</a:t>
            </a:fld>
            <a:endParaRPr lang="en-US" altLang="en-US"/>
          </a:p>
        </p:txBody>
      </p:sp>
    </p:spTree>
    <p:extLst>
      <p:ext uri="{BB962C8B-B14F-4D97-AF65-F5344CB8AC3E}">
        <p14:creationId xmlns:p14="http://schemas.microsoft.com/office/powerpoint/2010/main" val="23284752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6D3207-9544-4ACA-A99F-F7E54AF9D5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45E44BE-4CFE-4ABE-9A21-0F39F85EA3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AA5C740-88FC-45DB-B41D-908ADBA1B4A4}"/>
              </a:ext>
            </a:extLst>
          </p:cNvPr>
          <p:cNvSpPr>
            <a:spLocks noGrp="1" noChangeArrowheads="1"/>
          </p:cNvSpPr>
          <p:nvPr>
            <p:ph type="sldNum" sz="quarter" idx="12"/>
          </p:nvPr>
        </p:nvSpPr>
        <p:spPr>
          <a:ln/>
        </p:spPr>
        <p:txBody>
          <a:bodyPr/>
          <a:lstStyle>
            <a:lvl1pPr>
              <a:defRPr/>
            </a:lvl1pPr>
          </a:lstStyle>
          <a:p>
            <a:fld id="{7AC54A81-E3BB-4015-AD0A-B972031DACF2}" type="slidenum">
              <a:rPr lang="en-US" altLang="en-US"/>
              <a:pPr/>
              <a:t>‹#›</a:t>
            </a:fld>
            <a:endParaRPr lang="en-US" altLang="en-US"/>
          </a:p>
        </p:txBody>
      </p:sp>
    </p:spTree>
    <p:extLst>
      <p:ext uri="{BB962C8B-B14F-4D97-AF65-F5344CB8AC3E}">
        <p14:creationId xmlns:p14="http://schemas.microsoft.com/office/powerpoint/2010/main" val="36852844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15530C-1539-4A07-BF24-8F035B357C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DDB5FEC-9954-4FBE-BDCE-3196DA25A4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D55DD28-6CC6-4328-AB8B-3DA7B151865C}"/>
              </a:ext>
            </a:extLst>
          </p:cNvPr>
          <p:cNvSpPr>
            <a:spLocks noGrp="1" noChangeArrowheads="1"/>
          </p:cNvSpPr>
          <p:nvPr>
            <p:ph type="sldNum" sz="quarter" idx="12"/>
          </p:nvPr>
        </p:nvSpPr>
        <p:spPr>
          <a:ln/>
        </p:spPr>
        <p:txBody>
          <a:bodyPr/>
          <a:lstStyle>
            <a:lvl1pPr>
              <a:defRPr/>
            </a:lvl1pPr>
          </a:lstStyle>
          <a:p>
            <a:fld id="{87278601-566B-44A9-B3AB-75F155088310}" type="slidenum">
              <a:rPr lang="en-US" altLang="en-US"/>
              <a:pPr/>
              <a:t>‹#›</a:t>
            </a:fld>
            <a:endParaRPr lang="en-US" altLang="en-US"/>
          </a:p>
        </p:txBody>
      </p:sp>
    </p:spTree>
    <p:extLst>
      <p:ext uri="{BB962C8B-B14F-4D97-AF65-F5344CB8AC3E}">
        <p14:creationId xmlns:p14="http://schemas.microsoft.com/office/powerpoint/2010/main" val="8550875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21A8DB7-D484-46F0-A233-4BE7940F994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00C15AD-A01F-49C8-8AAA-213185DDB9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B6FCF75-9797-4A47-87B0-DC6E1EC8B9BF}"/>
              </a:ext>
            </a:extLst>
          </p:cNvPr>
          <p:cNvSpPr>
            <a:spLocks noGrp="1" noChangeArrowheads="1"/>
          </p:cNvSpPr>
          <p:nvPr>
            <p:ph type="sldNum" sz="quarter" idx="12"/>
          </p:nvPr>
        </p:nvSpPr>
        <p:spPr>
          <a:ln/>
        </p:spPr>
        <p:txBody>
          <a:bodyPr/>
          <a:lstStyle>
            <a:lvl1pPr>
              <a:defRPr/>
            </a:lvl1pPr>
          </a:lstStyle>
          <a:p>
            <a:fld id="{8C245A58-D784-4B81-8F05-FCFA559ED08D}" type="slidenum">
              <a:rPr lang="en-US" altLang="en-US"/>
              <a:pPr/>
              <a:t>‹#›</a:t>
            </a:fld>
            <a:endParaRPr lang="en-US" altLang="en-US"/>
          </a:p>
        </p:txBody>
      </p:sp>
    </p:spTree>
    <p:extLst>
      <p:ext uri="{BB962C8B-B14F-4D97-AF65-F5344CB8AC3E}">
        <p14:creationId xmlns:p14="http://schemas.microsoft.com/office/powerpoint/2010/main" val="10468628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8E6C866B-C468-40B7-AE6D-13F45F20375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DD93370-B4A7-4E39-88D5-0E4F3A9942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721EB3-348C-4B7B-80EB-A878450DB269}"/>
              </a:ext>
            </a:extLst>
          </p:cNvPr>
          <p:cNvSpPr>
            <a:spLocks noGrp="1" noChangeArrowheads="1"/>
          </p:cNvSpPr>
          <p:nvPr>
            <p:ph type="sldNum" sz="quarter" idx="12"/>
          </p:nvPr>
        </p:nvSpPr>
        <p:spPr>
          <a:ln/>
        </p:spPr>
        <p:txBody>
          <a:bodyPr/>
          <a:lstStyle>
            <a:lvl1pPr>
              <a:defRPr/>
            </a:lvl1pPr>
          </a:lstStyle>
          <a:p>
            <a:fld id="{C6C9387D-987C-4526-BD95-9DF8C36061C3}" type="slidenum">
              <a:rPr lang="en-US" altLang="en-US"/>
              <a:pPr/>
              <a:t>‹#›</a:t>
            </a:fld>
            <a:endParaRPr lang="en-US" altLang="en-US"/>
          </a:p>
        </p:txBody>
      </p:sp>
    </p:spTree>
    <p:extLst>
      <p:ext uri="{BB962C8B-B14F-4D97-AF65-F5344CB8AC3E}">
        <p14:creationId xmlns:p14="http://schemas.microsoft.com/office/powerpoint/2010/main" val="25026529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clip art</a:t>
            </a:r>
          </a:p>
        </p:txBody>
      </p:sp>
      <p:sp>
        <p:nvSpPr>
          <p:cNvPr id="5" name="Date Placeholder 4">
            <a:extLst>
              <a:ext uri="{FF2B5EF4-FFF2-40B4-BE49-F238E27FC236}">
                <a16:creationId xmlns:a16="http://schemas.microsoft.com/office/drawing/2014/main" id="{90B9750F-487B-4066-A399-A3E05A287DAA}"/>
              </a:ext>
            </a:extLst>
          </p:cNvPr>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BFEA166E-B8A7-4B3E-B305-14D27DBAC9C6}"/>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BAA8A49C-F5A1-4CE6-9B57-70505F44D317}"/>
              </a:ext>
            </a:extLst>
          </p:cNvPr>
          <p:cNvSpPr>
            <a:spLocks noGrp="1"/>
          </p:cNvSpPr>
          <p:nvPr>
            <p:ph type="sldNum" sz="quarter" idx="12"/>
          </p:nvPr>
        </p:nvSpPr>
        <p:spPr>
          <a:xfrm>
            <a:off x="8737600" y="6248400"/>
            <a:ext cx="2540000" cy="457200"/>
          </a:xfrm>
        </p:spPr>
        <p:txBody>
          <a:bodyPr/>
          <a:lstStyle>
            <a:lvl1pPr>
              <a:defRPr/>
            </a:lvl1pPr>
          </a:lstStyle>
          <a:p>
            <a:fld id="{38AD1D0A-2584-4AD3-827C-58B54875F1BA}" type="slidenum">
              <a:rPr lang="en-US" altLang="en-US"/>
              <a:pPr/>
              <a:t>‹#›</a:t>
            </a:fld>
            <a:endParaRPr lang="en-US" altLang="en-US"/>
          </a:p>
        </p:txBody>
      </p:sp>
    </p:spTree>
    <p:extLst>
      <p:ext uri="{BB962C8B-B14F-4D97-AF65-F5344CB8AC3E}">
        <p14:creationId xmlns:p14="http://schemas.microsoft.com/office/powerpoint/2010/main" val="14206726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3" y="1"/>
            <a:ext cx="12189884" cy="6856413"/>
            <a:chOff x="0" y="0"/>
            <a:chExt cx="5759" cy="4319"/>
          </a:xfrm>
        </p:grpSpPr>
        <p:sp>
          <p:nvSpPr>
            <p:cNvPr id="258051" name="Freeform 3"/>
            <p:cNvSpPr>
              <a:spLocks/>
            </p:cNvSpPr>
            <p:nvPr/>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nvGrpSpPr>
            <p:cNvPr id="3" name="Group 4"/>
            <p:cNvGrpSpPr>
              <a:grpSpLocks/>
            </p:cNvGrpSpPr>
            <p:nvPr userDrawn="1"/>
          </p:nvGrpSpPr>
          <p:grpSpPr bwMode="auto">
            <a:xfrm>
              <a:off x="0" y="0"/>
              <a:ext cx="5759" cy="4319"/>
              <a:chOff x="0" y="0"/>
              <a:chExt cx="5759" cy="4319"/>
            </a:xfrm>
          </p:grpSpPr>
          <p:sp>
            <p:nvSpPr>
              <p:cNvPr id="258053" name="Freeform 5"/>
              <p:cNvSpPr>
                <a:spLocks/>
              </p:cNvSpPr>
              <p:nvPr/>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4" name="Freeform 6"/>
              <p:cNvSpPr>
                <a:spLocks/>
              </p:cNvSpPr>
              <p:nvPr/>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5" name="Freeform 7"/>
              <p:cNvSpPr>
                <a:spLocks/>
              </p:cNvSpPr>
              <p:nvPr/>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6" name="Freeform 8"/>
              <p:cNvSpPr>
                <a:spLocks/>
              </p:cNvSpPr>
              <p:nvPr/>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7" name="Freeform 9"/>
              <p:cNvSpPr>
                <a:spLocks/>
              </p:cNvSpPr>
              <p:nvPr/>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8" name="Freeform 10"/>
              <p:cNvSpPr>
                <a:spLocks/>
              </p:cNvSpPr>
              <p:nvPr/>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9" name="Freeform 11"/>
              <p:cNvSpPr>
                <a:spLocks/>
              </p:cNvSpPr>
              <p:nvPr/>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0" name="Freeform 12"/>
              <p:cNvSpPr>
                <a:spLocks/>
              </p:cNvSpPr>
              <p:nvPr/>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1" name="Freeform 13"/>
              <p:cNvSpPr>
                <a:spLocks/>
              </p:cNvSpPr>
              <p:nvPr/>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2" name="Freeform 14"/>
              <p:cNvSpPr>
                <a:spLocks/>
              </p:cNvSpPr>
              <p:nvPr/>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3" name="Freeform 15"/>
              <p:cNvSpPr>
                <a:spLocks/>
              </p:cNvSpPr>
              <p:nvPr/>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4" name="Freeform 16"/>
              <p:cNvSpPr>
                <a:spLocks/>
              </p:cNvSpPr>
              <p:nvPr/>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5" name="Freeform 17"/>
              <p:cNvSpPr>
                <a:spLocks/>
              </p:cNvSpPr>
              <p:nvPr/>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6" name="Freeform 18"/>
              <p:cNvSpPr>
                <a:spLocks/>
              </p:cNvSpPr>
              <p:nvPr/>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7" name="Freeform 19"/>
              <p:cNvSpPr>
                <a:spLocks/>
              </p:cNvSpPr>
              <p:nvPr/>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8" name="Freeform 20"/>
              <p:cNvSpPr>
                <a:spLocks/>
              </p:cNvSpPr>
              <p:nvPr/>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9" name="Freeform 21"/>
              <p:cNvSpPr>
                <a:spLocks/>
              </p:cNvSpPr>
              <p:nvPr/>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0" name="Freeform 22"/>
              <p:cNvSpPr>
                <a:spLocks/>
              </p:cNvSpPr>
              <p:nvPr/>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1" name="Freeform 23"/>
              <p:cNvSpPr>
                <a:spLocks/>
              </p:cNvSpPr>
              <p:nvPr/>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2" name="Freeform 24"/>
              <p:cNvSpPr>
                <a:spLocks/>
              </p:cNvSpPr>
              <p:nvPr/>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3" name="Freeform 25"/>
              <p:cNvSpPr>
                <a:spLocks/>
              </p:cNvSpPr>
              <p:nvPr/>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4" name="Freeform 26"/>
              <p:cNvSpPr>
                <a:spLocks/>
              </p:cNvSpPr>
              <p:nvPr/>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5" name="Freeform 27"/>
              <p:cNvSpPr>
                <a:spLocks/>
              </p:cNvSpPr>
              <p:nvPr/>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6" name="Freeform 28"/>
              <p:cNvSpPr>
                <a:spLocks/>
              </p:cNvSpPr>
              <p:nvPr/>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7" name="Freeform 29"/>
              <p:cNvSpPr>
                <a:spLocks/>
              </p:cNvSpPr>
              <p:nvPr/>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nvGrpSpPr>
              <p:cNvPr id="4" name="Group 30"/>
              <p:cNvGrpSpPr>
                <a:grpSpLocks/>
              </p:cNvGrpSpPr>
              <p:nvPr/>
            </p:nvGrpSpPr>
            <p:grpSpPr bwMode="auto">
              <a:xfrm>
                <a:off x="0" y="0"/>
                <a:ext cx="5758" cy="1045"/>
                <a:chOff x="0" y="0"/>
                <a:chExt cx="5758" cy="1045"/>
              </a:xfrm>
            </p:grpSpPr>
            <p:sp>
              <p:nvSpPr>
                <p:cNvPr id="258079"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0"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1"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2"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3"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4"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5"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6"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7"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8"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9"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0"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1"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2"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3"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nvGrpSpPr>
              <p:cNvPr id="5" name="Group 46"/>
              <p:cNvGrpSpPr>
                <a:grpSpLocks/>
              </p:cNvGrpSpPr>
              <p:nvPr/>
            </p:nvGrpSpPr>
            <p:grpSpPr bwMode="auto">
              <a:xfrm>
                <a:off x="0" y="558"/>
                <a:ext cx="5758" cy="487"/>
                <a:chOff x="0" y="558"/>
                <a:chExt cx="5758" cy="487"/>
              </a:xfrm>
            </p:grpSpPr>
            <p:sp>
              <p:nvSpPr>
                <p:cNvPr id="258095" name="Freeform 47"/>
                <p:cNvSpPr>
                  <a:spLocks/>
                </p:cNvSpPr>
                <p:nvPr/>
              </p:nvSpPr>
              <p:spPr bwMode="hidden">
                <a:xfrm>
                  <a:off x="0" y="618"/>
                  <a:ext cx="306" cy="427"/>
                </a:xfrm>
                <a:custGeom>
                  <a:avLst/>
                  <a:gdLst/>
                  <a:ahLst/>
                  <a:cxnLst>
                    <a:cxn ang="0">
                      <a:pos x="281" y="426"/>
                    </a:cxn>
                    <a:cxn ang="0">
                      <a:pos x="305" y="426"/>
                    </a:cxn>
                    <a:cxn ang="0">
                      <a:pos x="0" y="0"/>
                    </a:cxn>
                    <a:cxn ang="0">
                      <a:pos x="0" y="66"/>
                    </a:cxn>
                    <a:cxn ang="0">
                      <a:pos x="251" y="426"/>
                    </a:cxn>
                    <a:cxn ang="0">
                      <a:pos x="281" y="426"/>
                    </a:cxn>
                    <a:cxn ang="0">
                      <a:pos x="281" y="426"/>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6" name="Freeform 48"/>
                <p:cNvSpPr>
                  <a:spLocks/>
                </p:cNvSpPr>
                <p:nvPr/>
              </p:nvSpPr>
              <p:spPr bwMode="hidden">
                <a:xfrm>
                  <a:off x="5410" y="558"/>
                  <a:ext cx="348" cy="487"/>
                </a:xfrm>
                <a:custGeom>
                  <a:avLst/>
                  <a:gdLst/>
                  <a:ahLst/>
                  <a:cxnLst>
                    <a:cxn ang="0">
                      <a:pos x="24" y="486"/>
                    </a:cxn>
                    <a:cxn ang="0">
                      <a:pos x="48" y="486"/>
                    </a:cxn>
                    <a:cxn ang="0">
                      <a:pos x="347" y="72"/>
                    </a:cxn>
                    <a:cxn ang="0">
                      <a:pos x="347" y="0"/>
                    </a:cxn>
                    <a:cxn ang="0">
                      <a:pos x="0" y="486"/>
                    </a:cxn>
                    <a:cxn ang="0">
                      <a:pos x="24" y="486"/>
                    </a:cxn>
                    <a:cxn ang="0">
                      <a:pos x="24" y="486"/>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nvGrpSpPr>
              <p:cNvPr id="6" name="Group 49"/>
              <p:cNvGrpSpPr>
                <a:grpSpLocks/>
              </p:cNvGrpSpPr>
              <p:nvPr/>
            </p:nvGrpSpPr>
            <p:grpSpPr bwMode="auto">
              <a:xfrm>
                <a:off x="264" y="1039"/>
                <a:ext cx="5200" cy="3280"/>
                <a:chOff x="264" y="1039"/>
                <a:chExt cx="5200" cy="3280"/>
              </a:xfrm>
            </p:grpSpPr>
            <p:sp>
              <p:nvSpPr>
                <p:cNvPr id="258098"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9"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0"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1"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2"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3"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4"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5"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6"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sp>
            <p:nvSpPr>
              <p:cNvPr id="258107" name="Freeform 59"/>
              <p:cNvSpPr>
                <a:spLocks/>
              </p:cNvSpPr>
              <p:nvPr/>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8" name="Freeform 60"/>
              <p:cNvSpPr>
                <a:spLocks/>
              </p:cNvSpPr>
              <p:nvPr/>
            </p:nvSpPr>
            <p:spPr bwMode="hidden">
              <a:xfrm>
                <a:off x="0" y="1039"/>
                <a:ext cx="948" cy="1676"/>
              </a:xfrm>
              <a:custGeom>
                <a:avLst/>
                <a:gdLst/>
                <a:ahLst/>
                <a:cxnLst>
                  <a:cxn ang="0">
                    <a:pos x="930" y="0"/>
                  </a:cxn>
                  <a:cxn ang="0">
                    <a:pos x="906" y="0"/>
                  </a:cxn>
                  <a:cxn ang="0">
                    <a:pos x="0" y="1593"/>
                  </a:cxn>
                  <a:cxn ang="0">
                    <a:pos x="0" y="1676"/>
                  </a:cxn>
                  <a:cxn ang="0">
                    <a:pos x="948" y="5"/>
                  </a:cxn>
                  <a:cxn ang="0">
                    <a:pos x="930" y="0"/>
                  </a:cxn>
                  <a:cxn ang="0">
                    <a:pos x="930" y="0"/>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9" name="Freeform 61"/>
              <p:cNvSpPr>
                <a:spLocks/>
              </p:cNvSpPr>
              <p:nvPr/>
            </p:nvSpPr>
            <p:spPr bwMode="hidden">
              <a:xfrm>
                <a:off x="0" y="1039"/>
                <a:ext cx="629" cy="937"/>
              </a:xfrm>
              <a:custGeom>
                <a:avLst/>
                <a:gdLst/>
                <a:ahLst/>
                <a:cxnLst>
                  <a:cxn ang="0">
                    <a:pos x="606" y="0"/>
                  </a:cxn>
                  <a:cxn ang="0">
                    <a:pos x="582" y="0"/>
                  </a:cxn>
                  <a:cxn ang="0">
                    <a:pos x="0" y="871"/>
                  </a:cxn>
                  <a:cxn ang="0">
                    <a:pos x="0" y="937"/>
                  </a:cxn>
                  <a:cxn ang="0">
                    <a:pos x="629" y="4"/>
                  </a:cxn>
                  <a:cxn ang="0">
                    <a:pos x="606" y="0"/>
                  </a:cxn>
                  <a:cxn ang="0">
                    <a:pos x="606" y="0"/>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10" name="Freeform 62"/>
              <p:cNvSpPr>
                <a:spLocks/>
              </p:cNvSpPr>
              <p:nvPr/>
            </p:nvSpPr>
            <p:spPr bwMode="hidden">
              <a:xfrm>
                <a:off x="0" y="1039"/>
                <a:ext cx="305" cy="427"/>
              </a:xfrm>
              <a:custGeom>
                <a:avLst/>
                <a:gdLst/>
                <a:ahLst/>
                <a:cxnLst>
                  <a:cxn ang="0">
                    <a:pos x="282" y="0"/>
                  </a:cxn>
                  <a:cxn ang="0">
                    <a:pos x="252" y="0"/>
                  </a:cxn>
                  <a:cxn ang="0">
                    <a:pos x="0" y="361"/>
                  </a:cxn>
                  <a:cxn ang="0">
                    <a:pos x="0" y="427"/>
                  </a:cxn>
                  <a:cxn ang="0">
                    <a:pos x="305" y="5"/>
                  </a:cxn>
                  <a:cxn ang="0">
                    <a:pos x="282" y="0"/>
                  </a:cxn>
                  <a:cxn ang="0">
                    <a:pos x="282" y="0"/>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11" name="Freeform 63"/>
              <p:cNvSpPr>
                <a:spLocks/>
              </p:cNvSpPr>
              <p:nvPr/>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12" name="Freeform 64"/>
              <p:cNvSpPr>
                <a:spLocks/>
              </p:cNvSpPr>
              <p:nvPr/>
            </p:nvSpPr>
            <p:spPr bwMode="hidden">
              <a:xfrm>
                <a:off x="4770" y="1039"/>
                <a:ext cx="988" cy="1730"/>
              </a:xfrm>
              <a:custGeom>
                <a:avLst/>
                <a:gdLst/>
                <a:ahLst/>
                <a:cxnLst>
                  <a:cxn ang="0">
                    <a:pos x="16" y="0"/>
                  </a:cxn>
                  <a:cxn ang="0">
                    <a:pos x="0" y="7"/>
                  </a:cxn>
                  <a:cxn ang="0">
                    <a:pos x="988" y="1730"/>
                  </a:cxn>
                  <a:cxn ang="0">
                    <a:pos x="988" y="1653"/>
                  </a:cxn>
                  <a:cxn ang="0">
                    <a:pos x="40" y="0"/>
                  </a:cxn>
                  <a:cxn ang="0">
                    <a:pos x="16" y="0"/>
                  </a:cxn>
                  <a:cxn ang="0">
                    <a:pos x="16" y="0"/>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13" name="Freeform 65"/>
              <p:cNvSpPr>
                <a:spLocks/>
              </p:cNvSpPr>
              <p:nvPr/>
            </p:nvSpPr>
            <p:spPr bwMode="hidden">
              <a:xfrm>
                <a:off x="5088" y="1039"/>
                <a:ext cx="670" cy="997"/>
              </a:xfrm>
              <a:custGeom>
                <a:avLst/>
                <a:gdLst/>
                <a:ahLst/>
                <a:cxnLst>
                  <a:cxn ang="0">
                    <a:pos x="22" y="0"/>
                  </a:cxn>
                  <a:cxn ang="0">
                    <a:pos x="0" y="4"/>
                  </a:cxn>
                  <a:cxn ang="0">
                    <a:pos x="670" y="997"/>
                  </a:cxn>
                  <a:cxn ang="0">
                    <a:pos x="670" y="925"/>
                  </a:cxn>
                  <a:cxn ang="0">
                    <a:pos x="46" y="0"/>
                  </a:cxn>
                  <a:cxn ang="0">
                    <a:pos x="22" y="0"/>
                  </a:cxn>
                  <a:cxn ang="0">
                    <a:pos x="22" y="0"/>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14" name="Freeform 66"/>
              <p:cNvSpPr>
                <a:spLocks/>
              </p:cNvSpPr>
              <p:nvPr/>
            </p:nvSpPr>
            <p:spPr bwMode="hidden">
              <a:xfrm>
                <a:off x="5412" y="1039"/>
                <a:ext cx="346" cy="487"/>
              </a:xfrm>
              <a:custGeom>
                <a:avLst/>
                <a:gdLst/>
                <a:ahLst/>
                <a:cxnLst>
                  <a:cxn ang="0">
                    <a:pos x="22" y="0"/>
                  </a:cxn>
                  <a:cxn ang="0">
                    <a:pos x="0" y="7"/>
                  </a:cxn>
                  <a:cxn ang="0">
                    <a:pos x="346" y="487"/>
                  </a:cxn>
                  <a:cxn ang="0">
                    <a:pos x="346" y="415"/>
                  </a:cxn>
                  <a:cxn ang="0">
                    <a:pos x="46" y="0"/>
                  </a:cxn>
                  <a:cxn ang="0">
                    <a:pos x="22" y="0"/>
                  </a:cxn>
                  <a:cxn ang="0">
                    <a:pos x="22" y="0"/>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sp>
        <p:nvSpPr>
          <p:cNvPr id="258115" name="Rectangle 67"/>
          <p:cNvSpPr>
            <a:spLocks noGrp="1" noChangeArrowheads="1"/>
          </p:cNvSpPr>
          <p:nvPr>
            <p:ph type="ctrTitle" sz="quarter"/>
          </p:nvPr>
        </p:nvSpPr>
        <p:spPr>
          <a:xfrm>
            <a:off x="607487" y="1920876"/>
            <a:ext cx="10968567" cy="1736725"/>
          </a:xfrm>
        </p:spPr>
        <p:txBody>
          <a:bodyPr anchor="b"/>
          <a:lstStyle>
            <a:lvl1pPr>
              <a:defRPr sz="5400"/>
            </a:lvl1pPr>
          </a:lstStyle>
          <a:p>
            <a:r>
              <a:rPr lang="en-US"/>
              <a:t>Click to edit Master title style</a:t>
            </a:r>
          </a:p>
        </p:txBody>
      </p:sp>
      <p:sp>
        <p:nvSpPr>
          <p:cNvPr id="258116" name="Rectangle 68"/>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258117" name="Rectangle 69"/>
          <p:cNvSpPr>
            <a:spLocks noGrp="1" noChangeArrowheads="1"/>
          </p:cNvSpPr>
          <p:nvPr>
            <p:ph type="dt" sz="quarter" idx="2"/>
          </p:nvPr>
        </p:nvSpPr>
        <p:spPr/>
        <p:txBody>
          <a:bodyPr/>
          <a:lstStyle>
            <a:lvl1pPr>
              <a:defRPr/>
            </a:lvl1pPr>
          </a:lstStyle>
          <a:p>
            <a:pPr algn="l"/>
            <a:endParaRPr lang="en-US">
              <a:solidFill>
                <a:srgbClr val="EAEAEA"/>
              </a:solidFill>
            </a:endParaRPr>
          </a:p>
        </p:txBody>
      </p:sp>
      <p:sp>
        <p:nvSpPr>
          <p:cNvPr id="258118"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258119" name="Rectangle 71"/>
          <p:cNvSpPr>
            <a:spLocks noGrp="1" noChangeArrowheads="1"/>
          </p:cNvSpPr>
          <p:nvPr>
            <p:ph type="sldNum" sz="quarter" idx="4"/>
          </p:nvPr>
        </p:nvSpPr>
        <p:spPr/>
        <p:txBody>
          <a:bodyPr/>
          <a:lstStyle>
            <a:lvl1pPr>
              <a:defRPr/>
            </a:lvl1pPr>
          </a:lstStyle>
          <a:p>
            <a:fld id="{2A585A5D-2B20-49DB-B164-2AB1AB1CDFF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4655574"/>
      </p:ext>
    </p:extLst>
  </p:cSld>
  <p:clrMapOvr>
    <a:masterClrMapping/>
  </p:clrMapOvr>
  <p:transition spd="slow">
    <p:fade thruBlk="1"/>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0162A198-6AD3-42EA-8437-B2217F119DC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662344917"/>
      </p:ext>
    </p:extLst>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68892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6D2E9F0A-74F7-4A9A-9628-E2DB36295D1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24192809"/>
      </p:ext>
    </p:extLst>
  </p:cSld>
  <p:clrMapOvr>
    <a:masterClrMapping/>
  </p:clrMapOvr>
  <p:transition spd="slow">
    <p:fade thruBlk="1"/>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7484" y="1598613"/>
            <a:ext cx="538268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70" y="1598613"/>
            <a:ext cx="5382684"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642D570A-D1B0-4A63-AFFB-ECA5E0B9193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269387687"/>
      </p:ext>
    </p:extLst>
  </p:cSld>
  <p:clrMapOvr>
    <a:masterClrMapping/>
  </p:clrMapOvr>
  <p:transition spd="slow">
    <p:fade thruBlk="1"/>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C1131C82-3850-435E-B7CE-063800D566A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034269617"/>
      </p:ext>
    </p:extLst>
  </p:cSld>
  <p:clrMapOvr>
    <a:masterClrMapping/>
  </p:clrMapOvr>
  <p:transition spd="slow">
    <p:fade thruBlk="1"/>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F159E04D-608C-468A-A3E4-1CF1965E901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155234090"/>
      </p:ext>
    </p:extLst>
  </p:cSld>
  <p:clrMapOvr>
    <a:masterClrMapping/>
  </p:clrMapOvr>
  <p:transition spd="slow">
    <p:fade thruBlk="1"/>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7EBC94D3-DC0A-449F-903D-17FE3D01265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255221712"/>
      </p:ext>
    </p:extLst>
  </p:cSld>
  <p:clrMapOvr>
    <a:masterClrMapping/>
  </p:clrMapOvr>
  <p:transition spd="slow">
    <p:fade thruBlk="1"/>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AE339404-B275-4E00-AADC-A5E39478CC5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433339062"/>
      </p:ext>
    </p:extLst>
  </p:cSld>
  <p:clrMapOvr>
    <a:masterClrMapping/>
  </p:clrMapOvr>
  <p:transition spd="slow">
    <p:fade thruBlk="1"/>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2DA6A899-8F97-4686-ADB9-C5A6A09F3A3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098357632"/>
      </p:ext>
    </p:extLst>
  </p:cSld>
  <p:clrMapOvr>
    <a:masterClrMapping/>
  </p:clrMapOvr>
  <p:transition spd="slow">
    <p:fade thruBlk="1"/>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4E40C13-8EC6-48B4-8AF4-4A01086C776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272805751"/>
      </p:ext>
    </p:extLst>
  </p:cSld>
  <p:clrMapOvr>
    <a:masterClrMapping/>
  </p:clrMapOvr>
  <p:transition spd="slow">
    <p:fade thruBlk="1"/>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70" y="273051"/>
            <a:ext cx="2741084" cy="58229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7484" y="273051"/>
            <a:ext cx="8024283" cy="58229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D5E80AB-5248-4C2A-AB5D-C74A728EC8A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099810852"/>
      </p:ext>
    </p:extLst>
  </p:cSld>
  <p:clrMapOvr>
    <a:masterClrMapping/>
  </p:clrMapOvr>
  <p:transition spd="slow">
    <p:fade thruBlk="1"/>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7" y="273051"/>
            <a:ext cx="10968567" cy="1143000"/>
          </a:xfrm>
        </p:spPr>
        <p:txBody>
          <a:bodyPr/>
          <a:lstStyle/>
          <a:p>
            <a:r>
              <a:rPr lang="en-US"/>
              <a:t>Click to edit Master title style</a:t>
            </a:r>
          </a:p>
        </p:txBody>
      </p:sp>
      <p:sp>
        <p:nvSpPr>
          <p:cNvPr id="3" name="Text Placeholder 2"/>
          <p:cNvSpPr>
            <a:spLocks noGrp="1"/>
          </p:cNvSpPr>
          <p:nvPr>
            <p:ph type="body" sz="half" idx="1"/>
          </p:nvPr>
        </p:nvSpPr>
        <p:spPr>
          <a:xfrm>
            <a:off x="607484" y="1598613"/>
            <a:ext cx="538268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3370" y="1598614"/>
            <a:ext cx="5382684"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3370" y="3922715"/>
            <a:ext cx="5382684"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7487" y="6242052"/>
            <a:ext cx="2840567" cy="474663"/>
          </a:xfrm>
        </p:spPr>
        <p:txBody>
          <a:bodyPr/>
          <a:lstStyle>
            <a:lvl1pPr>
              <a:defRPr/>
            </a:lvl1pPr>
          </a:lstStyle>
          <a:p>
            <a:pPr algn="l"/>
            <a:endParaRPr lang="en-US">
              <a:solidFill>
                <a:srgbClr val="EAEAEA"/>
              </a:solidFill>
            </a:endParaRPr>
          </a:p>
        </p:txBody>
      </p:sp>
      <p:sp>
        <p:nvSpPr>
          <p:cNvPr id="7" name="Footer Placeholder 6"/>
          <p:cNvSpPr>
            <a:spLocks noGrp="1"/>
          </p:cNvSpPr>
          <p:nvPr>
            <p:ph type="ftr" sz="quarter" idx="11"/>
          </p:nvPr>
        </p:nvSpPr>
        <p:spPr>
          <a:xfrm>
            <a:off x="4165600" y="6242052"/>
            <a:ext cx="3860800" cy="474663"/>
          </a:xfrm>
        </p:spPr>
        <p:txBody>
          <a:bodyPr/>
          <a:lstStyle>
            <a:lvl1pPr>
              <a:defRPr/>
            </a:lvl1pPr>
          </a:lstStyle>
          <a:p>
            <a:endParaRPr lang="en-US">
              <a:solidFill>
                <a:srgbClr val="EAEAEA"/>
              </a:solidFill>
            </a:endParaRPr>
          </a:p>
        </p:txBody>
      </p:sp>
      <p:sp>
        <p:nvSpPr>
          <p:cNvPr id="8" name="Slide Number Placeholder 7"/>
          <p:cNvSpPr>
            <a:spLocks noGrp="1"/>
          </p:cNvSpPr>
          <p:nvPr>
            <p:ph type="sldNum" sz="quarter" idx="12"/>
          </p:nvPr>
        </p:nvSpPr>
        <p:spPr>
          <a:xfrm>
            <a:off x="8737603" y="6242052"/>
            <a:ext cx="2840567" cy="474663"/>
          </a:xfrm>
        </p:spPr>
        <p:txBody>
          <a:bodyPr/>
          <a:lstStyle>
            <a:lvl1pPr>
              <a:defRPr/>
            </a:lvl1pPr>
          </a:lstStyle>
          <a:p>
            <a:fld id="{01AB3DD6-6E10-4E82-A86B-1096440DF3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672263022"/>
      </p:ext>
    </p:extLst>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05869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7" y="273051"/>
            <a:ext cx="10968567" cy="1143000"/>
          </a:xfrm>
        </p:spPr>
        <p:txBody>
          <a:bodyPr/>
          <a:lstStyle/>
          <a:p>
            <a:r>
              <a:rPr lang="en-US"/>
              <a:t>Click to edit Master title style</a:t>
            </a:r>
          </a:p>
        </p:txBody>
      </p:sp>
      <p:sp>
        <p:nvSpPr>
          <p:cNvPr id="3" name="Text Placeholder 2"/>
          <p:cNvSpPr>
            <a:spLocks noGrp="1"/>
          </p:cNvSpPr>
          <p:nvPr>
            <p:ph type="body" sz="half" idx="1"/>
          </p:nvPr>
        </p:nvSpPr>
        <p:spPr>
          <a:xfrm>
            <a:off x="607484" y="1598613"/>
            <a:ext cx="538268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70" y="1598613"/>
            <a:ext cx="5382684"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7487" y="6242052"/>
            <a:ext cx="2840567" cy="474663"/>
          </a:xfrm>
        </p:spPr>
        <p:txBody>
          <a:bodyPr/>
          <a:lstStyle>
            <a:lvl1pPr>
              <a:defRPr/>
            </a:lvl1pPr>
          </a:lstStyle>
          <a:p>
            <a:pPr algn="l"/>
            <a:endParaRPr lang="en-US">
              <a:solidFill>
                <a:srgbClr val="EAEAEA"/>
              </a:solidFill>
            </a:endParaRPr>
          </a:p>
        </p:txBody>
      </p:sp>
      <p:sp>
        <p:nvSpPr>
          <p:cNvPr id="6" name="Footer Placeholder 5"/>
          <p:cNvSpPr>
            <a:spLocks noGrp="1"/>
          </p:cNvSpPr>
          <p:nvPr>
            <p:ph type="ftr" sz="quarter" idx="11"/>
          </p:nvPr>
        </p:nvSpPr>
        <p:spPr>
          <a:xfrm>
            <a:off x="4165600" y="6242052"/>
            <a:ext cx="3860800" cy="474663"/>
          </a:xfrm>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a:xfrm>
            <a:off x="8737603" y="6242052"/>
            <a:ext cx="2840567" cy="474663"/>
          </a:xfrm>
        </p:spPr>
        <p:txBody>
          <a:bodyPr/>
          <a:lstStyle>
            <a:lvl1pPr>
              <a:defRPr/>
            </a:lvl1pPr>
          </a:lstStyle>
          <a:p>
            <a:fld id="{DD9B3858-841A-4113-AE5C-CB6B2D9A4FB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507368257"/>
      </p:ext>
    </p:extLst>
  </p:cSld>
  <p:clrMapOvr>
    <a:masterClrMapping/>
  </p:clrMapOvr>
  <p:transition spd="slow">
    <p:fade thruBlk="1"/>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lvl1pPr>
              <a:defRPr/>
            </a:lvl1pPr>
          </a:lstStyle>
          <a:p>
            <a:fld id="{A3EFB5F2-FF61-4CB1-8763-8C08950F9F7B}"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63391406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lvl1pPr>
              <a:defRPr/>
            </a:lvl1pPr>
          </a:lstStyle>
          <a:p>
            <a:fld id="{F47EF1BF-3C8F-4DD0-AA0B-7238E9F0741B}"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20958370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lvl1pPr>
              <a:defRPr/>
            </a:lvl1pPr>
          </a:lstStyle>
          <a:p>
            <a:fld id="{920932CB-6D0E-4CB6-AF74-1AF38FDF0759}"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3686628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7" name="Slide Number Placeholder 6"/>
          <p:cNvSpPr>
            <a:spLocks noGrp="1"/>
          </p:cNvSpPr>
          <p:nvPr>
            <p:ph type="sldNum" sz="quarter" idx="12"/>
          </p:nvPr>
        </p:nvSpPr>
        <p:spPr/>
        <p:txBody>
          <a:bodyPr/>
          <a:lstStyle>
            <a:lvl1pPr>
              <a:defRPr/>
            </a:lvl1pPr>
          </a:lstStyle>
          <a:p>
            <a:fld id="{9D5E1030-7DB1-407D-822A-F3E8DBB1A2B5}"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4595687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9" name="Slide Number Placeholder 8"/>
          <p:cNvSpPr>
            <a:spLocks noGrp="1"/>
          </p:cNvSpPr>
          <p:nvPr>
            <p:ph type="sldNum" sz="quarter" idx="12"/>
          </p:nvPr>
        </p:nvSpPr>
        <p:spPr/>
        <p:txBody>
          <a:bodyPr/>
          <a:lstStyle>
            <a:lvl1pPr>
              <a:defRPr/>
            </a:lvl1pPr>
          </a:lstStyle>
          <a:p>
            <a:fld id="{4C197652-12D3-4B5B-89A0-3FB5ADBAD587}"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4674649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5" name="Slide Number Placeholder 4"/>
          <p:cNvSpPr>
            <a:spLocks noGrp="1"/>
          </p:cNvSpPr>
          <p:nvPr>
            <p:ph type="sldNum" sz="quarter" idx="12"/>
          </p:nvPr>
        </p:nvSpPr>
        <p:spPr/>
        <p:txBody>
          <a:bodyPr/>
          <a:lstStyle>
            <a:lvl1pPr>
              <a:defRPr/>
            </a:lvl1pPr>
          </a:lstStyle>
          <a:p>
            <a:fld id="{B84F5C7D-FB17-46F7-BB0C-0AB1C84B6C44}"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2088445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4" name="Slide Number Placeholder 3"/>
          <p:cNvSpPr>
            <a:spLocks noGrp="1"/>
          </p:cNvSpPr>
          <p:nvPr>
            <p:ph type="sldNum" sz="quarter" idx="12"/>
          </p:nvPr>
        </p:nvSpPr>
        <p:spPr/>
        <p:txBody>
          <a:bodyPr/>
          <a:lstStyle>
            <a:lvl1pPr>
              <a:defRPr/>
            </a:lvl1pPr>
          </a:lstStyle>
          <a:p>
            <a:fld id="{5F2410BC-FCEE-4B40-A9B7-61305776DE88}"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196705206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7" name="Slide Number Placeholder 6"/>
          <p:cNvSpPr>
            <a:spLocks noGrp="1"/>
          </p:cNvSpPr>
          <p:nvPr>
            <p:ph type="sldNum" sz="quarter" idx="12"/>
          </p:nvPr>
        </p:nvSpPr>
        <p:spPr/>
        <p:txBody>
          <a:bodyPr/>
          <a:lstStyle>
            <a:lvl1pPr>
              <a:defRPr/>
            </a:lvl1pPr>
          </a:lstStyle>
          <a:p>
            <a:fld id="{95E68006-BB6F-4641-9271-D7F4377C09C8}"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40319854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7" name="Slide Number Placeholder 6"/>
          <p:cNvSpPr>
            <a:spLocks noGrp="1"/>
          </p:cNvSpPr>
          <p:nvPr>
            <p:ph type="sldNum" sz="quarter" idx="12"/>
          </p:nvPr>
        </p:nvSpPr>
        <p:spPr/>
        <p:txBody>
          <a:bodyPr/>
          <a:lstStyle>
            <a:lvl1pPr>
              <a:defRPr/>
            </a:lvl1pPr>
          </a:lstStyle>
          <a:p>
            <a:fld id="{49ECC707-A3BE-476B-8F6E-4FD57619C85C}"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723425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412810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lvl1pPr>
              <a:defRPr/>
            </a:lvl1pPr>
          </a:lstStyle>
          <a:p>
            <a:fld id="{B6B24B19-6E41-4457-BC83-EDB40A559287}"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3875948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lvl1pPr>
              <a:defRPr/>
            </a:lvl1pPr>
          </a:lstStyle>
          <a:p>
            <a:fld id="{DD88A49E-2952-41AD-B7FE-9F8B06F0661E}"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161944339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a:endParaRPr lang="en-US">
              <a:solidFill>
                <a:srgbClr val="000000"/>
              </a:solidFill>
              <a:latin typeface="Times New Roman" pitchFamily="18" charset="0"/>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DC9CD605-07D6-41F5-8390-D914863903EE}"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66228225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pPr/>
              <a:t>‹#›</a:t>
            </a:fld>
            <a:endParaRPr lang="en-US"/>
          </a:p>
        </p:txBody>
      </p:sp>
    </p:spTree>
    <p:extLst>
      <p:ext uri="{BB962C8B-B14F-4D97-AF65-F5344CB8AC3E}">
        <p14:creationId xmlns:p14="http://schemas.microsoft.com/office/powerpoint/2010/main" val="173179630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pPr/>
              <a:t>‹#›</a:t>
            </a:fld>
            <a:endParaRPr lang="en-US"/>
          </a:p>
        </p:txBody>
      </p:sp>
    </p:spTree>
    <p:extLst>
      <p:ext uri="{BB962C8B-B14F-4D97-AF65-F5344CB8AC3E}">
        <p14:creationId xmlns:p14="http://schemas.microsoft.com/office/powerpoint/2010/main" val="303278367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pPr/>
              <a:t>‹#›</a:t>
            </a:fld>
            <a:endParaRPr lang="en-US"/>
          </a:p>
        </p:txBody>
      </p:sp>
    </p:spTree>
    <p:extLst>
      <p:ext uri="{BB962C8B-B14F-4D97-AF65-F5344CB8AC3E}">
        <p14:creationId xmlns:p14="http://schemas.microsoft.com/office/powerpoint/2010/main" val="4472479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pPr/>
              <a:t>‹#›</a:t>
            </a:fld>
            <a:endParaRPr lang="en-US"/>
          </a:p>
        </p:txBody>
      </p:sp>
    </p:spTree>
    <p:extLst>
      <p:ext uri="{BB962C8B-B14F-4D97-AF65-F5344CB8AC3E}">
        <p14:creationId xmlns:p14="http://schemas.microsoft.com/office/powerpoint/2010/main" val="336956081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pPr/>
              <a:t>‹#›</a:t>
            </a:fld>
            <a:endParaRPr lang="en-US"/>
          </a:p>
        </p:txBody>
      </p:sp>
    </p:spTree>
    <p:extLst>
      <p:ext uri="{BB962C8B-B14F-4D97-AF65-F5344CB8AC3E}">
        <p14:creationId xmlns:p14="http://schemas.microsoft.com/office/powerpoint/2010/main" val="16206089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pPr/>
              <a:t>‹#›</a:t>
            </a:fld>
            <a:endParaRPr lang="en-US"/>
          </a:p>
        </p:txBody>
      </p:sp>
    </p:spTree>
    <p:extLst>
      <p:ext uri="{BB962C8B-B14F-4D97-AF65-F5344CB8AC3E}">
        <p14:creationId xmlns:p14="http://schemas.microsoft.com/office/powerpoint/2010/main" val="90376189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pPr/>
              <a:t>‹#›</a:t>
            </a:fld>
            <a:endParaRPr lang="en-US"/>
          </a:p>
        </p:txBody>
      </p:sp>
    </p:spTree>
    <p:extLst>
      <p:ext uri="{BB962C8B-B14F-4D97-AF65-F5344CB8AC3E}">
        <p14:creationId xmlns:p14="http://schemas.microsoft.com/office/powerpoint/2010/main" val="34179403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31702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pPr/>
              <a:t>‹#›</a:t>
            </a:fld>
            <a:endParaRPr lang="en-US"/>
          </a:p>
        </p:txBody>
      </p:sp>
    </p:spTree>
    <p:extLst>
      <p:ext uri="{BB962C8B-B14F-4D97-AF65-F5344CB8AC3E}">
        <p14:creationId xmlns:p14="http://schemas.microsoft.com/office/powerpoint/2010/main" val="34487165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pPr/>
              <a:t>‹#›</a:t>
            </a:fld>
            <a:endParaRPr lang="en-US"/>
          </a:p>
        </p:txBody>
      </p:sp>
    </p:spTree>
    <p:extLst>
      <p:ext uri="{BB962C8B-B14F-4D97-AF65-F5344CB8AC3E}">
        <p14:creationId xmlns:p14="http://schemas.microsoft.com/office/powerpoint/2010/main" val="223035981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pPr/>
              <a:t>‹#›</a:t>
            </a:fld>
            <a:endParaRPr lang="en-US"/>
          </a:p>
        </p:txBody>
      </p:sp>
    </p:spTree>
    <p:extLst>
      <p:ext uri="{BB962C8B-B14F-4D97-AF65-F5344CB8AC3E}">
        <p14:creationId xmlns:p14="http://schemas.microsoft.com/office/powerpoint/2010/main" val="343356648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pPr/>
              <a:t>‹#›</a:t>
            </a:fld>
            <a:endParaRPr lang="en-US"/>
          </a:p>
        </p:txBody>
      </p:sp>
    </p:spTree>
    <p:extLst>
      <p:ext uri="{BB962C8B-B14F-4D97-AF65-F5344CB8AC3E}">
        <p14:creationId xmlns:p14="http://schemas.microsoft.com/office/powerpoint/2010/main" val="149770086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pPr/>
              <a:t>‹#›</a:t>
            </a:fld>
            <a:endParaRPr lang="en-US"/>
          </a:p>
        </p:txBody>
      </p:sp>
    </p:spTree>
    <p:extLst>
      <p:ext uri="{BB962C8B-B14F-4D97-AF65-F5344CB8AC3E}">
        <p14:creationId xmlns:p14="http://schemas.microsoft.com/office/powerpoint/2010/main" val="65762539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pPr/>
              <a:t>‹#›</a:t>
            </a:fld>
            <a:endParaRPr lang="en-US"/>
          </a:p>
        </p:txBody>
      </p:sp>
    </p:spTree>
    <p:extLst>
      <p:ext uri="{BB962C8B-B14F-4D97-AF65-F5344CB8AC3E}">
        <p14:creationId xmlns:p14="http://schemas.microsoft.com/office/powerpoint/2010/main" val="91126385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pPr/>
              <a:t>‹#›</a:t>
            </a:fld>
            <a:endParaRPr lang="en-US"/>
          </a:p>
        </p:txBody>
      </p:sp>
    </p:spTree>
    <p:extLst>
      <p:ext uri="{BB962C8B-B14F-4D97-AF65-F5344CB8AC3E}">
        <p14:creationId xmlns:p14="http://schemas.microsoft.com/office/powerpoint/2010/main" val="293305167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pPr/>
              <a:t>‹#›</a:t>
            </a:fld>
            <a:endParaRPr lang="en-US"/>
          </a:p>
        </p:txBody>
      </p:sp>
    </p:spTree>
    <p:extLst>
      <p:ext uri="{BB962C8B-B14F-4D97-AF65-F5344CB8AC3E}">
        <p14:creationId xmlns:p14="http://schemas.microsoft.com/office/powerpoint/2010/main" val="181550737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pPr/>
              <a:t>‹#›</a:t>
            </a:fld>
            <a:endParaRPr lang="en-US"/>
          </a:p>
        </p:txBody>
      </p:sp>
    </p:spTree>
    <p:extLst>
      <p:ext uri="{BB962C8B-B14F-4D97-AF65-F5344CB8AC3E}">
        <p14:creationId xmlns:p14="http://schemas.microsoft.com/office/powerpoint/2010/main" val="150793075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pPr/>
              <a:t>‹#›</a:t>
            </a:fld>
            <a:endParaRPr lang="en-US"/>
          </a:p>
        </p:txBody>
      </p:sp>
    </p:spTree>
    <p:extLst>
      <p:ext uri="{BB962C8B-B14F-4D97-AF65-F5344CB8AC3E}">
        <p14:creationId xmlns:p14="http://schemas.microsoft.com/office/powerpoint/2010/main" val="1602425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3245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pPr/>
              <a:t>‹#›</a:t>
            </a:fld>
            <a:endParaRPr lang="en-US"/>
          </a:p>
        </p:txBody>
      </p:sp>
    </p:spTree>
    <p:extLst>
      <p:ext uri="{BB962C8B-B14F-4D97-AF65-F5344CB8AC3E}">
        <p14:creationId xmlns:p14="http://schemas.microsoft.com/office/powerpoint/2010/main" val="293732616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pPr/>
              <a:t>‹#›</a:t>
            </a:fld>
            <a:endParaRPr lang="en-US"/>
          </a:p>
        </p:txBody>
      </p:sp>
    </p:spTree>
    <p:extLst>
      <p:ext uri="{BB962C8B-B14F-4D97-AF65-F5344CB8AC3E}">
        <p14:creationId xmlns:p14="http://schemas.microsoft.com/office/powerpoint/2010/main" val="345046790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pPr/>
              <a:t>‹#›</a:t>
            </a:fld>
            <a:endParaRPr lang="en-US"/>
          </a:p>
        </p:txBody>
      </p:sp>
    </p:spTree>
    <p:extLst>
      <p:ext uri="{BB962C8B-B14F-4D97-AF65-F5344CB8AC3E}">
        <p14:creationId xmlns:p14="http://schemas.microsoft.com/office/powerpoint/2010/main" val="400888383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0ABCB819-EFCB-4994-976C-8C0C97DFEF12}"/>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9A98F7-225B-42F9-97CD-ADD7CF73EE71}"/>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E4FE93-2721-48E7-8BED-6195FA53EA71}"/>
              </a:ext>
            </a:extLst>
          </p:cNvPr>
          <p:cNvSpPr>
            <a:spLocks noGrp="1" noChangeArrowheads="1"/>
          </p:cNvSpPr>
          <p:nvPr>
            <p:ph type="sldNum" sz="quarter" idx="12"/>
          </p:nvPr>
        </p:nvSpPr>
        <p:spPr/>
        <p:txBody>
          <a:bodyPr/>
          <a:lstStyle>
            <a:lvl1pPr>
              <a:defRPr/>
            </a:lvl1pPr>
          </a:lstStyle>
          <a:p>
            <a:fld id="{EB522617-1444-4EC6-A303-DA57013CF5C6}" type="slidenum">
              <a:rPr lang="en-US" altLang="en-US"/>
              <a:pPr/>
              <a:t>‹#›</a:t>
            </a:fld>
            <a:endParaRPr lang="en-US" altLang="en-US"/>
          </a:p>
        </p:txBody>
      </p:sp>
    </p:spTree>
    <p:extLst>
      <p:ext uri="{BB962C8B-B14F-4D97-AF65-F5344CB8AC3E}">
        <p14:creationId xmlns:p14="http://schemas.microsoft.com/office/powerpoint/2010/main" val="102783001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3FBE1E-3C16-4CA9-B7CE-FFF737088F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BDCEB13-E1E2-4A04-9980-5E44F4597A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696EE3-FA00-4EC0-9ED0-3FB909F3A5C4}"/>
              </a:ext>
            </a:extLst>
          </p:cNvPr>
          <p:cNvSpPr>
            <a:spLocks noGrp="1" noChangeArrowheads="1"/>
          </p:cNvSpPr>
          <p:nvPr>
            <p:ph type="sldNum" sz="quarter" idx="12"/>
          </p:nvPr>
        </p:nvSpPr>
        <p:spPr>
          <a:ln/>
        </p:spPr>
        <p:txBody>
          <a:bodyPr/>
          <a:lstStyle>
            <a:lvl1pPr>
              <a:defRPr/>
            </a:lvl1pPr>
          </a:lstStyle>
          <a:p>
            <a:fld id="{669C25E3-B5B3-422B-88E8-BB150BCBE2E0}" type="slidenum">
              <a:rPr lang="en-US" altLang="en-US"/>
              <a:pPr/>
              <a:t>‹#›</a:t>
            </a:fld>
            <a:endParaRPr lang="en-US" altLang="en-US"/>
          </a:p>
        </p:txBody>
      </p:sp>
    </p:spTree>
    <p:extLst>
      <p:ext uri="{BB962C8B-B14F-4D97-AF65-F5344CB8AC3E}">
        <p14:creationId xmlns:p14="http://schemas.microsoft.com/office/powerpoint/2010/main" val="68292016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671B616-8D26-445C-A9D2-670F96DA43C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7DBCEE-56B9-4493-A4DA-A754FDA981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0564ED2-A06C-496C-8CB1-C30B16E76EE3}"/>
              </a:ext>
            </a:extLst>
          </p:cNvPr>
          <p:cNvSpPr>
            <a:spLocks noGrp="1" noChangeArrowheads="1"/>
          </p:cNvSpPr>
          <p:nvPr>
            <p:ph type="sldNum" sz="quarter" idx="12"/>
          </p:nvPr>
        </p:nvSpPr>
        <p:spPr>
          <a:ln/>
        </p:spPr>
        <p:txBody>
          <a:bodyPr/>
          <a:lstStyle>
            <a:lvl1pPr>
              <a:defRPr/>
            </a:lvl1pPr>
          </a:lstStyle>
          <a:p>
            <a:fld id="{B1769D7C-C088-4F7C-BC26-0605F431775C}" type="slidenum">
              <a:rPr lang="en-US" altLang="en-US"/>
              <a:pPr/>
              <a:t>‹#›</a:t>
            </a:fld>
            <a:endParaRPr lang="en-US" altLang="en-US"/>
          </a:p>
        </p:txBody>
      </p:sp>
    </p:spTree>
    <p:extLst>
      <p:ext uri="{BB962C8B-B14F-4D97-AF65-F5344CB8AC3E}">
        <p14:creationId xmlns:p14="http://schemas.microsoft.com/office/powerpoint/2010/main" val="128822583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ED73DA8-6361-49A1-AA61-D97BB56512E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9A5CFF7-1882-4040-B9BE-94BFD440DB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24D2DC2-C5CD-4D06-B133-AB8578257195}"/>
              </a:ext>
            </a:extLst>
          </p:cNvPr>
          <p:cNvSpPr>
            <a:spLocks noGrp="1" noChangeArrowheads="1"/>
          </p:cNvSpPr>
          <p:nvPr>
            <p:ph type="sldNum" sz="quarter" idx="12"/>
          </p:nvPr>
        </p:nvSpPr>
        <p:spPr>
          <a:ln/>
        </p:spPr>
        <p:txBody>
          <a:bodyPr/>
          <a:lstStyle>
            <a:lvl1pPr>
              <a:defRPr/>
            </a:lvl1pPr>
          </a:lstStyle>
          <a:p>
            <a:fld id="{33574D75-E9CF-4B8B-9005-F80E8C101AC8}" type="slidenum">
              <a:rPr lang="en-US" altLang="en-US"/>
              <a:pPr/>
              <a:t>‹#›</a:t>
            </a:fld>
            <a:endParaRPr lang="en-US" altLang="en-US"/>
          </a:p>
        </p:txBody>
      </p:sp>
    </p:spTree>
    <p:extLst>
      <p:ext uri="{BB962C8B-B14F-4D97-AF65-F5344CB8AC3E}">
        <p14:creationId xmlns:p14="http://schemas.microsoft.com/office/powerpoint/2010/main" val="107863900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CF01CB0-5004-4E57-91A2-3341CF5C35A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5EA6F02-123F-4684-8CBA-2BCA9ED9EF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A61A172-2D95-4285-A3C0-618BD6A607FD}"/>
              </a:ext>
            </a:extLst>
          </p:cNvPr>
          <p:cNvSpPr>
            <a:spLocks noGrp="1" noChangeArrowheads="1"/>
          </p:cNvSpPr>
          <p:nvPr>
            <p:ph type="sldNum" sz="quarter" idx="12"/>
          </p:nvPr>
        </p:nvSpPr>
        <p:spPr>
          <a:ln/>
        </p:spPr>
        <p:txBody>
          <a:bodyPr/>
          <a:lstStyle>
            <a:lvl1pPr>
              <a:defRPr/>
            </a:lvl1pPr>
          </a:lstStyle>
          <a:p>
            <a:fld id="{8655FBB2-4918-49D4-809B-27DD3B89CFC3}" type="slidenum">
              <a:rPr lang="en-US" altLang="en-US"/>
              <a:pPr/>
              <a:t>‹#›</a:t>
            </a:fld>
            <a:endParaRPr lang="en-US" altLang="en-US"/>
          </a:p>
        </p:txBody>
      </p:sp>
    </p:spTree>
    <p:extLst>
      <p:ext uri="{BB962C8B-B14F-4D97-AF65-F5344CB8AC3E}">
        <p14:creationId xmlns:p14="http://schemas.microsoft.com/office/powerpoint/2010/main" val="297510821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587CB8D-688E-48CE-ABBF-FFA7F4853B9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5A56A67-0FB4-4C98-8529-35A7B8095C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B83896A-0A75-4097-896C-A2F84DE8CA30}"/>
              </a:ext>
            </a:extLst>
          </p:cNvPr>
          <p:cNvSpPr>
            <a:spLocks noGrp="1" noChangeArrowheads="1"/>
          </p:cNvSpPr>
          <p:nvPr>
            <p:ph type="sldNum" sz="quarter" idx="12"/>
          </p:nvPr>
        </p:nvSpPr>
        <p:spPr>
          <a:ln/>
        </p:spPr>
        <p:txBody>
          <a:bodyPr/>
          <a:lstStyle>
            <a:lvl1pPr>
              <a:defRPr/>
            </a:lvl1pPr>
          </a:lstStyle>
          <a:p>
            <a:fld id="{AB9230F1-2B9B-4591-A973-5F1AE03CB27F}" type="slidenum">
              <a:rPr lang="en-US" altLang="en-US"/>
              <a:pPr/>
              <a:t>‹#›</a:t>
            </a:fld>
            <a:endParaRPr lang="en-US" altLang="en-US"/>
          </a:p>
        </p:txBody>
      </p:sp>
    </p:spTree>
    <p:extLst>
      <p:ext uri="{BB962C8B-B14F-4D97-AF65-F5344CB8AC3E}">
        <p14:creationId xmlns:p14="http://schemas.microsoft.com/office/powerpoint/2010/main" val="40461012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6FB5E95-02D4-4460-9385-D12B03B8E31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03C96BA-F2DA-4967-A85A-718704BAA9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E6E6E9B-4EF2-4160-BACE-DC54C7B775F7}"/>
              </a:ext>
            </a:extLst>
          </p:cNvPr>
          <p:cNvSpPr>
            <a:spLocks noGrp="1" noChangeArrowheads="1"/>
          </p:cNvSpPr>
          <p:nvPr>
            <p:ph type="sldNum" sz="quarter" idx="12"/>
          </p:nvPr>
        </p:nvSpPr>
        <p:spPr>
          <a:ln/>
        </p:spPr>
        <p:txBody>
          <a:bodyPr/>
          <a:lstStyle>
            <a:lvl1pPr>
              <a:defRPr/>
            </a:lvl1pPr>
          </a:lstStyle>
          <a:p>
            <a:fld id="{1E5258D2-2225-4B93-BBFE-CFB26C75B1FA}" type="slidenum">
              <a:rPr lang="en-US" altLang="en-US"/>
              <a:pPr/>
              <a:t>‹#›</a:t>
            </a:fld>
            <a:endParaRPr lang="en-US" altLang="en-US"/>
          </a:p>
        </p:txBody>
      </p:sp>
    </p:spTree>
    <p:extLst>
      <p:ext uri="{BB962C8B-B14F-4D97-AF65-F5344CB8AC3E}">
        <p14:creationId xmlns:p14="http://schemas.microsoft.com/office/powerpoint/2010/main" val="3484614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718499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28550BC-AB0D-4617-9B3E-8807902A19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92A015-56A3-4B6E-9510-52AC74DF75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5FAF743-89FB-403E-84AD-52F7967418FD}"/>
              </a:ext>
            </a:extLst>
          </p:cNvPr>
          <p:cNvSpPr>
            <a:spLocks noGrp="1" noChangeArrowheads="1"/>
          </p:cNvSpPr>
          <p:nvPr>
            <p:ph type="sldNum" sz="quarter" idx="12"/>
          </p:nvPr>
        </p:nvSpPr>
        <p:spPr>
          <a:ln/>
        </p:spPr>
        <p:txBody>
          <a:bodyPr/>
          <a:lstStyle>
            <a:lvl1pPr>
              <a:defRPr/>
            </a:lvl1pPr>
          </a:lstStyle>
          <a:p>
            <a:fld id="{F68943E4-0F4D-4518-95A1-E8C2E5BB4D80}" type="slidenum">
              <a:rPr lang="en-US" altLang="en-US"/>
              <a:pPr/>
              <a:t>‹#›</a:t>
            </a:fld>
            <a:endParaRPr lang="en-US" altLang="en-US"/>
          </a:p>
        </p:txBody>
      </p:sp>
    </p:spTree>
    <p:extLst>
      <p:ext uri="{BB962C8B-B14F-4D97-AF65-F5344CB8AC3E}">
        <p14:creationId xmlns:p14="http://schemas.microsoft.com/office/powerpoint/2010/main" val="119090182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DEF6C1C-87F2-4627-A3BA-70FB3D3A33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9DED18-3799-46C8-90CA-48733233A4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926800A-980B-49AD-AFE3-90C69D6E806D}"/>
              </a:ext>
            </a:extLst>
          </p:cNvPr>
          <p:cNvSpPr>
            <a:spLocks noGrp="1" noChangeArrowheads="1"/>
          </p:cNvSpPr>
          <p:nvPr>
            <p:ph type="sldNum" sz="quarter" idx="12"/>
          </p:nvPr>
        </p:nvSpPr>
        <p:spPr>
          <a:ln/>
        </p:spPr>
        <p:txBody>
          <a:bodyPr/>
          <a:lstStyle>
            <a:lvl1pPr>
              <a:defRPr/>
            </a:lvl1pPr>
          </a:lstStyle>
          <a:p>
            <a:fld id="{E0BF692F-3E1F-4159-A258-2D22F4F291F8}" type="slidenum">
              <a:rPr lang="en-US" altLang="en-US"/>
              <a:pPr/>
              <a:t>‹#›</a:t>
            </a:fld>
            <a:endParaRPr lang="en-US" altLang="en-US"/>
          </a:p>
        </p:txBody>
      </p:sp>
    </p:spTree>
    <p:extLst>
      <p:ext uri="{BB962C8B-B14F-4D97-AF65-F5344CB8AC3E}">
        <p14:creationId xmlns:p14="http://schemas.microsoft.com/office/powerpoint/2010/main" val="68086683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65038F3-A4A5-4B0C-AAA3-1CE5BA362B2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37EE050-EFC6-4BB4-AB51-6004C47082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0666D46-2F32-4403-A4C9-5245A23A1885}"/>
              </a:ext>
            </a:extLst>
          </p:cNvPr>
          <p:cNvSpPr>
            <a:spLocks noGrp="1" noChangeArrowheads="1"/>
          </p:cNvSpPr>
          <p:nvPr>
            <p:ph type="sldNum" sz="quarter" idx="12"/>
          </p:nvPr>
        </p:nvSpPr>
        <p:spPr>
          <a:ln/>
        </p:spPr>
        <p:txBody>
          <a:bodyPr/>
          <a:lstStyle>
            <a:lvl1pPr>
              <a:defRPr/>
            </a:lvl1pPr>
          </a:lstStyle>
          <a:p>
            <a:fld id="{D5150793-7D4D-4E8E-BC95-0021028E3674}" type="slidenum">
              <a:rPr lang="en-US" altLang="en-US"/>
              <a:pPr/>
              <a:t>‹#›</a:t>
            </a:fld>
            <a:endParaRPr lang="en-US" altLang="en-US"/>
          </a:p>
        </p:txBody>
      </p:sp>
    </p:spTree>
    <p:extLst>
      <p:ext uri="{BB962C8B-B14F-4D97-AF65-F5344CB8AC3E}">
        <p14:creationId xmlns:p14="http://schemas.microsoft.com/office/powerpoint/2010/main" val="307071614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D703ABB-5384-40E1-A314-66910D50CFE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F8336B-3848-4CD5-A7FF-01150A95BA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28F7E40-2B90-41E3-AE87-574CE1D80F29}"/>
              </a:ext>
            </a:extLst>
          </p:cNvPr>
          <p:cNvSpPr>
            <a:spLocks noGrp="1" noChangeArrowheads="1"/>
          </p:cNvSpPr>
          <p:nvPr>
            <p:ph type="sldNum" sz="quarter" idx="12"/>
          </p:nvPr>
        </p:nvSpPr>
        <p:spPr>
          <a:ln/>
        </p:spPr>
        <p:txBody>
          <a:bodyPr/>
          <a:lstStyle>
            <a:lvl1pPr>
              <a:defRPr/>
            </a:lvl1pPr>
          </a:lstStyle>
          <a:p>
            <a:fld id="{15914003-4F18-418D-8CD5-3F00696C6802}" type="slidenum">
              <a:rPr lang="en-US" altLang="en-US"/>
              <a:pPr/>
              <a:t>‹#›</a:t>
            </a:fld>
            <a:endParaRPr lang="en-US" altLang="en-US"/>
          </a:p>
        </p:txBody>
      </p:sp>
    </p:spTree>
    <p:extLst>
      <p:ext uri="{BB962C8B-B14F-4D97-AF65-F5344CB8AC3E}">
        <p14:creationId xmlns:p14="http://schemas.microsoft.com/office/powerpoint/2010/main" val="340876814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52CB262-8B01-467E-86E1-11FFFFF229D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12F4A82-4A1E-440A-B63C-6F9AD3EF1F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1AB0D4E-9218-4BE3-A361-747194ABCF44}"/>
              </a:ext>
            </a:extLst>
          </p:cNvPr>
          <p:cNvSpPr>
            <a:spLocks noGrp="1" noChangeArrowheads="1"/>
          </p:cNvSpPr>
          <p:nvPr>
            <p:ph type="sldNum" sz="quarter" idx="12"/>
          </p:nvPr>
        </p:nvSpPr>
        <p:spPr>
          <a:ln/>
        </p:spPr>
        <p:txBody>
          <a:bodyPr/>
          <a:lstStyle>
            <a:lvl1pPr>
              <a:defRPr/>
            </a:lvl1pPr>
          </a:lstStyle>
          <a:p>
            <a:fld id="{985E2FCB-74CD-493D-A1DD-FDFCEE0914ED}" type="slidenum">
              <a:rPr lang="en-US" altLang="en-US"/>
              <a:pPr/>
              <a:t>‹#›</a:t>
            </a:fld>
            <a:endParaRPr lang="en-US" altLang="en-US"/>
          </a:p>
        </p:txBody>
      </p:sp>
    </p:spTree>
    <p:extLst>
      <p:ext uri="{BB962C8B-B14F-4D97-AF65-F5344CB8AC3E}">
        <p14:creationId xmlns:p14="http://schemas.microsoft.com/office/powerpoint/2010/main" val="38931071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1F7E450E-6BBF-4EA8-9EF6-2BD6AB64BA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FFDEDAE-EB12-4F3A-BB2E-49863F7A30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F4C523B-1DE2-4044-ACD2-D8B286763F0D}"/>
              </a:ext>
            </a:extLst>
          </p:cNvPr>
          <p:cNvSpPr>
            <a:spLocks noGrp="1" noChangeArrowheads="1"/>
          </p:cNvSpPr>
          <p:nvPr>
            <p:ph type="sldNum" sz="quarter" idx="12"/>
          </p:nvPr>
        </p:nvSpPr>
        <p:spPr>
          <a:ln/>
        </p:spPr>
        <p:txBody>
          <a:bodyPr/>
          <a:lstStyle>
            <a:lvl1pPr>
              <a:defRPr/>
            </a:lvl1pPr>
          </a:lstStyle>
          <a:p>
            <a:fld id="{1EB05FF8-6076-4D3F-B56D-CF852B57A8FD}" type="slidenum">
              <a:rPr lang="en-US" altLang="en-US"/>
              <a:pPr/>
              <a:t>‹#›</a:t>
            </a:fld>
            <a:endParaRPr lang="en-US" altLang="en-US"/>
          </a:p>
        </p:txBody>
      </p:sp>
    </p:spTree>
    <p:extLst>
      <p:ext uri="{BB962C8B-B14F-4D97-AF65-F5344CB8AC3E}">
        <p14:creationId xmlns:p14="http://schemas.microsoft.com/office/powerpoint/2010/main" val="399207629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40392EB2-8618-443A-83F2-1CD23CF5424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9EAB995-EE52-4656-A1FE-4C4DC10354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7A869F-ED22-4E28-8758-3E245AEA273C}"/>
              </a:ext>
            </a:extLst>
          </p:cNvPr>
          <p:cNvSpPr>
            <a:spLocks noGrp="1" noChangeArrowheads="1"/>
          </p:cNvSpPr>
          <p:nvPr>
            <p:ph type="sldNum" sz="quarter" idx="12"/>
          </p:nvPr>
        </p:nvSpPr>
        <p:spPr>
          <a:ln/>
        </p:spPr>
        <p:txBody>
          <a:bodyPr/>
          <a:lstStyle>
            <a:lvl1pPr>
              <a:defRPr/>
            </a:lvl1pPr>
          </a:lstStyle>
          <a:p>
            <a:fld id="{31C7980D-1C64-4B94-9109-6E0B8D1D3042}" type="slidenum">
              <a:rPr lang="en-US" altLang="en-US"/>
              <a:pPr/>
              <a:t>‹#›</a:t>
            </a:fld>
            <a:endParaRPr lang="en-US" altLang="en-US"/>
          </a:p>
        </p:txBody>
      </p:sp>
    </p:spTree>
    <p:extLst>
      <p:ext uri="{BB962C8B-B14F-4D97-AF65-F5344CB8AC3E}">
        <p14:creationId xmlns:p14="http://schemas.microsoft.com/office/powerpoint/2010/main" val="384049802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Rectangle 4">
            <a:extLst>
              <a:ext uri="{FF2B5EF4-FFF2-40B4-BE49-F238E27FC236}">
                <a16:creationId xmlns:a16="http://schemas.microsoft.com/office/drawing/2014/main" id="{546E0FD4-B8F1-4F66-BAEB-87C200E635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BE0772A-2B56-431C-8F65-9E6BAAB9F8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51B16BB-8D90-4D33-8060-5F32AD6A7CE9}"/>
              </a:ext>
            </a:extLst>
          </p:cNvPr>
          <p:cNvSpPr>
            <a:spLocks noGrp="1" noChangeArrowheads="1"/>
          </p:cNvSpPr>
          <p:nvPr>
            <p:ph type="sldNum" sz="quarter" idx="12"/>
          </p:nvPr>
        </p:nvSpPr>
        <p:spPr>
          <a:ln/>
        </p:spPr>
        <p:txBody>
          <a:bodyPr/>
          <a:lstStyle>
            <a:lvl1pPr>
              <a:defRPr/>
            </a:lvl1pPr>
          </a:lstStyle>
          <a:p>
            <a:fld id="{B48098F9-9383-4B5F-8EB8-40A0C01FAEA7}" type="slidenum">
              <a:rPr lang="en-US" altLang="en-US"/>
              <a:pPr/>
              <a:t>‹#›</a:t>
            </a:fld>
            <a:endParaRPr lang="en-US" altLang="en-US"/>
          </a:p>
        </p:txBody>
      </p:sp>
    </p:spTree>
    <p:extLst>
      <p:ext uri="{BB962C8B-B14F-4D97-AF65-F5344CB8AC3E}">
        <p14:creationId xmlns:p14="http://schemas.microsoft.com/office/powerpoint/2010/main" val="162695139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5D2DD7D-BC51-4207-A5AD-5A549FE1EBD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F2A464E-C8C2-4BA7-B72A-94F15D8B03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A57C7B3-CAF3-4AAF-A361-6ECCA680777B}"/>
              </a:ext>
            </a:extLst>
          </p:cNvPr>
          <p:cNvSpPr>
            <a:spLocks noGrp="1" noChangeArrowheads="1"/>
          </p:cNvSpPr>
          <p:nvPr>
            <p:ph type="sldNum" sz="quarter" idx="12"/>
          </p:nvPr>
        </p:nvSpPr>
        <p:spPr>
          <a:ln/>
        </p:spPr>
        <p:txBody>
          <a:bodyPr/>
          <a:lstStyle>
            <a:lvl1pPr>
              <a:defRPr/>
            </a:lvl1pPr>
          </a:lstStyle>
          <a:p>
            <a:fld id="{0E9212D1-1A6B-44E6-BBE2-1083F4072C04}" type="slidenum">
              <a:rPr lang="en-US" altLang="en-US"/>
              <a:pPr/>
              <a:t>‹#›</a:t>
            </a:fld>
            <a:endParaRPr lang="en-US" altLang="en-US"/>
          </a:p>
        </p:txBody>
      </p:sp>
    </p:spTree>
    <p:extLst>
      <p:ext uri="{BB962C8B-B14F-4D97-AF65-F5344CB8AC3E}">
        <p14:creationId xmlns:p14="http://schemas.microsoft.com/office/powerpoint/2010/main" val="49474983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CDB9AD5-9A5B-4239-A96C-ED4A7092EB73}"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987731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911725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155138573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DB9AD5-9A5B-4239-A96C-ED4A7092EB73}"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406670765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DB9AD5-9A5B-4239-A96C-ED4A7092EB73}" type="datetimeFigureOut">
              <a:rPr lang="en-US" smtClean="0"/>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195472526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DB9AD5-9A5B-4239-A96C-ED4A7092EB73}" type="datetimeFigureOut">
              <a:rPr lang="en-US" smtClean="0"/>
              <a:t>4/25/2023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379511423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DB9AD5-9A5B-4239-A96C-ED4A7092EB73}" type="datetimeFigureOut">
              <a:rPr lang="en-US" smtClean="0"/>
              <a:t>4/25/2023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352252180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DB9AD5-9A5B-4239-A96C-ED4A7092EB73}" type="datetimeFigureOut">
              <a:rPr lang="en-US" smtClean="0"/>
              <a:t>4/25/2023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411265893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DB9AD5-9A5B-4239-A96C-ED4A7092EB73}" type="datetimeFigureOut">
              <a:rPr lang="en-US" smtClean="0"/>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35804908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DB9AD5-9A5B-4239-A96C-ED4A7092EB73}" type="datetimeFigureOut">
              <a:rPr lang="en-US" smtClean="0"/>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254708813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23899000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3173534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219873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CA0378F-816D-46E9-A3D1-D921AB513F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3299988"/>
      </p:ext>
    </p:extLst>
  </p:cSld>
  <p:clrMapOvr>
    <a:masterClrMapping/>
  </p:clrMapOvr>
  <p:transition>
    <p:rand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BB263CD8-A40C-4C8F-AC9B-AA2F3F7709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1763241"/>
      </p:ext>
    </p:extLst>
  </p:cSld>
  <p:clrMapOvr>
    <a:masterClrMapping/>
  </p:clrMapOvr>
  <p:transition>
    <p:rand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62B07C2-CE4F-4D1D-9C5D-70488048D6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3353404"/>
      </p:ext>
    </p:extLst>
  </p:cSld>
  <p:clrMapOvr>
    <a:masterClrMapping/>
  </p:clrMapOvr>
  <p:transition>
    <p:random/>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D354614-4F06-4BB5-A1E9-09803017C1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2745716"/>
      </p:ext>
    </p:extLst>
  </p:cSld>
  <p:clrMapOvr>
    <a:masterClrMapping/>
  </p:clrMapOvr>
  <p:transition>
    <p:random/>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5003AA41-9202-4C1F-8509-51EA610EDF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1074038"/>
      </p:ext>
    </p:extLst>
  </p:cSld>
  <p:clrMapOvr>
    <a:masterClrMapping/>
  </p:clrMapOvr>
  <p:transition>
    <p:random/>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8CC25706-E4BB-47D9-B16D-ACFC80693D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347291"/>
      </p:ext>
    </p:extLst>
  </p:cSld>
  <p:clrMapOvr>
    <a:masterClrMapping/>
  </p:clrMapOvr>
  <p:transition>
    <p:random/>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D3CDEC7E-F9FC-4260-A12D-EB25EB7D2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7529427"/>
      </p:ext>
    </p:extLst>
  </p:cSld>
  <p:clrMapOvr>
    <a:masterClrMapping/>
  </p:clrMapOvr>
  <p:transition>
    <p:random/>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EA3D3AEC-03B2-49B1-A052-CD2176BD0E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6858378"/>
      </p:ext>
    </p:extLst>
  </p:cSld>
  <p:clrMapOvr>
    <a:masterClrMapping/>
  </p:clrMapOvr>
  <p:transition>
    <p:rand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05646325-82E1-4C4E-84B7-4022723685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317557"/>
      </p:ext>
    </p:extLst>
  </p:cSld>
  <p:clrMapOvr>
    <a:masterClrMapping/>
  </p:clrMapOvr>
  <p:transition>
    <p:rand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F855A274-8A30-460B-BD77-48D400A20D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1878307"/>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911072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3807D0A-C446-4BBD-8E7F-1BD5F9EB4F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5307775"/>
      </p:ext>
    </p:extLst>
  </p:cSld>
  <p:clrMapOvr>
    <a:masterClrMapping/>
  </p:clrMapOvr>
  <p:transition>
    <p:random/>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sldNum" sz="quarter" idx="12"/>
          </p:nvPr>
        </p:nvSpPr>
        <p:spPr>
          <a:ln/>
        </p:spPr>
        <p:txBody>
          <a:bodyPr/>
          <a:lstStyle>
            <a:lvl1pPr>
              <a:defRPr/>
            </a:lvl1pPr>
          </a:lstStyle>
          <a:p>
            <a:pPr>
              <a:defRPr/>
            </a:pPr>
            <a:fld id="{927E1163-45C8-4CDC-9D07-6949A4358B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1038263"/>
      </p:ext>
    </p:extLst>
  </p:cSld>
  <p:clrMapOvr>
    <a:masterClrMapping/>
  </p:clrMapOvr>
  <p:transition>
    <p:rand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5D1F4464-985F-4E71-A323-E314F55033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9921157"/>
      </p:ext>
    </p:extLst>
  </p:cSld>
  <p:clrMapOvr>
    <a:masterClrMapping/>
  </p:clrMapOvr>
  <p:transition>
    <p:random/>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252882D3-7AC5-47F7-95C3-19FA3E4041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4102849"/>
      </p:ext>
    </p:extLst>
  </p:cSld>
  <p:clrMapOvr>
    <a:masterClrMapping/>
  </p:clrMapOvr>
  <p:transition>
    <p:random/>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F75F23E8-D73C-4303-8011-D272A67A36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8920275"/>
      </p:ext>
    </p:extLst>
  </p:cSld>
  <p:clrMapOvr>
    <a:masterClrMapping/>
  </p:clrMapOvr>
  <p:transition>
    <p:random/>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6F983E5-8538-42D2-BA1C-B9B6776A03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1477437"/>
      </p:ext>
    </p:extLst>
  </p:cSld>
  <p:clrMapOvr>
    <a:masterClrMapping/>
  </p:clrMapOvr>
  <p:transition>
    <p:rand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37B49C63-85A7-4411-83E7-34EBEF4CA7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552824"/>
      </p:ext>
    </p:extLst>
  </p:cSld>
  <p:clrMapOvr>
    <a:masterClrMapping/>
  </p:clrMapOvr>
  <p:transition>
    <p:rand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t>4/25/2023</a:t>
            </a:fld>
            <a:endParaRPr lang="en-US" dirty="0"/>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7D6BF779-0B8C-4CC2-9268-9506AD0C5331}"/>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97022949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t>4/25/2023</a:t>
            </a:fld>
            <a:endParaRPr lang="en-US" dirty="0"/>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04332FF-8349-42A5-B5C8-5EE3825CE25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39374051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t>4/25/2023</a:t>
            </a:fld>
            <a:endParaRPr lang="en-US" dirty="0"/>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464F5FEB-DE92-47DA-8C46-DC088E8960A4}"/>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92152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0555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275625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t>4/25/2023</a:t>
            </a:fld>
            <a:endParaRPr lang="en-US" dirty="0"/>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2793E083-ADC4-4391-83DD-781529A6611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70301718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3" y="5987064"/>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t>4/25/2023</a:t>
            </a:fld>
            <a:endParaRPr lang="en-US" dirty="0"/>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7" name="Oval 16">
            <a:extLst>
              <a:ext uri="{FF2B5EF4-FFF2-40B4-BE49-F238E27FC236}">
                <a16:creationId xmlns:a16="http://schemas.microsoft.com/office/drawing/2014/main" id="{D6B0F5A7-6E8A-4BCD-8F1F-233ECD21B26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56704218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endParaRPr lang="en-US" dirty="0"/>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3" y="5987064"/>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t>4/25/2023</a:t>
            </a:fld>
            <a:endParaRPr lang="en-US" dirty="0"/>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3" name="Oval 12">
            <a:extLst>
              <a:ext uri="{FF2B5EF4-FFF2-40B4-BE49-F238E27FC236}">
                <a16:creationId xmlns:a16="http://schemas.microsoft.com/office/drawing/2014/main" id="{876EB399-18D2-46D5-8757-35FCFF8EA80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38915064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3" y="5987064"/>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t>4/25/2023</a:t>
            </a:fld>
            <a:endParaRPr lang="en-US" dirty="0"/>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2" name="Oval 11">
            <a:extLst>
              <a:ext uri="{FF2B5EF4-FFF2-40B4-BE49-F238E27FC236}">
                <a16:creationId xmlns:a16="http://schemas.microsoft.com/office/drawing/2014/main" id="{70CCC791-94D7-4BB8-9EDF-423CEA1F6215}"/>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60894894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t>4/25/2023</a:t>
            </a:fld>
            <a:endParaRPr lang="en-US"/>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C5B051DE-636E-4B3C-9886-2055CE23E49A}"/>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81832035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t>4/25/2023</a:t>
            </a:fld>
            <a:endParaRPr lang="en-US" dirty="0"/>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FD202F3A-9FDE-4E11-B865-FBAEC415F88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00314882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t>4/25/2023</a:t>
            </a:fld>
            <a:endParaRPr lang="en-US" dirty="0"/>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0B0E5D27-C447-432F-982D-B60FDD6F34A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69224389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t>4/25/2023</a:t>
            </a:fld>
            <a:endParaRPr lang="en-US" dirty="0"/>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FE2F5FD-5D31-4C1D-82F8-93624C7B0A3C}"/>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14878913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480830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9586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863363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24207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00844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159485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801838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826381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744058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379988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062531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831603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3040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913479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484963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844730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397316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821280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513167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072932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431037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634660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526808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5723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C8299-B82E-4CC1-A6F2-EF7BB2B6EC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6DAFA3-447B-4CE8-8C93-BD28DDEEC9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E48B44-0335-41CD-A779-909EB04F8540}"/>
              </a:ext>
            </a:extLst>
          </p:cNvPr>
          <p:cNvSpPr>
            <a:spLocks noGrp="1"/>
          </p:cNvSpPr>
          <p:nvPr>
            <p:ph type="dt" sz="half" idx="10"/>
          </p:nvPr>
        </p:nvSpPr>
        <p:spPr/>
        <p:txBody>
          <a:bodyPr/>
          <a:lstStyle/>
          <a:p>
            <a:fld id="{943C7210-5589-410D-A704-70AA7C1B20DD}" type="datetimeFigureOut">
              <a:rPr lang="en-US" smtClean="0"/>
              <a:t>4/25/2023</a:t>
            </a:fld>
            <a:endParaRPr lang="en-US"/>
          </a:p>
        </p:txBody>
      </p:sp>
      <p:sp>
        <p:nvSpPr>
          <p:cNvPr id="5" name="Footer Placeholder 4">
            <a:extLst>
              <a:ext uri="{FF2B5EF4-FFF2-40B4-BE49-F238E27FC236}">
                <a16:creationId xmlns:a16="http://schemas.microsoft.com/office/drawing/2014/main" id="{D81E07B6-E09E-47D4-BC19-3FF68EA59B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1EB1F-8773-4C48-98DE-732679A1064C}"/>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267961431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3556000" y="2286000"/>
            <a:ext cx="7721600" cy="1981200"/>
          </a:xfrm>
        </p:spPr>
        <p:txBody>
          <a:bodyPr/>
          <a:lstStyle>
            <a:lvl1pPr algn="ctr">
              <a:defRPr/>
            </a:lvl1pPr>
          </a:lstStyle>
          <a:p>
            <a:r>
              <a:rPr lang="en-US"/>
              <a:t>Click to edit Master title style</a:t>
            </a:r>
          </a:p>
        </p:txBody>
      </p:sp>
      <p:sp>
        <p:nvSpPr>
          <p:cNvPr id="6147" name="Rectangle 3"/>
          <p:cNvSpPr>
            <a:spLocks noGrp="1" noChangeArrowheads="1"/>
          </p:cNvSpPr>
          <p:nvPr>
            <p:ph type="subTitle" idx="1"/>
          </p:nvPr>
        </p:nvSpPr>
        <p:spPr>
          <a:xfrm>
            <a:off x="3556000" y="4419600"/>
            <a:ext cx="7721600" cy="1295400"/>
          </a:xfrm>
        </p:spPr>
        <p:txBody>
          <a:bodyPr/>
          <a:lstStyle>
            <a:lvl1pPr marL="0" indent="0" algn="ctr">
              <a:buFont typeface="Monotype Sorts" pitchFamily="2" charset="2"/>
              <a:buNone/>
              <a:defRPr sz="2800"/>
            </a:lvl1pPr>
          </a:lstStyle>
          <a:p>
            <a:r>
              <a:rPr lang="en-US"/>
              <a:t>Click to edit Master subtitle style</a:t>
            </a:r>
          </a:p>
        </p:txBody>
      </p:sp>
      <p:sp>
        <p:nvSpPr>
          <p:cNvPr id="4" name="Rectangle 4">
            <a:extLst>
              <a:ext uri="{FF2B5EF4-FFF2-40B4-BE49-F238E27FC236}">
                <a16:creationId xmlns:a16="http://schemas.microsoft.com/office/drawing/2014/main" id="{6949826F-7BCF-4A60-8F35-D5F33BA1D132}"/>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C79C55-8A62-4CA4-A59B-A4CE576A5C50}"/>
              </a:ext>
            </a:extLst>
          </p:cNvPr>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E56C24A-EDEA-49D2-8705-FA5686E20A34}"/>
              </a:ext>
            </a:extLst>
          </p:cNvPr>
          <p:cNvSpPr>
            <a:spLocks noGrp="1" noChangeArrowheads="1"/>
          </p:cNvSpPr>
          <p:nvPr>
            <p:ph type="sldNum" sz="quarter" idx="12"/>
          </p:nvPr>
        </p:nvSpPr>
        <p:spPr>
          <a:xfrm>
            <a:off x="8737600" y="6248400"/>
            <a:ext cx="2540000" cy="457200"/>
          </a:xfrm>
        </p:spPr>
        <p:txBody>
          <a:bodyPr/>
          <a:lstStyle>
            <a:lvl1pPr>
              <a:defRPr/>
            </a:lvl1pPr>
          </a:lstStyle>
          <a:p>
            <a:fld id="{DE271451-3CB6-4493-A44E-0ED08BA1A08D}" type="slidenum">
              <a:rPr lang="en-US" altLang="en-US"/>
              <a:pPr/>
              <a:t>‹#›</a:t>
            </a:fld>
            <a:endParaRPr lang="en-US" altLang="en-US"/>
          </a:p>
        </p:txBody>
      </p:sp>
    </p:spTree>
    <p:extLst>
      <p:ext uri="{BB962C8B-B14F-4D97-AF65-F5344CB8AC3E}">
        <p14:creationId xmlns:p14="http://schemas.microsoft.com/office/powerpoint/2010/main" val="844752190"/>
      </p:ext>
    </p:extLst>
  </p:cSld>
  <p:clrMapOvr>
    <a:masterClrMapping/>
  </p:clrMapOvr>
  <p:transition spd="slow" advTm="16000">
    <p:random/>
    <p:sndAc>
      <p:stSnd>
        <p:snd r:embed="rId1" name="projctor.wav"/>
      </p:stSnd>
    </p:sndAc>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FE1A49-7F0D-42A8-A5C4-B9342E0CAE1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0DABFC3-80AC-46CA-835D-A176288C5F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78ACDC-48F6-4A7F-A26A-C9D166C453C1}"/>
              </a:ext>
            </a:extLst>
          </p:cNvPr>
          <p:cNvSpPr>
            <a:spLocks noGrp="1" noChangeArrowheads="1"/>
          </p:cNvSpPr>
          <p:nvPr>
            <p:ph type="sldNum" sz="quarter" idx="12"/>
          </p:nvPr>
        </p:nvSpPr>
        <p:spPr>
          <a:ln/>
        </p:spPr>
        <p:txBody>
          <a:bodyPr/>
          <a:lstStyle>
            <a:lvl1pPr>
              <a:defRPr/>
            </a:lvl1pPr>
          </a:lstStyle>
          <a:p>
            <a:fld id="{F2E8AB66-099D-4471-904A-6E80260CFB9E}" type="slidenum">
              <a:rPr lang="en-US" altLang="en-US"/>
              <a:pPr/>
              <a:t>‹#›</a:t>
            </a:fld>
            <a:endParaRPr lang="en-US" altLang="en-US"/>
          </a:p>
        </p:txBody>
      </p:sp>
    </p:spTree>
    <p:extLst>
      <p:ext uri="{BB962C8B-B14F-4D97-AF65-F5344CB8AC3E}">
        <p14:creationId xmlns:p14="http://schemas.microsoft.com/office/powerpoint/2010/main" val="1576077945"/>
      </p:ext>
    </p:extLst>
  </p:cSld>
  <p:clrMapOvr>
    <a:masterClrMapping/>
  </p:clrMapOvr>
  <p:transition spd="slow" advTm="16000">
    <p:random/>
    <p:sndAc>
      <p:stSnd>
        <p:snd r:embed="rId1" name="projctor.wav"/>
      </p:stSnd>
    </p:sndAc>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73FFDE1-0D97-48B2-BAD2-2674C734330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5E9EB0-51DB-4B90-A8FF-D4A555173C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90F5D9-CE85-4AA0-BB5C-FE751B15E0C9}"/>
              </a:ext>
            </a:extLst>
          </p:cNvPr>
          <p:cNvSpPr>
            <a:spLocks noGrp="1" noChangeArrowheads="1"/>
          </p:cNvSpPr>
          <p:nvPr>
            <p:ph type="sldNum" sz="quarter" idx="12"/>
          </p:nvPr>
        </p:nvSpPr>
        <p:spPr>
          <a:ln/>
        </p:spPr>
        <p:txBody>
          <a:bodyPr/>
          <a:lstStyle>
            <a:lvl1pPr>
              <a:defRPr/>
            </a:lvl1pPr>
          </a:lstStyle>
          <a:p>
            <a:fld id="{34B4FC16-CB3A-443C-B1ED-E2D90F49BAF9}" type="slidenum">
              <a:rPr lang="en-US" altLang="en-US"/>
              <a:pPr/>
              <a:t>‹#›</a:t>
            </a:fld>
            <a:endParaRPr lang="en-US" altLang="en-US"/>
          </a:p>
        </p:txBody>
      </p:sp>
    </p:spTree>
    <p:extLst>
      <p:ext uri="{BB962C8B-B14F-4D97-AF65-F5344CB8AC3E}">
        <p14:creationId xmlns:p14="http://schemas.microsoft.com/office/powerpoint/2010/main" val="2455045244"/>
      </p:ext>
    </p:extLst>
  </p:cSld>
  <p:clrMapOvr>
    <a:masterClrMapping/>
  </p:clrMapOvr>
  <p:transition spd="slow" advTm="16000">
    <p:random/>
    <p:sndAc>
      <p:stSnd>
        <p:snd r:embed="rId1" name="projctor.wav"/>
      </p:stSnd>
    </p:sndAc>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0" y="1981200"/>
            <a:ext cx="4165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16800" y="1981200"/>
            <a:ext cx="4165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2A363B1-CD96-4F39-A8FB-DA236B198C3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99BE3D3-AC65-4FB8-93D0-6EAB8CAB05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D869835-C73E-4B13-88BA-3DEBBA398ECA}"/>
              </a:ext>
            </a:extLst>
          </p:cNvPr>
          <p:cNvSpPr>
            <a:spLocks noGrp="1" noChangeArrowheads="1"/>
          </p:cNvSpPr>
          <p:nvPr>
            <p:ph type="sldNum" sz="quarter" idx="12"/>
          </p:nvPr>
        </p:nvSpPr>
        <p:spPr>
          <a:ln/>
        </p:spPr>
        <p:txBody>
          <a:bodyPr/>
          <a:lstStyle>
            <a:lvl1pPr>
              <a:defRPr/>
            </a:lvl1pPr>
          </a:lstStyle>
          <a:p>
            <a:fld id="{D26B3B87-71DA-4A79-A4B8-1637B36E0BA0}" type="slidenum">
              <a:rPr lang="en-US" altLang="en-US"/>
              <a:pPr/>
              <a:t>‹#›</a:t>
            </a:fld>
            <a:endParaRPr lang="en-US" altLang="en-US"/>
          </a:p>
        </p:txBody>
      </p:sp>
    </p:spTree>
    <p:extLst>
      <p:ext uri="{BB962C8B-B14F-4D97-AF65-F5344CB8AC3E}">
        <p14:creationId xmlns:p14="http://schemas.microsoft.com/office/powerpoint/2010/main" val="3501373052"/>
      </p:ext>
    </p:extLst>
  </p:cSld>
  <p:clrMapOvr>
    <a:masterClrMapping/>
  </p:clrMapOvr>
  <p:transition spd="slow" advTm="16000">
    <p:random/>
    <p:sndAc>
      <p:stSnd>
        <p:snd r:embed="rId1" name="projctor.wav"/>
      </p:stSnd>
    </p:sndAc>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C11C6A6-5C3F-4A22-B202-82A4233EECF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D6E2AA6-DEF0-482A-8C98-03B9FA8222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6B52C6D-DFDD-48F8-94FA-BD3A79B23391}"/>
              </a:ext>
            </a:extLst>
          </p:cNvPr>
          <p:cNvSpPr>
            <a:spLocks noGrp="1" noChangeArrowheads="1"/>
          </p:cNvSpPr>
          <p:nvPr>
            <p:ph type="sldNum" sz="quarter" idx="12"/>
          </p:nvPr>
        </p:nvSpPr>
        <p:spPr>
          <a:ln/>
        </p:spPr>
        <p:txBody>
          <a:bodyPr/>
          <a:lstStyle>
            <a:lvl1pPr>
              <a:defRPr/>
            </a:lvl1pPr>
          </a:lstStyle>
          <a:p>
            <a:fld id="{2C8BDC53-CC72-494F-B9F2-95E39058BBDB}" type="slidenum">
              <a:rPr lang="en-US" altLang="en-US"/>
              <a:pPr/>
              <a:t>‹#›</a:t>
            </a:fld>
            <a:endParaRPr lang="en-US" altLang="en-US"/>
          </a:p>
        </p:txBody>
      </p:sp>
    </p:spTree>
    <p:extLst>
      <p:ext uri="{BB962C8B-B14F-4D97-AF65-F5344CB8AC3E}">
        <p14:creationId xmlns:p14="http://schemas.microsoft.com/office/powerpoint/2010/main" val="3983630491"/>
      </p:ext>
    </p:extLst>
  </p:cSld>
  <p:clrMapOvr>
    <a:masterClrMapping/>
  </p:clrMapOvr>
  <p:transition spd="slow" advTm="16000">
    <p:random/>
    <p:sndAc>
      <p:stSnd>
        <p:snd r:embed="rId1" name="projctor.wav"/>
      </p:stSnd>
    </p:sndAc>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CC35FEC-A338-4A1A-BFAC-88C62F0568D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7B0FFCD-7D03-48E2-A7B5-1F558AC44A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CA501E9-E4FB-4B83-9F9A-2B41FBF133AC}"/>
              </a:ext>
            </a:extLst>
          </p:cNvPr>
          <p:cNvSpPr>
            <a:spLocks noGrp="1" noChangeArrowheads="1"/>
          </p:cNvSpPr>
          <p:nvPr>
            <p:ph type="sldNum" sz="quarter" idx="12"/>
          </p:nvPr>
        </p:nvSpPr>
        <p:spPr>
          <a:ln/>
        </p:spPr>
        <p:txBody>
          <a:bodyPr/>
          <a:lstStyle>
            <a:lvl1pPr>
              <a:defRPr/>
            </a:lvl1pPr>
          </a:lstStyle>
          <a:p>
            <a:fld id="{9E8842C7-F898-4E30-AE7D-C28B62D91CAA}" type="slidenum">
              <a:rPr lang="en-US" altLang="en-US"/>
              <a:pPr/>
              <a:t>‹#›</a:t>
            </a:fld>
            <a:endParaRPr lang="en-US" altLang="en-US"/>
          </a:p>
        </p:txBody>
      </p:sp>
    </p:spTree>
    <p:extLst>
      <p:ext uri="{BB962C8B-B14F-4D97-AF65-F5344CB8AC3E}">
        <p14:creationId xmlns:p14="http://schemas.microsoft.com/office/powerpoint/2010/main" val="1394969643"/>
      </p:ext>
    </p:extLst>
  </p:cSld>
  <p:clrMapOvr>
    <a:masterClrMapping/>
  </p:clrMapOvr>
  <p:transition spd="slow" advTm="16000">
    <p:random/>
    <p:sndAc>
      <p:stSnd>
        <p:snd r:embed="rId1" name="projctor.wav"/>
      </p:stSnd>
    </p:sndAc>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774CAB1-4EC5-4313-89B8-A12863136CD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D2A7DA6-B57D-41E3-92DC-054A2B0592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E110662-3520-42CE-AA3A-1BA9A8B2E233}"/>
              </a:ext>
            </a:extLst>
          </p:cNvPr>
          <p:cNvSpPr>
            <a:spLocks noGrp="1" noChangeArrowheads="1"/>
          </p:cNvSpPr>
          <p:nvPr>
            <p:ph type="sldNum" sz="quarter" idx="12"/>
          </p:nvPr>
        </p:nvSpPr>
        <p:spPr>
          <a:ln/>
        </p:spPr>
        <p:txBody>
          <a:bodyPr/>
          <a:lstStyle>
            <a:lvl1pPr>
              <a:defRPr/>
            </a:lvl1pPr>
          </a:lstStyle>
          <a:p>
            <a:fld id="{3E53F76C-E437-4A93-8368-F401035F5D16}" type="slidenum">
              <a:rPr lang="en-US" altLang="en-US"/>
              <a:pPr/>
              <a:t>‹#›</a:t>
            </a:fld>
            <a:endParaRPr lang="en-US" altLang="en-US"/>
          </a:p>
        </p:txBody>
      </p:sp>
    </p:spTree>
    <p:extLst>
      <p:ext uri="{BB962C8B-B14F-4D97-AF65-F5344CB8AC3E}">
        <p14:creationId xmlns:p14="http://schemas.microsoft.com/office/powerpoint/2010/main" val="163042149"/>
      </p:ext>
    </p:extLst>
  </p:cSld>
  <p:clrMapOvr>
    <a:masterClrMapping/>
  </p:clrMapOvr>
  <p:transition spd="slow" advTm="16000">
    <p:random/>
    <p:sndAc>
      <p:stSnd>
        <p:snd r:embed="rId1" name="projctor.wav"/>
      </p:stSnd>
    </p:sndAc>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89CAEC7-B5DB-4DC4-83AF-728A7C66B75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CD7AD37-BF1F-4FEE-84F7-AC61654740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86AFC54-0326-4376-B34C-537C3EC50F12}"/>
              </a:ext>
            </a:extLst>
          </p:cNvPr>
          <p:cNvSpPr>
            <a:spLocks noGrp="1" noChangeArrowheads="1"/>
          </p:cNvSpPr>
          <p:nvPr>
            <p:ph type="sldNum" sz="quarter" idx="12"/>
          </p:nvPr>
        </p:nvSpPr>
        <p:spPr>
          <a:ln/>
        </p:spPr>
        <p:txBody>
          <a:bodyPr/>
          <a:lstStyle>
            <a:lvl1pPr>
              <a:defRPr/>
            </a:lvl1pPr>
          </a:lstStyle>
          <a:p>
            <a:fld id="{71FE1B79-FF6A-4C4B-AF12-51953B823614}" type="slidenum">
              <a:rPr lang="en-US" altLang="en-US"/>
              <a:pPr/>
              <a:t>‹#›</a:t>
            </a:fld>
            <a:endParaRPr lang="en-US" altLang="en-US"/>
          </a:p>
        </p:txBody>
      </p:sp>
    </p:spTree>
    <p:extLst>
      <p:ext uri="{BB962C8B-B14F-4D97-AF65-F5344CB8AC3E}">
        <p14:creationId xmlns:p14="http://schemas.microsoft.com/office/powerpoint/2010/main" val="2059236317"/>
      </p:ext>
    </p:extLst>
  </p:cSld>
  <p:clrMapOvr>
    <a:masterClrMapping/>
  </p:clrMapOvr>
  <p:transition spd="slow" advTm="16000">
    <p:random/>
    <p:sndAc>
      <p:stSnd>
        <p:snd r:embed="rId1" name="projctor.wav"/>
      </p:stSnd>
    </p:sndAc>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4DF6C3D-A74E-4971-9E52-9BFEAD7F765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76878DF-CA04-4101-986F-481F1597FD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3CEEBB0-CDCD-4DF6-BFF5-635A6CA50164}"/>
              </a:ext>
            </a:extLst>
          </p:cNvPr>
          <p:cNvSpPr>
            <a:spLocks noGrp="1" noChangeArrowheads="1"/>
          </p:cNvSpPr>
          <p:nvPr>
            <p:ph type="sldNum" sz="quarter" idx="12"/>
          </p:nvPr>
        </p:nvSpPr>
        <p:spPr>
          <a:ln/>
        </p:spPr>
        <p:txBody>
          <a:bodyPr/>
          <a:lstStyle>
            <a:lvl1pPr>
              <a:defRPr/>
            </a:lvl1pPr>
          </a:lstStyle>
          <a:p>
            <a:fld id="{D7BD1C11-C524-4010-A3BA-62CE0882AA4C}" type="slidenum">
              <a:rPr lang="en-US" altLang="en-US"/>
              <a:pPr/>
              <a:t>‹#›</a:t>
            </a:fld>
            <a:endParaRPr lang="en-US" altLang="en-US"/>
          </a:p>
        </p:txBody>
      </p:sp>
    </p:spTree>
    <p:extLst>
      <p:ext uri="{BB962C8B-B14F-4D97-AF65-F5344CB8AC3E}">
        <p14:creationId xmlns:p14="http://schemas.microsoft.com/office/powerpoint/2010/main" val="2924961080"/>
      </p:ext>
    </p:extLst>
  </p:cSld>
  <p:clrMapOvr>
    <a:masterClrMapping/>
  </p:clrMapOvr>
  <p:transition spd="slow" advTm="16000">
    <p:random/>
    <p:sndAc>
      <p:stSnd>
        <p:snd r:embed="rId1" name="projctor.wav"/>
      </p:stSnd>
    </p:sndAc>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90FDD14-EA6F-4696-87B9-C447C83CAC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32BA6E-4AD9-462F-9B43-50CD2B7AFD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30F6E2-3270-4975-B865-E51BD3D59750}"/>
              </a:ext>
            </a:extLst>
          </p:cNvPr>
          <p:cNvSpPr>
            <a:spLocks noGrp="1" noChangeArrowheads="1"/>
          </p:cNvSpPr>
          <p:nvPr>
            <p:ph type="sldNum" sz="quarter" idx="12"/>
          </p:nvPr>
        </p:nvSpPr>
        <p:spPr>
          <a:ln/>
        </p:spPr>
        <p:txBody>
          <a:bodyPr/>
          <a:lstStyle>
            <a:lvl1pPr>
              <a:defRPr/>
            </a:lvl1pPr>
          </a:lstStyle>
          <a:p>
            <a:fld id="{8680138E-736C-4E7F-B2C9-978EDC919911}" type="slidenum">
              <a:rPr lang="en-US" altLang="en-US"/>
              <a:pPr/>
              <a:t>‹#›</a:t>
            </a:fld>
            <a:endParaRPr lang="en-US" altLang="en-US"/>
          </a:p>
        </p:txBody>
      </p:sp>
    </p:spTree>
    <p:extLst>
      <p:ext uri="{BB962C8B-B14F-4D97-AF65-F5344CB8AC3E}">
        <p14:creationId xmlns:p14="http://schemas.microsoft.com/office/powerpoint/2010/main" val="3335665955"/>
      </p:ext>
    </p:extLst>
  </p:cSld>
  <p:clrMapOvr>
    <a:masterClrMapping/>
  </p:clrMapOvr>
  <p:transition spd="slow" advTm="16000">
    <p:random/>
    <p:sndAc>
      <p:stSnd>
        <p:snd r:embed="rId1" name="projctor.wav"/>
      </p:stSnd>
    </p:sndAc>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ED5C8-4AC0-4CF4-A15D-39D6D8C82F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F1FFA1-784B-42DE-A35F-39FA81D8DBB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1AC7AC-DF91-427C-A981-989C19768CB4}"/>
              </a:ext>
            </a:extLst>
          </p:cNvPr>
          <p:cNvSpPr>
            <a:spLocks noGrp="1"/>
          </p:cNvSpPr>
          <p:nvPr>
            <p:ph type="dt" sz="half" idx="10"/>
          </p:nvPr>
        </p:nvSpPr>
        <p:spPr/>
        <p:txBody>
          <a:bodyPr/>
          <a:lstStyle/>
          <a:p>
            <a:fld id="{943C7210-5589-410D-A704-70AA7C1B20DD}" type="datetimeFigureOut">
              <a:rPr lang="en-US" smtClean="0"/>
              <a:t>4/25/2023</a:t>
            </a:fld>
            <a:endParaRPr lang="en-US"/>
          </a:p>
        </p:txBody>
      </p:sp>
      <p:sp>
        <p:nvSpPr>
          <p:cNvPr id="5" name="Footer Placeholder 4">
            <a:extLst>
              <a:ext uri="{FF2B5EF4-FFF2-40B4-BE49-F238E27FC236}">
                <a16:creationId xmlns:a16="http://schemas.microsoft.com/office/drawing/2014/main" id="{2448C55D-709E-479F-947F-2D40F3EDA6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78AF3C-E93F-4742-8FDF-94F745D7A8C6}"/>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191664313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9400" y="609600"/>
            <a:ext cx="2413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30400" y="609600"/>
            <a:ext cx="70358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8250870-6114-4146-B138-DB81676C01D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EFE262-4AD0-4081-B27F-8FD2122C4D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4A14D2C-8D5C-48A0-98B4-CB975C7DB61C}"/>
              </a:ext>
            </a:extLst>
          </p:cNvPr>
          <p:cNvSpPr>
            <a:spLocks noGrp="1" noChangeArrowheads="1"/>
          </p:cNvSpPr>
          <p:nvPr>
            <p:ph type="sldNum" sz="quarter" idx="12"/>
          </p:nvPr>
        </p:nvSpPr>
        <p:spPr>
          <a:ln/>
        </p:spPr>
        <p:txBody>
          <a:bodyPr/>
          <a:lstStyle>
            <a:lvl1pPr>
              <a:defRPr/>
            </a:lvl1pPr>
          </a:lstStyle>
          <a:p>
            <a:fld id="{22D7A2E0-78F2-45CF-B249-DEE6EA4F1B36}" type="slidenum">
              <a:rPr lang="en-US" altLang="en-US"/>
              <a:pPr/>
              <a:t>‹#›</a:t>
            </a:fld>
            <a:endParaRPr lang="en-US" altLang="en-US"/>
          </a:p>
        </p:txBody>
      </p:sp>
    </p:spTree>
    <p:extLst>
      <p:ext uri="{BB962C8B-B14F-4D97-AF65-F5344CB8AC3E}">
        <p14:creationId xmlns:p14="http://schemas.microsoft.com/office/powerpoint/2010/main" val="2227313367"/>
      </p:ext>
    </p:extLst>
  </p:cSld>
  <p:clrMapOvr>
    <a:masterClrMapping/>
  </p:clrMapOvr>
  <p:transition spd="slow" advTm="16000">
    <p:random/>
    <p:sndAc>
      <p:stSnd>
        <p:snd r:embed="rId1" name="projctor.wav"/>
      </p:stSnd>
    </p:sndAc>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30400" y="609600"/>
            <a:ext cx="9652000" cy="1143000"/>
          </a:xfrm>
        </p:spPr>
        <p:txBody>
          <a:bodyPr/>
          <a:lstStyle/>
          <a:p>
            <a:r>
              <a:rPr lang="en-US"/>
              <a:t>Click to edit Master title style</a:t>
            </a:r>
          </a:p>
        </p:txBody>
      </p:sp>
      <p:sp>
        <p:nvSpPr>
          <p:cNvPr id="3" name="Table Placeholder 2"/>
          <p:cNvSpPr>
            <a:spLocks noGrp="1"/>
          </p:cNvSpPr>
          <p:nvPr>
            <p:ph type="tbl" idx="1"/>
          </p:nvPr>
        </p:nvSpPr>
        <p:spPr>
          <a:xfrm>
            <a:off x="3048000" y="1981200"/>
            <a:ext cx="8534400" cy="4114800"/>
          </a:xfrm>
        </p:spPr>
        <p:txBody>
          <a:bodyPr/>
          <a:lstStyle/>
          <a:p>
            <a:pPr lvl="0"/>
            <a:endParaRPr lang="en-US" noProof="0"/>
          </a:p>
        </p:txBody>
      </p:sp>
      <p:sp>
        <p:nvSpPr>
          <p:cNvPr id="4" name="Rectangle 4">
            <a:extLst>
              <a:ext uri="{FF2B5EF4-FFF2-40B4-BE49-F238E27FC236}">
                <a16:creationId xmlns:a16="http://schemas.microsoft.com/office/drawing/2014/main" id="{00992266-CBC1-4BCB-ADAE-24BB11A0B6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B240CA-32F8-450C-803C-A9EBE2B01D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F6F5C6-42AB-43E4-9DBE-993F68025C9A}"/>
              </a:ext>
            </a:extLst>
          </p:cNvPr>
          <p:cNvSpPr>
            <a:spLocks noGrp="1" noChangeArrowheads="1"/>
          </p:cNvSpPr>
          <p:nvPr>
            <p:ph type="sldNum" sz="quarter" idx="12"/>
          </p:nvPr>
        </p:nvSpPr>
        <p:spPr>
          <a:ln/>
        </p:spPr>
        <p:txBody>
          <a:bodyPr/>
          <a:lstStyle>
            <a:lvl1pPr>
              <a:defRPr/>
            </a:lvl1pPr>
          </a:lstStyle>
          <a:p>
            <a:fld id="{3B3F1E69-925C-46D1-AFC3-2D7347E9695A}" type="slidenum">
              <a:rPr lang="en-US" altLang="en-US"/>
              <a:pPr/>
              <a:t>‹#›</a:t>
            </a:fld>
            <a:endParaRPr lang="en-US" altLang="en-US"/>
          </a:p>
        </p:txBody>
      </p:sp>
    </p:spTree>
    <p:extLst>
      <p:ext uri="{BB962C8B-B14F-4D97-AF65-F5344CB8AC3E}">
        <p14:creationId xmlns:p14="http://schemas.microsoft.com/office/powerpoint/2010/main" val="2759325301"/>
      </p:ext>
    </p:extLst>
  </p:cSld>
  <p:clrMapOvr>
    <a:masterClrMapping/>
  </p:clrMapOvr>
  <p:transition spd="slow" advTm="16000">
    <p:random/>
    <p:sndAc>
      <p:stSnd>
        <p:snd r:embed="rId1" name="projctor.wav"/>
      </p:stSnd>
    </p:sndAc>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44E69910-C7CF-4FD6-86CB-EB2FA0E2F550}"/>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E2CE1BC-FB66-4AC9-9E82-6AB8C960F68E}"/>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9AC2636-0096-450B-B6B6-A36027027A99}"/>
              </a:ext>
            </a:extLst>
          </p:cNvPr>
          <p:cNvSpPr>
            <a:spLocks noGrp="1" noChangeArrowheads="1"/>
          </p:cNvSpPr>
          <p:nvPr>
            <p:ph type="sldNum" sz="quarter" idx="12"/>
          </p:nvPr>
        </p:nvSpPr>
        <p:spPr/>
        <p:txBody>
          <a:bodyPr/>
          <a:lstStyle>
            <a:lvl1pPr>
              <a:defRPr/>
            </a:lvl1pPr>
          </a:lstStyle>
          <a:p>
            <a:fld id="{253495BC-CCD7-4DF7-8DEE-FB231259E2D8}" type="slidenum">
              <a:rPr lang="en-US" altLang="en-US"/>
              <a:pPr/>
              <a:t>‹#›</a:t>
            </a:fld>
            <a:endParaRPr lang="en-US" altLang="en-US"/>
          </a:p>
        </p:txBody>
      </p:sp>
    </p:spTree>
    <p:extLst>
      <p:ext uri="{BB962C8B-B14F-4D97-AF65-F5344CB8AC3E}">
        <p14:creationId xmlns:p14="http://schemas.microsoft.com/office/powerpoint/2010/main" val="386863356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B48A223-4432-4DCB-95DB-7A40E5FE48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08D6EBB-E1EC-4AA3-9AA4-FED5842CB0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3ACF588-5B97-4D44-A986-919B7E4F2479}"/>
              </a:ext>
            </a:extLst>
          </p:cNvPr>
          <p:cNvSpPr>
            <a:spLocks noGrp="1" noChangeArrowheads="1"/>
          </p:cNvSpPr>
          <p:nvPr>
            <p:ph type="sldNum" sz="quarter" idx="12"/>
          </p:nvPr>
        </p:nvSpPr>
        <p:spPr>
          <a:ln/>
        </p:spPr>
        <p:txBody>
          <a:bodyPr/>
          <a:lstStyle>
            <a:lvl1pPr>
              <a:defRPr/>
            </a:lvl1pPr>
          </a:lstStyle>
          <a:p>
            <a:fld id="{59B28A09-C090-4807-8A6D-F2F0958E8D04}" type="slidenum">
              <a:rPr lang="en-US" altLang="en-US"/>
              <a:pPr/>
              <a:t>‹#›</a:t>
            </a:fld>
            <a:endParaRPr lang="en-US" altLang="en-US"/>
          </a:p>
        </p:txBody>
      </p:sp>
    </p:spTree>
    <p:extLst>
      <p:ext uri="{BB962C8B-B14F-4D97-AF65-F5344CB8AC3E}">
        <p14:creationId xmlns:p14="http://schemas.microsoft.com/office/powerpoint/2010/main" val="21132073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50533C7-FB77-49D8-AB35-B7410F69152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082D2E0-949F-4D24-ADEC-92974A901D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D0FCF20-F8B2-4774-880B-9D1186E0F743}"/>
              </a:ext>
            </a:extLst>
          </p:cNvPr>
          <p:cNvSpPr>
            <a:spLocks noGrp="1" noChangeArrowheads="1"/>
          </p:cNvSpPr>
          <p:nvPr>
            <p:ph type="sldNum" sz="quarter" idx="12"/>
          </p:nvPr>
        </p:nvSpPr>
        <p:spPr>
          <a:ln/>
        </p:spPr>
        <p:txBody>
          <a:bodyPr/>
          <a:lstStyle>
            <a:lvl1pPr>
              <a:defRPr/>
            </a:lvl1pPr>
          </a:lstStyle>
          <a:p>
            <a:fld id="{2B3DA65F-5708-4348-8242-FB44681D46B8}" type="slidenum">
              <a:rPr lang="en-US" altLang="en-US"/>
              <a:pPr/>
              <a:t>‹#›</a:t>
            </a:fld>
            <a:endParaRPr lang="en-US" altLang="en-US"/>
          </a:p>
        </p:txBody>
      </p:sp>
    </p:spTree>
    <p:extLst>
      <p:ext uri="{BB962C8B-B14F-4D97-AF65-F5344CB8AC3E}">
        <p14:creationId xmlns:p14="http://schemas.microsoft.com/office/powerpoint/2010/main" val="396086837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70246C1-3E03-4E02-8AB3-DA1BFC9F6C9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585E536-D967-4C95-98B6-EFBDC2F033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C4C3C3F-8B92-4642-98AA-2ACA9CC9E418}"/>
              </a:ext>
            </a:extLst>
          </p:cNvPr>
          <p:cNvSpPr>
            <a:spLocks noGrp="1" noChangeArrowheads="1"/>
          </p:cNvSpPr>
          <p:nvPr>
            <p:ph type="sldNum" sz="quarter" idx="12"/>
          </p:nvPr>
        </p:nvSpPr>
        <p:spPr>
          <a:ln/>
        </p:spPr>
        <p:txBody>
          <a:bodyPr/>
          <a:lstStyle>
            <a:lvl1pPr>
              <a:defRPr/>
            </a:lvl1pPr>
          </a:lstStyle>
          <a:p>
            <a:fld id="{273F8A8A-9121-44E3-9D02-F3263F686337}" type="slidenum">
              <a:rPr lang="en-US" altLang="en-US"/>
              <a:pPr/>
              <a:t>‹#›</a:t>
            </a:fld>
            <a:endParaRPr lang="en-US" altLang="en-US"/>
          </a:p>
        </p:txBody>
      </p:sp>
    </p:spTree>
    <p:extLst>
      <p:ext uri="{BB962C8B-B14F-4D97-AF65-F5344CB8AC3E}">
        <p14:creationId xmlns:p14="http://schemas.microsoft.com/office/powerpoint/2010/main" val="337109260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E63EF41-2C6C-4F71-9B0F-6FC2DA4884C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22F927B-BEEA-4939-9C4B-2C4ABD947F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AF93353-9D38-4AE3-85E2-2E4C9D6193B3}"/>
              </a:ext>
            </a:extLst>
          </p:cNvPr>
          <p:cNvSpPr>
            <a:spLocks noGrp="1" noChangeArrowheads="1"/>
          </p:cNvSpPr>
          <p:nvPr>
            <p:ph type="sldNum" sz="quarter" idx="12"/>
          </p:nvPr>
        </p:nvSpPr>
        <p:spPr>
          <a:ln/>
        </p:spPr>
        <p:txBody>
          <a:bodyPr/>
          <a:lstStyle>
            <a:lvl1pPr>
              <a:defRPr/>
            </a:lvl1pPr>
          </a:lstStyle>
          <a:p>
            <a:fld id="{BA63FBB8-3ABC-4447-9021-B5DF49DE447E}" type="slidenum">
              <a:rPr lang="en-US" altLang="en-US"/>
              <a:pPr/>
              <a:t>‹#›</a:t>
            </a:fld>
            <a:endParaRPr lang="en-US" altLang="en-US"/>
          </a:p>
        </p:txBody>
      </p:sp>
    </p:spTree>
    <p:extLst>
      <p:ext uri="{BB962C8B-B14F-4D97-AF65-F5344CB8AC3E}">
        <p14:creationId xmlns:p14="http://schemas.microsoft.com/office/powerpoint/2010/main" val="426150365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C9B301E-C970-4693-98CC-B9FC5699717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DA6AF71-2FA4-4824-8E35-B5ACAC916D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FE520B4-4C5E-4B2D-9C3F-FBB1674110BA}"/>
              </a:ext>
            </a:extLst>
          </p:cNvPr>
          <p:cNvSpPr>
            <a:spLocks noGrp="1" noChangeArrowheads="1"/>
          </p:cNvSpPr>
          <p:nvPr>
            <p:ph type="sldNum" sz="quarter" idx="12"/>
          </p:nvPr>
        </p:nvSpPr>
        <p:spPr>
          <a:ln/>
        </p:spPr>
        <p:txBody>
          <a:bodyPr/>
          <a:lstStyle>
            <a:lvl1pPr>
              <a:defRPr/>
            </a:lvl1pPr>
          </a:lstStyle>
          <a:p>
            <a:fld id="{5AA6EF56-BE8D-40F0-A457-2D5C8877B1B8}" type="slidenum">
              <a:rPr lang="en-US" altLang="en-US"/>
              <a:pPr/>
              <a:t>‹#›</a:t>
            </a:fld>
            <a:endParaRPr lang="en-US" altLang="en-US"/>
          </a:p>
        </p:txBody>
      </p:sp>
    </p:spTree>
    <p:extLst>
      <p:ext uri="{BB962C8B-B14F-4D97-AF65-F5344CB8AC3E}">
        <p14:creationId xmlns:p14="http://schemas.microsoft.com/office/powerpoint/2010/main" val="164919428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8197052-C8C8-4127-86D2-0CF09F1D2C9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9599D2B-8289-4AA0-B66E-82C2BCD7DA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44CD8AA-4084-4C3B-9147-7FBDED754319}"/>
              </a:ext>
            </a:extLst>
          </p:cNvPr>
          <p:cNvSpPr>
            <a:spLocks noGrp="1" noChangeArrowheads="1"/>
          </p:cNvSpPr>
          <p:nvPr>
            <p:ph type="sldNum" sz="quarter" idx="12"/>
          </p:nvPr>
        </p:nvSpPr>
        <p:spPr>
          <a:ln/>
        </p:spPr>
        <p:txBody>
          <a:bodyPr/>
          <a:lstStyle>
            <a:lvl1pPr>
              <a:defRPr/>
            </a:lvl1pPr>
          </a:lstStyle>
          <a:p>
            <a:fld id="{659E5C77-6785-4074-95F4-53CF80F41D0F}" type="slidenum">
              <a:rPr lang="en-US" altLang="en-US"/>
              <a:pPr/>
              <a:t>‹#›</a:t>
            </a:fld>
            <a:endParaRPr lang="en-US" altLang="en-US"/>
          </a:p>
        </p:txBody>
      </p:sp>
    </p:spTree>
    <p:extLst>
      <p:ext uri="{BB962C8B-B14F-4D97-AF65-F5344CB8AC3E}">
        <p14:creationId xmlns:p14="http://schemas.microsoft.com/office/powerpoint/2010/main" val="228257296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382499F-751E-4E62-88F3-E96C412A96F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61256D7-F7A4-44EC-864B-F7FF0BA7A0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D365E00-F5C9-44BA-81C0-A09CF3526936}"/>
              </a:ext>
            </a:extLst>
          </p:cNvPr>
          <p:cNvSpPr>
            <a:spLocks noGrp="1" noChangeArrowheads="1"/>
          </p:cNvSpPr>
          <p:nvPr>
            <p:ph type="sldNum" sz="quarter" idx="12"/>
          </p:nvPr>
        </p:nvSpPr>
        <p:spPr>
          <a:ln/>
        </p:spPr>
        <p:txBody>
          <a:bodyPr/>
          <a:lstStyle>
            <a:lvl1pPr>
              <a:defRPr/>
            </a:lvl1pPr>
          </a:lstStyle>
          <a:p>
            <a:fld id="{64036707-DFA9-48F1-9A86-D01D62EBB49A}" type="slidenum">
              <a:rPr lang="en-US" altLang="en-US"/>
              <a:pPr/>
              <a:t>‹#›</a:t>
            </a:fld>
            <a:endParaRPr lang="en-US" altLang="en-US"/>
          </a:p>
        </p:txBody>
      </p:sp>
    </p:spTree>
    <p:extLst>
      <p:ext uri="{BB962C8B-B14F-4D97-AF65-F5344CB8AC3E}">
        <p14:creationId xmlns:p14="http://schemas.microsoft.com/office/powerpoint/2010/main" val="9439633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2A91B-30C2-4FF7-B92E-82DB4DC501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0642EC-7FA2-4970-89FC-D04CC99352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F8A1D92-EFA3-45BA-B3D1-F70D6034D806}"/>
              </a:ext>
            </a:extLst>
          </p:cNvPr>
          <p:cNvSpPr>
            <a:spLocks noGrp="1"/>
          </p:cNvSpPr>
          <p:nvPr>
            <p:ph type="dt" sz="half" idx="10"/>
          </p:nvPr>
        </p:nvSpPr>
        <p:spPr/>
        <p:txBody>
          <a:bodyPr/>
          <a:lstStyle/>
          <a:p>
            <a:fld id="{943C7210-5589-410D-A704-70AA7C1B20DD}" type="datetimeFigureOut">
              <a:rPr lang="en-US" smtClean="0"/>
              <a:t>4/25/2023</a:t>
            </a:fld>
            <a:endParaRPr lang="en-US"/>
          </a:p>
        </p:txBody>
      </p:sp>
      <p:sp>
        <p:nvSpPr>
          <p:cNvPr id="5" name="Footer Placeholder 4">
            <a:extLst>
              <a:ext uri="{FF2B5EF4-FFF2-40B4-BE49-F238E27FC236}">
                <a16:creationId xmlns:a16="http://schemas.microsoft.com/office/drawing/2014/main" id="{ECC9E210-D7D0-4053-B6CB-91609E69B4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BD6D7-7C36-49AF-83AD-C7642AD3323B}"/>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399020918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B18B770-DD30-4107-85C3-A47DA5EA0E7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7A0436F-DDEA-4D9F-855B-0B4058846D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B492632-8436-4112-8DF6-2FF40DB95E4E}"/>
              </a:ext>
            </a:extLst>
          </p:cNvPr>
          <p:cNvSpPr>
            <a:spLocks noGrp="1" noChangeArrowheads="1"/>
          </p:cNvSpPr>
          <p:nvPr>
            <p:ph type="sldNum" sz="quarter" idx="12"/>
          </p:nvPr>
        </p:nvSpPr>
        <p:spPr>
          <a:ln/>
        </p:spPr>
        <p:txBody>
          <a:bodyPr/>
          <a:lstStyle>
            <a:lvl1pPr>
              <a:defRPr/>
            </a:lvl1pPr>
          </a:lstStyle>
          <a:p>
            <a:fld id="{A03B6FDA-5544-4D78-B4B3-4754BFDC6144}" type="slidenum">
              <a:rPr lang="en-US" altLang="en-US"/>
              <a:pPr/>
              <a:t>‹#›</a:t>
            </a:fld>
            <a:endParaRPr lang="en-US" altLang="en-US"/>
          </a:p>
        </p:txBody>
      </p:sp>
    </p:spTree>
    <p:extLst>
      <p:ext uri="{BB962C8B-B14F-4D97-AF65-F5344CB8AC3E}">
        <p14:creationId xmlns:p14="http://schemas.microsoft.com/office/powerpoint/2010/main" val="85535089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896AFA0-1D9E-4658-AC47-B588EB466A9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00AA1E0-D4B3-4B03-842C-23B17879D8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1ACDAAE-9B04-4502-88F7-A8CEF6DD6B42}"/>
              </a:ext>
            </a:extLst>
          </p:cNvPr>
          <p:cNvSpPr>
            <a:spLocks noGrp="1" noChangeArrowheads="1"/>
          </p:cNvSpPr>
          <p:nvPr>
            <p:ph type="sldNum" sz="quarter" idx="12"/>
          </p:nvPr>
        </p:nvSpPr>
        <p:spPr>
          <a:ln/>
        </p:spPr>
        <p:txBody>
          <a:bodyPr/>
          <a:lstStyle>
            <a:lvl1pPr>
              <a:defRPr/>
            </a:lvl1pPr>
          </a:lstStyle>
          <a:p>
            <a:fld id="{A271E9F0-4CB0-4116-BE44-C81E382199D6}" type="slidenum">
              <a:rPr lang="en-US" altLang="en-US"/>
              <a:pPr/>
              <a:t>‹#›</a:t>
            </a:fld>
            <a:endParaRPr lang="en-US" altLang="en-US"/>
          </a:p>
        </p:txBody>
      </p:sp>
    </p:spTree>
    <p:extLst>
      <p:ext uri="{BB962C8B-B14F-4D97-AF65-F5344CB8AC3E}">
        <p14:creationId xmlns:p14="http://schemas.microsoft.com/office/powerpoint/2010/main" val="219170214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C6CED5C-17E7-4AA8-BB60-CDA56E7081C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F975840-4F95-4138-88AA-6ED0F1A736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7D9ABE-1553-4B16-8CF2-EF71CC3D6A50}"/>
              </a:ext>
            </a:extLst>
          </p:cNvPr>
          <p:cNvSpPr>
            <a:spLocks noGrp="1" noChangeArrowheads="1"/>
          </p:cNvSpPr>
          <p:nvPr>
            <p:ph type="sldNum" sz="quarter" idx="12"/>
          </p:nvPr>
        </p:nvSpPr>
        <p:spPr>
          <a:ln/>
        </p:spPr>
        <p:txBody>
          <a:bodyPr/>
          <a:lstStyle>
            <a:lvl1pPr>
              <a:defRPr/>
            </a:lvl1pPr>
          </a:lstStyle>
          <a:p>
            <a:fld id="{3D233F7C-FADB-4B76-9FA0-07B5B3300F46}" type="slidenum">
              <a:rPr lang="en-US" altLang="en-US"/>
              <a:pPr/>
              <a:t>‹#›</a:t>
            </a:fld>
            <a:endParaRPr lang="en-US" altLang="en-US"/>
          </a:p>
        </p:txBody>
      </p:sp>
    </p:spTree>
    <p:extLst>
      <p:ext uri="{BB962C8B-B14F-4D97-AF65-F5344CB8AC3E}">
        <p14:creationId xmlns:p14="http://schemas.microsoft.com/office/powerpoint/2010/main" val="390350629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5C7DC54-BB34-46A8-9AE7-A4E4465BBB8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E211A9A-E336-4EB1-BBAE-954BFBB474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EF83D48-8CFA-4127-ABD8-EBA7AF3FBFBF}"/>
              </a:ext>
            </a:extLst>
          </p:cNvPr>
          <p:cNvSpPr>
            <a:spLocks noGrp="1" noChangeArrowheads="1"/>
          </p:cNvSpPr>
          <p:nvPr>
            <p:ph type="sldNum" sz="quarter" idx="12"/>
          </p:nvPr>
        </p:nvSpPr>
        <p:spPr>
          <a:ln/>
        </p:spPr>
        <p:txBody>
          <a:bodyPr/>
          <a:lstStyle>
            <a:lvl1pPr>
              <a:defRPr/>
            </a:lvl1pPr>
          </a:lstStyle>
          <a:p>
            <a:fld id="{D54495FC-A0D1-4473-9A30-A95F665A844C}" type="slidenum">
              <a:rPr lang="en-US" altLang="en-US"/>
              <a:pPr/>
              <a:t>‹#›</a:t>
            </a:fld>
            <a:endParaRPr lang="en-US" altLang="en-US"/>
          </a:p>
        </p:txBody>
      </p:sp>
    </p:spTree>
    <p:extLst>
      <p:ext uri="{BB962C8B-B14F-4D97-AF65-F5344CB8AC3E}">
        <p14:creationId xmlns:p14="http://schemas.microsoft.com/office/powerpoint/2010/main" val="74395628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0C2A7819-CAC2-459A-B208-DA0CFDA38A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EF0732C-61EE-4191-97F5-5DAC0C4479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B19F75-8726-4BA8-9E71-BA8E15838474}"/>
              </a:ext>
            </a:extLst>
          </p:cNvPr>
          <p:cNvSpPr>
            <a:spLocks noGrp="1" noChangeArrowheads="1"/>
          </p:cNvSpPr>
          <p:nvPr>
            <p:ph type="sldNum" sz="quarter" idx="12"/>
          </p:nvPr>
        </p:nvSpPr>
        <p:spPr>
          <a:ln/>
        </p:spPr>
        <p:txBody>
          <a:bodyPr/>
          <a:lstStyle>
            <a:lvl1pPr>
              <a:defRPr/>
            </a:lvl1pPr>
          </a:lstStyle>
          <a:p>
            <a:fld id="{37786895-DD6F-4F18-A99D-CF027C243EF1}" type="slidenum">
              <a:rPr lang="en-US" altLang="en-US"/>
              <a:pPr/>
              <a:t>‹#›</a:t>
            </a:fld>
            <a:endParaRPr lang="en-US" altLang="en-US"/>
          </a:p>
        </p:txBody>
      </p:sp>
    </p:spTree>
    <p:extLst>
      <p:ext uri="{BB962C8B-B14F-4D97-AF65-F5344CB8AC3E}">
        <p14:creationId xmlns:p14="http://schemas.microsoft.com/office/powerpoint/2010/main" val="115976384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B161759F-B192-4DC9-9B25-A8CDF1D11A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AE8B57C-59DD-415C-8AE4-87B26CB06C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6DD1E04-5F79-42FC-A2CB-1129E0115A51}"/>
              </a:ext>
            </a:extLst>
          </p:cNvPr>
          <p:cNvSpPr>
            <a:spLocks noGrp="1" noChangeArrowheads="1"/>
          </p:cNvSpPr>
          <p:nvPr>
            <p:ph type="sldNum" sz="quarter" idx="12"/>
          </p:nvPr>
        </p:nvSpPr>
        <p:spPr>
          <a:ln/>
        </p:spPr>
        <p:txBody>
          <a:bodyPr/>
          <a:lstStyle>
            <a:lvl1pPr>
              <a:defRPr/>
            </a:lvl1pPr>
          </a:lstStyle>
          <a:p>
            <a:fld id="{53566222-D870-4B2B-B22C-5C59C5DF4A23}" type="slidenum">
              <a:rPr lang="en-US" altLang="en-US"/>
              <a:pPr/>
              <a:t>‹#›</a:t>
            </a:fld>
            <a:endParaRPr lang="en-US" altLang="en-US"/>
          </a:p>
        </p:txBody>
      </p:sp>
    </p:spTree>
    <p:extLst>
      <p:ext uri="{BB962C8B-B14F-4D97-AF65-F5344CB8AC3E}">
        <p14:creationId xmlns:p14="http://schemas.microsoft.com/office/powerpoint/2010/main" val="49349903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Rectangle 4">
            <a:extLst>
              <a:ext uri="{FF2B5EF4-FFF2-40B4-BE49-F238E27FC236}">
                <a16:creationId xmlns:a16="http://schemas.microsoft.com/office/drawing/2014/main" id="{6E55C93D-FB0A-4178-B3C1-07619EC7499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99BC7C2-EBF5-4780-82CF-43AA155CE2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62A0FFC-FE79-4C3C-B6A9-6C7EBBB51826}"/>
              </a:ext>
            </a:extLst>
          </p:cNvPr>
          <p:cNvSpPr>
            <a:spLocks noGrp="1" noChangeArrowheads="1"/>
          </p:cNvSpPr>
          <p:nvPr>
            <p:ph type="sldNum" sz="quarter" idx="12"/>
          </p:nvPr>
        </p:nvSpPr>
        <p:spPr>
          <a:ln/>
        </p:spPr>
        <p:txBody>
          <a:bodyPr/>
          <a:lstStyle>
            <a:lvl1pPr>
              <a:defRPr/>
            </a:lvl1pPr>
          </a:lstStyle>
          <a:p>
            <a:fld id="{095CEB93-AC64-43FA-A72D-40CAAB15F5BB}" type="slidenum">
              <a:rPr lang="en-US" altLang="en-US"/>
              <a:pPr/>
              <a:t>‹#›</a:t>
            </a:fld>
            <a:endParaRPr lang="en-US" altLang="en-US"/>
          </a:p>
        </p:txBody>
      </p:sp>
    </p:spTree>
    <p:extLst>
      <p:ext uri="{BB962C8B-B14F-4D97-AF65-F5344CB8AC3E}">
        <p14:creationId xmlns:p14="http://schemas.microsoft.com/office/powerpoint/2010/main" val="237992666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140CCF3-27C7-4BED-BC62-A3DB6266E68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98B051-1749-499A-8F50-E7F68FC691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563104B-358E-4BD5-8FC3-D4D1CC777051}"/>
              </a:ext>
            </a:extLst>
          </p:cNvPr>
          <p:cNvSpPr>
            <a:spLocks noGrp="1" noChangeArrowheads="1"/>
          </p:cNvSpPr>
          <p:nvPr>
            <p:ph type="sldNum" sz="quarter" idx="12"/>
          </p:nvPr>
        </p:nvSpPr>
        <p:spPr>
          <a:ln/>
        </p:spPr>
        <p:txBody>
          <a:bodyPr/>
          <a:lstStyle>
            <a:lvl1pPr>
              <a:defRPr/>
            </a:lvl1pPr>
          </a:lstStyle>
          <a:p>
            <a:fld id="{8167D79F-97E3-470D-8001-AC87A496EB7D}" type="slidenum">
              <a:rPr lang="en-US" altLang="en-US"/>
              <a:pPr/>
              <a:t>‹#›</a:t>
            </a:fld>
            <a:endParaRPr lang="en-US" altLang="en-US"/>
          </a:p>
        </p:txBody>
      </p:sp>
    </p:spTree>
    <p:extLst>
      <p:ext uri="{BB962C8B-B14F-4D97-AF65-F5344CB8AC3E}">
        <p14:creationId xmlns:p14="http://schemas.microsoft.com/office/powerpoint/2010/main" val="44411611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DCCA1D5E-9660-4305-8EFF-085E08ECDC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45A212-F400-4634-9D6F-E88FCE4DD4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B6F40BB-836F-4F61-84BF-A17433B6DF59}"/>
              </a:ext>
            </a:extLst>
          </p:cNvPr>
          <p:cNvSpPr>
            <a:spLocks noGrp="1" noChangeArrowheads="1"/>
          </p:cNvSpPr>
          <p:nvPr>
            <p:ph type="sldNum" sz="quarter" idx="12"/>
          </p:nvPr>
        </p:nvSpPr>
        <p:spPr>
          <a:ln/>
        </p:spPr>
        <p:txBody>
          <a:bodyPr/>
          <a:lstStyle>
            <a:lvl1pPr>
              <a:defRPr/>
            </a:lvl1pPr>
          </a:lstStyle>
          <a:p>
            <a:fld id="{5A533CA9-F005-4528-91F3-D1049326B048}" type="slidenum">
              <a:rPr lang="en-US" altLang="en-US"/>
              <a:pPr/>
              <a:t>‹#›</a:t>
            </a:fld>
            <a:endParaRPr lang="en-US" altLang="en-US"/>
          </a:p>
        </p:txBody>
      </p:sp>
    </p:spTree>
    <p:extLst>
      <p:ext uri="{BB962C8B-B14F-4D97-AF65-F5344CB8AC3E}">
        <p14:creationId xmlns:p14="http://schemas.microsoft.com/office/powerpoint/2010/main" val="1058809523"/>
      </p:ext>
    </p:extLst>
  </p:cSld>
  <p:clrMapOvr>
    <a:masterClrMapping/>
  </p:clrMapOvr>
  <p:transition spd="slow" advTm="16000">
    <p:random/>
    <p:sndAc>
      <p:stSnd>
        <p:snd r:embed="rId1" name="projctor.wav"/>
      </p:stSnd>
    </p:sndAc>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CB8377E-7408-45F5-B5FC-7AEFFC1EAE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CC768D8-54B9-4818-9D6B-39B33A66E2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ABE0043-ED31-4EF0-98AD-A0DA3CD6161F}"/>
              </a:ext>
            </a:extLst>
          </p:cNvPr>
          <p:cNvSpPr>
            <a:spLocks noGrp="1" noChangeArrowheads="1"/>
          </p:cNvSpPr>
          <p:nvPr>
            <p:ph type="sldNum" sz="quarter" idx="12"/>
          </p:nvPr>
        </p:nvSpPr>
        <p:spPr>
          <a:ln/>
        </p:spPr>
        <p:txBody>
          <a:bodyPr/>
          <a:lstStyle>
            <a:lvl1pPr>
              <a:defRPr/>
            </a:lvl1pPr>
          </a:lstStyle>
          <a:p>
            <a:fld id="{FAED14CF-90E6-46C8-BB68-A64AE445C0C2}" type="slidenum">
              <a:rPr lang="en-US" altLang="en-US"/>
              <a:pPr/>
              <a:t>‹#›</a:t>
            </a:fld>
            <a:endParaRPr lang="en-US" altLang="en-US"/>
          </a:p>
        </p:txBody>
      </p:sp>
    </p:spTree>
    <p:extLst>
      <p:ext uri="{BB962C8B-B14F-4D97-AF65-F5344CB8AC3E}">
        <p14:creationId xmlns:p14="http://schemas.microsoft.com/office/powerpoint/2010/main" val="3700258477"/>
      </p:ext>
    </p:extLst>
  </p:cSld>
  <p:clrMapOvr>
    <a:masterClrMapping/>
  </p:clrMapOvr>
  <p:transition spd="slow" advTm="16000">
    <p:random/>
    <p:sndAc>
      <p:stSnd>
        <p:snd r:embed="rId1" name="projctor.wav"/>
      </p:stSnd>
    </p:sndAc>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B3CF0-026D-45CA-B288-84A08467F6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8FFC5E-FB0A-46E9-A8C1-4356078D106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D08D53-8711-475D-BF01-E0BAAF03557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5B21DC-340C-48BC-AF17-3C393C6E3D94}"/>
              </a:ext>
            </a:extLst>
          </p:cNvPr>
          <p:cNvSpPr>
            <a:spLocks noGrp="1"/>
          </p:cNvSpPr>
          <p:nvPr>
            <p:ph type="dt" sz="half" idx="10"/>
          </p:nvPr>
        </p:nvSpPr>
        <p:spPr/>
        <p:txBody>
          <a:bodyPr/>
          <a:lstStyle/>
          <a:p>
            <a:fld id="{943C7210-5589-410D-A704-70AA7C1B20DD}" type="datetimeFigureOut">
              <a:rPr lang="en-US" smtClean="0"/>
              <a:t>4/25/2023</a:t>
            </a:fld>
            <a:endParaRPr lang="en-US"/>
          </a:p>
        </p:txBody>
      </p:sp>
      <p:sp>
        <p:nvSpPr>
          <p:cNvPr id="6" name="Footer Placeholder 5">
            <a:extLst>
              <a:ext uri="{FF2B5EF4-FFF2-40B4-BE49-F238E27FC236}">
                <a16:creationId xmlns:a16="http://schemas.microsoft.com/office/drawing/2014/main" id="{0E3CCEAE-00DB-4DD3-943B-28E9EAFAD5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2755B4-2139-4B2D-81A1-2B5D61971FE4}"/>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257238516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D7C8DE0-B769-489E-A25A-375F6875CF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CC5398-EBEE-4536-B0EB-5D671ABAB7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0352CE6-B11E-44A0-8AA7-7F9554E06E45}"/>
              </a:ext>
            </a:extLst>
          </p:cNvPr>
          <p:cNvSpPr>
            <a:spLocks noGrp="1" noChangeArrowheads="1"/>
          </p:cNvSpPr>
          <p:nvPr>
            <p:ph type="sldNum" sz="quarter" idx="12"/>
          </p:nvPr>
        </p:nvSpPr>
        <p:spPr>
          <a:ln/>
        </p:spPr>
        <p:txBody>
          <a:bodyPr/>
          <a:lstStyle>
            <a:lvl1pPr>
              <a:defRPr/>
            </a:lvl1pPr>
          </a:lstStyle>
          <a:p>
            <a:fld id="{61016DB2-0ABB-4662-8C9A-DB7957AA3A4D}" type="slidenum">
              <a:rPr lang="en-US" altLang="en-US"/>
              <a:pPr/>
              <a:t>‹#›</a:t>
            </a:fld>
            <a:endParaRPr lang="en-US" altLang="en-US"/>
          </a:p>
        </p:txBody>
      </p:sp>
    </p:spTree>
    <p:extLst>
      <p:ext uri="{BB962C8B-B14F-4D97-AF65-F5344CB8AC3E}">
        <p14:creationId xmlns:p14="http://schemas.microsoft.com/office/powerpoint/2010/main" val="3290365535"/>
      </p:ext>
    </p:extLst>
  </p:cSld>
  <p:clrMapOvr>
    <a:masterClrMapping/>
  </p:clrMapOvr>
  <p:transition spd="slow" advTm="16000">
    <p:random/>
    <p:sndAc>
      <p:stSnd>
        <p:snd r:embed="rId1" name="projctor.wav"/>
      </p:stSnd>
    </p:sndAc>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FACACA5-32DB-41DA-AE93-09C5C6EC48E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B976FF2-45F6-4E2E-88B5-F7F1ADC592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EEA79D9-F5C8-4C99-BEDF-F2C5AC3475AE}"/>
              </a:ext>
            </a:extLst>
          </p:cNvPr>
          <p:cNvSpPr>
            <a:spLocks noGrp="1" noChangeArrowheads="1"/>
          </p:cNvSpPr>
          <p:nvPr>
            <p:ph type="sldNum" sz="quarter" idx="12"/>
          </p:nvPr>
        </p:nvSpPr>
        <p:spPr>
          <a:ln/>
        </p:spPr>
        <p:txBody>
          <a:bodyPr/>
          <a:lstStyle>
            <a:lvl1pPr>
              <a:defRPr/>
            </a:lvl1pPr>
          </a:lstStyle>
          <a:p>
            <a:fld id="{18F0F85D-555B-4702-9EFF-ED946D1FA314}" type="slidenum">
              <a:rPr lang="en-US" altLang="en-US"/>
              <a:pPr/>
              <a:t>‹#›</a:t>
            </a:fld>
            <a:endParaRPr lang="en-US" altLang="en-US"/>
          </a:p>
        </p:txBody>
      </p:sp>
    </p:spTree>
    <p:extLst>
      <p:ext uri="{BB962C8B-B14F-4D97-AF65-F5344CB8AC3E}">
        <p14:creationId xmlns:p14="http://schemas.microsoft.com/office/powerpoint/2010/main" val="77556029"/>
      </p:ext>
    </p:extLst>
  </p:cSld>
  <p:clrMapOvr>
    <a:masterClrMapping/>
  </p:clrMapOvr>
  <p:transition spd="slow" advTm="16000">
    <p:random/>
    <p:sndAc>
      <p:stSnd>
        <p:snd r:embed="rId1" name="projctor.wav"/>
      </p:stSnd>
    </p:sndAc>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B9EEA4A-7CA3-49A9-A1C3-81C0EA1798D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2892685-FFDB-46AB-9C14-FA8D6A51D2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2298C9E-8D76-4190-9069-AC72F872B60B}"/>
              </a:ext>
            </a:extLst>
          </p:cNvPr>
          <p:cNvSpPr>
            <a:spLocks noGrp="1" noChangeArrowheads="1"/>
          </p:cNvSpPr>
          <p:nvPr>
            <p:ph type="sldNum" sz="quarter" idx="12"/>
          </p:nvPr>
        </p:nvSpPr>
        <p:spPr>
          <a:ln/>
        </p:spPr>
        <p:txBody>
          <a:bodyPr/>
          <a:lstStyle>
            <a:lvl1pPr>
              <a:defRPr/>
            </a:lvl1pPr>
          </a:lstStyle>
          <a:p>
            <a:fld id="{BB5633B9-3A1D-40F1-8C01-F6A4FB477DE6}" type="slidenum">
              <a:rPr lang="en-US" altLang="en-US"/>
              <a:pPr/>
              <a:t>‹#›</a:t>
            </a:fld>
            <a:endParaRPr lang="en-US" altLang="en-US"/>
          </a:p>
        </p:txBody>
      </p:sp>
    </p:spTree>
    <p:extLst>
      <p:ext uri="{BB962C8B-B14F-4D97-AF65-F5344CB8AC3E}">
        <p14:creationId xmlns:p14="http://schemas.microsoft.com/office/powerpoint/2010/main" val="1618776281"/>
      </p:ext>
    </p:extLst>
  </p:cSld>
  <p:clrMapOvr>
    <a:masterClrMapping/>
  </p:clrMapOvr>
  <p:transition spd="slow" advTm="16000">
    <p:random/>
    <p:sndAc>
      <p:stSnd>
        <p:snd r:embed="rId1" name="projctor.wav"/>
      </p:stSnd>
    </p:sndAc>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638223E-6F1F-4182-A805-A949D81A593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23F440E-7E6C-46C9-8BFD-7B486033E1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DBC58DC-B8C8-41E1-8643-F380394E2226}"/>
              </a:ext>
            </a:extLst>
          </p:cNvPr>
          <p:cNvSpPr>
            <a:spLocks noGrp="1" noChangeArrowheads="1"/>
          </p:cNvSpPr>
          <p:nvPr>
            <p:ph type="sldNum" sz="quarter" idx="12"/>
          </p:nvPr>
        </p:nvSpPr>
        <p:spPr>
          <a:ln/>
        </p:spPr>
        <p:txBody>
          <a:bodyPr/>
          <a:lstStyle>
            <a:lvl1pPr>
              <a:defRPr/>
            </a:lvl1pPr>
          </a:lstStyle>
          <a:p>
            <a:fld id="{91EBBFA2-1BE1-48A7-9E07-7A975C017DCD}" type="slidenum">
              <a:rPr lang="en-US" altLang="en-US"/>
              <a:pPr/>
              <a:t>‹#›</a:t>
            </a:fld>
            <a:endParaRPr lang="en-US" altLang="en-US"/>
          </a:p>
        </p:txBody>
      </p:sp>
    </p:spTree>
    <p:extLst>
      <p:ext uri="{BB962C8B-B14F-4D97-AF65-F5344CB8AC3E}">
        <p14:creationId xmlns:p14="http://schemas.microsoft.com/office/powerpoint/2010/main" val="242579291"/>
      </p:ext>
    </p:extLst>
  </p:cSld>
  <p:clrMapOvr>
    <a:masterClrMapping/>
  </p:clrMapOvr>
  <p:transition spd="slow" advTm="16000">
    <p:random/>
    <p:sndAc>
      <p:stSnd>
        <p:snd r:embed="rId1" name="projctor.wav"/>
      </p:stSnd>
    </p:sndAc>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9C96E59-4D02-4315-994A-33D72D14288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9ED2A9E-2857-4D06-99EF-7A9A26086C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08E4E52-0873-4720-B813-6C8579E34D7D}"/>
              </a:ext>
            </a:extLst>
          </p:cNvPr>
          <p:cNvSpPr>
            <a:spLocks noGrp="1" noChangeArrowheads="1"/>
          </p:cNvSpPr>
          <p:nvPr>
            <p:ph type="sldNum" sz="quarter" idx="12"/>
          </p:nvPr>
        </p:nvSpPr>
        <p:spPr>
          <a:ln/>
        </p:spPr>
        <p:txBody>
          <a:bodyPr/>
          <a:lstStyle>
            <a:lvl1pPr>
              <a:defRPr/>
            </a:lvl1pPr>
          </a:lstStyle>
          <a:p>
            <a:fld id="{DC8A7D94-F442-4446-9567-327F1B1FF928}" type="slidenum">
              <a:rPr lang="en-US" altLang="en-US"/>
              <a:pPr/>
              <a:t>‹#›</a:t>
            </a:fld>
            <a:endParaRPr lang="en-US" altLang="en-US"/>
          </a:p>
        </p:txBody>
      </p:sp>
    </p:spTree>
    <p:extLst>
      <p:ext uri="{BB962C8B-B14F-4D97-AF65-F5344CB8AC3E}">
        <p14:creationId xmlns:p14="http://schemas.microsoft.com/office/powerpoint/2010/main" val="3699110942"/>
      </p:ext>
    </p:extLst>
  </p:cSld>
  <p:clrMapOvr>
    <a:masterClrMapping/>
  </p:clrMapOvr>
  <p:transition spd="slow" advTm="16000">
    <p:random/>
    <p:sndAc>
      <p:stSnd>
        <p:snd r:embed="rId1" name="projctor.wav"/>
      </p:stSnd>
    </p:sndAc>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0E7A4B5-C79B-46C0-988B-8EEEA0A6A3D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B99FA5-956D-412D-B6C7-18971B4C06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A9A443C-F87B-4EF9-8C66-160A91AEFF60}"/>
              </a:ext>
            </a:extLst>
          </p:cNvPr>
          <p:cNvSpPr>
            <a:spLocks noGrp="1" noChangeArrowheads="1"/>
          </p:cNvSpPr>
          <p:nvPr>
            <p:ph type="sldNum" sz="quarter" idx="12"/>
          </p:nvPr>
        </p:nvSpPr>
        <p:spPr>
          <a:ln/>
        </p:spPr>
        <p:txBody>
          <a:bodyPr/>
          <a:lstStyle>
            <a:lvl1pPr>
              <a:defRPr/>
            </a:lvl1pPr>
          </a:lstStyle>
          <a:p>
            <a:fld id="{07150850-529B-40B7-873D-B02A7EB66B61}" type="slidenum">
              <a:rPr lang="en-US" altLang="en-US"/>
              <a:pPr/>
              <a:t>‹#›</a:t>
            </a:fld>
            <a:endParaRPr lang="en-US" altLang="en-US"/>
          </a:p>
        </p:txBody>
      </p:sp>
    </p:spTree>
    <p:extLst>
      <p:ext uri="{BB962C8B-B14F-4D97-AF65-F5344CB8AC3E}">
        <p14:creationId xmlns:p14="http://schemas.microsoft.com/office/powerpoint/2010/main" val="3949595586"/>
      </p:ext>
    </p:extLst>
  </p:cSld>
  <p:clrMapOvr>
    <a:masterClrMapping/>
  </p:clrMapOvr>
  <p:transition spd="slow" advTm="16000">
    <p:random/>
    <p:sndAc>
      <p:stSnd>
        <p:snd r:embed="rId1" name="projctor.wav"/>
      </p:stSnd>
    </p:sndAc>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3E89816-D305-4253-A2BF-CAA1293BBE8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965E210-1EA2-479F-815F-EF29FB3E51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B60BB79-B1D7-4F66-BFDC-D0C8CDDAF5D4}"/>
              </a:ext>
            </a:extLst>
          </p:cNvPr>
          <p:cNvSpPr>
            <a:spLocks noGrp="1" noChangeArrowheads="1"/>
          </p:cNvSpPr>
          <p:nvPr>
            <p:ph type="sldNum" sz="quarter" idx="12"/>
          </p:nvPr>
        </p:nvSpPr>
        <p:spPr>
          <a:ln/>
        </p:spPr>
        <p:txBody>
          <a:bodyPr/>
          <a:lstStyle>
            <a:lvl1pPr>
              <a:defRPr/>
            </a:lvl1pPr>
          </a:lstStyle>
          <a:p>
            <a:fld id="{DC2E28A3-5976-4F23-BE60-536AEDF0EA44}" type="slidenum">
              <a:rPr lang="en-US" altLang="en-US"/>
              <a:pPr/>
              <a:t>‹#›</a:t>
            </a:fld>
            <a:endParaRPr lang="en-US" altLang="en-US"/>
          </a:p>
        </p:txBody>
      </p:sp>
    </p:spTree>
    <p:extLst>
      <p:ext uri="{BB962C8B-B14F-4D97-AF65-F5344CB8AC3E}">
        <p14:creationId xmlns:p14="http://schemas.microsoft.com/office/powerpoint/2010/main" val="1292089428"/>
      </p:ext>
    </p:extLst>
  </p:cSld>
  <p:clrMapOvr>
    <a:masterClrMapping/>
  </p:clrMapOvr>
  <p:transition spd="slow" advTm="16000">
    <p:random/>
    <p:sndAc>
      <p:stSnd>
        <p:snd r:embed="rId1" name="projctor.wav"/>
      </p:stSnd>
    </p:sndAc>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4BC4BFB-4327-4162-AFC6-C8F9BC6E9E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F7286B-8C01-4E9B-999A-7227BAB19D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866177B-6B97-496B-B176-289540AE32BB}"/>
              </a:ext>
            </a:extLst>
          </p:cNvPr>
          <p:cNvSpPr>
            <a:spLocks noGrp="1" noChangeArrowheads="1"/>
          </p:cNvSpPr>
          <p:nvPr>
            <p:ph type="sldNum" sz="quarter" idx="12"/>
          </p:nvPr>
        </p:nvSpPr>
        <p:spPr>
          <a:ln/>
        </p:spPr>
        <p:txBody>
          <a:bodyPr/>
          <a:lstStyle>
            <a:lvl1pPr>
              <a:defRPr/>
            </a:lvl1pPr>
          </a:lstStyle>
          <a:p>
            <a:fld id="{AEBD7BA9-4BEB-4FDC-8494-3607F56518EA}" type="slidenum">
              <a:rPr lang="en-US" altLang="en-US"/>
              <a:pPr/>
              <a:t>‹#›</a:t>
            </a:fld>
            <a:endParaRPr lang="en-US" altLang="en-US"/>
          </a:p>
        </p:txBody>
      </p:sp>
    </p:spTree>
    <p:extLst>
      <p:ext uri="{BB962C8B-B14F-4D97-AF65-F5344CB8AC3E}">
        <p14:creationId xmlns:p14="http://schemas.microsoft.com/office/powerpoint/2010/main" val="703885021"/>
      </p:ext>
    </p:extLst>
  </p:cSld>
  <p:clrMapOvr>
    <a:masterClrMapping/>
  </p:clrMapOvr>
  <p:transition spd="slow" advTm="16000">
    <p:random/>
    <p:sndAc>
      <p:stSnd>
        <p:snd r:embed="rId1" name="projctor.wav"/>
      </p:stSnd>
    </p:sndAc>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CDDEF54-8C66-4A72-ADA0-AF6B6E5FA4F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59ACD61-AA40-461B-87C4-701D3C00A1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DFA88C4-1411-4500-9BA0-0EEC846B5C3C}"/>
              </a:ext>
            </a:extLst>
          </p:cNvPr>
          <p:cNvSpPr>
            <a:spLocks noGrp="1" noChangeArrowheads="1"/>
          </p:cNvSpPr>
          <p:nvPr>
            <p:ph type="sldNum" sz="quarter" idx="12"/>
          </p:nvPr>
        </p:nvSpPr>
        <p:spPr>
          <a:ln/>
        </p:spPr>
        <p:txBody>
          <a:bodyPr/>
          <a:lstStyle>
            <a:lvl1pPr>
              <a:defRPr/>
            </a:lvl1pPr>
          </a:lstStyle>
          <a:p>
            <a:fld id="{57A0EA35-D580-49E0-8D8D-F04CAC858D81}" type="slidenum">
              <a:rPr lang="en-US" altLang="en-US"/>
              <a:pPr/>
              <a:t>‹#›</a:t>
            </a:fld>
            <a:endParaRPr lang="en-US" altLang="en-US"/>
          </a:p>
        </p:txBody>
      </p:sp>
    </p:spTree>
    <p:extLst>
      <p:ext uri="{BB962C8B-B14F-4D97-AF65-F5344CB8AC3E}">
        <p14:creationId xmlns:p14="http://schemas.microsoft.com/office/powerpoint/2010/main" val="3851834704"/>
      </p:ext>
    </p:extLst>
  </p:cSld>
  <p:clrMapOvr>
    <a:masterClrMapping/>
  </p:clrMapOvr>
  <p:transition spd="slow" advTm="16000">
    <p:random/>
    <p:sndAc>
      <p:stSnd>
        <p:snd r:embed="rId1" name="projctor.wav"/>
      </p:stSnd>
    </p:sndAc>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0F4114A3-884D-4F6F-BF17-FA634C01B8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19729D-1C4B-44B1-BBF9-33325C6E14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637FEB1-97CF-4F8E-BD52-745628AFEAE2}"/>
              </a:ext>
            </a:extLst>
          </p:cNvPr>
          <p:cNvSpPr>
            <a:spLocks noGrp="1" noChangeArrowheads="1"/>
          </p:cNvSpPr>
          <p:nvPr>
            <p:ph type="sldNum" sz="quarter" idx="12"/>
          </p:nvPr>
        </p:nvSpPr>
        <p:spPr>
          <a:ln/>
        </p:spPr>
        <p:txBody>
          <a:bodyPr/>
          <a:lstStyle>
            <a:lvl1pPr>
              <a:defRPr/>
            </a:lvl1pPr>
          </a:lstStyle>
          <a:p>
            <a:fld id="{78305EE6-7C2B-4290-85BC-190C67F721AC}" type="slidenum">
              <a:rPr lang="en-US" altLang="en-US"/>
              <a:pPr/>
              <a:t>‹#›</a:t>
            </a:fld>
            <a:endParaRPr lang="en-US" altLang="en-US"/>
          </a:p>
        </p:txBody>
      </p:sp>
    </p:spTree>
    <p:extLst>
      <p:ext uri="{BB962C8B-B14F-4D97-AF65-F5344CB8AC3E}">
        <p14:creationId xmlns:p14="http://schemas.microsoft.com/office/powerpoint/2010/main" val="1844962144"/>
      </p:ext>
    </p:extLst>
  </p:cSld>
  <p:clrMapOvr>
    <a:masterClrMapping/>
  </p:clrMapOvr>
  <p:transition spd="slow" advTm="16000">
    <p:random/>
    <p:sndAc>
      <p:stSnd>
        <p:snd r:embed="rId1" name="projctor.wav"/>
      </p:stSnd>
    </p:sndAc>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06D9E-FEE8-4695-B135-8AAEDF8B54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F4687F-1AB4-4BF1-9B1B-C55B5829D2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CAC4FB6-0173-4868-A643-9E8C019BD2D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36B839-3DD0-47D9-AB2F-CB14E24F2E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66F713E-DDC9-4CB2-A85C-6846BC54C36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5E59C1-31FE-415F-B41B-8A8913FB9A4C}"/>
              </a:ext>
            </a:extLst>
          </p:cNvPr>
          <p:cNvSpPr>
            <a:spLocks noGrp="1"/>
          </p:cNvSpPr>
          <p:nvPr>
            <p:ph type="dt" sz="half" idx="10"/>
          </p:nvPr>
        </p:nvSpPr>
        <p:spPr/>
        <p:txBody>
          <a:bodyPr/>
          <a:lstStyle/>
          <a:p>
            <a:fld id="{943C7210-5589-410D-A704-70AA7C1B20DD}" type="datetimeFigureOut">
              <a:rPr lang="en-US" smtClean="0"/>
              <a:t>4/25/2023</a:t>
            </a:fld>
            <a:endParaRPr lang="en-US"/>
          </a:p>
        </p:txBody>
      </p:sp>
      <p:sp>
        <p:nvSpPr>
          <p:cNvPr id="8" name="Footer Placeholder 7">
            <a:extLst>
              <a:ext uri="{FF2B5EF4-FFF2-40B4-BE49-F238E27FC236}">
                <a16:creationId xmlns:a16="http://schemas.microsoft.com/office/drawing/2014/main" id="{79D2EE0F-8F31-411B-826A-A986DAB9F3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ABBE3A-92AB-45EC-BC75-0D3AD75A86FD}"/>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9654957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8FD9C86-403A-4F18-A630-845B4D75D9C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F99F3AD-2326-4084-B1E4-49D61AB60B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ED3E8CB-7077-4C40-8DA2-2F0B848E329D}"/>
              </a:ext>
            </a:extLst>
          </p:cNvPr>
          <p:cNvSpPr>
            <a:spLocks noGrp="1" noChangeArrowheads="1"/>
          </p:cNvSpPr>
          <p:nvPr>
            <p:ph type="sldNum" sz="quarter" idx="12"/>
          </p:nvPr>
        </p:nvSpPr>
        <p:spPr>
          <a:ln/>
        </p:spPr>
        <p:txBody>
          <a:bodyPr/>
          <a:lstStyle>
            <a:lvl1pPr>
              <a:defRPr/>
            </a:lvl1pPr>
          </a:lstStyle>
          <a:p>
            <a:fld id="{59CB7DC7-D68F-4E48-B8CC-004FBFEC390A}" type="slidenum">
              <a:rPr lang="en-US" altLang="en-US"/>
              <a:pPr/>
              <a:t>‹#›</a:t>
            </a:fld>
            <a:endParaRPr lang="en-US" altLang="en-US"/>
          </a:p>
        </p:txBody>
      </p:sp>
    </p:spTree>
    <p:extLst>
      <p:ext uri="{BB962C8B-B14F-4D97-AF65-F5344CB8AC3E}">
        <p14:creationId xmlns:p14="http://schemas.microsoft.com/office/powerpoint/2010/main" val="1657561072"/>
      </p:ext>
    </p:extLst>
  </p:cSld>
  <p:clrMapOvr>
    <a:masterClrMapping/>
  </p:clrMapOvr>
  <p:transition spd="slow" advTm="16000">
    <p:random/>
    <p:sndAc>
      <p:stSnd>
        <p:snd r:embed="rId1" name="projctor.wav"/>
      </p:stSnd>
    </p:sndAc>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5F17684F-1997-4CF0-9BE0-C70900DAEC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458908-0ED3-4758-B372-E42876420A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75E3FB4-CBD8-4A39-9A5B-7508C0F79875}"/>
              </a:ext>
            </a:extLst>
          </p:cNvPr>
          <p:cNvSpPr>
            <a:spLocks noGrp="1" noChangeArrowheads="1"/>
          </p:cNvSpPr>
          <p:nvPr>
            <p:ph type="sldNum" sz="quarter" idx="12"/>
          </p:nvPr>
        </p:nvSpPr>
        <p:spPr>
          <a:ln/>
        </p:spPr>
        <p:txBody>
          <a:bodyPr/>
          <a:lstStyle>
            <a:lvl1pPr>
              <a:defRPr/>
            </a:lvl1pPr>
          </a:lstStyle>
          <a:p>
            <a:fld id="{AB096461-5CDE-4380-A66A-1F7BA4061404}" type="slidenum">
              <a:rPr lang="en-US" altLang="en-US"/>
              <a:pPr/>
              <a:t>‹#›</a:t>
            </a:fld>
            <a:endParaRPr lang="en-US" altLang="en-US"/>
          </a:p>
        </p:txBody>
      </p:sp>
    </p:spTree>
    <p:extLst>
      <p:ext uri="{BB962C8B-B14F-4D97-AF65-F5344CB8AC3E}">
        <p14:creationId xmlns:p14="http://schemas.microsoft.com/office/powerpoint/2010/main" val="3982732027"/>
      </p:ext>
    </p:extLst>
  </p:cSld>
  <p:clrMapOvr>
    <a:masterClrMapping/>
  </p:clrMapOvr>
  <p:transition spd="slow" advTm="16000">
    <p:random/>
    <p:sndAc>
      <p:stSnd>
        <p:snd r:embed="rId1" name="projctor.wav"/>
      </p:stSnd>
    </p:sndAc>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01B4123-7EC5-412D-B70B-7DBBB355CFD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D6C5E95-2ECB-4114-8E2B-C41A27E0CE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C7FF32E-5B1F-4793-AA24-0D0738447D39}"/>
              </a:ext>
            </a:extLst>
          </p:cNvPr>
          <p:cNvSpPr>
            <a:spLocks noGrp="1" noChangeArrowheads="1"/>
          </p:cNvSpPr>
          <p:nvPr>
            <p:ph type="sldNum" sz="quarter" idx="12"/>
          </p:nvPr>
        </p:nvSpPr>
        <p:spPr>
          <a:ln/>
        </p:spPr>
        <p:txBody>
          <a:bodyPr/>
          <a:lstStyle>
            <a:lvl1pPr>
              <a:defRPr/>
            </a:lvl1pPr>
          </a:lstStyle>
          <a:p>
            <a:fld id="{C9BBA2A4-6A7A-471D-BD23-25F394B1AC9F}" type="slidenum">
              <a:rPr lang="en-US" altLang="en-US"/>
              <a:pPr/>
              <a:t>‹#›</a:t>
            </a:fld>
            <a:endParaRPr lang="en-US" altLang="en-US"/>
          </a:p>
        </p:txBody>
      </p:sp>
    </p:spTree>
    <p:extLst>
      <p:ext uri="{BB962C8B-B14F-4D97-AF65-F5344CB8AC3E}">
        <p14:creationId xmlns:p14="http://schemas.microsoft.com/office/powerpoint/2010/main" val="3954533068"/>
      </p:ext>
    </p:extLst>
  </p:cSld>
  <p:clrMapOvr>
    <a:masterClrMapping/>
  </p:clrMapOvr>
  <p:transition spd="slow" advTm="16000">
    <p:random/>
    <p:sndAc>
      <p:stSnd>
        <p:snd r:embed="rId1" name="projctor.wav"/>
      </p:stSnd>
    </p:sndAc>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1D1D8F7-194D-4EE7-BD62-900CE895801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C77113F-BB05-438F-B1EE-E59A40378F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DC9A7CB-82E1-48B4-BE76-D68F62185D3F}"/>
              </a:ext>
            </a:extLst>
          </p:cNvPr>
          <p:cNvSpPr>
            <a:spLocks noGrp="1" noChangeArrowheads="1"/>
          </p:cNvSpPr>
          <p:nvPr>
            <p:ph type="sldNum" sz="quarter" idx="12"/>
          </p:nvPr>
        </p:nvSpPr>
        <p:spPr>
          <a:ln/>
        </p:spPr>
        <p:txBody>
          <a:bodyPr/>
          <a:lstStyle>
            <a:lvl1pPr>
              <a:defRPr/>
            </a:lvl1pPr>
          </a:lstStyle>
          <a:p>
            <a:fld id="{06212B64-4912-4434-B90F-5544522D8194}" type="slidenum">
              <a:rPr lang="en-US" altLang="en-US"/>
              <a:pPr/>
              <a:t>‹#›</a:t>
            </a:fld>
            <a:endParaRPr lang="en-US" altLang="en-US"/>
          </a:p>
        </p:txBody>
      </p:sp>
    </p:spTree>
    <p:extLst>
      <p:ext uri="{BB962C8B-B14F-4D97-AF65-F5344CB8AC3E}">
        <p14:creationId xmlns:p14="http://schemas.microsoft.com/office/powerpoint/2010/main" val="3467440295"/>
      </p:ext>
    </p:extLst>
  </p:cSld>
  <p:clrMapOvr>
    <a:masterClrMapping/>
  </p:clrMapOvr>
  <p:transition spd="slow" advTm="16000">
    <p:random/>
    <p:sndAc>
      <p:stSnd>
        <p:snd r:embed="rId1" name="projctor.wav"/>
      </p:stSnd>
    </p:sndAc>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54FE17A-07AC-44CF-8546-E511150F68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13B9469-CBE6-4F7D-9446-2B8EEEA183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0695E23-AD60-4FC2-A833-6A7BA6B257DE}"/>
              </a:ext>
            </a:extLst>
          </p:cNvPr>
          <p:cNvSpPr>
            <a:spLocks noGrp="1" noChangeArrowheads="1"/>
          </p:cNvSpPr>
          <p:nvPr>
            <p:ph type="sldNum" sz="quarter" idx="12"/>
          </p:nvPr>
        </p:nvSpPr>
        <p:spPr>
          <a:ln/>
        </p:spPr>
        <p:txBody>
          <a:bodyPr/>
          <a:lstStyle>
            <a:lvl1pPr>
              <a:defRPr/>
            </a:lvl1pPr>
          </a:lstStyle>
          <a:p>
            <a:fld id="{CB305D02-CCE2-43E3-B7AB-32D351E955AA}" type="slidenum">
              <a:rPr lang="en-US" altLang="en-US"/>
              <a:pPr/>
              <a:t>‹#›</a:t>
            </a:fld>
            <a:endParaRPr lang="en-US" altLang="en-US"/>
          </a:p>
        </p:txBody>
      </p:sp>
    </p:spTree>
    <p:extLst>
      <p:ext uri="{BB962C8B-B14F-4D97-AF65-F5344CB8AC3E}">
        <p14:creationId xmlns:p14="http://schemas.microsoft.com/office/powerpoint/2010/main" val="2749479985"/>
      </p:ext>
    </p:extLst>
  </p:cSld>
  <p:clrMapOvr>
    <a:masterClrMapping/>
  </p:clrMapOvr>
  <p:transition spd="slow" advTm="16000">
    <p:random/>
    <p:sndAc>
      <p:stSnd>
        <p:snd r:embed="rId1" name="projctor.wav"/>
      </p:stSnd>
    </p:sndAc>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38E6CCC0-CF34-4765-B655-66725D3425C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8C3960-F6EB-4108-9D0C-1CBDF3907F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61BE5F8-340A-435B-9E46-C0AA79980EE2}"/>
              </a:ext>
            </a:extLst>
          </p:cNvPr>
          <p:cNvSpPr>
            <a:spLocks noGrp="1" noChangeArrowheads="1"/>
          </p:cNvSpPr>
          <p:nvPr>
            <p:ph type="sldNum" sz="quarter" idx="12"/>
          </p:nvPr>
        </p:nvSpPr>
        <p:spPr>
          <a:ln/>
        </p:spPr>
        <p:txBody>
          <a:bodyPr/>
          <a:lstStyle>
            <a:lvl1pPr>
              <a:defRPr/>
            </a:lvl1pPr>
          </a:lstStyle>
          <a:p>
            <a:fld id="{379AB1BE-B1A0-4BAF-8577-243C57492445}" type="slidenum">
              <a:rPr lang="en-US" altLang="en-US"/>
              <a:pPr/>
              <a:t>‹#›</a:t>
            </a:fld>
            <a:endParaRPr lang="en-US" altLang="en-US"/>
          </a:p>
        </p:txBody>
      </p:sp>
    </p:spTree>
    <p:extLst>
      <p:ext uri="{BB962C8B-B14F-4D97-AF65-F5344CB8AC3E}">
        <p14:creationId xmlns:p14="http://schemas.microsoft.com/office/powerpoint/2010/main" val="376162169"/>
      </p:ext>
    </p:extLst>
  </p:cSld>
  <p:clrMapOvr>
    <a:masterClrMapping/>
  </p:clrMapOvr>
  <p:transition spd="slow" advTm="16000">
    <p:random/>
    <p:sndAc>
      <p:stSnd>
        <p:snd r:embed="rId1" name="projctor.wav"/>
      </p:stSnd>
    </p:sndAc>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5626E9E-07E3-43F5-8267-E5F4BF7C25F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456828C-CFD3-40C1-B8C6-2A44C4D85F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36EAAB0-124A-42F0-8E67-38D2DBE1872C}"/>
              </a:ext>
            </a:extLst>
          </p:cNvPr>
          <p:cNvSpPr>
            <a:spLocks noGrp="1" noChangeArrowheads="1"/>
          </p:cNvSpPr>
          <p:nvPr>
            <p:ph type="sldNum" sz="quarter" idx="12"/>
          </p:nvPr>
        </p:nvSpPr>
        <p:spPr>
          <a:ln/>
        </p:spPr>
        <p:txBody>
          <a:bodyPr/>
          <a:lstStyle>
            <a:lvl1pPr>
              <a:defRPr/>
            </a:lvl1pPr>
          </a:lstStyle>
          <a:p>
            <a:fld id="{9D63232B-C690-4357-BF6D-B39983A977D7}" type="slidenum">
              <a:rPr lang="en-US" altLang="en-US"/>
              <a:pPr/>
              <a:t>‹#›</a:t>
            </a:fld>
            <a:endParaRPr lang="en-US" altLang="en-US"/>
          </a:p>
        </p:txBody>
      </p:sp>
    </p:spTree>
    <p:extLst>
      <p:ext uri="{BB962C8B-B14F-4D97-AF65-F5344CB8AC3E}">
        <p14:creationId xmlns:p14="http://schemas.microsoft.com/office/powerpoint/2010/main" val="1972260247"/>
      </p:ext>
    </p:extLst>
  </p:cSld>
  <p:clrMapOvr>
    <a:masterClrMapping/>
  </p:clrMapOvr>
  <p:transition spd="slow" advTm="16000">
    <p:random/>
    <p:sndAc>
      <p:stSnd>
        <p:snd r:embed="rId1" name="projctor.wav"/>
      </p:stSnd>
    </p:sndAc>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597393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128811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8877517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E8677-49E7-4AA9-8602-0D8926AED8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4691CD-6555-4BFF-A5A3-240A9C532756}"/>
              </a:ext>
            </a:extLst>
          </p:cNvPr>
          <p:cNvSpPr>
            <a:spLocks noGrp="1"/>
          </p:cNvSpPr>
          <p:nvPr>
            <p:ph type="dt" sz="half" idx="10"/>
          </p:nvPr>
        </p:nvSpPr>
        <p:spPr/>
        <p:txBody>
          <a:bodyPr/>
          <a:lstStyle/>
          <a:p>
            <a:fld id="{943C7210-5589-410D-A704-70AA7C1B20DD}" type="datetimeFigureOut">
              <a:rPr lang="en-US" smtClean="0"/>
              <a:t>4/25/2023</a:t>
            </a:fld>
            <a:endParaRPr lang="en-US"/>
          </a:p>
        </p:txBody>
      </p:sp>
      <p:sp>
        <p:nvSpPr>
          <p:cNvPr id="4" name="Footer Placeholder 3">
            <a:extLst>
              <a:ext uri="{FF2B5EF4-FFF2-40B4-BE49-F238E27FC236}">
                <a16:creationId xmlns:a16="http://schemas.microsoft.com/office/drawing/2014/main" id="{32817BAF-6699-4871-B195-BAC18935F1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CD04D0-94AD-4767-B72A-C4AD9C324EBD}"/>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353718554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563755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406142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6735384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71327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2152865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3207694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243074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471392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219456" y="146304"/>
            <a:ext cx="11753088"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Title 7"/>
          <p:cNvSpPr>
            <a:spLocks noGrp="1"/>
          </p:cNvSpPr>
          <p:nvPr>
            <p:ph type="ctrTitle"/>
          </p:nvPr>
        </p:nvSpPr>
        <p:spPr>
          <a:xfrm>
            <a:off x="618979" y="381001"/>
            <a:ext cx="10972800" cy="2209800"/>
          </a:xfrm>
        </p:spPr>
        <p:txBody>
          <a:bodyPr lIns="45720" rIns="228600" anchor="b">
            <a:normAutofit/>
          </a:bodyPr>
          <a:lstStyle>
            <a:lvl1pPr marL="0" algn="r">
              <a:defRPr sz="4800"/>
            </a:lvl1pPr>
            <a:extLst/>
          </a:lstStyle>
          <a:p>
            <a:r>
              <a:rPr kumimoji="0" lang="en-US"/>
              <a:t>Click to edit Master title style</a:t>
            </a:r>
          </a:p>
        </p:txBody>
      </p:sp>
      <p:sp>
        <p:nvSpPr>
          <p:cNvPr id="9" name="Subtitle 8"/>
          <p:cNvSpPr>
            <a:spLocks noGrp="1"/>
          </p:cNvSpPr>
          <p:nvPr>
            <p:ph type="subTitle" idx="1"/>
          </p:nvPr>
        </p:nvSpPr>
        <p:spPr>
          <a:xfrm>
            <a:off x="2844800" y="2819400"/>
            <a:ext cx="8746979"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7416800" y="6509004"/>
            <a:ext cx="4003040" cy="274320"/>
          </a:xfrm>
        </p:spPr>
        <p:txBody>
          <a:bodyPr vert="horz" rtlCol="0"/>
          <a:lstStyle/>
          <a:p>
            <a:fld id="{73D2FE4D-6F2C-4B1E-9DC3-8A19FC75A957}" type="datetimeFigureOut">
              <a:rPr lang="en-US" smtClean="0">
                <a:solidFill>
                  <a:srgbClr val="1F497D">
                    <a:tint val="60000"/>
                    <a:satMod val="155000"/>
                  </a:srgbClr>
                </a:solidFill>
              </a:rPr>
              <a:pPr/>
              <a:t>4/25/2023</a:t>
            </a:fld>
            <a:endParaRPr lang="en-US">
              <a:solidFill>
                <a:srgbClr val="1F497D">
                  <a:tint val="60000"/>
                  <a:satMod val="155000"/>
                </a:srgbClr>
              </a:solidFill>
            </a:endParaRPr>
          </a:p>
        </p:txBody>
      </p:sp>
      <p:sp>
        <p:nvSpPr>
          <p:cNvPr id="11" name="Slide Number Placeholder 10"/>
          <p:cNvSpPr>
            <a:spLocks noGrp="1"/>
          </p:cNvSpPr>
          <p:nvPr>
            <p:ph type="sldNum" sz="quarter" idx="11"/>
          </p:nvPr>
        </p:nvSpPr>
        <p:spPr>
          <a:xfrm>
            <a:off x="11518603" y="6509004"/>
            <a:ext cx="619051" cy="274320"/>
          </a:xfrm>
        </p:spPr>
        <p:txBody>
          <a:bodyPr vert="horz" rtlCol="0"/>
          <a:lstStyle>
            <a:lvl1pPr>
              <a:defRPr>
                <a:solidFill>
                  <a:schemeClr val="tx2">
                    <a:shade val="90000"/>
                  </a:schemeClr>
                </a:solidFill>
              </a:defRPr>
            </a:lvl1pPr>
            <a:extLst/>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
        <p:nvSpPr>
          <p:cNvPr id="12" name="Footer Placeholder 11"/>
          <p:cNvSpPr>
            <a:spLocks noGrp="1"/>
          </p:cNvSpPr>
          <p:nvPr>
            <p:ph type="ftr" sz="quarter" idx="12"/>
          </p:nvPr>
        </p:nvSpPr>
        <p:spPr>
          <a:xfrm>
            <a:off x="2133600" y="6509004"/>
            <a:ext cx="5209952" cy="274320"/>
          </a:xfrm>
        </p:spPr>
        <p:txBody>
          <a:bodyPr vert="horz" rtlCol="0"/>
          <a:lstStyle/>
          <a:p>
            <a:endParaRPr lang="en-US">
              <a:solidFill>
                <a:srgbClr val="1F497D">
                  <a:tint val="60000"/>
                  <a:satMod val="155000"/>
                </a:srgbClr>
              </a:solidFill>
            </a:endParaRPr>
          </a:p>
        </p:txBody>
      </p:sp>
    </p:spTree>
    <p:extLst>
      <p:ext uri="{BB962C8B-B14F-4D97-AF65-F5344CB8AC3E}">
        <p14:creationId xmlns:p14="http://schemas.microsoft.com/office/powerpoint/2010/main" val="192095752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784523" y="1424588"/>
            <a:ext cx="10668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3D2FE4D-6F2C-4B1E-9DC3-8A19FC75A957}" type="datetimeFigureOut">
              <a:rPr lang="en-US" smtClean="0">
                <a:solidFill>
                  <a:srgbClr val="1F497D">
                    <a:tint val="60000"/>
                    <a:satMod val="155000"/>
                  </a:srgbClr>
                </a:solidFill>
              </a:rPr>
              <a:pPr/>
              <a:t>4/25/2023</a:t>
            </a:fld>
            <a:endParaRPr lang="en-US">
              <a:solidFill>
                <a:srgbClr val="1F497D">
                  <a:tint val="60000"/>
                  <a:satMod val="155000"/>
                </a:srgbClr>
              </a:solidFill>
            </a:endParaRPr>
          </a:p>
        </p:txBody>
      </p:sp>
      <p:sp>
        <p:nvSpPr>
          <p:cNvPr id="5" name="Footer Placeholder 4"/>
          <p:cNvSpPr>
            <a:spLocks noGrp="1"/>
          </p:cNvSpPr>
          <p:nvPr>
            <p:ph type="ftr" sz="quarter" idx="11"/>
          </p:nvPr>
        </p:nvSpPr>
        <p:spPr/>
        <p:txBody>
          <a:bodyPr/>
          <a:lstStyle/>
          <a:p>
            <a:endParaRPr lang="en-US">
              <a:solidFill>
                <a:srgbClr val="1F497D">
                  <a:tint val="60000"/>
                  <a:satMod val="155000"/>
                </a:srgbClr>
              </a:solidFill>
            </a:endParaRPr>
          </a:p>
        </p:txBody>
      </p:sp>
      <p:sp>
        <p:nvSpPr>
          <p:cNvPr id="6" name="Slide Number Placeholder 5"/>
          <p:cNvSpPr>
            <a:spLocks noGrp="1"/>
          </p:cNvSpPr>
          <p:nvPr>
            <p:ph type="sldNum" sz="quarter" idx="12"/>
          </p:nvPr>
        </p:nvSpPr>
        <p:spPr/>
        <p:txBody>
          <a:bodyPr/>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Tree>
    <p:extLst>
      <p:ext uri="{BB962C8B-B14F-4D97-AF65-F5344CB8AC3E}">
        <p14:creationId xmlns:p14="http://schemas.microsoft.com/office/powerpoint/2010/main" val="5964901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5BA583-B202-409C-B53F-0710A171E4A2}"/>
              </a:ext>
            </a:extLst>
          </p:cNvPr>
          <p:cNvSpPr>
            <a:spLocks noGrp="1"/>
          </p:cNvSpPr>
          <p:nvPr>
            <p:ph type="dt" sz="half" idx="10"/>
          </p:nvPr>
        </p:nvSpPr>
        <p:spPr/>
        <p:txBody>
          <a:bodyPr/>
          <a:lstStyle/>
          <a:p>
            <a:fld id="{943C7210-5589-410D-A704-70AA7C1B20DD}" type="datetimeFigureOut">
              <a:rPr lang="en-US" smtClean="0"/>
              <a:t>4/25/2023</a:t>
            </a:fld>
            <a:endParaRPr lang="en-US"/>
          </a:p>
        </p:txBody>
      </p:sp>
      <p:sp>
        <p:nvSpPr>
          <p:cNvPr id="3" name="Footer Placeholder 2">
            <a:extLst>
              <a:ext uri="{FF2B5EF4-FFF2-40B4-BE49-F238E27FC236}">
                <a16:creationId xmlns:a16="http://schemas.microsoft.com/office/drawing/2014/main" id="{8057E326-DC99-4A3B-A004-4D10C9CE68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F074B2-CBAE-4F7B-B6B8-E383F3F98AFA}"/>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63913643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333504" y="3267456"/>
            <a:ext cx="987552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963168" y="498230"/>
            <a:ext cx="10363200" cy="2731008"/>
          </a:xfrm>
        </p:spPr>
        <p:txBody>
          <a:bodyPr rIns="100584"/>
          <a:lstStyle>
            <a:lvl1pPr algn="r">
              <a:buNone/>
              <a:defRPr sz="4000" b="1" cap="none">
                <a:solidFill>
                  <a:schemeClr val="accent1">
                    <a:tint val="95000"/>
                    <a:satMod val="200000"/>
                  </a:schemeClr>
                </a:solidFill>
              </a:defRPr>
            </a:lvl1pPr>
            <a:extLst/>
          </a:lstStyle>
          <a:p>
            <a:r>
              <a:rPr kumimoji="0" lang="en-US"/>
              <a:t>Click to edit Master title style</a:t>
            </a:r>
          </a:p>
        </p:txBody>
      </p:sp>
      <p:sp>
        <p:nvSpPr>
          <p:cNvPr id="3" name="Text Placeholder 2"/>
          <p:cNvSpPr>
            <a:spLocks noGrp="1"/>
          </p:cNvSpPr>
          <p:nvPr>
            <p:ph type="body" idx="1"/>
          </p:nvPr>
        </p:nvSpPr>
        <p:spPr>
          <a:xfrm>
            <a:off x="963084" y="3287713"/>
            <a:ext cx="103632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8" name="Date Placeholder 7"/>
          <p:cNvSpPr>
            <a:spLocks noGrp="1"/>
          </p:cNvSpPr>
          <p:nvPr>
            <p:ph type="dt" sz="half" idx="10"/>
          </p:nvPr>
        </p:nvSpPr>
        <p:spPr>
          <a:xfrm>
            <a:off x="7416800" y="6513670"/>
            <a:ext cx="4003040" cy="274320"/>
          </a:xfrm>
        </p:spPr>
        <p:txBody>
          <a:bodyPr vert="horz" rtlCol="0"/>
          <a:lstStyle/>
          <a:p>
            <a:fld id="{73D2FE4D-6F2C-4B1E-9DC3-8A19FC75A957}" type="datetimeFigureOut">
              <a:rPr lang="en-US" smtClean="0">
                <a:solidFill>
                  <a:srgbClr val="1F497D">
                    <a:tint val="60000"/>
                    <a:satMod val="155000"/>
                  </a:srgbClr>
                </a:solidFill>
              </a:rPr>
              <a:pPr/>
              <a:t>4/25/2023</a:t>
            </a:fld>
            <a:endParaRPr lang="en-US">
              <a:solidFill>
                <a:srgbClr val="1F497D">
                  <a:tint val="60000"/>
                  <a:satMod val="155000"/>
                </a:srgbClr>
              </a:solidFill>
            </a:endParaRPr>
          </a:p>
        </p:txBody>
      </p:sp>
      <p:sp>
        <p:nvSpPr>
          <p:cNvPr id="9" name="Slide Number Placeholder 8"/>
          <p:cNvSpPr>
            <a:spLocks noGrp="1"/>
          </p:cNvSpPr>
          <p:nvPr>
            <p:ph type="sldNum" sz="quarter" idx="11"/>
          </p:nvPr>
        </p:nvSpPr>
        <p:spPr>
          <a:xfrm>
            <a:off x="11518603" y="6513670"/>
            <a:ext cx="619051" cy="274320"/>
          </a:xfrm>
        </p:spPr>
        <p:txBody>
          <a:bodyPr vert="horz" rtlCol="0"/>
          <a:lstStyle>
            <a:lvl1pPr>
              <a:defRPr>
                <a:solidFill>
                  <a:schemeClr val="tx2">
                    <a:shade val="90000"/>
                  </a:schemeClr>
                </a:solidFill>
              </a:defRPr>
            </a:lvl1pPr>
            <a:extLst/>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
        <p:nvSpPr>
          <p:cNvPr id="10" name="Footer Placeholder 9"/>
          <p:cNvSpPr>
            <a:spLocks noGrp="1"/>
          </p:cNvSpPr>
          <p:nvPr>
            <p:ph type="ftr" sz="quarter" idx="12"/>
          </p:nvPr>
        </p:nvSpPr>
        <p:spPr>
          <a:xfrm>
            <a:off x="2133600" y="6513670"/>
            <a:ext cx="5209952" cy="274320"/>
          </a:xfrm>
        </p:spPr>
        <p:txBody>
          <a:bodyPr vert="horz" rtlCol="0"/>
          <a:lstStyle/>
          <a:p>
            <a:endParaRPr lang="en-US">
              <a:solidFill>
                <a:srgbClr val="1F497D">
                  <a:tint val="60000"/>
                  <a:satMod val="155000"/>
                </a:srgbClr>
              </a:solidFill>
            </a:endParaRPr>
          </a:p>
        </p:txBody>
      </p:sp>
    </p:spTree>
    <p:extLst>
      <p:ext uri="{BB962C8B-B14F-4D97-AF65-F5344CB8AC3E}">
        <p14:creationId xmlns:p14="http://schemas.microsoft.com/office/powerpoint/2010/main" val="2049796502"/>
      </p:ext>
    </p:extLst>
  </p:cSld>
  <p:clrMapOvr>
    <a:overrideClrMapping bg1="dk1" tx1="lt1" bg2="dk2" tx2="lt2" accent1="accent1" accent2="accent2" accent3="accent3" accent4="accent4" accent5="accent5" accent6="accent6" hlink="hlink" folHlink="folHlink"/>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1645920"/>
            <a:ext cx="53848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645920"/>
            <a:ext cx="53848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73D2FE4D-6F2C-4B1E-9DC3-8A19FC75A957}" type="datetimeFigureOut">
              <a:rPr lang="en-US" smtClean="0">
                <a:solidFill>
                  <a:srgbClr val="1F497D">
                    <a:tint val="60000"/>
                    <a:satMod val="155000"/>
                  </a:srgbClr>
                </a:solidFill>
              </a:rPr>
              <a:pPr/>
              <a:t>4/25/2023</a:t>
            </a:fld>
            <a:endParaRPr lang="en-US">
              <a:solidFill>
                <a:srgbClr val="1F497D">
                  <a:tint val="60000"/>
                  <a:satMod val="155000"/>
                </a:srgbClr>
              </a:solidFill>
            </a:endParaRPr>
          </a:p>
        </p:txBody>
      </p:sp>
      <p:sp>
        <p:nvSpPr>
          <p:cNvPr id="6" name="Footer Placeholder 5"/>
          <p:cNvSpPr>
            <a:spLocks noGrp="1"/>
          </p:cNvSpPr>
          <p:nvPr>
            <p:ph type="ftr" sz="quarter" idx="11"/>
          </p:nvPr>
        </p:nvSpPr>
        <p:spPr/>
        <p:txBody>
          <a:bodyPr/>
          <a:lstStyle/>
          <a:p>
            <a:endParaRPr lang="en-US">
              <a:solidFill>
                <a:srgbClr val="1F497D">
                  <a:tint val="60000"/>
                  <a:satMod val="155000"/>
                </a:srgbClr>
              </a:solidFill>
            </a:endParaRPr>
          </a:p>
        </p:txBody>
      </p:sp>
      <p:sp>
        <p:nvSpPr>
          <p:cNvPr id="7" name="Slide Number Placeholder 6"/>
          <p:cNvSpPr>
            <a:spLocks noGrp="1"/>
          </p:cNvSpPr>
          <p:nvPr>
            <p:ph type="sldNum" sz="quarter" idx="12"/>
          </p:nvPr>
        </p:nvSpPr>
        <p:spPr>
          <a:xfrm>
            <a:off x="11521440" y="6514568"/>
            <a:ext cx="619051" cy="274320"/>
          </a:xfrm>
        </p:spPr>
        <p:txBody>
          <a:bodyPr/>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
        <p:nvSpPr>
          <p:cNvPr id="10" name="Rectangle 9"/>
          <p:cNvSpPr/>
          <p:nvPr/>
        </p:nvSpPr>
        <p:spPr>
          <a:xfrm>
            <a:off x="784523" y="1424588"/>
            <a:ext cx="10668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387105868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822325" y="2165216"/>
            <a:ext cx="499872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a:endParaRPr lang="en-US" sz="1800">
              <a:solidFill>
                <a:prstClr val="white"/>
              </a:solidFill>
            </a:endParaRPr>
          </a:p>
        </p:txBody>
      </p:sp>
      <p:sp>
        <p:nvSpPr>
          <p:cNvPr id="11" name="Rectangle 10"/>
          <p:cNvSpPr/>
          <p:nvPr/>
        </p:nvSpPr>
        <p:spPr>
          <a:xfrm>
            <a:off x="6400800" y="2165216"/>
            <a:ext cx="499872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a:endParaRPr lang="en-US" sz="1800">
              <a:solidFill>
                <a:prstClr val="white"/>
              </a:solidFill>
            </a:endParaRPr>
          </a:p>
        </p:txBody>
      </p:sp>
      <p:sp>
        <p:nvSpPr>
          <p:cNvPr id="2" name="Title 1"/>
          <p:cNvSpPr>
            <a:spLocks noGrp="1"/>
          </p:cNvSpPr>
          <p:nvPr>
            <p:ph type="title"/>
          </p:nvPr>
        </p:nvSpPr>
        <p:spPr>
          <a:xfrm>
            <a:off x="609600" y="251948"/>
            <a:ext cx="10972800"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1535113"/>
            <a:ext cx="5386917"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535113"/>
            <a:ext cx="5389033"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362201"/>
            <a:ext cx="5386917"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362201"/>
            <a:ext cx="5389033"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3D2FE4D-6F2C-4B1E-9DC3-8A19FC75A957}" type="datetimeFigureOut">
              <a:rPr lang="en-US" smtClean="0">
                <a:solidFill>
                  <a:srgbClr val="1F497D">
                    <a:tint val="60000"/>
                    <a:satMod val="155000"/>
                  </a:srgbClr>
                </a:solidFill>
              </a:rPr>
              <a:pPr/>
              <a:t>4/25/2023</a:t>
            </a:fld>
            <a:endParaRPr lang="en-US">
              <a:solidFill>
                <a:srgbClr val="1F497D">
                  <a:tint val="60000"/>
                  <a:satMod val="155000"/>
                </a:srgbClr>
              </a:solidFill>
            </a:endParaRPr>
          </a:p>
        </p:txBody>
      </p:sp>
      <p:sp>
        <p:nvSpPr>
          <p:cNvPr id="8" name="Footer Placeholder 7"/>
          <p:cNvSpPr>
            <a:spLocks noGrp="1"/>
          </p:cNvSpPr>
          <p:nvPr>
            <p:ph type="ftr" sz="quarter" idx="11"/>
          </p:nvPr>
        </p:nvSpPr>
        <p:spPr/>
        <p:txBody>
          <a:bodyPr/>
          <a:lstStyle/>
          <a:p>
            <a:endParaRPr lang="en-US">
              <a:solidFill>
                <a:srgbClr val="1F497D">
                  <a:tint val="60000"/>
                  <a:satMod val="155000"/>
                </a:srgbClr>
              </a:solidFill>
            </a:endParaRPr>
          </a:p>
        </p:txBody>
      </p:sp>
      <p:sp>
        <p:nvSpPr>
          <p:cNvPr id="9" name="Slide Number Placeholder 8"/>
          <p:cNvSpPr>
            <a:spLocks noGrp="1"/>
          </p:cNvSpPr>
          <p:nvPr>
            <p:ph type="sldNum" sz="quarter" idx="12"/>
          </p:nvPr>
        </p:nvSpPr>
        <p:spPr>
          <a:xfrm>
            <a:off x="11521440" y="6514568"/>
            <a:ext cx="619051" cy="274320"/>
          </a:xfrm>
        </p:spPr>
        <p:txBody>
          <a:bodyPr/>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Tree>
    <p:extLst>
      <p:ext uri="{BB962C8B-B14F-4D97-AF65-F5344CB8AC3E}">
        <p14:creationId xmlns:p14="http://schemas.microsoft.com/office/powerpoint/2010/main" val="181626044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53218"/>
            <a:ext cx="10972800"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73D2FE4D-6F2C-4B1E-9DC3-8A19FC75A957}" type="datetimeFigureOut">
              <a:rPr lang="en-US" smtClean="0">
                <a:solidFill>
                  <a:srgbClr val="1F497D">
                    <a:tint val="60000"/>
                    <a:satMod val="155000"/>
                  </a:srgbClr>
                </a:solidFill>
              </a:rPr>
              <a:pPr/>
              <a:t>4/25/2023</a:t>
            </a:fld>
            <a:endParaRPr lang="en-US">
              <a:solidFill>
                <a:srgbClr val="1F497D">
                  <a:tint val="60000"/>
                  <a:satMod val="155000"/>
                </a:srgbClr>
              </a:solidFill>
            </a:endParaRPr>
          </a:p>
        </p:txBody>
      </p:sp>
      <p:sp>
        <p:nvSpPr>
          <p:cNvPr id="4" name="Footer Placeholder 3"/>
          <p:cNvSpPr>
            <a:spLocks noGrp="1"/>
          </p:cNvSpPr>
          <p:nvPr>
            <p:ph type="ftr" sz="quarter" idx="11"/>
          </p:nvPr>
        </p:nvSpPr>
        <p:spPr/>
        <p:txBody>
          <a:bodyPr/>
          <a:lstStyle/>
          <a:p>
            <a:endParaRPr lang="en-US">
              <a:solidFill>
                <a:srgbClr val="1F497D">
                  <a:tint val="60000"/>
                  <a:satMod val="155000"/>
                </a:srgbClr>
              </a:solidFill>
            </a:endParaRPr>
          </a:p>
        </p:txBody>
      </p:sp>
      <p:sp>
        <p:nvSpPr>
          <p:cNvPr id="5" name="Slide Number Placeholder 4"/>
          <p:cNvSpPr>
            <a:spLocks noGrp="1"/>
          </p:cNvSpPr>
          <p:nvPr>
            <p:ph type="sldNum" sz="quarter" idx="12"/>
          </p:nvPr>
        </p:nvSpPr>
        <p:spPr/>
        <p:txBody>
          <a:bodyPr/>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
        <p:nvSpPr>
          <p:cNvPr id="7" name="Rectangle 6"/>
          <p:cNvSpPr/>
          <p:nvPr/>
        </p:nvSpPr>
        <p:spPr>
          <a:xfrm>
            <a:off x="784523" y="1424588"/>
            <a:ext cx="10668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321779493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D2FE4D-6F2C-4B1E-9DC3-8A19FC75A957}" type="datetimeFigureOut">
              <a:rPr lang="en-US" smtClean="0">
                <a:solidFill>
                  <a:srgbClr val="1F497D">
                    <a:tint val="60000"/>
                    <a:satMod val="155000"/>
                  </a:srgbClr>
                </a:solidFill>
              </a:rPr>
              <a:pPr/>
              <a:t>4/25/2023</a:t>
            </a:fld>
            <a:endParaRPr lang="en-US">
              <a:solidFill>
                <a:srgbClr val="1F497D">
                  <a:tint val="60000"/>
                  <a:satMod val="155000"/>
                </a:srgbClr>
              </a:solidFill>
            </a:endParaRPr>
          </a:p>
        </p:txBody>
      </p:sp>
      <p:sp>
        <p:nvSpPr>
          <p:cNvPr id="3" name="Footer Placeholder 2"/>
          <p:cNvSpPr>
            <a:spLocks noGrp="1"/>
          </p:cNvSpPr>
          <p:nvPr>
            <p:ph type="ftr" sz="quarter" idx="11"/>
          </p:nvPr>
        </p:nvSpPr>
        <p:spPr/>
        <p:txBody>
          <a:bodyPr/>
          <a:lstStyle/>
          <a:p>
            <a:endParaRPr lang="en-US">
              <a:solidFill>
                <a:srgbClr val="1F497D">
                  <a:tint val="60000"/>
                  <a:satMod val="155000"/>
                </a:srgbClr>
              </a:solidFill>
            </a:endParaRPr>
          </a:p>
        </p:txBody>
      </p:sp>
      <p:sp>
        <p:nvSpPr>
          <p:cNvPr id="4" name="Slide Number Placeholder 3"/>
          <p:cNvSpPr>
            <a:spLocks noGrp="1"/>
          </p:cNvSpPr>
          <p:nvPr>
            <p:ph type="sldNum" sz="quarter" idx="12"/>
          </p:nvPr>
        </p:nvSpPr>
        <p:spPr/>
        <p:txBody>
          <a:bodyPr/>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Tree>
    <p:extLst>
      <p:ext uri="{BB962C8B-B14F-4D97-AF65-F5344CB8AC3E}">
        <p14:creationId xmlns:p14="http://schemas.microsoft.com/office/powerpoint/2010/main" val="99696014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6743403" y="1057656"/>
            <a:ext cx="499872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6617515" y="304800"/>
            <a:ext cx="5242560" cy="762000"/>
          </a:xfrm>
        </p:spPr>
        <p:txBody>
          <a:bodyPr anchor="b"/>
          <a:lstStyle>
            <a:lvl1pPr marL="0" algn="r">
              <a:buNone/>
              <a:defRPr sz="2000" b="1"/>
            </a:lvl1pPr>
            <a:extLst/>
          </a:lstStyle>
          <a:p>
            <a:r>
              <a:rPr kumimoji="0" lang="en-US"/>
              <a:t>Click to edit Master title style</a:t>
            </a:r>
          </a:p>
        </p:txBody>
      </p:sp>
      <p:sp>
        <p:nvSpPr>
          <p:cNvPr id="3" name="Text Placeholder 2"/>
          <p:cNvSpPr>
            <a:spLocks noGrp="1"/>
          </p:cNvSpPr>
          <p:nvPr>
            <p:ph type="body" idx="2"/>
          </p:nvPr>
        </p:nvSpPr>
        <p:spPr>
          <a:xfrm>
            <a:off x="6617515" y="1107560"/>
            <a:ext cx="524256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304800" y="2209800"/>
            <a:ext cx="11555275"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Date Placeholder 8"/>
          <p:cNvSpPr>
            <a:spLocks noGrp="1"/>
          </p:cNvSpPr>
          <p:nvPr>
            <p:ph type="dt" sz="half" idx="10"/>
          </p:nvPr>
        </p:nvSpPr>
        <p:spPr>
          <a:xfrm>
            <a:off x="7416800" y="6513670"/>
            <a:ext cx="4003040" cy="274320"/>
          </a:xfrm>
        </p:spPr>
        <p:txBody>
          <a:bodyPr vert="horz" rtlCol="0"/>
          <a:lstStyle/>
          <a:p>
            <a:fld id="{73D2FE4D-6F2C-4B1E-9DC3-8A19FC75A957}" type="datetimeFigureOut">
              <a:rPr lang="en-US" smtClean="0">
                <a:solidFill>
                  <a:srgbClr val="1F497D">
                    <a:tint val="60000"/>
                    <a:satMod val="155000"/>
                  </a:srgbClr>
                </a:solidFill>
              </a:rPr>
              <a:pPr/>
              <a:t>4/25/2023</a:t>
            </a:fld>
            <a:endParaRPr lang="en-US">
              <a:solidFill>
                <a:srgbClr val="1F497D">
                  <a:tint val="60000"/>
                  <a:satMod val="155000"/>
                </a:srgbClr>
              </a:solidFill>
            </a:endParaRPr>
          </a:p>
        </p:txBody>
      </p:sp>
      <p:sp>
        <p:nvSpPr>
          <p:cNvPr id="10" name="Slide Number Placeholder 9"/>
          <p:cNvSpPr>
            <a:spLocks noGrp="1"/>
          </p:cNvSpPr>
          <p:nvPr>
            <p:ph type="sldNum" sz="quarter" idx="11"/>
          </p:nvPr>
        </p:nvSpPr>
        <p:spPr>
          <a:xfrm>
            <a:off x="11518603" y="6513670"/>
            <a:ext cx="619051" cy="274320"/>
          </a:xfrm>
        </p:spPr>
        <p:txBody>
          <a:bodyPr vert="horz" rtlCol="0"/>
          <a:lstStyle>
            <a:lvl1pPr>
              <a:defRPr>
                <a:solidFill>
                  <a:schemeClr val="tx2">
                    <a:shade val="90000"/>
                  </a:schemeClr>
                </a:solidFill>
              </a:defRPr>
            </a:lvl1pPr>
            <a:extLst/>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
        <p:nvSpPr>
          <p:cNvPr id="11" name="Footer Placeholder 10"/>
          <p:cNvSpPr>
            <a:spLocks noGrp="1"/>
          </p:cNvSpPr>
          <p:nvPr>
            <p:ph type="ftr" sz="quarter" idx="12"/>
          </p:nvPr>
        </p:nvSpPr>
        <p:spPr>
          <a:xfrm>
            <a:off x="2133600" y="6513670"/>
            <a:ext cx="5209952" cy="274320"/>
          </a:xfrm>
        </p:spPr>
        <p:txBody>
          <a:bodyPr vert="horz" rtlCol="0"/>
          <a:lstStyle/>
          <a:p>
            <a:endParaRPr lang="en-US">
              <a:solidFill>
                <a:srgbClr val="1F497D">
                  <a:tint val="60000"/>
                  <a:satMod val="155000"/>
                </a:srgbClr>
              </a:solidFill>
            </a:endParaRPr>
          </a:p>
        </p:txBody>
      </p:sp>
    </p:spTree>
    <p:extLst>
      <p:ext uri="{BB962C8B-B14F-4D97-AF65-F5344CB8AC3E}">
        <p14:creationId xmlns:p14="http://schemas.microsoft.com/office/powerpoint/2010/main" val="1655030393"/>
      </p:ext>
    </p:extLst>
  </p:cSld>
  <p:clrMapOvr>
    <a:overrideClrMapping bg1="dk1" tx1="lt1" bg2="dk2" tx2="lt2" accent1="accent1" accent2="accent2" accent3="accent3" accent4="accent4" accent5="accent5" accent6="accent6" hlink="hlink" folHlink="folHlink"/>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53924" y="4724400"/>
            <a:ext cx="7315200" cy="664536"/>
          </a:xfrm>
        </p:spPr>
        <p:txBody>
          <a:bodyPr anchor="b"/>
          <a:lstStyle>
            <a:lvl1pPr marL="0" algn="r">
              <a:buNone/>
              <a:defRPr sz="2000" b="1"/>
            </a:lvl1pPr>
            <a:extLst/>
          </a:lstStyle>
          <a:p>
            <a:r>
              <a:rPr kumimoji="0" lang="en-US"/>
              <a:t>Click to edit Master title style</a:t>
            </a:r>
          </a:p>
        </p:txBody>
      </p:sp>
      <p:sp>
        <p:nvSpPr>
          <p:cNvPr id="4" name="Text Placeholder 3"/>
          <p:cNvSpPr>
            <a:spLocks noGrp="1"/>
          </p:cNvSpPr>
          <p:nvPr>
            <p:ph type="body" sz="half" idx="2"/>
          </p:nvPr>
        </p:nvSpPr>
        <p:spPr>
          <a:xfrm>
            <a:off x="4053924" y="5388937"/>
            <a:ext cx="73152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13" name="Picture Placeholder 12"/>
          <p:cNvSpPr>
            <a:spLocks noGrp="1"/>
          </p:cNvSpPr>
          <p:nvPr>
            <p:ph type="pic" idx="1"/>
          </p:nvPr>
        </p:nvSpPr>
        <p:spPr>
          <a:xfrm>
            <a:off x="406400" y="249864"/>
            <a:ext cx="113792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3200"/>
            </a:lvl1pPr>
            <a:extLst/>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7416800" y="6509004"/>
            <a:ext cx="4003040" cy="274320"/>
          </a:xfrm>
        </p:spPr>
        <p:txBody>
          <a:bodyPr vert="horz" rtlCol="0"/>
          <a:lstStyle/>
          <a:p>
            <a:fld id="{73D2FE4D-6F2C-4B1E-9DC3-8A19FC75A957}" type="datetimeFigureOut">
              <a:rPr lang="en-US" smtClean="0">
                <a:solidFill>
                  <a:srgbClr val="1F497D">
                    <a:tint val="60000"/>
                    <a:satMod val="155000"/>
                  </a:srgbClr>
                </a:solidFill>
              </a:rPr>
              <a:pPr/>
              <a:t>4/25/2023</a:t>
            </a:fld>
            <a:endParaRPr lang="en-US">
              <a:solidFill>
                <a:srgbClr val="1F497D">
                  <a:tint val="60000"/>
                  <a:satMod val="155000"/>
                </a:srgbClr>
              </a:solidFill>
            </a:endParaRPr>
          </a:p>
        </p:txBody>
      </p:sp>
      <p:sp>
        <p:nvSpPr>
          <p:cNvPr id="9" name="Slide Number Placeholder 8"/>
          <p:cNvSpPr>
            <a:spLocks noGrp="1"/>
          </p:cNvSpPr>
          <p:nvPr>
            <p:ph type="sldNum" sz="quarter" idx="11"/>
          </p:nvPr>
        </p:nvSpPr>
        <p:spPr>
          <a:xfrm>
            <a:off x="11518603" y="6509004"/>
            <a:ext cx="619051" cy="274320"/>
          </a:xfrm>
        </p:spPr>
        <p:txBody>
          <a:bodyPr vert="horz" rtlCol="0"/>
          <a:lstStyle>
            <a:lvl1pPr>
              <a:defRPr>
                <a:solidFill>
                  <a:schemeClr val="tx2">
                    <a:shade val="90000"/>
                  </a:schemeClr>
                </a:solidFill>
              </a:defRPr>
            </a:lvl1pPr>
            <a:extLst/>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
        <p:nvSpPr>
          <p:cNvPr id="10" name="Footer Placeholder 9"/>
          <p:cNvSpPr>
            <a:spLocks noGrp="1"/>
          </p:cNvSpPr>
          <p:nvPr>
            <p:ph type="ftr" sz="quarter" idx="12"/>
          </p:nvPr>
        </p:nvSpPr>
        <p:spPr>
          <a:xfrm>
            <a:off x="2133600" y="6509004"/>
            <a:ext cx="5209952" cy="274320"/>
          </a:xfrm>
        </p:spPr>
        <p:txBody>
          <a:bodyPr vert="horz" rtlCol="0"/>
          <a:lstStyle/>
          <a:p>
            <a:endParaRPr lang="en-US">
              <a:solidFill>
                <a:srgbClr val="1F497D">
                  <a:tint val="60000"/>
                  <a:satMod val="155000"/>
                </a:srgbClr>
              </a:solidFill>
            </a:endParaRPr>
          </a:p>
        </p:txBody>
      </p:sp>
    </p:spTree>
    <p:extLst>
      <p:ext uri="{BB962C8B-B14F-4D97-AF65-F5344CB8AC3E}">
        <p14:creationId xmlns:p14="http://schemas.microsoft.com/office/powerpoint/2010/main" val="233802154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3D2FE4D-6F2C-4B1E-9DC3-8A19FC75A957}" type="datetimeFigureOut">
              <a:rPr lang="en-US" smtClean="0">
                <a:solidFill>
                  <a:srgbClr val="1F497D">
                    <a:tint val="60000"/>
                    <a:satMod val="155000"/>
                  </a:srgbClr>
                </a:solidFill>
              </a:rPr>
              <a:pPr/>
              <a:t>4/25/2023</a:t>
            </a:fld>
            <a:endParaRPr lang="en-US">
              <a:solidFill>
                <a:srgbClr val="1F497D">
                  <a:tint val="60000"/>
                  <a:satMod val="155000"/>
                </a:srgbClr>
              </a:solidFill>
            </a:endParaRPr>
          </a:p>
        </p:txBody>
      </p:sp>
      <p:sp>
        <p:nvSpPr>
          <p:cNvPr id="5" name="Footer Placeholder 4"/>
          <p:cNvSpPr>
            <a:spLocks noGrp="1"/>
          </p:cNvSpPr>
          <p:nvPr>
            <p:ph type="ftr" sz="quarter" idx="11"/>
          </p:nvPr>
        </p:nvSpPr>
        <p:spPr/>
        <p:txBody>
          <a:bodyPr/>
          <a:lstStyle/>
          <a:p>
            <a:endParaRPr lang="en-US">
              <a:solidFill>
                <a:srgbClr val="1F497D">
                  <a:tint val="60000"/>
                  <a:satMod val="155000"/>
                </a:srgbClr>
              </a:solidFill>
            </a:endParaRPr>
          </a:p>
        </p:txBody>
      </p:sp>
      <p:sp>
        <p:nvSpPr>
          <p:cNvPr id="6" name="Slide Number Placeholder 5"/>
          <p:cNvSpPr>
            <a:spLocks noGrp="1"/>
          </p:cNvSpPr>
          <p:nvPr>
            <p:ph type="sldNum" sz="quarter" idx="12"/>
          </p:nvPr>
        </p:nvSpPr>
        <p:spPr/>
        <p:txBody>
          <a:bodyPr/>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Tree>
    <p:extLst>
      <p:ext uri="{BB962C8B-B14F-4D97-AF65-F5344CB8AC3E}">
        <p14:creationId xmlns:p14="http://schemas.microsoft.com/office/powerpoint/2010/main" val="236967317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lgn="l">
              <a:defRPr/>
            </a:lvl1pPr>
            <a:extLs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3D2FE4D-6F2C-4B1E-9DC3-8A19FC75A957}" type="datetimeFigureOut">
              <a:rPr lang="en-US" smtClean="0">
                <a:solidFill>
                  <a:srgbClr val="1F497D">
                    <a:tint val="60000"/>
                    <a:satMod val="155000"/>
                  </a:srgbClr>
                </a:solidFill>
              </a:rPr>
              <a:pPr/>
              <a:t>4/25/2023</a:t>
            </a:fld>
            <a:endParaRPr lang="en-US">
              <a:solidFill>
                <a:srgbClr val="1F497D">
                  <a:tint val="60000"/>
                  <a:satMod val="155000"/>
                </a:srgbClr>
              </a:solidFill>
            </a:endParaRPr>
          </a:p>
        </p:txBody>
      </p:sp>
      <p:sp>
        <p:nvSpPr>
          <p:cNvPr id="5" name="Footer Placeholder 4"/>
          <p:cNvSpPr>
            <a:spLocks noGrp="1"/>
          </p:cNvSpPr>
          <p:nvPr>
            <p:ph type="ftr" sz="quarter" idx="11"/>
          </p:nvPr>
        </p:nvSpPr>
        <p:spPr/>
        <p:txBody>
          <a:bodyPr/>
          <a:lstStyle/>
          <a:p>
            <a:endParaRPr lang="en-US">
              <a:solidFill>
                <a:srgbClr val="1F497D">
                  <a:tint val="60000"/>
                  <a:satMod val="155000"/>
                </a:srgbClr>
              </a:solidFill>
            </a:endParaRPr>
          </a:p>
        </p:txBody>
      </p:sp>
      <p:sp>
        <p:nvSpPr>
          <p:cNvPr id="6" name="Slide Number Placeholder 5"/>
          <p:cNvSpPr>
            <a:spLocks noGrp="1"/>
          </p:cNvSpPr>
          <p:nvPr>
            <p:ph type="sldNum" sz="quarter" idx="12"/>
          </p:nvPr>
        </p:nvSpPr>
        <p:spPr/>
        <p:txBody>
          <a:bodyPr/>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Tree>
    <p:extLst>
      <p:ext uri="{BB962C8B-B14F-4D97-AF65-F5344CB8AC3E}">
        <p14:creationId xmlns:p14="http://schemas.microsoft.com/office/powerpoint/2010/main" val="212288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080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7FB0-4170-4740-8EF5-D8A78E5FA7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564923-F4D1-4AEF-92F5-E0A2ABEA80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8EBFA2-A29F-4F04-A9E1-36EE6D2C74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8150BF6-532E-4B6B-8D45-27F16622380A}"/>
              </a:ext>
            </a:extLst>
          </p:cNvPr>
          <p:cNvSpPr>
            <a:spLocks noGrp="1"/>
          </p:cNvSpPr>
          <p:nvPr>
            <p:ph type="dt" sz="half" idx="10"/>
          </p:nvPr>
        </p:nvSpPr>
        <p:spPr/>
        <p:txBody>
          <a:bodyPr/>
          <a:lstStyle/>
          <a:p>
            <a:fld id="{943C7210-5589-410D-A704-70AA7C1B20DD}" type="datetimeFigureOut">
              <a:rPr lang="en-US" smtClean="0"/>
              <a:t>4/25/2023</a:t>
            </a:fld>
            <a:endParaRPr lang="en-US"/>
          </a:p>
        </p:txBody>
      </p:sp>
      <p:sp>
        <p:nvSpPr>
          <p:cNvPr id="6" name="Footer Placeholder 5">
            <a:extLst>
              <a:ext uri="{FF2B5EF4-FFF2-40B4-BE49-F238E27FC236}">
                <a16:creationId xmlns:a16="http://schemas.microsoft.com/office/drawing/2014/main" id="{3786EB02-0615-451F-8C92-C7FC5374BF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C9D89E-5792-43E0-A392-41D8ABA91B46}"/>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37239550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69870-24F0-42BC-BB0E-7C9522E6EA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9A2215-BBCB-4E32-9DB6-B8D9043742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26043C-6D59-4AD4-9253-35480BEADF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410F155-89E1-413E-BFFE-E133F8C0CEF2}"/>
              </a:ext>
            </a:extLst>
          </p:cNvPr>
          <p:cNvSpPr>
            <a:spLocks noGrp="1"/>
          </p:cNvSpPr>
          <p:nvPr>
            <p:ph type="dt" sz="half" idx="10"/>
          </p:nvPr>
        </p:nvSpPr>
        <p:spPr/>
        <p:txBody>
          <a:bodyPr/>
          <a:lstStyle/>
          <a:p>
            <a:fld id="{943C7210-5589-410D-A704-70AA7C1B20DD}" type="datetimeFigureOut">
              <a:rPr lang="en-US" smtClean="0"/>
              <a:t>4/25/2023</a:t>
            </a:fld>
            <a:endParaRPr lang="en-US"/>
          </a:p>
        </p:txBody>
      </p:sp>
      <p:sp>
        <p:nvSpPr>
          <p:cNvPr id="6" name="Footer Placeholder 5">
            <a:extLst>
              <a:ext uri="{FF2B5EF4-FFF2-40B4-BE49-F238E27FC236}">
                <a16:creationId xmlns:a16="http://schemas.microsoft.com/office/drawing/2014/main" id="{310F49A0-0618-4710-B7F7-4CDB6721E0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340762-C407-4A8E-A686-B8842BEAE1A4}"/>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6959812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CA984-D8A0-4C37-8918-1D7893E3B3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6A7C88-2A3A-4FB4-934A-505EBE16872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DB733C-604B-4C41-B5B5-52E650DEDFA1}"/>
              </a:ext>
            </a:extLst>
          </p:cNvPr>
          <p:cNvSpPr>
            <a:spLocks noGrp="1"/>
          </p:cNvSpPr>
          <p:nvPr>
            <p:ph type="dt" sz="half" idx="10"/>
          </p:nvPr>
        </p:nvSpPr>
        <p:spPr/>
        <p:txBody>
          <a:bodyPr/>
          <a:lstStyle/>
          <a:p>
            <a:fld id="{943C7210-5589-410D-A704-70AA7C1B20DD}" type="datetimeFigureOut">
              <a:rPr lang="en-US" smtClean="0"/>
              <a:t>4/25/2023</a:t>
            </a:fld>
            <a:endParaRPr lang="en-US"/>
          </a:p>
        </p:txBody>
      </p:sp>
      <p:sp>
        <p:nvSpPr>
          <p:cNvPr id="5" name="Footer Placeholder 4">
            <a:extLst>
              <a:ext uri="{FF2B5EF4-FFF2-40B4-BE49-F238E27FC236}">
                <a16:creationId xmlns:a16="http://schemas.microsoft.com/office/drawing/2014/main" id="{2C66D80D-642A-43B3-8293-6E48F21139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D308F-62AC-49BB-9B38-249F4B9BC5A1}"/>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7831712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734597-8D46-4945-AEBA-058CC974AF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CB91D3-7DFC-4FBB-AAA2-E226DD98548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569855-0DD9-4A01-98D5-2C9CD347999F}"/>
              </a:ext>
            </a:extLst>
          </p:cNvPr>
          <p:cNvSpPr>
            <a:spLocks noGrp="1"/>
          </p:cNvSpPr>
          <p:nvPr>
            <p:ph type="dt" sz="half" idx="10"/>
          </p:nvPr>
        </p:nvSpPr>
        <p:spPr/>
        <p:txBody>
          <a:bodyPr/>
          <a:lstStyle/>
          <a:p>
            <a:fld id="{943C7210-5589-410D-A704-70AA7C1B20DD}" type="datetimeFigureOut">
              <a:rPr lang="en-US" smtClean="0"/>
              <a:t>4/25/2023</a:t>
            </a:fld>
            <a:endParaRPr lang="en-US"/>
          </a:p>
        </p:txBody>
      </p:sp>
      <p:sp>
        <p:nvSpPr>
          <p:cNvPr id="5" name="Footer Placeholder 4">
            <a:extLst>
              <a:ext uri="{FF2B5EF4-FFF2-40B4-BE49-F238E27FC236}">
                <a16:creationId xmlns:a16="http://schemas.microsoft.com/office/drawing/2014/main" id="{B31CDFD2-980D-4DB0-A65B-280D126180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9C7D6E-08FB-4BD6-A083-E10F22363C65}"/>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2921871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00506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41792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41318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84784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01283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1701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1278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73718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32638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23645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57137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36261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4928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01033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45101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63560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2201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04505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79974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69363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08599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24378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18300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56065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34648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12174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65656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2020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09332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1094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34594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97866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17756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68247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61998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47571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60761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05935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6744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521806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00304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5980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62110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42763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pPr/>
              <a:t>‹#›</a:t>
            </a:fld>
            <a:endParaRPr lang="en-US"/>
          </a:p>
        </p:txBody>
      </p:sp>
    </p:spTree>
    <p:extLst>
      <p:ext uri="{BB962C8B-B14F-4D97-AF65-F5344CB8AC3E}">
        <p14:creationId xmlns:p14="http://schemas.microsoft.com/office/powerpoint/2010/main" val="38204157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pPr/>
              <a:t>‹#›</a:t>
            </a:fld>
            <a:endParaRPr lang="en-US"/>
          </a:p>
        </p:txBody>
      </p:sp>
    </p:spTree>
    <p:extLst>
      <p:ext uri="{BB962C8B-B14F-4D97-AF65-F5344CB8AC3E}">
        <p14:creationId xmlns:p14="http://schemas.microsoft.com/office/powerpoint/2010/main" val="18767363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pPr/>
              <a:t>‹#›</a:t>
            </a:fld>
            <a:endParaRPr lang="en-US"/>
          </a:p>
        </p:txBody>
      </p:sp>
    </p:spTree>
    <p:extLst>
      <p:ext uri="{BB962C8B-B14F-4D97-AF65-F5344CB8AC3E}">
        <p14:creationId xmlns:p14="http://schemas.microsoft.com/office/powerpoint/2010/main" val="40495997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pPr/>
              <a:t>‹#›</a:t>
            </a:fld>
            <a:endParaRPr lang="en-US"/>
          </a:p>
        </p:txBody>
      </p:sp>
    </p:spTree>
    <p:extLst>
      <p:ext uri="{BB962C8B-B14F-4D97-AF65-F5344CB8AC3E}">
        <p14:creationId xmlns:p14="http://schemas.microsoft.com/office/powerpoint/2010/main" val="2851233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pPr/>
              <a:t>‹#›</a:t>
            </a:fld>
            <a:endParaRPr lang="en-US"/>
          </a:p>
        </p:txBody>
      </p:sp>
    </p:spTree>
    <p:extLst>
      <p:ext uri="{BB962C8B-B14F-4D97-AF65-F5344CB8AC3E}">
        <p14:creationId xmlns:p14="http://schemas.microsoft.com/office/powerpoint/2010/main" val="8173116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pPr/>
              <a:t>‹#›</a:t>
            </a:fld>
            <a:endParaRPr lang="en-US"/>
          </a:p>
        </p:txBody>
      </p:sp>
    </p:spTree>
    <p:extLst>
      <p:ext uri="{BB962C8B-B14F-4D97-AF65-F5344CB8AC3E}">
        <p14:creationId xmlns:p14="http://schemas.microsoft.com/office/powerpoint/2010/main" val="1139745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73770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pPr/>
              <a:t>‹#›</a:t>
            </a:fld>
            <a:endParaRPr lang="en-US"/>
          </a:p>
        </p:txBody>
      </p:sp>
    </p:spTree>
    <p:extLst>
      <p:ext uri="{BB962C8B-B14F-4D97-AF65-F5344CB8AC3E}">
        <p14:creationId xmlns:p14="http://schemas.microsoft.com/office/powerpoint/2010/main" val="26573479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pPr/>
              <a:t>‹#›</a:t>
            </a:fld>
            <a:endParaRPr lang="en-US"/>
          </a:p>
        </p:txBody>
      </p:sp>
    </p:spTree>
    <p:extLst>
      <p:ext uri="{BB962C8B-B14F-4D97-AF65-F5344CB8AC3E}">
        <p14:creationId xmlns:p14="http://schemas.microsoft.com/office/powerpoint/2010/main" val="10789847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pPr/>
              <a:t>‹#›</a:t>
            </a:fld>
            <a:endParaRPr lang="en-US"/>
          </a:p>
        </p:txBody>
      </p:sp>
    </p:spTree>
    <p:extLst>
      <p:ext uri="{BB962C8B-B14F-4D97-AF65-F5344CB8AC3E}">
        <p14:creationId xmlns:p14="http://schemas.microsoft.com/office/powerpoint/2010/main" val="9081325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pPr/>
              <a:t>‹#›</a:t>
            </a:fld>
            <a:endParaRPr lang="en-US"/>
          </a:p>
        </p:txBody>
      </p:sp>
    </p:spTree>
    <p:extLst>
      <p:ext uri="{BB962C8B-B14F-4D97-AF65-F5344CB8AC3E}">
        <p14:creationId xmlns:p14="http://schemas.microsoft.com/office/powerpoint/2010/main" val="12849816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pPr/>
              <a:t>‹#›</a:t>
            </a:fld>
            <a:endParaRPr lang="en-US"/>
          </a:p>
        </p:txBody>
      </p:sp>
    </p:spTree>
    <p:extLst>
      <p:ext uri="{BB962C8B-B14F-4D97-AF65-F5344CB8AC3E}">
        <p14:creationId xmlns:p14="http://schemas.microsoft.com/office/powerpoint/2010/main" val="22976501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pPr/>
              <a:t>‹#›</a:t>
            </a:fld>
            <a:endParaRPr lang="en-US"/>
          </a:p>
        </p:txBody>
      </p:sp>
    </p:spTree>
    <p:extLst>
      <p:ext uri="{BB962C8B-B14F-4D97-AF65-F5344CB8AC3E}">
        <p14:creationId xmlns:p14="http://schemas.microsoft.com/office/powerpoint/2010/main" val="782458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pPr/>
              <a:t>‹#›</a:t>
            </a:fld>
            <a:endParaRPr lang="en-US"/>
          </a:p>
        </p:txBody>
      </p:sp>
    </p:spTree>
    <p:extLst>
      <p:ext uri="{BB962C8B-B14F-4D97-AF65-F5344CB8AC3E}">
        <p14:creationId xmlns:p14="http://schemas.microsoft.com/office/powerpoint/2010/main" val="38762978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pPr/>
              <a:t>‹#›</a:t>
            </a:fld>
            <a:endParaRPr lang="en-US"/>
          </a:p>
        </p:txBody>
      </p:sp>
    </p:spTree>
    <p:extLst>
      <p:ext uri="{BB962C8B-B14F-4D97-AF65-F5344CB8AC3E}">
        <p14:creationId xmlns:p14="http://schemas.microsoft.com/office/powerpoint/2010/main" val="28603536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pPr/>
              <a:t>‹#›</a:t>
            </a:fld>
            <a:endParaRPr lang="en-US"/>
          </a:p>
        </p:txBody>
      </p:sp>
    </p:spTree>
    <p:extLst>
      <p:ext uri="{BB962C8B-B14F-4D97-AF65-F5344CB8AC3E}">
        <p14:creationId xmlns:p14="http://schemas.microsoft.com/office/powerpoint/2010/main" val="41042130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pPr/>
              <a:t>‹#›</a:t>
            </a:fld>
            <a:endParaRPr lang="en-US"/>
          </a:p>
        </p:txBody>
      </p:sp>
    </p:spTree>
    <p:extLst>
      <p:ext uri="{BB962C8B-B14F-4D97-AF65-F5344CB8AC3E}">
        <p14:creationId xmlns:p14="http://schemas.microsoft.com/office/powerpoint/2010/main" val="1498608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6968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pPr/>
              <a:t>‹#›</a:t>
            </a:fld>
            <a:endParaRPr lang="en-US"/>
          </a:p>
        </p:txBody>
      </p:sp>
    </p:spTree>
    <p:extLst>
      <p:ext uri="{BB962C8B-B14F-4D97-AF65-F5344CB8AC3E}">
        <p14:creationId xmlns:p14="http://schemas.microsoft.com/office/powerpoint/2010/main" val="41203193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pPr/>
              <a:t>‹#›</a:t>
            </a:fld>
            <a:endParaRPr lang="en-US"/>
          </a:p>
        </p:txBody>
      </p:sp>
    </p:spTree>
    <p:extLst>
      <p:ext uri="{BB962C8B-B14F-4D97-AF65-F5344CB8AC3E}">
        <p14:creationId xmlns:p14="http://schemas.microsoft.com/office/powerpoint/2010/main" val="39373646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pPr/>
              <a:t>‹#›</a:t>
            </a:fld>
            <a:endParaRPr lang="en-US"/>
          </a:p>
        </p:txBody>
      </p:sp>
    </p:spTree>
    <p:extLst>
      <p:ext uri="{BB962C8B-B14F-4D97-AF65-F5344CB8AC3E}">
        <p14:creationId xmlns:p14="http://schemas.microsoft.com/office/powerpoint/2010/main" val="14359601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pPr/>
              <a:t>‹#›</a:t>
            </a:fld>
            <a:endParaRPr lang="en-US"/>
          </a:p>
        </p:txBody>
      </p:sp>
    </p:spTree>
    <p:extLst>
      <p:ext uri="{BB962C8B-B14F-4D97-AF65-F5344CB8AC3E}">
        <p14:creationId xmlns:p14="http://schemas.microsoft.com/office/powerpoint/2010/main" val="26141175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9D5A61FB-F15A-4DF9-83A1-CB5C498FAC5C}"/>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962D7BD-47FA-42DC-8734-7036BE69243A}"/>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22670FC-ADF6-47A6-9DFF-118999F0C19D}"/>
              </a:ext>
            </a:extLst>
          </p:cNvPr>
          <p:cNvSpPr>
            <a:spLocks noGrp="1" noChangeArrowheads="1"/>
          </p:cNvSpPr>
          <p:nvPr>
            <p:ph type="sldNum" sz="quarter" idx="12"/>
          </p:nvPr>
        </p:nvSpPr>
        <p:spPr/>
        <p:txBody>
          <a:bodyPr/>
          <a:lstStyle>
            <a:lvl1pPr>
              <a:defRPr/>
            </a:lvl1pPr>
          </a:lstStyle>
          <a:p>
            <a:fld id="{EEC83246-ED0C-4196-A316-57B32B3DFB41}" type="slidenum">
              <a:rPr lang="en-US" altLang="en-US"/>
              <a:pPr/>
              <a:t>‹#›</a:t>
            </a:fld>
            <a:endParaRPr lang="en-US" altLang="en-US"/>
          </a:p>
        </p:txBody>
      </p:sp>
    </p:spTree>
    <p:extLst>
      <p:ext uri="{BB962C8B-B14F-4D97-AF65-F5344CB8AC3E}">
        <p14:creationId xmlns:p14="http://schemas.microsoft.com/office/powerpoint/2010/main" val="13016959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96602B-8C29-4D8A-B00A-56409C6230D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FA8F095-4BA5-4A42-BE4A-027FEA54AF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4155BD-B90A-46CA-812C-D4C41195B82C}"/>
              </a:ext>
            </a:extLst>
          </p:cNvPr>
          <p:cNvSpPr>
            <a:spLocks noGrp="1" noChangeArrowheads="1"/>
          </p:cNvSpPr>
          <p:nvPr>
            <p:ph type="sldNum" sz="quarter" idx="12"/>
          </p:nvPr>
        </p:nvSpPr>
        <p:spPr>
          <a:ln/>
        </p:spPr>
        <p:txBody>
          <a:bodyPr/>
          <a:lstStyle>
            <a:lvl1pPr>
              <a:defRPr/>
            </a:lvl1pPr>
          </a:lstStyle>
          <a:p>
            <a:fld id="{23768B0F-DDA1-4FB4-A8CA-173EF7BBD37A}" type="slidenum">
              <a:rPr lang="en-US" altLang="en-US"/>
              <a:pPr/>
              <a:t>‹#›</a:t>
            </a:fld>
            <a:endParaRPr lang="en-US" altLang="en-US"/>
          </a:p>
        </p:txBody>
      </p:sp>
    </p:spTree>
    <p:extLst>
      <p:ext uri="{BB962C8B-B14F-4D97-AF65-F5344CB8AC3E}">
        <p14:creationId xmlns:p14="http://schemas.microsoft.com/office/powerpoint/2010/main" val="22789974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8DC65A2-5F28-4A0B-91AD-64EBB7E84D7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94E1A9B-DF63-4500-8647-317BC8E426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B7C19FF-C792-46E3-B868-AA626B807D07}"/>
              </a:ext>
            </a:extLst>
          </p:cNvPr>
          <p:cNvSpPr>
            <a:spLocks noGrp="1" noChangeArrowheads="1"/>
          </p:cNvSpPr>
          <p:nvPr>
            <p:ph type="sldNum" sz="quarter" idx="12"/>
          </p:nvPr>
        </p:nvSpPr>
        <p:spPr>
          <a:ln/>
        </p:spPr>
        <p:txBody>
          <a:bodyPr/>
          <a:lstStyle>
            <a:lvl1pPr>
              <a:defRPr/>
            </a:lvl1pPr>
          </a:lstStyle>
          <a:p>
            <a:fld id="{4C2174CB-3106-4347-9550-8AAE81BF4E34}" type="slidenum">
              <a:rPr lang="en-US" altLang="en-US"/>
              <a:pPr/>
              <a:t>‹#›</a:t>
            </a:fld>
            <a:endParaRPr lang="en-US" altLang="en-US"/>
          </a:p>
        </p:txBody>
      </p:sp>
    </p:spTree>
    <p:extLst>
      <p:ext uri="{BB962C8B-B14F-4D97-AF65-F5344CB8AC3E}">
        <p14:creationId xmlns:p14="http://schemas.microsoft.com/office/powerpoint/2010/main" val="8082175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24DF0EB-FC7B-4FBD-999C-26B2291B69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E04D3A8-84AE-4A70-9EC3-2CAB9A5E95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6F857D7-7E51-4031-9063-243A01840E81}"/>
              </a:ext>
            </a:extLst>
          </p:cNvPr>
          <p:cNvSpPr>
            <a:spLocks noGrp="1" noChangeArrowheads="1"/>
          </p:cNvSpPr>
          <p:nvPr>
            <p:ph type="sldNum" sz="quarter" idx="12"/>
          </p:nvPr>
        </p:nvSpPr>
        <p:spPr>
          <a:ln/>
        </p:spPr>
        <p:txBody>
          <a:bodyPr/>
          <a:lstStyle>
            <a:lvl1pPr>
              <a:defRPr/>
            </a:lvl1pPr>
          </a:lstStyle>
          <a:p>
            <a:fld id="{9529B2B2-27D0-4AC4-ACBF-959D5FFB5FA6}" type="slidenum">
              <a:rPr lang="en-US" altLang="en-US"/>
              <a:pPr/>
              <a:t>‹#›</a:t>
            </a:fld>
            <a:endParaRPr lang="en-US" altLang="en-US"/>
          </a:p>
        </p:txBody>
      </p:sp>
    </p:spTree>
    <p:extLst>
      <p:ext uri="{BB962C8B-B14F-4D97-AF65-F5344CB8AC3E}">
        <p14:creationId xmlns:p14="http://schemas.microsoft.com/office/powerpoint/2010/main" val="29103556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C610B62-20E6-45E9-8C77-6BC09EF3EB2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4654385-6CF3-4056-8533-9F8C23673F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BB979D4-4BFA-4173-A70F-D50C3D2D9BCA}"/>
              </a:ext>
            </a:extLst>
          </p:cNvPr>
          <p:cNvSpPr>
            <a:spLocks noGrp="1" noChangeArrowheads="1"/>
          </p:cNvSpPr>
          <p:nvPr>
            <p:ph type="sldNum" sz="quarter" idx="12"/>
          </p:nvPr>
        </p:nvSpPr>
        <p:spPr>
          <a:ln/>
        </p:spPr>
        <p:txBody>
          <a:bodyPr/>
          <a:lstStyle>
            <a:lvl1pPr>
              <a:defRPr/>
            </a:lvl1pPr>
          </a:lstStyle>
          <a:p>
            <a:fld id="{4DB60C5E-CD6E-41FD-BA6A-B810B8E9AC68}" type="slidenum">
              <a:rPr lang="en-US" altLang="en-US"/>
              <a:pPr/>
              <a:t>‹#›</a:t>
            </a:fld>
            <a:endParaRPr lang="en-US" altLang="en-US"/>
          </a:p>
        </p:txBody>
      </p:sp>
    </p:spTree>
    <p:extLst>
      <p:ext uri="{BB962C8B-B14F-4D97-AF65-F5344CB8AC3E}">
        <p14:creationId xmlns:p14="http://schemas.microsoft.com/office/powerpoint/2010/main" val="39355384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8AA6A56-F76F-43EB-8B48-B50DA7A8BEB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064449-BC2F-434D-B80A-849CDF33E1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A1472EC-F679-4909-A330-094FF5C6F70B}"/>
              </a:ext>
            </a:extLst>
          </p:cNvPr>
          <p:cNvSpPr>
            <a:spLocks noGrp="1" noChangeArrowheads="1"/>
          </p:cNvSpPr>
          <p:nvPr>
            <p:ph type="sldNum" sz="quarter" idx="12"/>
          </p:nvPr>
        </p:nvSpPr>
        <p:spPr>
          <a:ln/>
        </p:spPr>
        <p:txBody>
          <a:bodyPr/>
          <a:lstStyle>
            <a:lvl1pPr>
              <a:defRPr/>
            </a:lvl1pPr>
          </a:lstStyle>
          <a:p>
            <a:fld id="{23E11640-A9F6-4605-9325-9E7FEE6E9562}" type="slidenum">
              <a:rPr lang="en-US" altLang="en-US"/>
              <a:pPr/>
              <a:t>‹#›</a:t>
            </a:fld>
            <a:endParaRPr lang="en-US" altLang="en-US"/>
          </a:p>
        </p:txBody>
      </p:sp>
    </p:spTree>
    <p:extLst>
      <p:ext uri="{BB962C8B-B14F-4D97-AF65-F5344CB8AC3E}">
        <p14:creationId xmlns:p14="http://schemas.microsoft.com/office/powerpoint/2010/main" val="534061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18" Type="http://schemas.openxmlformats.org/officeDocument/2006/relationships/image" Target="../media/image1.jpeg"/><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17" Type="http://schemas.openxmlformats.org/officeDocument/2006/relationships/theme" Target="../theme/theme10.xml"/><Relationship Id="rId2" Type="http://schemas.openxmlformats.org/officeDocument/2006/relationships/slideLayout" Target="../slideLayouts/slideLayout154.xml"/><Relationship Id="rId16" Type="http://schemas.openxmlformats.org/officeDocument/2006/relationships/slideLayout" Target="../slideLayouts/slideLayout168.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slideLayout" Target="../slideLayouts/slideLayout16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1.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18" Type="http://schemas.openxmlformats.org/officeDocument/2006/relationships/theme" Target="../theme/theme12.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17" Type="http://schemas.openxmlformats.org/officeDocument/2006/relationships/slideLayout" Target="../slideLayouts/slideLayout196.xml"/><Relationship Id="rId2" Type="http://schemas.openxmlformats.org/officeDocument/2006/relationships/slideLayout" Target="../slideLayouts/slideLayout181.xml"/><Relationship Id="rId16" Type="http://schemas.openxmlformats.org/officeDocument/2006/relationships/slideLayout" Target="../slideLayouts/slideLayout195.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slideLayout" Target="../slideLayouts/slideLayout194.xml"/><Relationship Id="rId10" Type="http://schemas.openxmlformats.org/officeDocument/2006/relationships/slideLayout" Target="../slideLayouts/slideLayout189.xml"/><Relationship Id="rId19" Type="http://schemas.openxmlformats.org/officeDocument/2006/relationships/image" Target="../media/image3.jpeg"/><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3.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18" Type="http://schemas.openxmlformats.org/officeDocument/2006/relationships/slideLayout" Target="../slideLayouts/slideLayout225.xml"/><Relationship Id="rId3" Type="http://schemas.openxmlformats.org/officeDocument/2006/relationships/slideLayout" Target="../slideLayouts/slideLayout210.xml"/><Relationship Id="rId21" Type="http://schemas.openxmlformats.org/officeDocument/2006/relationships/slideLayout" Target="../slideLayouts/slideLayout228.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17" Type="http://schemas.openxmlformats.org/officeDocument/2006/relationships/slideLayout" Target="../slideLayouts/slideLayout224.xml"/><Relationship Id="rId2" Type="http://schemas.openxmlformats.org/officeDocument/2006/relationships/slideLayout" Target="../slideLayouts/slideLayout209.xml"/><Relationship Id="rId16" Type="http://schemas.openxmlformats.org/officeDocument/2006/relationships/slideLayout" Target="../slideLayouts/slideLayout223.xml"/><Relationship Id="rId20" Type="http://schemas.openxmlformats.org/officeDocument/2006/relationships/slideLayout" Target="../slideLayouts/slideLayout227.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5" Type="http://schemas.openxmlformats.org/officeDocument/2006/relationships/slideLayout" Target="../slideLayouts/slideLayout222.xml"/><Relationship Id="rId23" Type="http://schemas.openxmlformats.org/officeDocument/2006/relationships/theme" Target="../theme/theme14.xml"/><Relationship Id="rId10" Type="http://schemas.openxmlformats.org/officeDocument/2006/relationships/slideLayout" Target="../slideLayouts/slideLayout217.xml"/><Relationship Id="rId19" Type="http://schemas.openxmlformats.org/officeDocument/2006/relationships/slideLayout" Target="../slideLayouts/slideLayout226.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slideLayout" Target="../slideLayouts/slideLayout221.xml"/><Relationship Id="rId22" Type="http://schemas.openxmlformats.org/officeDocument/2006/relationships/slideLayout" Target="../slideLayouts/slideLayout22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theme" Target="../theme/theme15.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5" Type="http://schemas.openxmlformats.org/officeDocument/2006/relationships/image" Target="../media/image4.jpeg"/><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audio" Target="../media/audio1.wav"/></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slideLayout" Target="../slideLayouts/slideLayout254.xml"/><Relationship Id="rId18" Type="http://schemas.openxmlformats.org/officeDocument/2006/relationships/image" Target="../media/image1.jpeg"/><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17" Type="http://schemas.openxmlformats.org/officeDocument/2006/relationships/theme" Target="../theme/theme16.xml"/><Relationship Id="rId2" Type="http://schemas.openxmlformats.org/officeDocument/2006/relationships/slideLayout" Target="../slideLayouts/slideLayout243.xml"/><Relationship Id="rId16" Type="http://schemas.openxmlformats.org/officeDocument/2006/relationships/slideLayout" Target="../slideLayouts/slideLayout257.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5" Type="http://schemas.openxmlformats.org/officeDocument/2006/relationships/slideLayout" Target="../slideLayouts/slideLayout25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slideLayout" Target="../slideLayouts/slideLayout25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slideLayout" Target="../slideLayouts/slideLayout270.xml"/><Relationship Id="rId18" Type="http://schemas.openxmlformats.org/officeDocument/2006/relationships/slideLayout" Target="../slideLayouts/slideLayout275.xml"/><Relationship Id="rId3" Type="http://schemas.openxmlformats.org/officeDocument/2006/relationships/slideLayout" Target="../slideLayouts/slideLayout260.xml"/><Relationship Id="rId21" Type="http://schemas.openxmlformats.org/officeDocument/2006/relationships/audio" Target="../media/audio1.wav"/><Relationship Id="rId7" Type="http://schemas.openxmlformats.org/officeDocument/2006/relationships/slideLayout" Target="../slideLayouts/slideLayout264.xml"/><Relationship Id="rId12" Type="http://schemas.openxmlformats.org/officeDocument/2006/relationships/slideLayout" Target="../slideLayouts/slideLayout269.xml"/><Relationship Id="rId17" Type="http://schemas.openxmlformats.org/officeDocument/2006/relationships/slideLayout" Target="../slideLayouts/slideLayout274.xml"/><Relationship Id="rId2" Type="http://schemas.openxmlformats.org/officeDocument/2006/relationships/slideLayout" Target="../slideLayouts/slideLayout259.xml"/><Relationship Id="rId16" Type="http://schemas.openxmlformats.org/officeDocument/2006/relationships/slideLayout" Target="../slideLayouts/slideLayout273.xml"/><Relationship Id="rId20" Type="http://schemas.openxmlformats.org/officeDocument/2006/relationships/theme" Target="../theme/theme17.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5" Type="http://schemas.openxmlformats.org/officeDocument/2006/relationships/slideLayout" Target="../slideLayouts/slideLayout272.xml"/><Relationship Id="rId10" Type="http://schemas.openxmlformats.org/officeDocument/2006/relationships/slideLayout" Target="../slideLayouts/slideLayout267.xml"/><Relationship Id="rId19" Type="http://schemas.openxmlformats.org/officeDocument/2006/relationships/slideLayout" Target="../slideLayouts/slideLayout276.xml"/><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slideLayout" Target="../slideLayouts/slideLayout271.xml"/><Relationship Id="rId22" Type="http://schemas.openxmlformats.org/officeDocument/2006/relationships/image" Target="../media/image5.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6.pn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18.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 Id="rId14" Type="http://schemas.openxmlformats.org/officeDocument/2006/relationships/image" Target="../media/image7.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19.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theme" Target="../theme/theme3.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21" Type="http://schemas.openxmlformats.org/officeDocument/2006/relationships/theme" Target="../theme/theme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21" Type="http://schemas.openxmlformats.org/officeDocument/2006/relationships/theme" Target="../theme/theme5.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6" Type="http://schemas.openxmlformats.org/officeDocument/2006/relationships/image" Target="../media/image1.jpeg"/><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theme" Target="../theme/theme6.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3" Type="http://schemas.openxmlformats.org/officeDocument/2006/relationships/slideLayout" Target="../slideLayouts/slideLayout135.xml"/><Relationship Id="rId21" Type="http://schemas.openxmlformats.org/officeDocument/2006/relationships/theme" Target="../theme/theme9.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297D4D7C-CFC3-459A-9029-1E916FE945DB}"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291357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BA4F4141-994B-43A0-8DB8-F1D841B9A387}"/>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39146A17-08EB-4D80-AF89-0D72A3D66921}"/>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51583C7-2327-4823-ADCC-322F6BE1715E}"/>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D114CCB6-7C58-4CEF-8B11-1D647724DA87}"/>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9DA7D7CE-41DA-4F2C-B5D1-D7334A868E6D}"/>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B556D93F-5B22-43D8-B68A-8F189F24BC53}" type="slidenum">
              <a:rPr lang="en-US" altLang="en-US"/>
              <a:pPr/>
              <a:t>‹#›</a:t>
            </a:fld>
            <a:endParaRPr lang="en-US" altLang="en-US"/>
          </a:p>
        </p:txBody>
      </p:sp>
    </p:spTree>
    <p:extLst>
      <p:ext uri="{BB962C8B-B14F-4D97-AF65-F5344CB8AC3E}">
        <p14:creationId xmlns:p14="http://schemas.microsoft.com/office/powerpoint/2010/main" val="3845124127"/>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 id="2147483988" r:id="rId14"/>
    <p:sldLayoutId id="2147483989" r:id="rId15"/>
    <p:sldLayoutId id="2147483990"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DB9AD5-9A5B-4239-A96C-ED4A7092EB73}" type="datetimeFigureOut">
              <a:rPr lang="en-US" smtClean="0"/>
              <a:t>4/25/2023</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81C4BB-5EA0-41D8-905E-95DE125B5A35}" type="slidenum">
              <a:rPr lang="en-US" smtClean="0"/>
              <a:t>‹#›</a:t>
            </a:fld>
            <a:endParaRPr lang="en-US"/>
          </a:p>
        </p:txBody>
      </p:sp>
    </p:spTree>
    <p:extLst>
      <p:ext uri="{BB962C8B-B14F-4D97-AF65-F5344CB8AC3E}">
        <p14:creationId xmlns:p14="http://schemas.microsoft.com/office/powerpoint/2010/main" val="1089019558"/>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36"/>
          <p:cNvPicPr>
            <a:picLocks noChangeAspect="1" noChangeArrowheads="1"/>
          </p:cNvPicPr>
          <p:nvPr/>
        </p:nvPicPr>
        <p:blipFill>
          <a:blip r:embed="rId19" cstate="print"/>
          <a:srcRect/>
          <a:stretch>
            <a:fillRect/>
          </a:stretch>
        </p:blipFill>
        <p:spPr bwMode="auto">
          <a:xfrm>
            <a:off x="0" y="0"/>
            <a:ext cx="12192000" cy="6858000"/>
          </a:xfrm>
          <a:prstGeom prst="rect">
            <a:avLst/>
          </a:prstGeom>
          <a:noFill/>
          <a:ln w="9525">
            <a:noFill/>
            <a:miter lim="800000"/>
            <a:headEnd/>
            <a:tailEnd/>
          </a:ln>
        </p:spPr>
      </p:pic>
      <p:sp>
        <p:nvSpPr>
          <p:cNvPr id="7171"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2"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3" name="Rectangle 5"/>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112" charset="-128"/>
              </a:defRPr>
            </a:lvl1pPr>
          </a:lstStyle>
          <a:p>
            <a:pPr algn="l" eaLnBrk="0" hangingPunct="0">
              <a:defRPr/>
            </a:pPr>
            <a:endParaRPr lang="en-US">
              <a:solidFill>
                <a:srgbClr val="000000"/>
              </a:solidFill>
            </a:endParaRPr>
          </a:p>
        </p:txBody>
      </p:sp>
      <p:sp>
        <p:nvSpPr>
          <p:cNvPr id="109574" name="Rectangle 6"/>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112" charset="-128"/>
              </a:defRPr>
            </a:lvl1pPr>
          </a:lstStyle>
          <a:p>
            <a:pPr eaLnBrk="0" hangingPunct="0">
              <a:defRPr/>
            </a:pPr>
            <a:endParaRPr lang="en-US">
              <a:solidFill>
                <a:srgbClr val="000000"/>
              </a:solidFill>
            </a:endParaRPr>
          </a:p>
        </p:txBody>
      </p:sp>
      <p:sp>
        <p:nvSpPr>
          <p:cNvPr id="109575" name="Rectangle 7"/>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mn-lt"/>
                <a:ea typeface="ＭＳ Ｐゴシック" pitchFamily="-112" charset="-128"/>
              </a:defRPr>
            </a:lvl1pPr>
          </a:lstStyle>
          <a:p>
            <a:pPr eaLnBrk="0" hangingPunct="0">
              <a:defRPr/>
            </a:pPr>
            <a:fld id="{235FF6A0-E137-42C6-90B9-AFD5FB8EAAC0}"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413780517"/>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 id="2147484326" r:id="rId12"/>
    <p:sldLayoutId id="2147484327" r:id="rId13"/>
    <p:sldLayoutId id="2147484328" r:id="rId14"/>
    <p:sldLayoutId id="2147484329" r:id="rId15"/>
    <p:sldLayoutId id="2147484330" r:id="rId16"/>
    <p:sldLayoutId id="2147484331"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pPr/>
              <a:t>4/25/2023</a:t>
            </a:fld>
            <a:endParaRPr lang="en-US" dirty="0"/>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t>Sample Footer Text</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3495321529"/>
      </p:ext>
    </p:extLst>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 id="214748438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6113472"/>
      </p:ext>
    </p:extLst>
  </p:cSld>
  <p:clrMap bg1="lt1" tx1="dk1" bg2="lt2" tx2="dk2" accent1="accent1" accent2="accent2" accent3="accent3" accent4="accent4" accent5="accent5" accent6="accent6" hlink="hlink" folHlink="folHlink"/>
  <p:sldLayoutIdLst>
    <p:sldLayoutId id="2147484398" r:id="rId1"/>
    <p:sldLayoutId id="2147484399" r:id="rId2"/>
    <p:sldLayoutId id="2147484400" r:id="rId3"/>
    <p:sldLayoutId id="2147484401" r:id="rId4"/>
    <p:sldLayoutId id="2147484402" r:id="rId5"/>
    <p:sldLayoutId id="2147484403" r:id="rId6"/>
    <p:sldLayoutId id="2147484404" r:id="rId7"/>
    <p:sldLayoutId id="2147484405" r:id="rId8"/>
    <p:sldLayoutId id="2147484406" r:id="rId9"/>
    <p:sldLayoutId id="2147484407" r:id="rId10"/>
    <p:sldLayoutId id="2147484408" r:id="rId11"/>
    <p:sldLayoutId id="2147484409" r:id="rId12"/>
    <p:sldLayoutId id="2147484410" r:id="rId13"/>
    <p:sldLayoutId id="2147484411" r:id="rId14"/>
    <p:sldLayoutId id="2147484412" r:id="rId15"/>
    <p:sldLayoutId id="2147484413" r:id="rId16"/>
    <p:sldLayoutId id="2147484414" r:id="rId17"/>
    <p:sldLayoutId id="2147484415" r:id="rId18"/>
    <p:sldLayoutId id="2147484416" r:id="rId19"/>
    <p:sldLayoutId id="2147484417" r:id="rId20"/>
    <p:sldLayoutId id="2147484418" r:id="rId21"/>
    <p:sldLayoutId id="2147484419"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8F3AFF7A-8900-4564-888D-F00DEE7C38B6}"/>
              </a:ext>
            </a:extLst>
          </p:cNvPr>
          <p:cNvSpPr>
            <a:spLocks noGrp="1" noChangeArrowheads="1"/>
          </p:cNvSpPr>
          <p:nvPr>
            <p:ph type="title"/>
          </p:nvPr>
        </p:nvSpPr>
        <p:spPr bwMode="auto">
          <a:xfrm>
            <a:off x="1930400" y="609600"/>
            <a:ext cx="9652000" cy="11430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a:extLst>
              <a:ext uri="{FF2B5EF4-FFF2-40B4-BE49-F238E27FC236}">
                <a16:creationId xmlns:a16="http://schemas.microsoft.com/office/drawing/2014/main" id="{E359283E-1624-46E9-B157-3625440772BD}"/>
              </a:ext>
            </a:extLst>
          </p:cNvPr>
          <p:cNvSpPr>
            <a:spLocks noGrp="1" noChangeArrowheads="1"/>
          </p:cNvSpPr>
          <p:nvPr>
            <p:ph type="body" idx="1"/>
          </p:nvPr>
        </p:nvSpPr>
        <p:spPr bwMode="auto">
          <a:xfrm>
            <a:off x="3048000" y="1981200"/>
            <a:ext cx="8534400" cy="41148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a:extLst>
              <a:ext uri="{FF2B5EF4-FFF2-40B4-BE49-F238E27FC236}">
                <a16:creationId xmlns:a16="http://schemas.microsoft.com/office/drawing/2014/main" id="{CDFF8D18-F7DA-4B00-8366-5AF0C03B563C}"/>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a:effectLst/>
                <a:latin typeface="+mn-lt"/>
                <a:ea typeface="+mn-ea"/>
              </a:defRPr>
            </a:lvl1pPr>
          </a:lstStyle>
          <a:p>
            <a:pPr>
              <a:defRPr/>
            </a:pPr>
            <a:endParaRPr lang="en-US"/>
          </a:p>
        </p:txBody>
      </p:sp>
      <p:sp>
        <p:nvSpPr>
          <p:cNvPr id="5125" name="Rectangle 5">
            <a:extLst>
              <a:ext uri="{FF2B5EF4-FFF2-40B4-BE49-F238E27FC236}">
                <a16:creationId xmlns:a16="http://schemas.microsoft.com/office/drawing/2014/main" id="{D394DA27-AE28-426E-9A75-7C0A30AB7501}"/>
              </a:ext>
            </a:extLst>
          </p:cNvPr>
          <p:cNvSpPr>
            <a:spLocks noGrp="1" noChangeArrowheads="1"/>
          </p:cNvSpPr>
          <p:nvPr>
            <p:ph type="ftr" sz="quarter" idx="3"/>
          </p:nvPr>
        </p:nvSpPr>
        <p:spPr bwMode="auto">
          <a:xfrm>
            <a:off x="4267200" y="6248400"/>
            <a:ext cx="38608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mn-ea"/>
              </a:defRPr>
            </a:lvl1pPr>
          </a:lstStyle>
          <a:p>
            <a:pPr>
              <a:defRPr/>
            </a:pPr>
            <a:endParaRPr lang="en-US"/>
          </a:p>
        </p:txBody>
      </p:sp>
      <p:sp>
        <p:nvSpPr>
          <p:cNvPr id="5126" name="Rectangle 6">
            <a:extLst>
              <a:ext uri="{FF2B5EF4-FFF2-40B4-BE49-F238E27FC236}">
                <a16:creationId xmlns:a16="http://schemas.microsoft.com/office/drawing/2014/main" id="{AB610728-7947-420A-AAD5-DAA1B3EA8C83}"/>
              </a:ext>
            </a:extLst>
          </p:cNvPr>
          <p:cNvSpPr>
            <a:spLocks noGrp="1" noChangeArrowheads="1"/>
          </p:cNvSpPr>
          <p:nvPr>
            <p:ph type="sldNum" sz="quarter" idx="4"/>
          </p:nvPr>
        </p:nvSpPr>
        <p:spPr bwMode="auto">
          <a:xfrm>
            <a:off x="8940800" y="6248400"/>
            <a:ext cx="2540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a:effectLst/>
                <a:latin typeface="Verdana" panose="020B0604030504040204" pitchFamily="34" charset="0"/>
                <a:ea typeface="Osaka" pitchFamily="1" charset="-128"/>
              </a:defRPr>
            </a:lvl1pPr>
          </a:lstStyle>
          <a:p>
            <a:fld id="{2DC7F2D3-B552-4AE8-9DCF-CF8FCCBF6A6E}" type="slidenum">
              <a:rPr lang="en-US" altLang="en-US"/>
              <a:pPr/>
              <a:t>‹#›</a:t>
            </a:fld>
            <a:endParaRPr lang="en-US" altLang="en-US"/>
          </a:p>
        </p:txBody>
      </p:sp>
    </p:spTree>
    <p:extLst>
      <p:ext uri="{BB962C8B-B14F-4D97-AF65-F5344CB8AC3E}">
        <p14:creationId xmlns:p14="http://schemas.microsoft.com/office/powerpoint/2010/main" val="3882946113"/>
      </p:ext>
    </p:extLst>
  </p:cSld>
  <p:clrMap bg1="lt1" tx1="dk1" bg2="lt2" tx2="dk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 id="2147484444" r:id="rId12"/>
  </p:sldLayoutIdLst>
  <p:transition spd="slow" advTm="16000">
    <p:random/>
    <p:sndAc>
      <p:stSnd>
        <p:snd r:embed="rId14" name="projctor.wav"/>
      </p:stSnd>
    </p:sndAc>
  </p:transition>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pitchFamily="34" charset="0"/>
          <a:ea typeface="Osaka" pitchFamily="1" charset="-128"/>
        </a:defRPr>
      </a:lvl2pPr>
      <a:lvl3pPr algn="r" rtl="0" eaLnBrk="0" fontAlgn="base" hangingPunct="0">
        <a:spcBef>
          <a:spcPct val="0"/>
        </a:spcBef>
        <a:spcAft>
          <a:spcPct val="0"/>
        </a:spcAft>
        <a:defRPr sz="4400">
          <a:solidFill>
            <a:schemeClr val="tx2"/>
          </a:solidFill>
          <a:latin typeface="Verdana" pitchFamily="34" charset="0"/>
          <a:ea typeface="Osaka" pitchFamily="1" charset="-128"/>
        </a:defRPr>
      </a:lvl3pPr>
      <a:lvl4pPr algn="r" rtl="0" eaLnBrk="0" fontAlgn="base" hangingPunct="0">
        <a:spcBef>
          <a:spcPct val="0"/>
        </a:spcBef>
        <a:spcAft>
          <a:spcPct val="0"/>
        </a:spcAft>
        <a:defRPr sz="4400">
          <a:solidFill>
            <a:schemeClr val="tx2"/>
          </a:solidFill>
          <a:latin typeface="Verdana" pitchFamily="34" charset="0"/>
          <a:ea typeface="Osaka" pitchFamily="1" charset="-128"/>
        </a:defRPr>
      </a:lvl4pPr>
      <a:lvl5pPr algn="r" rtl="0" eaLnBrk="0" fontAlgn="base" hangingPunct="0">
        <a:spcBef>
          <a:spcPct val="0"/>
        </a:spcBef>
        <a:spcAft>
          <a:spcPct val="0"/>
        </a:spcAft>
        <a:defRPr sz="4400">
          <a:solidFill>
            <a:schemeClr val="tx2"/>
          </a:solidFill>
          <a:latin typeface="Verdana" pitchFamily="34" charset="0"/>
          <a:ea typeface="Osaka" pitchFamily="1" charset="-128"/>
        </a:defRPr>
      </a:lvl5pPr>
      <a:lvl6pPr marL="457200" algn="r" rtl="0" fontAlgn="base">
        <a:spcBef>
          <a:spcPct val="0"/>
        </a:spcBef>
        <a:spcAft>
          <a:spcPct val="0"/>
        </a:spcAft>
        <a:defRPr sz="4400">
          <a:solidFill>
            <a:schemeClr val="tx2"/>
          </a:solidFill>
          <a:latin typeface="Verdana" pitchFamily="34" charset="0"/>
          <a:ea typeface="Osaka" pitchFamily="1" charset="-128"/>
        </a:defRPr>
      </a:lvl6pPr>
      <a:lvl7pPr marL="914400" algn="r" rtl="0" fontAlgn="base">
        <a:spcBef>
          <a:spcPct val="0"/>
        </a:spcBef>
        <a:spcAft>
          <a:spcPct val="0"/>
        </a:spcAft>
        <a:defRPr sz="4400">
          <a:solidFill>
            <a:schemeClr val="tx2"/>
          </a:solidFill>
          <a:latin typeface="Verdana" pitchFamily="34" charset="0"/>
          <a:ea typeface="Osaka" pitchFamily="1" charset="-128"/>
        </a:defRPr>
      </a:lvl7pPr>
      <a:lvl8pPr marL="1371600" algn="r" rtl="0" fontAlgn="base">
        <a:spcBef>
          <a:spcPct val="0"/>
        </a:spcBef>
        <a:spcAft>
          <a:spcPct val="0"/>
        </a:spcAft>
        <a:defRPr sz="4400">
          <a:solidFill>
            <a:schemeClr val="tx2"/>
          </a:solidFill>
          <a:latin typeface="Verdana" pitchFamily="34" charset="0"/>
          <a:ea typeface="Osaka" pitchFamily="1" charset="-128"/>
        </a:defRPr>
      </a:lvl8pPr>
      <a:lvl9pPr marL="1828800" algn="r" rtl="0" fontAlgn="base">
        <a:spcBef>
          <a:spcPct val="0"/>
        </a:spcBef>
        <a:spcAft>
          <a:spcPct val="0"/>
        </a:spcAft>
        <a:defRPr sz="4400">
          <a:solidFill>
            <a:schemeClr val="tx2"/>
          </a:solidFill>
          <a:latin typeface="Verdana" pitchFamily="34" charset="0"/>
          <a:ea typeface="Osaka" pitchFamily="1" charset="-128"/>
        </a:defRPr>
      </a:lvl9pPr>
    </p:titleStyle>
    <p:bodyStyle>
      <a:lvl1pPr marL="342900" indent="-342900" algn="l" rtl="0" eaLnBrk="0" fontAlgn="base" hangingPunct="0">
        <a:spcBef>
          <a:spcPct val="20000"/>
        </a:spcBef>
        <a:spcAft>
          <a:spcPct val="0"/>
        </a:spcAft>
        <a:buFont typeface="Monotype Sorts" pitchFamily="2" charset="2"/>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pitchFamily="2" charset="2"/>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pitchFamily="2" charset="2"/>
        <a:buChar char="F"/>
        <a:defRPr sz="2400">
          <a:solidFill>
            <a:schemeClr val="tx1"/>
          </a:solidFill>
          <a:latin typeface="+mn-lt"/>
          <a:ea typeface="+mn-ea"/>
        </a:defRPr>
      </a:lvl3pPr>
      <a:lvl4pPr marL="1600200" indent="-228600" algn="l" rtl="0" eaLnBrk="0" fontAlgn="base" hangingPunct="0">
        <a:spcBef>
          <a:spcPct val="20000"/>
        </a:spcBef>
        <a:spcAft>
          <a:spcPct val="0"/>
        </a:spcAft>
        <a:buClr>
          <a:srgbClr val="FF8000"/>
        </a:buClr>
        <a:buFont typeface="Monotype Sorts" pitchFamily="2" charset="2"/>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pitchFamily="2" charset="2"/>
        <a:buChar char="F"/>
        <a:defRPr sz="2000">
          <a:solidFill>
            <a:schemeClr val="tx1"/>
          </a:solidFill>
          <a:latin typeface="+mn-lt"/>
          <a:ea typeface="+mn-ea"/>
        </a:defRPr>
      </a:lvl5pPr>
      <a:lvl6pPr marL="2514600" indent="-228600" algn="l" rtl="0" fontAlgn="base">
        <a:spcBef>
          <a:spcPct val="20000"/>
        </a:spcBef>
        <a:spcAft>
          <a:spcPct val="0"/>
        </a:spcAft>
        <a:buFont typeface="Monotype Sorts" pitchFamily="2"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pitchFamily="2"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pitchFamily="2"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pitchFamily="2" charset="2"/>
        <a:buChar char="F"/>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7A60FC5-E2AA-4EB3-B01A-1C9CA852FA58}"/>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9C6BECE4-F1BA-44C7-910B-9B17EB03559A}"/>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924CB27-EB6D-4DAE-9036-D1A9073B7A4C}"/>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66218A1B-DA93-47F4-8815-73F30BE24250}"/>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6B678FDF-59B1-4AE6-969F-384D790AA24E}"/>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8C00A359-A4DA-40F1-9220-314587CA01F0}" type="slidenum">
              <a:rPr lang="en-US" altLang="en-US"/>
              <a:pPr/>
              <a:t>‹#›</a:t>
            </a:fld>
            <a:endParaRPr lang="en-US" altLang="en-US"/>
          </a:p>
        </p:txBody>
      </p:sp>
    </p:spTree>
    <p:extLst>
      <p:ext uri="{BB962C8B-B14F-4D97-AF65-F5344CB8AC3E}">
        <p14:creationId xmlns:p14="http://schemas.microsoft.com/office/powerpoint/2010/main" val="373322024"/>
      </p:ext>
    </p:extLst>
  </p:cSld>
  <p:clrMap bg1="lt1" tx1="dk1" bg2="lt2" tx2="dk2" accent1="accent1" accent2="accent2" accent3="accent3" accent4="accent4" accent5="accent5" accent6="accent6" hlink="hlink" folHlink="folHlink"/>
  <p:sldLayoutIdLst>
    <p:sldLayoutId id="2147484446" r:id="rId1"/>
    <p:sldLayoutId id="2147484447" r:id="rId2"/>
    <p:sldLayoutId id="2147484448" r:id="rId3"/>
    <p:sldLayoutId id="2147484449" r:id="rId4"/>
    <p:sldLayoutId id="2147484450" r:id="rId5"/>
    <p:sldLayoutId id="2147484451" r:id="rId6"/>
    <p:sldLayoutId id="2147484452" r:id="rId7"/>
    <p:sldLayoutId id="2147484453" r:id="rId8"/>
    <p:sldLayoutId id="2147484454" r:id="rId9"/>
    <p:sldLayoutId id="2147484455" r:id="rId10"/>
    <p:sldLayoutId id="2147484456" r:id="rId11"/>
    <p:sldLayoutId id="2147484457" r:id="rId12"/>
    <p:sldLayoutId id="2147484458" r:id="rId13"/>
    <p:sldLayoutId id="2147484459" r:id="rId14"/>
    <p:sldLayoutId id="2147484460" r:id="rId15"/>
    <p:sldLayoutId id="2147484461"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BDF96973-5FD3-4A4C-B83E-F7FEC555164A}"/>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a:extLst>
              <a:ext uri="{FF2B5EF4-FFF2-40B4-BE49-F238E27FC236}">
                <a16:creationId xmlns:a16="http://schemas.microsoft.com/office/drawing/2014/main" id="{3372A307-2817-4B4F-8646-756095890FF9}"/>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a:extLst>
              <a:ext uri="{FF2B5EF4-FFF2-40B4-BE49-F238E27FC236}">
                <a16:creationId xmlns:a16="http://schemas.microsoft.com/office/drawing/2014/main" id="{F0835131-57C7-4072-A0CE-6CFDFC44129F}"/>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defRPr>
                <a:effectLst/>
                <a:latin typeface="+mn-lt"/>
                <a:ea typeface="ＭＳ Ｐゴシック" pitchFamily="34" charset="-128"/>
              </a:defRPr>
            </a:lvl1pPr>
          </a:lstStyle>
          <a:p>
            <a:pPr>
              <a:defRPr/>
            </a:pPr>
            <a:endParaRPr lang="en-US"/>
          </a:p>
        </p:txBody>
      </p:sp>
      <p:sp>
        <p:nvSpPr>
          <p:cNvPr id="72709" name="Rectangle 5">
            <a:extLst>
              <a:ext uri="{FF2B5EF4-FFF2-40B4-BE49-F238E27FC236}">
                <a16:creationId xmlns:a16="http://schemas.microsoft.com/office/drawing/2014/main" id="{722BA879-1CDD-44B5-9139-36C093586726}"/>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ＭＳ Ｐゴシック" pitchFamily="34" charset="-128"/>
              </a:defRPr>
            </a:lvl1pPr>
          </a:lstStyle>
          <a:p>
            <a:pPr>
              <a:defRPr/>
            </a:pPr>
            <a:endParaRPr lang="en-US"/>
          </a:p>
        </p:txBody>
      </p:sp>
      <p:sp>
        <p:nvSpPr>
          <p:cNvPr id="72710" name="Rectangle 6">
            <a:extLst>
              <a:ext uri="{FF2B5EF4-FFF2-40B4-BE49-F238E27FC236}">
                <a16:creationId xmlns:a16="http://schemas.microsoft.com/office/drawing/2014/main" id="{D290202A-ABFE-4DCD-B7F4-975B8E26646B}"/>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a:effectLst/>
                <a:latin typeface="Tahoma" panose="020B0604030504040204" pitchFamily="34" charset="0"/>
              </a:defRPr>
            </a:lvl1pPr>
          </a:lstStyle>
          <a:p>
            <a:fld id="{03249021-ED45-430C-9512-E9890A65E278}" type="slidenum">
              <a:rPr lang="en-US" altLang="en-US"/>
              <a:pPr/>
              <a:t>‹#›</a:t>
            </a:fld>
            <a:endParaRPr lang="en-US" altLang="en-US"/>
          </a:p>
        </p:txBody>
      </p:sp>
    </p:spTree>
    <p:extLst>
      <p:ext uri="{BB962C8B-B14F-4D97-AF65-F5344CB8AC3E}">
        <p14:creationId xmlns:p14="http://schemas.microsoft.com/office/powerpoint/2010/main" val="1634630918"/>
      </p:ext>
    </p:extLst>
  </p:cSld>
  <p:clrMap bg1="dk2" tx1="lt1" bg2="dk1" tx2="lt2" accent1="accent1" accent2="accent2" accent3="accent3" accent4="accent4" accent5="accent5" accent6="accent6" hlink="hlink" folHlink="folHlink"/>
  <p:sldLayoutIdLst>
    <p:sldLayoutId id="2147484463" r:id="rId1"/>
    <p:sldLayoutId id="2147484464" r:id="rId2"/>
    <p:sldLayoutId id="2147484465" r:id="rId3"/>
    <p:sldLayoutId id="2147484466" r:id="rId4"/>
    <p:sldLayoutId id="2147484467" r:id="rId5"/>
    <p:sldLayoutId id="2147484468" r:id="rId6"/>
    <p:sldLayoutId id="2147484469" r:id="rId7"/>
    <p:sldLayoutId id="2147484470" r:id="rId8"/>
    <p:sldLayoutId id="2147484471" r:id="rId9"/>
    <p:sldLayoutId id="2147484472" r:id="rId10"/>
    <p:sldLayoutId id="2147484473" r:id="rId11"/>
    <p:sldLayoutId id="2147484474" r:id="rId12"/>
    <p:sldLayoutId id="2147484475" r:id="rId13"/>
    <p:sldLayoutId id="2147484476" r:id="rId14"/>
    <p:sldLayoutId id="2147484477" r:id="rId15"/>
    <p:sldLayoutId id="2147484478" r:id="rId16"/>
    <p:sldLayoutId id="2147484479" r:id="rId17"/>
    <p:sldLayoutId id="2147484480" r:id="rId18"/>
    <p:sldLayoutId id="2147484481"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anose="05000000000000000000"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1" name="Picture 7" descr="ACW01Base"/>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00" y="-3175"/>
            <a:ext cx="12090400" cy="6899275"/>
          </a:xfrm>
          <a:prstGeom prst="rect">
            <a:avLst/>
          </a:prstGeom>
          <a:noFill/>
          <a:extLst>
            <a:ext uri="{909E8E84-426E-40DD-AFC4-6F175D3DCCD1}">
              <a14:hiddenFill xmlns:a14="http://schemas.microsoft.com/office/drawing/2010/main">
                <a:solidFill>
                  <a:srgbClr val="FFFFFF"/>
                </a:solidFill>
              </a14:hiddenFill>
            </a:ext>
          </a:extLst>
        </p:spPr>
      </p:pic>
      <p:sp>
        <p:nvSpPr>
          <p:cNvPr id="1032" name="Rectangle 8"/>
          <p:cNvSpPr>
            <a:spLocks noChangeArrowheads="1"/>
          </p:cNvSpPr>
          <p:nvPr userDrawn="1"/>
        </p:nvSpPr>
        <p:spPr bwMode="auto">
          <a:xfrm>
            <a:off x="8686800" y="5524500"/>
            <a:ext cx="3403600" cy="13335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800"/>
          </a:p>
        </p:txBody>
      </p:sp>
      <p:sp>
        <p:nvSpPr>
          <p:cNvPr id="1033" name="Text Box 9"/>
          <p:cNvSpPr txBox="1">
            <a:spLocks noChangeArrowheads="1"/>
          </p:cNvSpPr>
          <p:nvPr userDrawn="1"/>
        </p:nvSpPr>
        <p:spPr bwMode="auto">
          <a:xfrm>
            <a:off x="8627533" y="5518150"/>
            <a:ext cx="204934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u="sng"/>
              <a:t>American Civil War</a:t>
            </a:r>
          </a:p>
        </p:txBody>
      </p:sp>
      <p:pic>
        <p:nvPicPr>
          <p:cNvPr id="1034" name="Picture 10" descr="new csi crest"/>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341100" y="5549901"/>
            <a:ext cx="685800" cy="574675"/>
          </a:xfrm>
          <a:prstGeom prst="rect">
            <a:avLst/>
          </a:prstGeom>
          <a:noFill/>
          <a:extLst>
            <a:ext uri="{909E8E84-426E-40DD-AFC4-6F175D3DCCD1}">
              <a14:hiddenFill xmlns:a14="http://schemas.microsoft.com/office/drawing/2010/main">
                <a:solidFill>
                  <a:srgbClr val="FFFFFF"/>
                </a:solidFill>
              </a14:hiddenFill>
            </a:ext>
          </a:extLst>
        </p:spPr>
      </p:pic>
      <p:sp>
        <p:nvSpPr>
          <p:cNvPr id="1035" name="Freeform 11"/>
          <p:cNvSpPr>
            <a:spLocks/>
          </p:cNvSpPr>
          <p:nvPr userDrawn="1"/>
        </p:nvSpPr>
        <p:spPr bwMode="auto">
          <a:xfrm>
            <a:off x="2482851" y="25400"/>
            <a:ext cx="9601200" cy="2222500"/>
          </a:xfrm>
          <a:custGeom>
            <a:avLst/>
            <a:gdLst>
              <a:gd name="T0" fmla="*/ 134 w 4536"/>
              <a:gd name="T1" fmla="*/ 61 h 1400"/>
              <a:gd name="T2" fmla="*/ 53 w 4536"/>
              <a:gd name="T3" fmla="*/ 158 h 1400"/>
              <a:gd name="T4" fmla="*/ 8 w 4536"/>
              <a:gd name="T5" fmla="*/ 368 h 1400"/>
              <a:gd name="T6" fmla="*/ 90 w 4536"/>
              <a:gd name="T7" fmla="*/ 487 h 1400"/>
              <a:gd name="T8" fmla="*/ 179 w 4536"/>
              <a:gd name="T9" fmla="*/ 635 h 1400"/>
              <a:gd name="T10" fmla="*/ 206 w 4536"/>
              <a:gd name="T11" fmla="*/ 719 h 1400"/>
              <a:gd name="T12" fmla="*/ 315 w 4536"/>
              <a:gd name="T13" fmla="*/ 772 h 1400"/>
              <a:gd name="T14" fmla="*/ 258 w 4536"/>
              <a:gd name="T15" fmla="*/ 941 h 1400"/>
              <a:gd name="T16" fmla="*/ 318 w 4536"/>
              <a:gd name="T17" fmla="*/ 1039 h 1400"/>
              <a:gd name="T18" fmla="*/ 444 w 4536"/>
              <a:gd name="T19" fmla="*/ 1172 h 1400"/>
              <a:gd name="T20" fmla="*/ 440 w 4536"/>
              <a:gd name="T21" fmla="*/ 1316 h 1400"/>
              <a:gd name="T22" fmla="*/ 464 w 4536"/>
              <a:gd name="T23" fmla="*/ 1400 h 1400"/>
              <a:gd name="T24" fmla="*/ 675 w 4536"/>
              <a:gd name="T25" fmla="*/ 1370 h 1400"/>
              <a:gd name="T26" fmla="*/ 764 w 4536"/>
              <a:gd name="T27" fmla="*/ 1249 h 1400"/>
              <a:gd name="T28" fmla="*/ 848 w 4536"/>
              <a:gd name="T29" fmla="*/ 1228 h 1400"/>
              <a:gd name="T30" fmla="*/ 834 w 4536"/>
              <a:gd name="T31" fmla="*/ 1166 h 1400"/>
              <a:gd name="T32" fmla="*/ 872 w 4536"/>
              <a:gd name="T33" fmla="*/ 1072 h 1400"/>
              <a:gd name="T34" fmla="*/ 936 w 4536"/>
              <a:gd name="T35" fmla="*/ 1081 h 1400"/>
              <a:gd name="T36" fmla="*/ 990 w 4536"/>
              <a:gd name="T37" fmla="*/ 1061 h 1400"/>
              <a:gd name="T38" fmla="*/ 1080 w 4536"/>
              <a:gd name="T39" fmla="*/ 1096 h 1400"/>
              <a:gd name="T40" fmla="*/ 1188 w 4536"/>
              <a:gd name="T41" fmla="*/ 1055 h 1400"/>
              <a:gd name="T42" fmla="*/ 1253 w 4536"/>
              <a:gd name="T43" fmla="*/ 1058 h 1400"/>
              <a:gd name="T44" fmla="*/ 1286 w 4536"/>
              <a:gd name="T45" fmla="*/ 1024 h 1400"/>
              <a:gd name="T46" fmla="*/ 1332 w 4536"/>
              <a:gd name="T47" fmla="*/ 989 h 1400"/>
              <a:gd name="T48" fmla="*/ 1409 w 4536"/>
              <a:gd name="T49" fmla="*/ 1061 h 1400"/>
              <a:gd name="T50" fmla="*/ 1455 w 4536"/>
              <a:gd name="T51" fmla="*/ 971 h 1400"/>
              <a:gd name="T52" fmla="*/ 1556 w 4536"/>
              <a:gd name="T53" fmla="*/ 892 h 1400"/>
              <a:gd name="T54" fmla="*/ 1620 w 4536"/>
              <a:gd name="T55" fmla="*/ 823 h 1400"/>
              <a:gd name="T56" fmla="*/ 1724 w 4536"/>
              <a:gd name="T57" fmla="*/ 724 h 1400"/>
              <a:gd name="T58" fmla="*/ 1838 w 4536"/>
              <a:gd name="T59" fmla="*/ 733 h 1400"/>
              <a:gd name="T60" fmla="*/ 1935 w 4536"/>
              <a:gd name="T61" fmla="*/ 799 h 1400"/>
              <a:gd name="T62" fmla="*/ 1992 w 4536"/>
              <a:gd name="T63" fmla="*/ 814 h 1400"/>
              <a:gd name="T64" fmla="*/ 2073 w 4536"/>
              <a:gd name="T65" fmla="*/ 830 h 1400"/>
              <a:gd name="T66" fmla="*/ 2159 w 4536"/>
              <a:gd name="T67" fmla="*/ 821 h 1400"/>
              <a:gd name="T68" fmla="*/ 2268 w 4536"/>
              <a:gd name="T69" fmla="*/ 841 h 1400"/>
              <a:gd name="T70" fmla="*/ 2321 w 4536"/>
              <a:gd name="T71" fmla="*/ 895 h 1400"/>
              <a:gd name="T72" fmla="*/ 2411 w 4536"/>
              <a:gd name="T73" fmla="*/ 830 h 1400"/>
              <a:gd name="T74" fmla="*/ 2484 w 4536"/>
              <a:gd name="T75" fmla="*/ 712 h 1400"/>
              <a:gd name="T76" fmla="*/ 2538 w 4536"/>
              <a:gd name="T77" fmla="*/ 685 h 1400"/>
              <a:gd name="T78" fmla="*/ 2574 w 4536"/>
              <a:gd name="T79" fmla="*/ 595 h 1400"/>
              <a:gd name="T80" fmla="*/ 2648 w 4536"/>
              <a:gd name="T81" fmla="*/ 574 h 1400"/>
              <a:gd name="T82" fmla="*/ 2724 w 4536"/>
              <a:gd name="T83" fmla="*/ 463 h 1400"/>
              <a:gd name="T84" fmla="*/ 2802 w 4536"/>
              <a:gd name="T85" fmla="*/ 329 h 1400"/>
              <a:gd name="T86" fmla="*/ 4077 w 4536"/>
              <a:gd name="T87" fmla="*/ 304 h 1400"/>
              <a:gd name="T88" fmla="*/ 4211 w 4536"/>
              <a:gd name="T89" fmla="*/ 277 h 1400"/>
              <a:gd name="T90" fmla="*/ 4217 w 4536"/>
              <a:gd name="T91" fmla="*/ 376 h 1400"/>
              <a:gd name="T92" fmla="*/ 4319 w 4536"/>
              <a:gd name="T93" fmla="*/ 479 h 1400"/>
              <a:gd name="T94" fmla="*/ 4413 w 4536"/>
              <a:gd name="T95" fmla="*/ 556 h 1400"/>
              <a:gd name="T96" fmla="*/ 4518 w 4536"/>
              <a:gd name="T97" fmla="*/ 196 h 1400"/>
              <a:gd name="T98" fmla="*/ 4536 w 4536"/>
              <a:gd name="T99" fmla="*/ 2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36" h="1400">
                <a:moveTo>
                  <a:pt x="155" y="0"/>
                </a:moveTo>
                <a:lnTo>
                  <a:pt x="146" y="16"/>
                </a:lnTo>
                <a:cubicBezTo>
                  <a:pt x="143" y="26"/>
                  <a:pt x="141" y="48"/>
                  <a:pt x="134" y="61"/>
                </a:cubicBezTo>
                <a:cubicBezTo>
                  <a:pt x="127" y="74"/>
                  <a:pt x="110" y="90"/>
                  <a:pt x="101" y="97"/>
                </a:cubicBezTo>
                <a:cubicBezTo>
                  <a:pt x="92" y="104"/>
                  <a:pt x="86" y="94"/>
                  <a:pt x="78" y="104"/>
                </a:cubicBezTo>
                <a:cubicBezTo>
                  <a:pt x="70" y="114"/>
                  <a:pt x="65" y="133"/>
                  <a:pt x="53" y="158"/>
                </a:cubicBezTo>
                <a:cubicBezTo>
                  <a:pt x="41" y="183"/>
                  <a:pt x="16" y="223"/>
                  <a:pt x="8" y="253"/>
                </a:cubicBezTo>
                <a:cubicBezTo>
                  <a:pt x="0" y="283"/>
                  <a:pt x="5" y="319"/>
                  <a:pt x="5" y="338"/>
                </a:cubicBezTo>
                <a:cubicBezTo>
                  <a:pt x="5" y="357"/>
                  <a:pt x="1" y="356"/>
                  <a:pt x="8" y="368"/>
                </a:cubicBezTo>
                <a:cubicBezTo>
                  <a:pt x="15" y="380"/>
                  <a:pt x="35" y="395"/>
                  <a:pt x="45" y="412"/>
                </a:cubicBezTo>
                <a:cubicBezTo>
                  <a:pt x="55" y="429"/>
                  <a:pt x="58" y="458"/>
                  <a:pt x="65" y="470"/>
                </a:cubicBezTo>
                <a:cubicBezTo>
                  <a:pt x="72" y="482"/>
                  <a:pt x="81" y="475"/>
                  <a:pt x="90" y="487"/>
                </a:cubicBezTo>
                <a:cubicBezTo>
                  <a:pt x="99" y="499"/>
                  <a:pt x="106" y="528"/>
                  <a:pt x="119" y="544"/>
                </a:cubicBezTo>
                <a:cubicBezTo>
                  <a:pt x="132" y="560"/>
                  <a:pt x="161" y="571"/>
                  <a:pt x="171" y="586"/>
                </a:cubicBezTo>
                <a:cubicBezTo>
                  <a:pt x="181" y="601"/>
                  <a:pt x="179" y="623"/>
                  <a:pt x="179" y="635"/>
                </a:cubicBezTo>
                <a:cubicBezTo>
                  <a:pt x="179" y="647"/>
                  <a:pt x="169" y="651"/>
                  <a:pt x="170" y="661"/>
                </a:cubicBezTo>
                <a:cubicBezTo>
                  <a:pt x="171" y="671"/>
                  <a:pt x="182" y="686"/>
                  <a:pt x="188" y="695"/>
                </a:cubicBezTo>
                <a:cubicBezTo>
                  <a:pt x="194" y="704"/>
                  <a:pt x="198" y="716"/>
                  <a:pt x="206" y="719"/>
                </a:cubicBezTo>
                <a:cubicBezTo>
                  <a:pt x="214" y="722"/>
                  <a:pt x="224" y="711"/>
                  <a:pt x="236" y="712"/>
                </a:cubicBezTo>
                <a:cubicBezTo>
                  <a:pt x="248" y="713"/>
                  <a:pt x="263" y="715"/>
                  <a:pt x="276" y="725"/>
                </a:cubicBezTo>
                <a:cubicBezTo>
                  <a:pt x="289" y="735"/>
                  <a:pt x="311" y="759"/>
                  <a:pt x="315" y="772"/>
                </a:cubicBezTo>
                <a:cubicBezTo>
                  <a:pt x="319" y="785"/>
                  <a:pt x="302" y="790"/>
                  <a:pt x="300" y="803"/>
                </a:cubicBezTo>
                <a:cubicBezTo>
                  <a:pt x="298" y="816"/>
                  <a:pt x="312" y="830"/>
                  <a:pt x="305" y="853"/>
                </a:cubicBezTo>
                <a:cubicBezTo>
                  <a:pt x="298" y="876"/>
                  <a:pt x="267" y="918"/>
                  <a:pt x="258" y="941"/>
                </a:cubicBezTo>
                <a:cubicBezTo>
                  <a:pt x="249" y="964"/>
                  <a:pt x="243" y="975"/>
                  <a:pt x="252" y="991"/>
                </a:cubicBezTo>
                <a:cubicBezTo>
                  <a:pt x="261" y="1007"/>
                  <a:pt x="301" y="1028"/>
                  <a:pt x="312" y="1036"/>
                </a:cubicBezTo>
                <a:cubicBezTo>
                  <a:pt x="323" y="1044"/>
                  <a:pt x="312" y="1032"/>
                  <a:pt x="318" y="1039"/>
                </a:cubicBezTo>
                <a:cubicBezTo>
                  <a:pt x="324" y="1046"/>
                  <a:pt x="342" y="1068"/>
                  <a:pt x="351" y="1076"/>
                </a:cubicBezTo>
                <a:cubicBezTo>
                  <a:pt x="360" y="1084"/>
                  <a:pt x="359" y="1074"/>
                  <a:pt x="374" y="1090"/>
                </a:cubicBezTo>
                <a:cubicBezTo>
                  <a:pt x="389" y="1106"/>
                  <a:pt x="432" y="1154"/>
                  <a:pt x="444" y="1172"/>
                </a:cubicBezTo>
                <a:lnTo>
                  <a:pt x="444" y="1196"/>
                </a:lnTo>
                <a:cubicBezTo>
                  <a:pt x="446" y="1212"/>
                  <a:pt x="459" y="1251"/>
                  <a:pt x="458" y="1271"/>
                </a:cubicBezTo>
                <a:cubicBezTo>
                  <a:pt x="457" y="1291"/>
                  <a:pt x="443" y="1304"/>
                  <a:pt x="440" y="1316"/>
                </a:cubicBezTo>
                <a:cubicBezTo>
                  <a:pt x="437" y="1328"/>
                  <a:pt x="438" y="1335"/>
                  <a:pt x="441" y="1345"/>
                </a:cubicBezTo>
                <a:cubicBezTo>
                  <a:pt x="444" y="1355"/>
                  <a:pt x="455" y="1367"/>
                  <a:pt x="459" y="1376"/>
                </a:cubicBezTo>
                <a:cubicBezTo>
                  <a:pt x="463" y="1385"/>
                  <a:pt x="451" y="1400"/>
                  <a:pt x="464" y="1400"/>
                </a:cubicBezTo>
                <a:cubicBezTo>
                  <a:pt x="477" y="1400"/>
                  <a:pt x="514" y="1389"/>
                  <a:pt x="536" y="1375"/>
                </a:cubicBezTo>
                <a:cubicBezTo>
                  <a:pt x="558" y="1361"/>
                  <a:pt x="571" y="1317"/>
                  <a:pt x="594" y="1316"/>
                </a:cubicBezTo>
                <a:cubicBezTo>
                  <a:pt x="617" y="1315"/>
                  <a:pt x="654" y="1362"/>
                  <a:pt x="675" y="1370"/>
                </a:cubicBezTo>
                <a:cubicBezTo>
                  <a:pt x="696" y="1378"/>
                  <a:pt x="706" y="1372"/>
                  <a:pt x="720" y="1367"/>
                </a:cubicBezTo>
                <a:cubicBezTo>
                  <a:pt x="734" y="1362"/>
                  <a:pt x="752" y="1360"/>
                  <a:pt x="759" y="1340"/>
                </a:cubicBezTo>
                <a:cubicBezTo>
                  <a:pt x="766" y="1320"/>
                  <a:pt x="760" y="1263"/>
                  <a:pt x="764" y="1249"/>
                </a:cubicBezTo>
                <a:lnTo>
                  <a:pt x="786" y="1255"/>
                </a:lnTo>
                <a:cubicBezTo>
                  <a:pt x="794" y="1255"/>
                  <a:pt x="805" y="1256"/>
                  <a:pt x="815" y="1252"/>
                </a:cubicBezTo>
                <a:cubicBezTo>
                  <a:pt x="825" y="1248"/>
                  <a:pt x="838" y="1233"/>
                  <a:pt x="848" y="1228"/>
                </a:cubicBezTo>
                <a:cubicBezTo>
                  <a:pt x="858" y="1223"/>
                  <a:pt x="874" y="1228"/>
                  <a:pt x="873" y="1222"/>
                </a:cubicBezTo>
                <a:cubicBezTo>
                  <a:pt x="872" y="1216"/>
                  <a:pt x="846" y="1202"/>
                  <a:pt x="840" y="1193"/>
                </a:cubicBezTo>
                <a:cubicBezTo>
                  <a:pt x="834" y="1184"/>
                  <a:pt x="832" y="1176"/>
                  <a:pt x="834" y="1166"/>
                </a:cubicBezTo>
                <a:cubicBezTo>
                  <a:pt x="836" y="1156"/>
                  <a:pt x="848" y="1140"/>
                  <a:pt x="854" y="1133"/>
                </a:cubicBezTo>
                <a:cubicBezTo>
                  <a:pt x="860" y="1126"/>
                  <a:pt x="870" y="1136"/>
                  <a:pt x="873" y="1126"/>
                </a:cubicBezTo>
                <a:cubicBezTo>
                  <a:pt x="876" y="1116"/>
                  <a:pt x="871" y="1083"/>
                  <a:pt x="872" y="1072"/>
                </a:cubicBezTo>
                <a:lnTo>
                  <a:pt x="881" y="1058"/>
                </a:lnTo>
                <a:cubicBezTo>
                  <a:pt x="888" y="1059"/>
                  <a:pt x="905" y="1077"/>
                  <a:pt x="914" y="1081"/>
                </a:cubicBezTo>
                <a:cubicBezTo>
                  <a:pt x="923" y="1085"/>
                  <a:pt x="929" y="1082"/>
                  <a:pt x="936" y="1081"/>
                </a:cubicBezTo>
                <a:cubicBezTo>
                  <a:pt x="943" y="1080"/>
                  <a:pt x="952" y="1081"/>
                  <a:pt x="956" y="1076"/>
                </a:cubicBezTo>
                <a:cubicBezTo>
                  <a:pt x="960" y="1071"/>
                  <a:pt x="953" y="1054"/>
                  <a:pt x="959" y="1052"/>
                </a:cubicBezTo>
                <a:cubicBezTo>
                  <a:pt x="965" y="1050"/>
                  <a:pt x="981" y="1061"/>
                  <a:pt x="990" y="1061"/>
                </a:cubicBezTo>
                <a:cubicBezTo>
                  <a:pt x="999" y="1061"/>
                  <a:pt x="1004" y="1051"/>
                  <a:pt x="1013" y="1054"/>
                </a:cubicBezTo>
                <a:cubicBezTo>
                  <a:pt x="1022" y="1057"/>
                  <a:pt x="1036" y="1071"/>
                  <a:pt x="1047" y="1078"/>
                </a:cubicBezTo>
                <a:cubicBezTo>
                  <a:pt x="1058" y="1085"/>
                  <a:pt x="1067" y="1097"/>
                  <a:pt x="1080" y="1096"/>
                </a:cubicBezTo>
                <a:cubicBezTo>
                  <a:pt x="1093" y="1095"/>
                  <a:pt x="1109" y="1081"/>
                  <a:pt x="1124" y="1073"/>
                </a:cubicBezTo>
                <a:cubicBezTo>
                  <a:pt x="1139" y="1065"/>
                  <a:pt x="1161" y="1049"/>
                  <a:pt x="1172" y="1046"/>
                </a:cubicBezTo>
                <a:cubicBezTo>
                  <a:pt x="1183" y="1043"/>
                  <a:pt x="1182" y="1054"/>
                  <a:pt x="1188" y="1055"/>
                </a:cubicBezTo>
                <a:cubicBezTo>
                  <a:pt x="1194" y="1056"/>
                  <a:pt x="1202" y="1051"/>
                  <a:pt x="1209" y="1055"/>
                </a:cubicBezTo>
                <a:cubicBezTo>
                  <a:pt x="1216" y="1059"/>
                  <a:pt x="1220" y="1078"/>
                  <a:pt x="1227" y="1078"/>
                </a:cubicBezTo>
                <a:cubicBezTo>
                  <a:pt x="1234" y="1078"/>
                  <a:pt x="1247" y="1065"/>
                  <a:pt x="1253" y="1058"/>
                </a:cubicBezTo>
                <a:cubicBezTo>
                  <a:pt x="1259" y="1051"/>
                  <a:pt x="1259" y="1038"/>
                  <a:pt x="1263" y="1034"/>
                </a:cubicBezTo>
                <a:cubicBezTo>
                  <a:pt x="1267" y="1030"/>
                  <a:pt x="1274" y="1035"/>
                  <a:pt x="1278" y="1033"/>
                </a:cubicBezTo>
                <a:cubicBezTo>
                  <a:pt x="1282" y="1031"/>
                  <a:pt x="1284" y="1028"/>
                  <a:pt x="1286" y="1024"/>
                </a:cubicBezTo>
                <a:cubicBezTo>
                  <a:pt x="1288" y="1020"/>
                  <a:pt x="1288" y="1009"/>
                  <a:pt x="1292" y="1007"/>
                </a:cubicBezTo>
                <a:cubicBezTo>
                  <a:pt x="1296" y="1005"/>
                  <a:pt x="1306" y="1013"/>
                  <a:pt x="1313" y="1010"/>
                </a:cubicBezTo>
                <a:cubicBezTo>
                  <a:pt x="1320" y="1007"/>
                  <a:pt x="1326" y="990"/>
                  <a:pt x="1332" y="989"/>
                </a:cubicBezTo>
                <a:cubicBezTo>
                  <a:pt x="1338" y="988"/>
                  <a:pt x="1345" y="999"/>
                  <a:pt x="1347" y="1003"/>
                </a:cubicBezTo>
                <a:cubicBezTo>
                  <a:pt x="1349" y="1007"/>
                  <a:pt x="1336" y="1006"/>
                  <a:pt x="1346" y="1016"/>
                </a:cubicBezTo>
                <a:cubicBezTo>
                  <a:pt x="1356" y="1026"/>
                  <a:pt x="1393" y="1063"/>
                  <a:pt x="1409" y="1061"/>
                </a:cubicBezTo>
                <a:cubicBezTo>
                  <a:pt x="1425" y="1059"/>
                  <a:pt x="1439" y="1018"/>
                  <a:pt x="1445" y="1004"/>
                </a:cubicBezTo>
                <a:cubicBezTo>
                  <a:pt x="1451" y="990"/>
                  <a:pt x="1443" y="985"/>
                  <a:pt x="1445" y="980"/>
                </a:cubicBezTo>
                <a:cubicBezTo>
                  <a:pt x="1447" y="975"/>
                  <a:pt x="1447" y="974"/>
                  <a:pt x="1455" y="971"/>
                </a:cubicBezTo>
                <a:cubicBezTo>
                  <a:pt x="1463" y="968"/>
                  <a:pt x="1481" y="975"/>
                  <a:pt x="1493" y="965"/>
                </a:cubicBezTo>
                <a:cubicBezTo>
                  <a:pt x="1505" y="955"/>
                  <a:pt x="1517" y="923"/>
                  <a:pt x="1527" y="911"/>
                </a:cubicBezTo>
                <a:cubicBezTo>
                  <a:pt x="1537" y="899"/>
                  <a:pt x="1551" y="906"/>
                  <a:pt x="1556" y="892"/>
                </a:cubicBezTo>
                <a:cubicBezTo>
                  <a:pt x="1561" y="878"/>
                  <a:pt x="1557" y="838"/>
                  <a:pt x="1560" y="824"/>
                </a:cubicBezTo>
                <a:cubicBezTo>
                  <a:pt x="1563" y="810"/>
                  <a:pt x="1567" y="809"/>
                  <a:pt x="1577" y="809"/>
                </a:cubicBezTo>
                <a:cubicBezTo>
                  <a:pt x="1587" y="809"/>
                  <a:pt x="1608" y="823"/>
                  <a:pt x="1620" y="823"/>
                </a:cubicBezTo>
                <a:cubicBezTo>
                  <a:pt x="1632" y="823"/>
                  <a:pt x="1633" y="815"/>
                  <a:pt x="1650" y="808"/>
                </a:cubicBezTo>
                <a:cubicBezTo>
                  <a:pt x="1667" y="801"/>
                  <a:pt x="1713" y="796"/>
                  <a:pt x="1725" y="782"/>
                </a:cubicBezTo>
                <a:cubicBezTo>
                  <a:pt x="1737" y="768"/>
                  <a:pt x="1716" y="734"/>
                  <a:pt x="1724" y="724"/>
                </a:cubicBezTo>
                <a:cubicBezTo>
                  <a:pt x="1732" y="714"/>
                  <a:pt x="1760" y="726"/>
                  <a:pt x="1775" y="724"/>
                </a:cubicBezTo>
                <a:cubicBezTo>
                  <a:pt x="1790" y="722"/>
                  <a:pt x="1804" y="714"/>
                  <a:pt x="1814" y="715"/>
                </a:cubicBezTo>
                <a:cubicBezTo>
                  <a:pt x="1824" y="716"/>
                  <a:pt x="1827" y="727"/>
                  <a:pt x="1838" y="733"/>
                </a:cubicBezTo>
                <a:cubicBezTo>
                  <a:pt x="1849" y="739"/>
                  <a:pt x="1872" y="743"/>
                  <a:pt x="1883" y="752"/>
                </a:cubicBezTo>
                <a:cubicBezTo>
                  <a:pt x="1894" y="761"/>
                  <a:pt x="1893" y="780"/>
                  <a:pt x="1902" y="788"/>
                </a:cubicBezTo>
                <a:cubicBezTo>
                  <a:pt x="1911" y="796"/>
                  <a:pt x="1926" y="795"/>
                  <a:pt x="1935" y="799"/>
                </a:cubicBezTo>
                <a:cubicBezTo>
                  <a:pt x="1944" y="803"/>
                  <a:pt x="1951" y="813"/>
                  <a:pt x="1958" y="814"/>
                </a:cubicBezTo>
                <a:cubicBezTo>
                  <a:pt x="1965" y="815"/>
                  <a:pt x="1971" y="806"/>
                  <a:pt x="1977" y="806"/>
                </a:cubicBezTo>
                <a:cubicBezTo>
                  <a:pt x="1983" y="806"/>
                  <a:pt x="1985" y="813"/>
                  <a:pt x="1992" y="814"/>
                </a:cubicBezTo>
                <a:cubicBezTo>
                  <a:pt x="1999" y="815"/>
                  <a:pt x="2007" y="812"/>
                  <a:pt x="2018" y="815"/>
                </a:cubicBezTo>
                <a:cubicBezTo>
                  <a:pt x="2029" y="818"/>
                  <a:pt x="2049" y="833"/>
                  <a:pt x="2058" y="835"/>
                </a:cubicBezTo>
                <a:cubicBezTo>
                  <a:pt x="2067" y="837"/>
                  <a:pt x="2066" y="834"/>
                  <a:pt x="2073" y="830"/>
                </a:cubicBezTo>
                <a:cubicBezTo>
                  <a:pt x="2080" y="826"/>
                  <a:pt x="2094" y="813"/>
                  <a:pt x="2102" y="811"/>
                </a:cubicBezTo>
                <a:cubicBezTo>
                  <a:pt x="2110" y="809"/>
                  <a:pt x="2115" y="818"/>
                  <a:pt x="2124" y="820"/>
                </a:cubicBezTo>
                <a:cubicBezTo>
                  <a:pt x="2133" y="822"/>
                  <a:pt x="2144" y="827"/>
                  <a:pt x="2159" y="821"/>
                </a:cubicBezTo>
                <a:cubicBezTo>
                  <a:pt x="2174" y="815"/>
                  <a:pt x="2203" y="785"/>
                  <a:pt x="2217" y="785"/>
                </a:cubicBezTo>
                <a:cubicBezTo>
                  <a:pt x="2231" y="785"/>
                  <a:pt x="2235" y="812"/>
                  <a:pt x="2243" y="821"/>
                </a:cubicBezTo>
                <a:cubicBezTo>
                  <a:pt x="2251" y="830"/>
                  <a:pt x="2264" y="833"/>
                  <a:pt x="2268" y="841"/>
                </a:cubicBezTo>
                <a:cubicBezTo>
                  <a:pt x="2272" y="849"/>
                  <a:pt x="2265" y="861"/>
                  <a:pt x="2270" y="869"/>
                </a:cubicBezTo>
                <a:cubicBezTo>
                  <a:pt x="2275" y="877"/>
                  <a:pt x="2289" y="886"/>
                  <a:pt x="2298" y="890"/>
                </a:cubicBezTo>
                <a:cubicBezTo>
                  <a:pt x="2307" y="894"/>
                  <a:pt x="2311" y="898"/>
                  <a:pt x="2321" y="895"/>
                </a:cubicBezTo>
                <a:cubicBezTo>
                  <a:pt x="2331" y="892"/>
                  <a:pt x="2348" y="879"/>
                  <a:pt x="2358" y="875"/>
                </a:cubicBezTo>
                <a:cubicBezTo>
                  <a:pt x="2368" y="871"/>
                  <a:pt x="2372" y="876"/>
                  <a:pt x="2381" y="869"/>
                </a:cubicBezTo>
                <a:cubicBezTo>
                  <a:pt x="2390" y="862"/>
                  <a:pt x="2402" y="843"/>
                  <a:pt x="2411" y="830"/>
                </a:cubicBezTo>
                <a:cubicBezTo>
                  <a:pt x="2420" y="817"/>
                  <a:pt x="2423" y="806"/>
                  <a:pt x="2433" y="790"/>
                </a:cubicBezTo>
                <a:cubicBezTo>
                  <a:pt x="2443" y="774"/>
                  <a:pt x="2460" y="747"/>
                  <a:pt x="2469" y="734"/>
                </a:cubicBezTo>
                <a:cubicBezTo>
                  <a:pt x="2478" y="721"/>
                  <a:pt x="2474" y="713"/>
                  <a:pt x="2484" y="712"/>
                </a:cubicBezTo>
                <a:cubicBezTo>
                  <a:pt x="2494" y="711"/>
                  <a:pt x="2518" y="728"/>
                  <a:pt x="2528" y="727"/>
                </a:cubicBezTo>
                <a:cubicBezTo>
                  <a:pt x="2538" y="726"/>
                  <a:pt x="2542" y="716"/>
                  <a:pt x="2544" y="709"/>
                </a:cubicBezTo>
                <a:cubicBezTo>
                  <a:pt x="2546" y="702"/>
                  <a:pt x="2537" y="698"/>
                  <a:pt x="2538" y="685"/>
                </a:cubicBezTo>
                <a:cubicBezTo>
                  <a:pt x="2539" y="672"/>
                  <a:pt x="2543" y="641"/>
                  <a:pt x="2547" y="629"/>
                </a:cubicBezTo>
                <a:cubicBezTo>
                  <a:pt x="2551" y="617"/>
                  <a:pt x="2557" y="617"/>
                  <a:pt x="2561" y="611"/>
                </a:cubicBezTo>
                <a:cubicBezTo>
                  <a:pt x="2565" y="605"/>
                  <a:pt x="2569" y="599"/>
                  <a:pt x="2574" y="595"/>
                </a:cubicBezTo>
                <a:cubicBezTo>
                  <a:pt x="2579" y="591"/>
                  <a:pt x="2586" y="594"/>
                  <a:pt x="2592" y="589"/>
                </a:cubicBezTo>
                <a:cubicBezTo>
                  <a:pt x="2598" y="584"/>
                  <a:pt x="2603" y="568"/>
                  <a:pt x="2612" y="566"/>
                </a:cubicBezTo>
                <a:cubicBezTo>
                  <a:pt x="2621" y="564"/>
                  <a:pt x="2637" y="577"/>
                  <a:pt x="2648" y="574"/>
                </a:cubicBezTo>
                <a:cubicBezTo>
                  <a:pt x="2659" y="571"/>
                  <a:pt x="2669" y="559"/>
                  <a:pt x="2679" y="545"/>
                </a:cubicBezTo>
                <a:cubicBezTo>
                  <a:pt x="2689" y="531"/>
                  <a:pt x="2697" y="505"/>
                  <a:pt x="2705" y="491"/>
                </a:cubicBezTo>
                <a:cubicBezTo>
                  <a:pt x="2713" y="477"/>
                  <a:pt x="2720" y="473"/>
                  <a:pt x="2724" y="463"/>
                </a:cubicBezTo>
                <a:cubicBezTo>
                  <a:pt x="2728" y="453"/>
                  <a:pt x="2727" y="440"/>
                  <a:pt x="2730" y="430"/>
                </a:cubicBezTo>
                <a:cubicBezTo>
                  <a:pt x="2733" y="420"/>
                  <a:pt x="2730" y="417"/>
                  <a:pt x="2742" y="400"/>
                </a:cubicBezTo>
                <a:cubicBezTo>
                  <a:pt x="2754" y="383"/>
                  <a:pt x="2788" y="353"/>
                  <a:pt x="2802" y="329"/>
                </a:cubicBezTo>
                <a:cubicBezTo>
                  <a:pt x="2816" y="305"/>
                  <a:pt x="2821" y="241"/>
                  <a:pt x="2826" y="254"/>
                </a:cubicBezTo>
                <a:lnTo>
                  <a:pt x="2834" y="410"/>
                </a:lnTo>
                <a:lnTo>
                  <a:pt x="4077" y="304"/>
                </a:lnTo>
                <a:lnTo>
                  <a:pt x="4086" y="281"/>
                </a:lnTo>
                <a:cubicBezTo>
                  <a:pt x="4095" y="273"/>
                  <a:pt x="4113" y="258"/>
                  <a:pt x="4134" y="257"/>
                </a:cubicBezTo>
                <a:cubicBezTo>
                  <a:pt x="4155" y="256"/>
                  <a:pt x="4200" y="265"/>
                  <a:pt x="4211" y="277"/>
                </a:cubicBezTo>
                <a:cubicBezTo>
                  <a:pt x="4222" y="289"/>
                  <a:pt x="4203" y="315"/>
                  <a:pt x="4203" y="329"/>
                </a:cubicBezTo>
                <a:cubicBezTo>
                  <a:pt x="4203" y="343"/>
                  <a:pt x="4206" y="356"/>
                  <a:pt x="4208" y="364"/>
                </a:cubicBezTo>
                <a:cubicBezTo>
                  <a:pt x="4210" y="372"/>
                  <a:pt x="4211" y="366"/>
                  <a:pt x="4217" y="376"/>
                </a:cubicBezTo>
                <a:cubicBezTo>
                  <a:pt x="4223" y="386"/>
                  <a:pt x="4232" y="411"/>
                  <a:pt x="4242" y="422"/>
                </a:cubicBezTo>
                <a:cubicBezTo>
                  <a:pt x="4252" y="433"/>
                  <a:pt x="4264" y="431"/>
                  <a:pt x="4277" y="440"/>
                </a:cubicBezTo>
                <a:cubicBezTo>
                  <a:pt x="4290" y="449"/>
                  <a:pt x="4303" y="471"/>
                  <a:pt x="4319" y="479"/>
                </a:cubicBezTo>
                <a:cubicBezTo>
                  <a:pt x="4335" y="487"/>
                  <a:pt x="4367" y="475"/>
                  <a:pt x="4376" y="490"/>
                </a:cubicBezTo>
                <a:cubicBezTo>
                  <a:pt x="4385" y="505"/>
                  <a:pt x="4365" y="560"/>
                  <a:pt x="4371" y="571"/>
                </a:cubicBezTo>
                <a:cubicBezTo>
                  <a:pt x="4377" y="582"/>
                  <a:pt x="4402" y="579"/>
                  <a:pt x="4413" y="556"/>
                </a:cubicBezTo>
                <a:cubicBezTo>
                  <a:pt x="4424" y="533"/>
                  <a:pt x="4419" y="473"/>
                  <a:pt x="4436" y="431"/>
                </a:cubicBezTo>
                <a:cubicBezTo>
                  <a:pt x="4453" y="389"/>
                  <a:pt x="4501" y="344"/>
                  <a:pt x="4515" y="305"/>
                </a:cubicBezTo>
                <a:cubicBezTo>
                  <a:pt x="4529" y="266"/>
                  <a:pt x="4515" y="228"/>
                  <a:pt x="4518" y="196"/>
                </a:cubicBezTo>
                <a:cubicBezTo>
                  <a:pt x="4521" y="164"/>
                  <a:pt x="4530" y="142"/>
                  <a:pt x="4530" y="115"/>
                </a:cubicBezTo>
                <a:cubicBezTo>
                  <a:pt x="4530" y="88"/>
                  <a:pt x="4519" y="53"/>
                  <a:pt x="4520" y="34"/>
                </a:cubicBezTo>
                <a:lnTo>
                  <a:pt x="4536" y="2"/>
                </a:lnTo>
                <a:lnTo>
                  <a:pt x="155" y="0"/>
                </a:lnTo>
                <a:close/>
              </a:path>
            </a:pathLst>
          </a:custGeom>
          <a:solidFill>
            <a:srgbClr val="3333FF">
              <a:alpha val="5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6" name="Freeform 12"/>
          <p:cNvSpPr>
            <a:spLocks/>
          </p:cNvSpPr>
          <p:nvPr userDrawn="1"/>
        </p:nvSpPr>
        <p:spPr bwMode="auto">
          <a:xfrm>
            <a:off x="11110384" y="425451"/>
            <a:ext cx="599016" cy="790575"/>
          </a:xfrm>
          <a:custGeom>
            <a:avLst/>
            <a:gdLst>
              <a:gd name="T0" fmla="*/ 276 w 283"/>
              <a:gd name="T1" fmla="*/ 490 h 498"/>
              <a:gd name="T2" fmla="*/ 111 w 283"/>
              <a:gd name="T3" fmla="*/ 498 h 498"/>
              <a:gd name="T4" fmla="*/ 0 w 283"/>
              <a:gd name="T5" fmla="*/ 52 h 498"/>
              <a:gd name="T6" fmla="*/ 7 w 283"/>
              <a:gd name="T7" fmla="*/ 34 h 498"/>
              <a:gd name="T8" fmla="*/ 52 w 283"/>
              <a:gd name="T9" fmla="*/ 4 h 498"/>
              <a:gd name="T10" fmla="*/ 120 w 283"/>
              <a:gd name="T11" fmla="*/ 10 h 498"/>
              <a:gd name="T12" fmla="*/ 135 w 283"/>
              <a:gd name="T13" fmla="*/ 27 h 498"/>
              <a:gd name="T14" fmla="*/ 117 w 283"/>
              <a:gd name="T15" fmla="*/ 60 h 498"/>
              <a:gd name="T16" fmla="*/ 108 w 283"/>
              <a:gd name="T17" fmla="*/ 120 h 498"/>
              <a:gd name="T18" fmla="*/ 159 w 283"/>
              <a:gd name="T19" fmla="*/ 189 h 498"/>
              <a:gd name="T20" fmla="*/ 175 w 283"/>
              <a:gd name="T21" fmla="*/ 294 h 498"/>
              <a:gd name="T22" fmla="*/ 216 w 283"/>
              <a:gd name="T23" fmla="*/ 337 h 498"/>
              <a:gd name="T24" fmla="*/ 267 w 283"/>
              <a:gd name="T25" fmla="*/ 372 h 498"/>
              <a:gd name="T26" fmla="*/ 283 w 283"/>
              <a:gd name="T27" fmla="*/ 459 h 498"/>
              <a:gd name="T28" fmla="*/ 276 w 283"/>
              <a:gd name="T29" fmla="*/ 49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3" h="498">
                <a:moveTo>
                  <a:pt x="276" y="490"/>
                </a:moveTo>
                <a:lnTo>
                  <a:pt x="111" y="498"/>
                </a:lnTo>
                <a:lnTo>
                  <a:pt x="0" y="52"/>
                </a:lnTo>
                <a:lnTo>
                  <a:pt x="7" y="34"/>
                </a:lnTo>
                <a:cubicBezTo>
                  <a:pt x="16" y="26"/>
                  <a:pt x="33" y="8"/>
                  <a:pt x="52" y="4"/>
                </a:cubicBezTo>
                <a:cubicBezTo>
                  <a:pt x="71" y="0"/>
                  <a:pt x="106" y="6"/>
                  <a:pt x="120" y="10"/>
                </a:cubicBezTo>
                <a:lnTo>
                  <a:pt x="135" y="27"/>
                </a:lnTo>
                <a:cubicBezTo>
                  <a:pt x="135" y="35"/>
                  <a:pt x="121" y="45"/>
                  <a:pt x="117" y="60"/>
                </a:cubicBezTo>
                <a:cubicBezTo>
                  <a:pt x="113" y="75"/>
                  <a:pt x="101" y="99"/>
                  <a:pt x="108" y="120"/>
                </a:cubicBezTo>
                <a:cubicBezTo>
                  <a:pt x="115" y="141"/>
                  <a:pt x="148" y="160"/>
                  <a:pt x="159" y="189"/>
                </a:cubicBezTo>
                <a:cubicBezTo>
                  <a:pt x="170" y="218"/>
                  <a:pt x="166" y="269"/>
                  <a:pt x="175" y="294"/>
                </a:cubicBezTo>
                <a:cubicBezTo>
                  <a:pt x="184" y="319"/>
                  <a:pt x="201" y="324"/>
                  <a:pt x="216" y="337"/>
                </a:cubicBezTo>
                <a:cubicBezTo>
                  <a:pt x="231" y="350"/>
                  <a:pt x="256" y="352"/>
                  <a:pt x="267" y="372"/>
                </a:cubicBezTo>
                <a:cubicBezTo>
                  <a:pt x="278" y="392"/>
                  <a:pt x="281" y="439"/>
                  <a:pt x="283" y="459"/>
                </a:cubicBezTo>
                <a:lnTo>
                  <a:pt x="276" y="490"/>
                </a:lnTo>
                <a:close/>
              </a:path>
            </a:pathLst>
          </a:custGeom>
          <a:solidFill>
            <a:srgbClr val="3333FF">
              <a:alpha val="5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7" name="Freeform 13"/>
          <p:cNvSpPr>
            <a:spLocks/>
          </p:cNvSpPr>
          <p:nvPr userDrawn="1"/>
        </p:nvSpPr>
        <p:spPr bwMode="auto">
          <a:xfrm>
            <a:off x="9050867" y="514351"/>
            <a:ext cx="2643717" cy="1592263"/>
          </a:xfrm>
          <a:custGeom>
            <a:avLst/>
            <a:gdLst>
              <a:gd name="T0" fmla="*/ 0 w 1249"/>
              <a:gd name="T1" fmla="*/ 81 h 1003"/>
              <a:gd name="T2" fmla="*/ 972 w 1249"/>
              <a:gd name="T3" fmla="*/ 0 h 1003"/>
              <a:gd name="T4" fmla="*/ 1083 w 1249"/>
              <a:gd name="T5" fmla="*/ 447 h 1003"/>
              <a:gd name="T6" fmla="*/ 1248 w 1249"/>
              <a:gd name="T7" fmla="*/ 432 h 1003"/>
              <a:gd name="T8" fmla="*/ 1091 w 1249"/>
              <a:gd name="T9" fmla="*/ 965 h 1003"/>
              <a:gd name="T10" fmla="*/ 969 w 1249"/>
              <a:gd name="T11" fmla="*/ 663 h 1003"/>
              <a:gd name="T12" fmla="*/ 849 w 1249"/>
              <a:gd name="T13" fmla="*/ 588 h 1003"/>
              <a:gd name="T14" fmla="*/ 830 w 1249"/>
              <a:gd name="T15" fmla="*/ 587 h 1003"/>
              <a:gd name="T16" fmla="*/ 807 w 1249"/>
              <a:gd name="T17" fmla="*/ 579 h 1003"/>
              <a:gd name="T18" fmla="*/ 735 w 1249"/>
              <a:gd name="T19" fmla="*/ 554 h 1003"/>
              <a:gd name="T20" fmla="*/ 711 w 1249"/>
              <a:gd name="T21" fmla="*/ 546 h 1003"/>
              <a:gd name="T22" fmla="*/ 666 w 1249"/>
              <a:gd name="T23" fmla="*/ 513 h 1003"/>
              <a:gd name="T24" fmla="*/ 677 w 1249"/>
              <a:gd name="T25" fmla="*/ 453 h 1003"/>
              <a:gd name="T26" fmla="*/ 705 w 1249"/>
              <a:gd name="T27" fmla="*/ 408 h 1003"/>
              <a:gd name="T28" fmla="*/ 708 w 1249"/>
              <a:gd name="T29" fmla="*/ 383 h 1003"/>
              <a:gd name="T30" fmla="*/ 711 w 1249"/>
              <a:gd name="T31" fmla="*/ 353 h 1003"/>
              <a:gd name="T32" fmla="*/ 678 w 1249"/>
              <a:gd name="T33" fmla="*/ 308 h 1003"/>
              <a:gd name="T34" fmla="*/ 671 w 1249"/>
              <a:gd name="T35" fmla="*/ 285 h 1003"/>
              <a:gd name="T36" fmla="*/ 623 w 1249"/>
              <a:gd name="T37" fmla="*/ 269 h 1003"/>
              <a:gd name="T38" fmla="*/ 603 w 1249"/>
              <a:gd name="T39" fmla="*/ 254 h 1003"/>
              <a:gd name="T40" fmla="*/ 597 w 1249"/>
              <a:gd name="T41" fmla="*/ 221 h 1003"/>
              <a:gd name="T42" fmla="*/ 540 w 1249"/>
              <a:gd name="T43" fmla="*/ 212 h 1003"/>
              <a:gd name="T44" fmla="*/ 477 w 1249"/>
              <a:gd name="T45" fmla="*/ 264 h 1003"/>
              <a:gd name="T46" fmla="*/ 491 w 1249"/>
              <a:gd name="T47" fmla="*/ 153 h 1003"/>
              <a:gd name="T48" fmla="*/ 461 w 1249"/>
              <a:gd name="T49" fmla="*/ 120 h 1003"/>
              <a:gd name="T50" fmla="*/ 429 w 1249"/>
              <a:gd name="T51" fmla="*/ 108 h 1003"/>
              <a:gd name="T52" fmla="*/ 410 w 1249"/>
              <a:gd name="T53" fmla="*/ 104 h 1003"/>
              <a:gd name="T54" fmla="*/ 348 w 1249"/>
              <a:gd name="T55" fmla="*/ 92 h 1003"/>
              <a:gd name="T56" fmla="*/ 282 w 1249"/>
              <a:gd name="T57" fmla="*/ 135 h 1003"/>
              <a:gd name="T58" fmla="*/ 216 w 1249"/>
              <a:gd name="T59" fmla="*/ 99 h 1003"/>
              <a:gd name="T60" fmla="*/ 164 w 1249"/>
              <a:gd name="T61" fmla="*/ 158 h 1003"/>
              <a:gd name="T62" fmla="*/ 81 w 1249"/>
              <a:gd name="T63" fmla="*/ 201 h 1003"/>
              <a:gd name="T64" fmla="*/ 66 w 1249"/>
              <a:gd name="T65" fmla="*/ 227 h 1003"/>
              <a:gd name="T66" fmla="*/ 44 w 1249"/>
              <a:gd name="T67" fmla="*/ 252 h 1003"/>
              <a:gd name="T68" fmla="*/ 6 w 1249"/>
              <a:gd name="T69" fmla="*/ 252 h 1003"/>
              <a:gd name="T70" fmla="*/ 0 w 1249"/>
              <a:gd name="T71" fmla="*/ 81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49" h="1003">
                <a:moveTo>
                  <a:pt x="0" y="81"/>
                </a:moveTo>
                <a:lnTo>
                  <a:pt x="972" y="0"/>
                </a:lnTo>
                <a:lnTo>
                  <a:pt x="1083" y="447"/>
                </a:lnTo>
                <a:lnTo>
                  <a:pt x="1248" y="432"/>
                </a:lnTo>
                <a:cubicBezTo>
                  <a:pt x="1249" y="518"/>
                  <a:pt x="1137" y="927"/>
                  <a:pt x="1091" y="965"/>
                </a:cubicBezTo>
                <a:cubicBezTo>
                  <a:pt x="1045" y="1003"/>
                  <a:pt x="1009" y="726"/>
                  <a:pt x="969" y="663"/>
                </a:cubicBezTo>
                <a:lnTo>
                  <a:pt x="849" y="588"/>
                </a:lnTo>
                <a:cubicBezTo>
                  <a:pt x="826" y="575"/>
                  <a:pt x="837" y="588"/>
                  <a:pt x="830" y="587"/>
                </a:cubicBezTo>
                <a:cubicBezTo>
                  <a:pt x="823" y="586"/>
                  <a:pt x="823" y="584"/>
                  <a:pt x="807" y="579"/>
                </a:cubicBezTo>
                <a:cubicBezTo>
                  <a:pt x="791" y="574"/>
                  <a:pt x="751" y="559"/>
                  <a:pt x="735" y="554"/>
                </a:cubicBezTo>
                <a:cubicBezTo>
                  <a:pt x="719" y="549"/>
                  <a:pt x="722" y="553"/>
                  <a:pt x="711" y="546"/>
                </a:cubicBezTo>
                <a:cubicBezTo>
                  <a:pt x="700" y="539"/>
                  <a:pt x="672" y="528"/>
                  <a:pt x="666" y="513"/>
                </a:cubicBezTo>
                <a:cubicBezTo>
                  <a:pt x="660" y="498"/>
                  <a:pt x="671" y="470"/>
                  <a:pt x="677" y="453"/>
                </a:cubicBezTo>
                <a:cubicBezTo>
                  <a:pt x="683" y="436"/>
                  <a:pt x="700" y="420"/>
                  <a:pt x="705" y="408"/>
                </a:cubicBezTo>
                <a:cubicBezTo>
                  <a:pt x="710" y="396"/>
                  <a:pt x="707" y="392"/>
                  <a:pt x="708" y="383"/>
                </a:cubicBezTo>
                <a:cubicBezTo>
                  <a:pt x="709" y="374"/>
                  <a:pt x="716" y="365"/>
                  <a:pt x="711" y="353"/>
                </a:cubicBezTo>
                <a:cubicBezTo>
                  <a:pt x="706" y="341"/>
                  <a:pt x="685" y="319"/>
                  <a:pt x="678" y="308"/>
                </a:cubicBezTo>
                <a:cubicBezTo>
                  <a:pt x="671" y="297"/>
                  <a:pt x="680" y="291"/>
                  <a:pt x="671" y="285"/>
                </a:cubicBezTo>
                <a:cubicBezTo>
                  <a:pt x="662" y="279"/>
                  <a:pt x="634" y="274"/>
                  <a:pt x="623" y="269"/>
                </a:cubicBezTo>
                <a:cubicBezTo>
                  <a:pt x="612" y="264"/>
                  <a:pt x="607" y="262"/>
                  <a:pt x="603" y="254"/>
                </a:cubicBezTo>
                <a:cubicBezTo>
                  <a:pt x="599" y="246"/>
                  <a:pt x="607" y="228"/>
                  <a:pt x="597" y="221"/>
                </a:cubicBezTo>
                <a:cubicBezTo>
                  <a:pt x="587" y="214"/>
                  <a:pt x="560" y="205"/>
                  <a:pt x="540" y="212"/>
                </a:cubicBezTo>
                <a:cubicBezTo>
                  <a:pt x="520" y="219"/>
                  <a:pt x="485" y="274"/>
                  <a:pt x="477" y="264"/>
                </a:cubicBezTo>
                <a:lnTo>
                  <a:pt x="491" y="153"/>
                </a:lnTo>
                <a:lnTo>
                  <a:pt x="461" y="120"/>
                </a:lnTo>
                <a:cubicBezTo>
                  <a:pt x="451" y="113"/>
                  <a:pt x="437" y="111"/>
                  <a:pt x="429" y="108"/>
                </a:cubicBezTo>
                <a:cubicBezTo>
                  <a:pt x="421" y="105"/>
                  <a:pt x="423" y="107"/>
                  <a:pt x="410" y="104"/>
                </a:cubicBezTo>
                <a:cubicBezTo>
                  <a:pt x="397" y="101"/>
                  <a:pt x="369" y="87"/>
                  <a:pt x="348" y="92"/>
                </a:cubicBezTo>
                <a:cubicBezTo>
                  <a:pt x="327" y="97"/>
                  <a:pt x="304" y="134"/>
                  <a:pt x="282" y="135"/>
                </a:cubicBezTo>
                <a:cubicBezTo>
                  <a:pt x="260" y="136"/>
                  <a:pt x="236" y="95"/>
                  <a:pt x="216" y="99"/>
                </a:cubicBezTo>
                <a:cubicBezTo>
                  <a:pt x="196" y="103"/>
                  <a:pt x="186" y="141"/>
                  <a:pt x="164" y="158"/>
                </a:cubicBezTo>
                <a:cubicBezTo>
                  <a:pt x="142" y="175"/>
                  <a:pt x="97" y="190"/>
                  <a:pt x="81" y="201"/>
                </a:cubicBezTo>
                <a:cubicBezTo>
                  <a:pt x="65" y="212"/>
                  <a:pt x="72" y="219"/>
                  <a:pt x="66" y="227"/>
                </a:cubicBezTo>
                <a:cubicBezTo>
                  <a:pt x="60" y="235"/>
                  <a:pt x="54" y="248"/>
                  <a:pt x="44" y="252"/>
                </a:cubicBezTo>
                <a:cubicBezTo>
                  <a:pt x="34" y="256"/>
                  <a:pt x="13" y="280"/>
                  <a:pt x="6" y="252"/>
                </a:cubicBezTo>
                <a:lnTo>
                  <a:pt x="0" y="81"/>
                </a:lnTo>
                <a:close/>
              </a:path>
            </a:pathLst>
          </a:custGeom>
          <a:solidFill>
            <a:srgbClr val="3333FF">
              <a:alpha val="5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8" name="Freeform 14"/>
          <p:cNvSpPr>
            <a:spLocks/>
          </p:cNvSpPr>
          <p:nvPr userDrawn="1"/>
        </p:nvSpPr>
        <p:spPr bwMode="auto">
          <a:xfrm>
            <a:off x="3418417" y="1149350"/>
            <a:ext cx="4241800" cy="1409700"/>
          </a:xfrm>
          <a:custGeom>
            <a:avLst/>
            <a:gdLst>
              <a:gd name="T0" fmla="*/ 1379 w 2004"/>
              <a:gd name="T1" fmla="*/ 850 h 888"/>
              <a:gd name="T2" fmla="*/ 384 w 2004"/>
              <a:gd name="T3" fmla="*/ 836 h 888"/>
              <a:gd name="T4" fmla="*/ 0 w 2004"/>
              <a:gd name="T5" fmla="*/ 888 h 888"/>
              <a:gd name="T6" fmla="*/ 40 w 2004"/>
              <a:gd name="T7" fmla="*/ 828 h 888"/>
              <a:gd name="T8" fmla="*/ 108 w 2004"/>
              <a:gd name="T9" fmla="*/ 720 h 888"/>
              <a:gd name="T10" fmla="*/ 152 w 2004"/>
              <a:gd name="T11" fmla="*/ 608 h 888"/>
              <a:gd name="T12" fmla="*/ 316 w 2004"/>
              <a:gd name="T13" fmla="*/ 630 h 888"/>
              <a:gd name="T14" fmla="*/ 364 w 2004"/>
              <a:gd name="T15" fmla="*/ 540 h 888"/>
              <a:gd name="T16" fmla="*/ 426 w 2004"/>
              <a:gd name="T17" fmla="*/ 510 h 888"/>
              <a:gd name="T18" fmla="*/ 412 w 2004"/>
              <a:gd name="T19" fmla="*/ 420 h 888"/>
              <a:gd name="T20" fmla="*/ 426 w 2004"/>
              <a:gd name="T21" fmla="*/ 362 h 888"/>
              <a:gd name="T22" fmla="*/ 448 w 2004"/>
              <a:gd name="T23" fmla="*/ 346 h 888"/>
              <a:gd name="T24" fmla="*/ 498 w 2004"/>
              <a:gd name="T25" fmla="*/ 368 h 888"/>
              <a:gd name="T26" fmla="*/ 520 w 2004"/>
              <a:gd name="T27" fmla="*/ 342 h 888"/>
              <a:gd name="T28" fmla="*/ 574 w 2004"/>
              <a:gd name="T29" fmla="*/ 340 h 888"/>
              <a:gd name="T30" fmla="*/ 642 w 2004"/>
              <a:gd name="T31" fmla="*/ 382 h 888"/>
              <a:gd name="T32" fmla="*/ 748 w 2004"/>
              <a:gd name="T33" fmla="*/ 348 h 888"/>
              <a:gd name="T34" fmla="*/ 786 w 2004"/>
              <a:gd name="T35" fmla="*/ 366 h 888"/>
              <a:gd name="T36" fmla="*/ 824 w 2004"/>
              <a:gd name="T37" fmla="*/ 324 h 888"/>
              <a:gd name="T38" fmla="*/ 848 w 2004"/>
              <a:gd name="T39" fmla="*/ 296 h 888"/>
              <a:gd name="T40" fmla="*/ 886 w 2004"/>
              <a:gd name="T41" fmla="*/ 278 h 888"/>
              <a:gd name="T42" fmla="*/ 902 w 2004"/>
              <a:gd name="T43" fmla="*/ 306 h 888"/>
              <a:gd name="T44" fmla="*/ 1000 w 2004"/>
              <a:gd name="T45" fmla="*/ 296 h 888"/>
              <a:gd name="T46" fmla="*/ 1052 w 2004"/>
              <a:gd name="T47" fmla="*/ 256 h 888"/>
              <a:gd name="T48" fmla="*/ 1068 w 2004"/>
              <a:gd name="T49" fmla="*/ 216 h 888"/>
              <a:gd name="T50" fmla="*/ 1118 w 2004"/>
              <a:gd name="T51" fmla="*/ 104 h 888"/>
              <a:gd name="T52" fmla="*/ 1178 w 2004"/>
              <a:gd name="T53" fmla="*/ 112 h 888"/>
              <a:gd name="T54" fmla="*/ 1282 w 2004"/>
              <a:gd name="T55" fmla="*/ 74 h 888"/>
              <a:gd name="T56" fmla="*/ 1332 w 2004"/>
              <a:gd name="T57" fmla="*/ 10 h 888"/>
              <a:gd name="T58" fmla="*/ 1384 w 2004"/>
              <a:gd name="T59" fmla="*/ 12 h 888"/>
              <a:gd name="T60" fmla="*/ 1458 w 2004"/>
              <a:gd name="T61" fmla="*/ 80 h 888"/>
              <a:gd name="T62" fmla="*/ 1514 w 2004"/>
              <a:gd name="T63" fmla="*/ 106 h 888"/>
              <a:gd name="T64" fmla="*/ 1558 w 2004"/>
              <a:gd name="T65" fmla="*/ 104 h 888"/>
              <a:gd name="T66" fmla="*/ 1618 w 2004"/>
              <a:gd name="T67" fmla="*/ 126 h 888"/>
              <a:gd name="T68" fmla="*/ 1704 w 2004"/>
              <a:gd name="T69" fmla="*/ 108 h 888"/>
              <a:gd name="T70" fmla="*/ 1802 w 2004"/>
              <a:gd name="T71" fmla="*/ 112 h 888"/>
              <a:gd name="T72" fmla="*/ 1828 w 2004"/>
              <a:gd name="T73" fmla="*/ 162 h 888"/>
              <a:gd name="T74" fmla="*/ 1846 w 2004"/>
              <a:gd name="T75" fmla="*/ 268 h 888"/>
              <a:gd name="T76" fmla="*/ 1882 w 2004"/>
              <a:gd name="T77" fmla="*/ 352 h 888"/>
              <a:gd name="T78" fmla="*/ 1912 w 2004"/>
              <a:gd name="T79" fmla="*/ 408 h 888"/>
              <a:gd name="T80" fmla="*/ 2004 w 2004"/>
              <a:gd name="T81" fmla="*/ 494 h 888"/>
              <a:gd name="T82" fmla="*/ 1834 w 2004"/>
              <a:gd name="T83" fmla="*/ 634 h 888"/>
              <a:gd name="T84" fmla="*/ 1708 w 2004"/>
              <a:gd name="T85" fmla="*/ 760 h 888"/>
              <a:gd name="T86" fmla="*/ 1575 w 2004"/>
              <a:gd name="T87" fmla="*/ 846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04" h="888">
                <a:moveTo>
                  <a:pt x="1575" y="846"/>
                </a:moveTo>
                <a:lnTo>
                  <a:pt x="1379" y="850"/>
                </a:lnTo>
                <a:lnTo>
                  <a:pt x="1176" y="846"/>
                </a:lnTo>
                <a:lnTo>
                  <a:pt x="384" y="836"/>
                </a:lnTo>
                <a:lnTo>
                  <a:pt x="390" y="888"/>
                </a:lnTo>
                <a:lnTo>
                  <a:pt x="0" y="888"/>
                </a:lnTo>
                <a:lnTo>
                  <a:pt x="24" y="866"/>
                </a:lnTo>
                <a:cubicBezTo>
                  <a:pt x="31" y="856"/>
                  <a:pt x="30" y="837"/>
                  <a:pt x="40" y="828"/>
                </a:cubicBezTo>
                <a:cubicBezTo>
                  <a:pt x="50" y="819"/>
                  <a:pt x="71" y="828"/>
                  <a:pt x="82" y="810"/>
                </a:cubicBezTo>
                <a:cubicBezTo>
                  <a:pt x="93" y="792"/>
                  <a:pt x="104" y="746"/>
                  <a:pt x="108" y="720"/>
                </a:cubicBezTo>
                <a:cubicBezTo>
                  <a:pt x="112" y="694"/>
                  <a:pt x="101" y="673"/>
                  <a:pt x="108" y="654"/>
                </a:cubicBezTo>
                <a:cubicBezTo>
                  <a:pt x="115" y="635"/>
                  <a:pt x="130" y="607"/>
                  <a:pt x="152" y="608"/>
                </a:cubicBezTo>
                <a:cubicBezTo>
                  <a:pt x="174" y="609"/>
                  <a:pt x="211" y="656"/>
                  <a:pt x="238" y="660"/>
                </a:cubicBezTo>
                <a:cubicBezTo>
                  <a:pt x="265" y="664"/>
                  <a:pt x="302" y="649"/>
                  <a:pt x="316" y="630"/>
                </a:cubicBezTo>
                <a:cubicBezTo>
                  <a:pt x="330" y="611"/>
                  <a:pt x="316" y="563"/>
                  <a:pt x="324" y="548"/>
                </a:cubicBezTo>
                <a:cubicBezTo>
                  <a:pt x="332" y="533"/>
                  <a:pt x="351" y="545"/>
                  <a:pt x="364" y="540"/>
                </a:cubicBezTo>
                <a:cubicBezTo>
                  <a:pt x="377" y="535"/>
                  <a:pt x="390" y="521"/>
                  <a:pt x="400" y="516"/>
                </a:cubicBezTo>
                <a:cubicBezTo>
                  <a:pt x="410" y="511"/>
                  <a:pt x="427" y="518"/>
                  <a:pt x="426" y="510"/>
                </a:cubicBezTo>
                <a:cubicBezTo>
                  <a:pt x="425" y="502"/>
                  <a:pt x="394" y="481"/>
                  <a:pt x="392" y="466"/>
                </a:cubicBezTo>
                <a:cubicBezTo>
                  <a:pt x="390" y="451"/>
                  <a:pt x="405" y="429"/>
                  <a:pt x="412" y="420"/>
                </a:cubicBezTo>
                <a:cubicBezTo>
                  <a:pt x="419" y="411"/>
                  <a:pt x="432" y="422"/>
                  <a:pt x="434" y="412"/>
                </a:cubicBezTo>
                <a:cubicBezTo>
                  <a:pt x="436" y="402"/>
                  <a:pt x="426" y="373"/>
                  <a:pt x="426" y="362"/>
                </a:cubicBezTo>
                <a:cubicBezTo>
                  <a:pt x="426" y="351"/>
                  <a:pt x="430" y="349"/>
                  <a:pt x="434" y="346"/>
                </a:cubicBezTo>
                <a:cubicBezTo>
                  <a:pt x="438" y="343"/>
                  <a:pt x="442" y="342"/>
                  <a:pt x="448" y="346"/>
                </a:cubicBezTo>
                <a:cubicBezTo>
                  <a:pt x="454" y="350"/>
                  <a:pt x="460" y="364"/>
                  <a:pt x="468" y="368"/>
                </a:cubicBezTo>
                <a:cubicBezTo>
                  <a:pt x="476" y="372"/>
                  <a:pt x="490" y="370"/>
                  <a:pt x="498" y="368"/>
                </a:cubicBezTo>
                <a:cubicBezTo>
                  <a:pt x="506" y="366"/>
                  <a:pt x="512" y="360"/>
                  <a:pt x="516" y="356"/>
                </a:cubicBezTo>
                <a:cubicBezTo>
                  <a:pt x="520" y="352"/>
                  <a:pt x="515" y="343"/>
                  <a:pt x="520" y="342"/>
                </a:cubicBezTo>
                <a:cubicBezTo>
                  <a:pt x="525" y="341"/>
                  <a:pt x="539" y="352"/>
                  <a:pt x="548" y="352"/>
                </a:cubicBezTo>
                <a:cubicBezTo>
                  <a:pt x="557" y="352"/>
                  <a:pt x="568" y="340"/>
                  <a:pt x="574" y="340"/>
                </a:cubicBezTo>
                <a:cubicBezTo>
                  <a:pt x="580" y="340"/>
                  <a:pt x="575" y="347"/>
                  <a:pt x="586" y="354"/>
                </a:cubicBezTo>
                <a:cubicBezTo>
                  <a:pt x="597" y="361"/>
                  <a:pt x="619" y="385"/>
                  <a:pt x="642" y="382"/>
                </a:cubicBezTo>
                <a:cubicBezTo>
                  <a:pt x="665" y="379"/>
                  <a:pt x="704" y="342"/>
                  <a:pt x="722" y="336"/>
                </a:cubicBezTo>
                <a:cubicBezTo>
                  <a:pt x="740" y="330"/>
                  <a:pt x="740" y="347"/>
                  <a:pt x="748" y="348"/>
                </a:cubicBezTo>
                <a:cubicBezTo>
                  <a:pt x="756" y="349"/>
                  <a:pt x="762" y="339"/>
                  <a:pt x="768" y="342"/>
                </a:cubicBezTo>
                <a:cubicBezTo>
                  <a:pt x="774" y="345"/>
                  <a:pt x="779" y="364"/>
                  <a:pt x="786" y="366"/>
                </a:cubicBezTo>
                <a:cubicBezTo>
                  <a:pt x="793" y="368"/>
                  <a:pt x="806" y="359"/>
                  <a:pt x="812" y="352"/>
                </a:cubicBezTo>
                <a:cubicBezTo>
                  <a:pt x="818" y="345"/>
                  <a:pt x="818" y="330"/>
                  <a:pt x="824" y="324"/>
                </a:cubicBezTo>
                <a:cubicBezTo>
                  <a:pt x="830" y="318"/>
                  <a:pt x="842" y="321"/>
                  <a:pt x="846" y="316"/>
                </a:cubicBezTo>
                <a:cubicBezTo>
                  <a:pt x="850" y="311"/>
                  <a:pt x="844" y="299"/>
                  <a:pt x="848" y="296"/>
                </a:cubicBezTo>
                <a:cubicBezTo>
                  <a:pt x="852" y="293"/>
                  <a:pt x="862" y="303"/>
                  <a:pt x="868" y="300"/>
                </a:cubicBezTo>
                <a:cubicBezTo>
                  <a:pt x="874" y="297"/>
                  <a:pt x="880" y="280"/>
                  <a:pt x="886" y="278"/>
                </a:cubicBezTo>
                <a:cubicBezTo>
                  <a:pt x="892" y="276"/>
                  <a:pt x="899" y="285"/>
                  <a:pt x="902" y="290"/>
                </a:cubicBezTo>
                <a:cubicBezTo>
                  <a:pt x="905" y="295"/>
                  <a:pt x="891" y="296"/>
                  <a:pt x="902" y="306"/>
                </a:cubicBezTo>
                <a:lnTo>
                  <a:pt x="968" y="350"/>
                </a:lnTo>
                <a:cubicBezTo>
                  <a:pt x="984" y="348"/>
                  <a:pt x="995" y="310"/>
                  <a:pt x="1000" y="296"/>
                </a:cubicBezTo>
                <a:cubicBezTo>
                  <a:pt x="1005" y="282"/>
                  <a:pt x="991" y="271"/>
                  <a:pt x="1000" y="264"/>
                </a:cubicBezTo>
                <a:cubicBezTo>
                  <a:pt x="1009" y="257"/>
                  <a:pt x="1043" y="260"/>
                  <a:pt x="1052" y="256"/>
                </a:cubicBezTo>
                <a:cubicBezTo>
                  <a:pt x="1061" y="252"/>
                  <a:pt x="1051" y="249"/>
                  <a:pt x="1054" y="242"/>
                </a:cubicBezTo>
                <a:cubicBezTo>
                  <a:pt x="1057" y="235"/>
                  <a:pt x="1058" y="227"/>
                  <a:pt x="1068" y="216"/>
                </a:cubicBezTo>
                <a:cubicBezTo>
                  <a:pt x="1078" y="205"/>
                  <a:pt x="1106" y="193"/>
                  <a:pt x="1114" y="174"/>
                </a:cubicBezTo>
                <a:lnTo>
                  <a:pt x="1118" y="104"/>
                </a:lnTo>
                <a:cubicBezTo>
                  <a:pt x="1124" y="92"/>
                  <a:pt x="1138" y="99"/>
                  <a:pt x="1148" y="100"/>
                </a:cubicBezTo>
                <a:cubicBezTo>
                  <a:pt x="1158" y="101"/>
                  <a:pt x="1167" y="113"/>
                  <a:pt x="1178" y="112"/>
                </a:cubicBezTo>
                <a:cubicBezTo>
                  <a:pt x="1189" y="111"/>
                  <a:pt x="1195" y="102"/>
                  <a:pt x="1212" y="96"/>
                </a:cubicBezTo>
                <a:cubicBezTo>
                  <a:pt x="1229" y="90"/>
                  <a:pt x="1270" y="88"/>
                  <a:pt x="1282" y="74"/>
                </a:cubicBezTo>
                <a:cubicBezTo>
                  <a:pt x="1294" y="60"/>
                  <a:pt x="1274" y="23"/>
                  <a:pt x="1282" y="12"/>
                </a:cubicBezTo>
                <a:cubicBezTo>
                  <a:pt x="1290" y="1"/>
                  <a:pt x="1317" y="12"/>
                  <a:pt x="1332" y="10"/>
                </a:cubicBezTo>
                <a:lnTo>
                  <a:pt x="1374" y="0"/>
                </a:lnTo>
                <a:cubicBezTo>
                  <a:pt x="1383" y="0"/>
                  <a:pt x="1373" y="5"/>
                  <a:pt x="1384" y="12"/>
                </a:cubicBezTo>
                <a:cubicBezTo>
                  <a:pt x="1395" y="19"/>
                  <a:pt x="1428" y="29"/>
                  <a:pt x="1440" y="40"/>
                </a:cubicBezTo>
                <a:cubicBezTo>
                  <a:pt x="1452" y="51"/>
                  <a:pt x="1450" y="73"/>
                  <a:pt x="1458" y="80"/>
                </a:cubicBezTo>
                <a:cubicBezTo>
                  <a:pt x="1466" y="87"/>
                  <a:pt x="1481" y="80"/>
                  <a:pt x="1490" y="84"/>
                </a:cubicBezTo>
                <a:cubicBezTo>
                  <a:pt x="1499" y="88"/>
                  <a:pt x="1507" y="104"/>
                  <a:pt x="1514" y="106"/>
                </a:cubicBezTo>
                <a:cubicBezTo>
                  <a:pt x="1521" y="108"/>
                  <a:pt x="1523" y="94"/>
                  <a:pt x="1530" y="94"/>
                </a:cubicBezTo>
                <a:cubicBezTo>
                  <a:pt x="1537" y="94"/>
                  <a:pt x="1549" y="102"/>
                  <a:pt x="1558" y="104"/>
                </a:cubicBezTo>
                <a:cubicBezTo>
                  <a:pt x="1567" y="106"/>
                  <a:pt x="1572" y="100"/>
                  <a:pt x="1582" y="104"/>
                </a:cubicBezTo>
                <a:cubicBezTo>
                  <a:pt x="1592" y="108"/>
                  <a:pt x="1606" y="126"/>
                  <a:pt x="1618" y="126"/>
                </a:cubicBezTo>
                <a:cubicBezTo>
                  <a:pt x="1630" y="126"/>
                  <a:pt x="1638" y="105"/>
                  <a:pt x="1652" y="102"/>
                </a:cubicBezTo>
                <a:cubicBezTo>
                  <a:pt x="1666" y="99"/>
                  <a:pt x="1684" y="113"/>
                  <a:pt x="1704" y="108"/>
                </a:cubicBezTo>
                <a:cubicBezTo>
                  <a:pt x="1724" y="103"/>
                  <a:pt x="1754" y="71"/>
                  <a:pt x="1770" y="72"/>
                </a:cubicBezTo>
                <a:cubicBezTo>
                  <a:pt x="1786" y="73"/>
                  <a:pt x="1793" y="102"/>
                  <a:pt x="1802" y="112"/>
                </a:cubicBezTo>
                <a:cubicBezTo>
                  <a:pt x="1811" y="122"/>
                  <a:pt x="1822" y="124"/>
                  <a:pt x="1826" y="132"/>
                </a:cubicBezTo>
                <a:cubicBezTo>
                  <a:pt x="1830" y="140"/>
                  <a:pt x="1824" y="154"/>
                  <a:pt x="1828" y="162"/>
                </a:cubicBezTo>
                <a:cubicBezTo>
                  <a:pt x="1832" y="170"/>
                  <a:pt x="1847" y="164"/>
                  <a:pt x="1850" y="182"/>
                </a:cubicBezTo>
                <a:cubicBezTo>
                  <a:pt x="1853" y="200"/>
                  <a:pt x="1841" y="246"/>
                  <a:pt x="1846" y="268"/>
                </a:cubicBezTo>
                <a:cubicBezTo>
                  <a:pt x="1851" y="290"/>
                  <a:pt x="1872" y="300"/>
                  <a:pt x="1878" y="314"/>
                </a:cubicBezTo>
                <a:cubicBezTo>
                  <a:pt x="1884" y="328"/>
                  <a:pt x="1877" y="341"/>
                  <a:pt x="1882" y="352"/>
                </a:cubicBezTo>
                <a:cubicBezTo>
                  <a:pt x="1887" y="363"/>
                  <a:pt x="1903" y="369"/>
                  <a:pt x="1908" y="378"/>
                </a:cubicBezTo>
                <a:cubicBezTo>
                  <a:pt x="1913" y="387"/>
                  <a:pt x="1905" y="392"/>
                  <a:pt x="1912" y="408"/>
                </a:cubicBezTo>
                <a:cubicBezTo>
                  <a:pt x="1919" y="424"/>
                  <a:pt x="1937" y="458"/>
                  <a:pt x="1952" y="472"/>
                </a:cubicBezTo>
                <a:lnTo>
                  <a:pt x="2004" y="494"/>
                </a:lnTo>
                <a:cubicBezTo>
                  <a:pt x="2001" y="503"/>
                  <a:pt x="1964" y="503"/>
                  <a:pt x="1936" y="526"/>
                </a:cubicBezTo>
                <a:cubicBezTo>
                  <a:pt x="1908" y="549"/>
                  <a:pt x="1855" y="602"/>
                  <a:pt x="1834" y="634"/>
                </a:cubicBezTo>
                <a:cubicBezTo>
                  <a:pt x="1813" y="666"/>
                  <a:pt x="1831" y="697"/>
                  <a:pt x="1810" y="718"/>
                </a:cubicBezTo>
                <a:cubicBezTo>
                  <a:pt x="1789" y="739"/>
                  <a:pt x="1731" y="745"/>
                  <a:pt x="1708" y="760"/>
                </a:cubicBezTo>
                <a:cubicBezTo>
                  <a:pt x="1685" y="775"/>
                  <a:pt x="1694" y="792"/>
                  <a:pt x="1672" y="806"/>
                </a:cubicBezTo>
                <a:cubicBezTo>
                  <a:pt x="1650" y="820"/>
                  <a:pt x="1624" y="839"/>
                  <a:pt x="1575" y="846"/>
                </a:cubicBezTo>
                <a:close/>
              </a:path>
            </a:pathLst>
          </a:custGeom>
          <a:solidFill>
            <a:srgbClr val="3333FF">
              <a:alpha val="5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9" name="Freeform 15"/>
          <p:cNvSpPr>
            <a:spLocks/>
          </p:cNvSpPr>
          <p:nvPr userDrawn="1"/>
        </p:nvSpPr>
        <p:spPr bwMode="auto">
          <a:xfrm>
            <a:off x="7317318" y="439738"/>
            <a:ext cx="2772833" cy="1693862"/>
          </a:xfrm>
          <a:custGeom>
            <a:avLst/>
            <a:gdLst>
              <a:gd name="T0" fmla="*/ 37 w 1310"/>
              <a:gd name="T1" fmla="*/ 634 h 1067"/>
              <a:gd name="T2" fmla="*/ 67 w 1310"/>
              <a:gd name="T3" fmla="*/ 615 h 1067"/>
              <a:gd name="T4" fmla="*/ 167 w 1310"/>
              <a:gd name="T5" fmla="*/ 487 h 1067"/>
              <a:gd name="T6" fmla="*/ 197 w 1310"/>
              <a:gd name="T7" fmla="*/ 448 h 1067"/>
              <a:gd name="T8" fmla="*/ 236 w 1310"/>
              <a:gd name="T9" fmla="*/ 465 h 1067"/>
              <a:gd name="T10" fmla="*/ 254 w 1310"/>
              <a:gd name="T11" fmla="*/ 423 h 1067"/>
              <a:gd name="T12" fmla="*/ 281 w 1310"/>
              <a:gd name="T13" fmla="*/ 354 h 1067"/>
              <a:gd name="T14" fmla="*/ 310 w 1310"/>
              <a:gd name="T15" fmla="*/ 328 h 1067"/>
              <a:gd name="T16" fmla="*/ 365 w 1310"/>
              <a:gd name="T17" fmla="*/ 309 h 1067"/>
              <a:gd name="T18" fmla="*/ 445 w 1310"/>
              <a:gd name="T19" fmla="*/ 190 h 1067"/>
              <a:gd name="T20" fmla="*/ 469 w 1310"/>
              <a:gd name="T21" fmla="*/ 118 h 1067"/>
              <a:gd name="T22" fmla="*/ 529 w 1310"/>
              <a:gd name="T23" fmla="*/ 27 h 1067"/>
              <a:gd name="T24" fmla="*/ 551 w 1310"/>
              <a:gd name="T25" fmla="*/ 146 h 1067"/>
              <a:gd name="T26" fmla="*/ 830 w 1310"/>
              <a:gd name="T27" fmla="*/ 220 h 1067"/>
              <a:gd name="T28" fmla="*/ 836 w 1310"/>
              <a:gd name="T29" fmla="*/ 307 h 1067"/>
              <a:gd name="T30" fmla="*/ 902 w 1310"/>
              <a:gd name="T31" fmla="*/ 250 h 1067"/>
              <a:gd name="T32" fmla="*/ 1006 w 1310"/>
              <a:gd name="T33" fmla="*/ 168 h 1067"/>
              <a:gd name="T34" fmla="*/ 1106 w 1310"/>
              <a:gd name="T35" fmla="*/ 178 h 1067"/>
              <a:gd name="T36" fmla="*/ 1291 w 1310"/>
              <a:gd name="T37" fmla="*/ 166 h 1067"/>
              <a:gd name="T38" fmla="*/ 1299 w 1310"/>
              <a:gd name="T39" fmla="*/ 306 h 1067"/>
              <a:gd name="T40" fmla="*/ 1126 w 1310"/>
              <a:gd name="T41" fmla="*/ 219 h 1067"/>
              <a:gd name="T42" fmla="*/ 1107 w 1310"/>
              <a:gd name="T43" fmla="*/ 314 h 1067"/>
              <a:gd name="T44" fmla="*/ 976 w 1310"/>
              <a:gd name="T45" fmla="*/ 454 h 1067"/>
              <a:gd name="T46" fmla="*/ 892 w 1310"/>
              <a:gd name="T47" fmla="*/ 553 h 1067"/>
              <a:gd name="T48" fmla="*/ 829 w 1310"/>
              <a:gd name="T49" fmla="*/ 537 h 1067"/>
              <a:gd name="T50" fmla="*/ 721 w 1310"/>
              <a:gd name="T51" fmla="*/ 742 h 1067"/>
              <a:gd name="T52" fmla="*/ 643 w 1310"/>
              <a:gd name="T53" fmla="*/ 876 h 1067"/>
              <a:gd name="T54" fmla="*/ 640 w 1310"/>
              <a:gd name="T55" fmla="*/ 922 h 1067"/>
              <a:gd name="T56" fmla="*/ 529 w 1310"/>
              <a:gd name="T57" fmla="*/ 973 h 1067"/>
              <a:gd name="T58" fmla="*/ 473 w 1310"/>
              <a:gd name="T59" fmla="*/ 997 h 1067"/>
              <a:gd name="T60" fmla="*/ 377 w 1310"/>
              <a:gd name="T61" fmla="*/ 1009 h 1067"/>
              <a:gd name="T62" fmla="*/ 205 w 1310"/>
              <a:gd name="T63" fmla="*/ 1032 h 1067"/>
              <a:gd name="T64" fmla="*/ 107 w 1310"/>
              <a:gd name="T65" fmla="*/ 916 h 1067"/>
              <a:gd name="T66" fmla="*/ 67 w 1310"/>
              <a:gd name="T67" fmla="*/ 823 h 1067"/>
              <a:gd name="T68" fmla="*/ 37 w 1310"/>
              <a:gd name="T69" fmla="*/ 766 h 1067"/>
              <a:gd name="T70" fmla="*/ 13 w 1310"/>
              <a:gd name="T71" fmla="*/ 642 h 1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10" h="1067">
                <a:moveTo>
                  <a:pt x="13" y="642"/>
                </a:moveTo>
                <a:cubicBezTo>
                  <a:pt x="17" y="623"/>
                  <a:pt x="30" y="636"/>
                  <a:pt x="37" y="634"/>
                </a:cubicBezTo>
                <a:cubicBezTo>
                  <a:pt x="44" y="632"/>
                  <a:pt x="50" y="633"/>
                  <a:pt x="55" y="630"/>
                </a:cubicBezTo>
                <a:cubicBezTo>
                  <a:pt x="60" y="627"/>
                  <a:pt x="58" y="620"/>
                  <a:pt x="67" y="615"/>
                </a:cubicBezTo>
                <a:cubicBezTo>
                  <a:pt x="76" y="610"/>
                  <a:pt x="93" y="618"/>
                  <a:pt x="110" y="597"/>
                </a:cubicBezTo>
                <a:cubicBezTo>
                  <a:pt x="127" y="576"/>
                  <a:pt x="155" y="507"/>
                  <a:pt x="167" y="487"/>
                </a:cubicBezTo>
                <a:cubicBezTo>
                  <a:pt x="179" y="467"/>
                  <a:pt x="177" y="481"/>
                  <a:pt x="182" y="475"/>
                </a:cubicBezTo>
                <a:cubicBezTo>
                  <a:pt x="187" y="469"/>
                  <a:pt x="190" y="452"/>
                  <a:pt x="197" y="448"/>
                </a:cubicBezTo>
                <a:cubicBezTo>
                  <a:pt x="204" y="444"/>
                  <a:pt x="218" y="450"/>
                  <a:pt x="224" y="453"/>
                </a:cubicBezTo>
                <a:cubicBezTo>
                  <a:pt x="230" y="456"/>
                  <a:pt x="230" y="464"/>
                  <a:pt x="236" y="465"/>
                </a:cubicBezTo>
                <a:cubicBezTo>
                  <a:pt x="242" y="466"/>
                  <a:pt x="257" y="467"/>
                  <a:pt x="260" y="460"/>
                </a:cubicBezTo>
                <a:cubicBezTo>
                  <a:pt x="263" y="453"/>
                  <a:pt x="254" y="437"/>
                  <a:pt x="254" y="423"/>
                </a:cubicBezTo>
                <a:cubicBezTo>
                  <a:pt x="254" y="409"/>
                  <a:pt x="253" y="384"/>
                  <a:pt x="257" y="373"/>
                </a:cubicBezTo>
                <a:cubicBezTo>
                  <a:pt x="261" y="362"/>
                  <a:pt x="275" y="361"/>
                  <a:pt x="281" y="354"/>
                </a:cubicBezTo>
                <a:cubicBezTo>
                  <a:pt x="287" y="347"/>
                  <a:pt x="287" y="335"/>
                  <a:pt x="292" y="331"/>
                </a:cubicBezTo>
                <a:cubicBezTo>
                  <a:pt x="297" y="327"/>
                  <a:pt x="304" y="333"/>
                  <a:pt x="310" y="328"/>
                </a:cubicBezTo>
                <a:cubicBezTo>
                  <a:pt x="316" y="323"/>
                  <a:pt x="320" y="306"/>
                  <a:pt x="329" y="303"/>
                </a:cubicBezTo>
                <a:cubicBezTo>
                  <a:pt x="338" y="300"/>
                  <a:pt x="350" y="320"/>
                  <a:pt x="365" y="309"/>
                </a:cubicBezTo>
                <a:cubicBezTo>
                  <a:pt x="380" y="298"/>
                  <a:pt x="405" y="257"/>
                  <a:pt x="418" y="237"/>
                </a:cubicBezTo>
                <a:cubicBezTo>
                  <a:pt x="431" y="217"/>
                  <a:pt x="441" y="203"/>
                  <a:pt x="445" y="190"/>
                </a:cubicBezTo>
                <a:cubicBezTo>
                  <a:pt x="449" y="177"/>
                  <a:pt x="441" y="168"/>
                  <a:pt x="445" y="156"/>
                </a:cubicBezTo>
                <a:cubicBezTo>
                  <a:pt x="449" y="144"/>
                  <a:pt x="458" y="131"/>
                  <a:pt x="469" y="118"/>
                </a:cubicBezTo>
                <a:cubicBezTo>
                  <a:pt x="480" y="105"/>
                  <a:pt x="502" y="90"/>
                  <a:pt x="512" y="75"/>
                </a:cubicBezTo>
                <a:cubicBezTo>
                  <a:pt x="522" y="60"/>
                  <a:pt x="524" y="39"/>
                  <a:pt x="529" y="27"/>
                </a:cubicBezTo>
                <a:lnTo>
                  <a:pt x="542" y="0"/>
                </a:lnTo>
                <a:lnTo>
                  <a:pt x="551" y="146"/>
                </a:lnTo>
                <a:lnTo>
                  <a:pt x="819" y="126"/>
                </a:lnTo>
                <a:lnTo>
                  <a:pt x="830" y="220"/>
                </a:lnTo>
                <a:lnTo>
                  <a:pt x="827" y="290"/>
                </a:lnTo>
                <a:lnTo>
                  <a:pt x="836" y="307"/>
                </a:lnTo>
                <a:cubicBezTo>
                  <a:pt x="843" y="308"/>
                  <a:pt x="857" y="306"/>
                  <a:pt x="868" y="297"/>
                </a:cubicBezTo>
                <a:cubicBezTo>
                  <a:pt x="879" y="288"/>
                  <a:pt x="883" y="266"/>
                  <a:pt x="902" y="250"/>
                </a:cubicBezTo>
                <a:cubicBezTo>
                  <a:pt x="921" y="234"/>
                  <a:pt x="968" y="215"/>
                  <a:pt x="985" y="201"/>
                </a:cubicBezTo>
                <a:cubicBezTo>
                  <a:pt x="1002" y="187"/>
                  <a:pt x="995" y="177"/>
                  <a:pt x="1006" y="168"/>
                </a:cubicBezTo>
                <a:cubicBezTo>
                  <a:pt x="1017" y="159"/>
                  <a:pt x="1034" y="145"/>
                  <a:pt x="1051" y="147"/>
                </a:cubicBezTo>
                <a:cubicBezTo>
                  <a:pt x="1068" y="149"/>
                  <a:pt x="1085" y="179"/>
                  <a:pt x="1106" y="178"/>
                </a:cubicBezTo>
                <a:cubicBezTo>
                  <a:pt x="1127" y="177"/>
                  <a:pt x="1149" y="140"/>
                  <a:pt x="1180" y="138"/>
                </a:cubicBezTo>
                <a:cubicBezTo>
                  <a:pt x="1211" y="136"/>
                  <a:pt x="1269" y="154"/>
                  <a:pt x="1291" y="166"/>
                </a:cubicBezTo>
                <a:lnTo>
                  <a:pt x="1310" y="207"/>
                </a:lnTo>
                <a:lnTo>
                  <a:pt x="1299" y="306"/>
                </a:lnTo>
                <a:cubicBezTo>
                  <a:pt x="1276" y="306"/>
                  <a:pt x="1198" y="222"/>
                  <a:pt x="1169" y="208"/>
                </a:cubicBezTo>
                <a:cubicBezTo>
                  <a:pt x="1140" y="194"/>
                  <a:pt x="1133" y="217"/>
                  <a:pt x="1126" y="219"/>
                </a:cubicBezTo>
                <a:cubicBezTo>
                  <a:pt x="1119" y="221"/>
                  <a:pt x="1129" y="203"/>
                  <a:pt x="1126" y="219"/>
                </a:cubicBezTo>
                <a:cubicBezTo>
                  <a:pt x="1123" y="235"/>
                  <a:pt x="1121" y="282"/>
                  <a:pt x="1107" y="314"/>
                </a:cubicBezTo>
                <a:cubicBezTo>
                  <a:pt x="1093" y="346"/>
                  <a:pt x="1062" y="386"/>
                  <a:pt x="1040" y="409"/>
                </a:cubicBezTo>
                <a:cubicBezTo>
                  <a:pt x="1018" y="432"/>
                  <a:pt x="997" y="434"/>
                  <a:pt x="976" y="454"/>
                </a:cubicBezTo>
                <a:cubicBezTo>
                  <a:pt x="955" y="474"/>
                  <a:pt x="928" y="515"/>
                  <a:pt x="914" y="531"/>
                </a:cubicBezTo>
                <a:cubicBezTo>
                  <a:pt x="900" y="547"/>
                  <a:pt x="902" y="548"/>
                  <a:pt x="892" y="553"/>
                </a:cubicBezTo>
                <a:cubicBezTo>
                  <a:pt x="882" y="558"/>
                  <a:pt x="863" y="562"/>
                  <a:pt x="853" y="559"/>
                </a:cubicBezTo>
                <a:cubicBezTo>
                  <a:pt x="843" y="556"/>
                  <a:pt x="841" y="540"/>
                  <a:pt x="829" y="537"/>
                </a:cubicBezTo>
                <a:cubicBezTo>
                  <a:pt x="817" y="534"/>
                  <a:pt x="800" y="507"/>
                  <a:pt x="782" y="541"/>
                </a:cubicBezTo>
                <a:cubicBezTo>
                  <a:pt x="764" y="575"/>
                  <a:pt x="744" y="690"/>
                  <a:pt x="721" y="742"/>
                </a:cubicBezTo>
                <a:cubicBezTo>
                  <a:pt x="698" y="794"/>
                  <a:pt x="659" y="828"/>
                  <a:pt x="646" y="850"/>
                </a:cubicBezTo>
                <a:cubicBezTo>
                  <a:pt x="633" y="872"/>
                  <a:pt x="641" y="869"/>
                  <a:pt x="643" y="876"/>
                </a:cubicBezTo>
                <a:cubicBezTo>
                  <a:pt x="645" y="883"/>
                  <a:pt x="661" y="884"/>
                  <a:pt x="661" y="892"/>
                </a:cubicBezTo>
                <a:cubicBezTo>
                  <a:pt x="661" y="900"/>
                  <a:pt x="650" y="911"/>
                  <a:pt x="640" y="922"/>
                </a:cubicBezTo>
                <a:cubicBezTo>
                  <a:pt x="630" y="933"/>
                  <a:pt x="619" y="950"/>
                  <a:pt x="601" y="958"/>
                </a:cubicBezTo>
                <a:cubicBezTo>
                  <a:pt x="583" y="966"/>
                  <a:pt x="544" y="971"/>
                  <a:pt x="529" y="973"/>
                </a:cubicBezTo>
                <a:cubicBezTo>
                  <a:pt x="514" y="975"/>
                  <a:pt x="518" y="966"/>
                  <a:pt x="509" y="970"/>
                </a:cubicBezTo>
                <a:cubicBezTo>
                  <a:pt x="500" y="974"/>
                  <a:pt x="487" y="989"/>
                  <a:pt x="473" y="997"/>
                </a:cubicBezTo>
                <a:cubicBezTo>
                  <a:pt x="459" y="1005"/>
                  <a:pt x="441" y="1019"/>
                  <a:pt x="425" y="1021"/>
                </a:cubicBezTo>
                <a:cubicBezTo>
                  <a:pt x="409" y="1023"/>
                  <a:pt x="400" y="1002"/>
                  <a:pt x="377" y="1009"/>
                </a:cubicBezTo>
                <a:cubicBezTo>
                  <a:pt x="354" y="1016"/>
                  <a:pt x="315" y="1059"/>
                  <a:pt x="286" y="1063"/>
                </a:cubicBezTo>
                <a:cubicBezTo>
                  <a:pt x="257" y="1067"/>
                  <a:pt x="225" y="1051"/>
                  <a:pt x="205" y="1032"/>
                </a:cubicBezTo>
                <a:cubicBezTo>
                  <a:pt x="185" y="1013"/>
                  <a:pt x="183" y="970"/>
                  <a:pt x="167" y="951"/>
                </a:cubicBezTo>
                <a:cubicBezTo>
                  <a:pt x="151" y="932"/>
                  <a:pt x="123" y="932"/>
                  <a:pt x="107" y="916"/>
                </a:cubicBezTo>
                <a:cubicBezTo>
                  <a:pt x="91" y="900"/>
                  <a:pt x="77" y="872"/>
                  <a:pt x="70" y="856"/>
                </a:cubicBezTo>
                <a:cubicBezTo>
                  <a:pt x="63" y="840"/>
                  <a:pt x="71" y="830"/>
                  <a:pt x="67" y="823"/>
                </a:cubicBezTo>
                <a:cubicBezTo>
                  <a:pt x="63" y="816"/>
                  <a:pt x="48" y="822"/>
                  <a:pt x="43" y="813"/>
                </a:cubicBezTo>
                <a:cubicBezTo>
                  <a:pt x="38" y="804"/>
                  <a:pt x="43" y="783"/>
                  <a:pt x="37" y="766"/>
                </a:cubicBezTo>
                <a:cubicBezTo>
                  <a:pt x="31" y="749"/>
                  <a:pt x="8" y="733"/>
                  <a:pt x="4" y="712"/>
                </a:cubicBezTo>
                <a:cubicBezTo>
                  <a:pt x="0" y="691"/>
                  <a:pt x="11" y="657"/>
                  <a:pt x="13" y="642"/>
                </a:cubicBezTo>
                <a:close/>
              </a:path>
            </a:pathLst>
          </a:custGeom>
          <a:solidFill>
            <a:srgbClr val="3333FF">
              <a:alpha val="5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45" name="Rectangle 21"/>
          <p:cNvSpPr>
            <a:spLocks noChangeArrowheads="1"/>
          </p:cNvSpPr>
          <p:nvPr userDrawn="1"/>
        </p:nvSpPr>
        <p:spPr bwMode="auto">
          <a:xfrm>
            <a:off x="4468284" y="25400"/>
            <a:ext cx="2921000" cy="80803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800"/>
          </a:p>
        </p:txBody>
      </p:sp>
      <p:sp>
        <p:nvSpPr>
          <p:cNvPr id="1055" name="Rectangle 31"/>
          <p:cNvSpPr>
            <a:spLocks noChangeArrowheads="1"/>
          </p:cNvSpPr>
          <p:nvPr userDrawn="1"/>
        </p:nvSpPr>
        <p:spPr bwMode="auto">
          <a:xfrm>
            <a:off x="4591051" y="104775"/>
            <a:ext cx="203200" cy="152400"/>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56" name="Rectangle 32"/>
          <p:cNvSpPr>
            <a:spLocks noChangeArrowheads="1"/>
          </p:cNvSpPr>
          <p:nvPr userDrawn="1"/>
        </p:nvSpPr>
        <p:spPr bwMode="auto">
          <a:xfrm>
            <a:off x="4946651" y="323851"/>
            <a:ext cx="143933" cy="106363"/>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57" name="Oval 33"/>
          <p:cNvSpPr>
            <a:spLocks noChangeArrowheads="1"/>
          </p:cNvSpPr>
          <p:nvPr userDrawn="1"/>
        </p:nvSpPr>
        <p:spPr bwMode="auto">
          <a:xfrm>
            <a:off x="4633384" y="673100"/>
            <a:ext cx="118533" cy="88900"/>
          </a:xfrm>
          <a:prstGeom prst="ellipse">
            <a:avLst/>
          </a:prstGeom>
          <a:solidFill>
            <a:srgbClr val="99CCFF"/>
          </a:solidFill>
          <a:ln w="25400">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nvGrpSpPr>
          <p:cNvPr id="1058" name="Group 34"/>
          <p:cNvGrpSpPr>
            <a:grpSpLocks/>
          </p:cNvGrpSpPr>
          <p:nvPr userDrawn="1"/>
        </p:nvGrpSpPr>
        <p:grpSpPr bwMode="auto">
          <a:xfrm>
            <a:off x="4944533" y="498476"/>
            <a:ext cx="146051" cy="106363"/>
            <a:chOff x="2307" y="130"/>
            <a:chExt cx="69" cy="67"/>
          </a:xfrm>
        </p:grpSpPr>
        <p:sp>
          <p:nvSpPr>
            <p:cNvPr id="1059" name="Rectangle 35"/>
            <p:cNvSpPr>
              <a:spLocks noChangeArrowheads="1"/>
            </p:cNvSpPr>
            <p:nvPr userDrawn="1"/>
          </p:nvSpPr>
          <p:spPr bwMode="auto">
            <a:xfrm>
              <a:off x="2308" y="130"/>
              <a:ext cx="68" cy="67"/>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60" name="Line 36"/>
            <p:cNvSpPr>
              <a:spLocks noChangeShapeType="1"/>
            </p:cNvSpPr>
            <p:nvPr userDrawn="1"/>
          </p:nvSpPr>
          <p:spPr bwMode="auto">
            <a:xfrm flipH="1">
              <a:off x="2307" y="131"/>
              <a:ext cx="69" cy="66"/>
            </a:xfrm>
            <a:prstGeom prst="line">
              <a:avLst/>
            </a:prstGeom>
            <a:noFill/>
            <a:ln w="254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1061" name="Text Box 37"/>
          <p:cNvSpPr txBox="1">
            <a:spLocks noChangeArrowheads="1"/>
          </p:cNvSpPr>
          <p:nvPr userDrawn="1"/>
        </p:nvSpPr>
        <p:spPr bwMode="auto">
          <a:xfrm>
            <a:off x="5101167" y="63501"/>
            <a:ext cx="135325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Corp size and above</a:t>
            </a:r>
          </a:p>
        </p:txBody>
      </p:sp>
      <p:sp>
        <p:nvSpPr>
          <p:cNvPr id="1062" name="Text Box 38"/>
          <p:cNvSpPr txBox="1">
            <a:spLocks noChangeArrowheads="1"/>
          </p:cNvSpPr>
          <p:nvPr userDrawn="1"/>
        </p:nvSpPr>
        <p:spPr bwMode="auto">
          <a:xfrm>
            <a:off x="5101167" y="254001"/>
            <a:ext cx="134043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Corp size and below</a:t>
            </a:r>
          </a:p>
        </p:txBody>
      </p:sp>
      <p:sp>
        <p:nvSpPr>
          <p:cNvPr id="1063" name="Text Box 39"/>
          <p:cNvSpPr txBox="1">
            <a:spLocks noChangeArrowheads="1"/>
          </p:cNvSpPr>
          <p:nvPr userDrawn="1"/>
        </p:nvSpPr>
        <p:spPr bwMode="auto">
          <a:xfrm>
            <a:off x="5101167" y="415926"/>
            <a:ext cx="61908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Cavalry</a:t>
            </a:r>
          </a:p>
        </p:txBody>
      </p:sp>
      <p:sp>
        <p:nvSpPr>
          <p:cNvPr id="1064" name="Text Box 40"/>
          <p:cNvSpPr txBox="1">
            <a:spLocks noChangeArrowheads="1"/>
          </p:cNvSpPr>
          <p:nvPr userDrawn="1"/>
        </p:nvSpPr>
        <p:spPr bwMode="auto">
          <a:xfrm>
            <a:off x="5101167" y="587376"/>
            <a:ext cx="166584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a:t>Gunboats/Ships on Rivers</a:t>
            </a:r>
          </a:p>
        </p:txBody>
      </p:sp>
      <p:sp>
        <p:nvSpPr>
          <p:cNvPr id="1065" name="Rectangle 41"/>
          <p:cNvSpPr>
            <a:spLocks noChangeArrowheads="1"/>
          </p:cNvSpPr>
          <p:nvPr userDrawn="1"/>
        </p:nvSpPr>
        <p:spPr bwMode="auto">
          <a:xfrm>
            <a:off x="4917017" y="104775"/>
            <a:ext cx="203200" cy="152400"/>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66" name="Rectangle 42"/>
          <p:cNvSpPr>
            <a:spLocks noChangeArrowheads="1"/>
          </p:cNvSpPr>
          <p:nvPr userDrawn="1"/>
        </p:nvSpPr>
        <p:spPr bwMode="auto">
          <a:xfrm>
            <a:off x="4620684" y="323851"/>
            <a:ext cx="143933" cy="10636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nvGrpSpPr>
          <p:cNvPr id="1067" name="Group 43"/>
          <p:cNvGrpSpPr>
            <a:grpSpLocks/>
          </p:cNvGrpSpPr>
          <p:nvPr userDrawn="1"/>
        </p:nvGrpSpPr>
        <p:grpSpPr bwMode="auto">
          <a:xfrm>
            <a:off x="4618567" y="498476"/>
            <a:ext cx="146051" cy="106363"/>
            <a:chOff x="4571" y="304"/>
            <a:chExt cx="69" cy="67"/>
          </a:xfrm>
        </p:grpSpPr>
        <p:sp>
          <p:nvSpPr>
            <p:cNvPr id="1068" name="Rectangle 44"/>
            <p:cNvSpPr>
              <a:spLocks noChangeArrowheads="1"/>
            </p:cNvSpPr>
            <p:nvPr userDrawn="1"/>
          </p:nvSpPr>
          <p:spPr bwMode="auto">
            <a:xfrm>
              <a:off x="4572" y="304"/>
              <a:ext cx="68" cy="67"/>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69" name="Line 45"/>
            <p:cNvSpPr>
              <a:spLocks noChangeShapeType="1"/>
            </p:cNvSpPr>
            <p:nvPr userDrawn="1"/>
          </p:nvSpPr>
          <p:spPr bwMode="auto">
            <a:xfrm flipH="1">
              <a:off x="4571" y="305"/>
              <a:ext cx="69" cy="66"/>
            </a:xfrm>
            <a:prstGeom prst="line">
              <a:avLst/>
            </a:prstGeom>
            <a:noFill/>
            <a:ln w="254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1070" name="Oval 46"/>
          <p:cNvSpPr>
            <a:spLocks noChangeArrowheads="1"/>
          </p:cNvSpPr>
          <p:nvPr userDrawn="1"/>
        </p:nvSpPr>
        <p:spPr bwMode="auto">
          <a:xfrm>
            <a:off x="4959351" y="673100"/>
            <a:ext cx="118533" cy="88900"/>
          </a:xfrm>
          <a:prstGeom prst="ellipse">
            <a:avLst/>
          </a:prstGeom>
          <a:solidFill>
            <a:srgbClr val="C0C0C0"/>
          </a:solidFill>
          <a:ln w="254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1088" name="Freeform 64"/>
          <p:cNvSpPr>
            <a:spLocks/>
          </p:cNvSpPr>
          <p:nvPr userDrawn="1"/>
        </p:nvSpPr>
        <p:spPr bwMode="auto">
          <a:xfrm>
            <a:off x="6521451" y="2841625"/>
            <a:ext cx="33867" cy="25400"/>
          </a:xfrm>
          <a:custGeom>
            <a:avLst/>
            <a:gdLst>
              <a:gd name="T0" fmla="*/ 0 w 16"/>
              <a:gd name="T1" fmla="*/ 9 h 16"/>
              <a:gd name="T2" fmla="*/ 8 w 16"/>
              <a:gd name="T3" fmla="*/ 0 h 16"/>
              <a:gd name="T4" fmla="*/ 16 w 16"/>
              <a:gd name="T5" fmla="*/ 9 h 16"/>
              <a:gd name="T6" fmla="*/ 8 w 16"/>
              <a:gd name="T7" fmla="*/ 16 h 16"/>
              <a:gd name="T8" fmla="*/ 0 w 16"/>
              <a:gd name="T9" fmla="*/ 9 h 16"/>
            </a:gdLst>
            <a:ahLst/>
            <a:cxnLst>
              <a:cxn ang="0">
                <a:pos x="T0" y="T1"/>
              </a:cxn>
              <a:cxn ang="0">
                <a:pos x="T2" y="T3"/>
              </a:cxn>
              <a:cxn ang="0">
                <a:pos x="T4" y="T5"/>
              </a:cxn>
              <a:cxn ang="0">
                <a:pos x="T6" y="T7"/>
              </a:cxn>
              <a:cxn ang="0">
                <a:pos x="T8" y="T9"/>
              </a:cxn>
            </a:cxnLst>
            <a:rect l="0" t="0" r="r" b="b"/>
            <a:pathLst>
              <a:path w="16" h="16">
                <a:moveTo>
                  <a:pt x="0" y="9"/>
                </a:moveTo>
                <a:cubicBezTo>
                  <a:pt x="0" y="6"/>
                  <a:pt x="5" y="0"/>
                  <a:pt x="8" y="0"/>
                </a:cubicBezTo>
                <a:cubicBezTo>
                  <a:pt x="11" y="0"/>
                  <a:pt x="16" y="6"/>
                  <a:pt x="16" y="9"/>
                </a:cubicBezTo>
                <a:cubicBezTo>
                  <a:pt x="16" y="12"/>
                  <a:pt x="11" y="16"/>
                  <a:pt x="8" y="16"/>
                </a:cubicBezTo>
                <a:cubicBezTo>
                  <a:pt x="5" y="16"/>
                  <a:pt x="2" y="10"/>
                  <a:pt x="0" y="9"/>
                </a:cubicBezTo>
                <a:close/>
              </a:path>
            </a:pathLst>
          </a:custGeom>
          <a:solidFill>
            <a:schemeClr val="bg1"/>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89" name="Text Box 65"/>
          <p:cNvSpPr txBox="1">
            <a:spLocks noChangeArrowheads="1"/>
          </p:cNvSpPr>
          <p:nvPr userDrawn="1"/>
        </p:nvSpPr>
        <p:spPr bwMode="auto">
          <a:xfrm>
            <a:off x="6402918" y="2830513"/>
            <a:ext cx="415498"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 b="1"/>
              <a:t>Knoxville</a:t>
            </a:r>
          </a:p>
        </p:txBody>
      </p:sp>
    </p:spTree>
    <p:extLst>
      <p:ext uri="{BB962C8B-B14F-4D97-AF65-F5344CB8AC3E}">
        <p14:creationId xmlns:p14="http://schemas.microsoft.com/office/powerpoint/2010/main" val="1861129025"/>
      </p:ext>
    </p:extLst>
  </p:cSld>
  <p:clrMap bg1="lt1" tx1="dk1" bg2="lt2" tx2="dk2" accent1="accent1" accent2="accent2" accent3="accent3" accent4="accent4" accent5="accent5" accent6="accent6" hlink="hlink" folHlink="folHlink"/>
  <p:sldLayoutIdLst>
    <p:sldLayoutId id="2147484483" r:id="rId1"/>
    <p:sldLayoutId id="2147484484" r:id="rId2"/>
    <p:sldLayoutId id="2147484485" r:id="rId3"/>
    <p:sldLayoutId id="2147484486" r:id="rId4"/>
    <p:sldLayoutId id="2147484487" r:id="rId5"/>
    <p:sldLayoutId id="2147484488" r:id="rId6"/>
    <p:sldLayoutId id="2147484489" r:id="rId7"/>
    <p:sldLayoutId id="2147484490" r:id="rId8"/>
    <p:sldLayoutId id="2147484491" r:id="rId9"/>
    <p:sldLayoutId id="2147484492" r:id="rId10"/>
    <p:sldLayoutId id="214748449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219456" y="147085"/>
            <a:ext cx="11747795"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 name="Footer Placeholder 2"/>
          <p:cNvSpPr>
            <a:spLocks noGrp="1"/>
          </p:cNvSpPr>
          <p:nvPr>
            <p:ph type="ftr" sz="quarter" idx="3"/>
          </p:nvPr>
        </p:nvSpPr>
        <p:spPr>
          <a:xfrm>
            <a:off x="1727200" y="6400800"/>
            <a:ext cx="5616352"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solidFill>
                <a:srgbClr val="1F497D">
                  <a:tint val="60000"/>
                  <a:satMod val="155000"/>
                </a:srgbClr>
              </a:solidFill>
            </a:endParaRPr>
          </a:p>
        </p:txBody>
      </p:sp>
      <p:sp>
        <p:nvSpPr>
          <p:cNvPr id="14" name="Date Placeholder 13"/>
          <p:cNvSpPr>
            <a:spLocks noGrp="1"/>
          </p:cNvSpPr>
          <p:nvPr>
            <p:ph type="dt" sz="half" idx="2"/>
          </p:nvPr>
        </p:nvSpPr>
        <p:spPr>
          <a:xfrm>
            <a:off x="7416800" y="6400800"/>
            <a:ext cx="400304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73D2FE4D-6F2C-4B1E-9DC3-8A19FC75A957}" type="datetimeFigureOut">
              <a:rPr lang="en-US" smtClean="0">
                <a:solidFill>
                  <a:srgbClr val="1F497D">
                    <a:tint val="60000"/>
                    <a:satMod val="155000"/>
                  </a:srgbClr>
                </a:solidFill>
              </a:rPr>
              <a:pPr/>
              <a:t>4/25/2023</a:t>
            </a:fld>
            <a:endParaRPr lang="en-US">
              <a:solidFill>
                <a:srgbClr val="1F497D">
                  <a:tint val="60000"/>
                  <a:satMod val="155000"/>
                </a:srgbClr>
              </a:solidFill>
            </a:endParaRPr>
          </a:p>
        </p:txBody>
      </p:sp>
      <p:sp>
        <p:nvSpPr>
          <p:cNvPr id="23" name="Slide Number Placeholder 22"/>
          <p:cNvSpPr>
            <a:spLocks noGrp="1"/>
          </p:cNvSpPr>
          <p:nvPr>
            <p:ph type="sldNum" sz="quarter" idx="4"/>
          </p:nvPr>
        </p:nvSpPr>
        <p:spPr>
          <a:xfrm>
            <a:off x="11518603" y="6514568"/>
            <a:ext cx="619051"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
        <p:nvSpPr>
          <p:cNvPr id="22" name="Title Placeholder 21"/>
          <p:cNvSpPr>
            <a:spLocks noGrp="1"/>
          </p:cNvSpPr>
          <p:nvPr>
            <p:ph type="title"/>
          </p:nvPr>
        </p:nvSpPr>
        <p:spPr>
          <a:xfrm>
            <a:off x="609600" y="253536"/>
            <a:ext cx="109728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n-US"/>
              <a:t>Click to edit Master title style</a:t>
            </a:r>
          </a:p>
        </p:txBody>
      </p:sp>
      <p:sp>
        <p:nvSpPr>
          <p:cNvPr id="13" name="Text Placeholder 12"/>
          <p:cNvSpPr>
            <a:spLocks noGrp="1"/>
          </p:cNvSpPr>
          <p:nvPr>
            <p:ph type="body" idx="1"/>
          </p:nvPr>
        </p:nvSpPr>
        <p:spPr>
          <a:xfrm>
            <a:off x="609600" y="1646237"/>
            <a:ext cx="10972800" cy="452628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1175752812"/>
      </p:ext>
    </p:extLst>
  </p:cSld>
  <p:clrMap bg1="dk1" tx1="lt1" bg2="dk2" tx2="lt2" accent1="accent1" accent2="accent2" accent3="accent3" accent4="accent4" accent5="accent5" accent6="accent6" hlink="hlink" folHlink="folHlink"/>
  <p:sldLayoutIdLst>
    <p:sldLayoutId id="2147484495" r:id="rId1"/>
    <p:sldLayoutId id="2147484496" r:id="rId2"/>
    <p:sldLayoutId id="2147484497" r:id="rId3"/>
    <p:sldLayoutId id="2147484498" r:id="rId4"/>
    <p:sldLayoutId id="2147484499" r:id="rId5"/>
    <p:sldLayoutId id="2147484500" r:id="rId6"/>
    <p:sldLayoutId id="2147484501" r:id="rId7"/>
    <p:sldLayoutId id="2147484502" r:id="rId8"/>
    <p:sldLayoutId id="2147484503" r:id="rId9"/>
    <p:sldLayoutId id="2147484504" r:id="rId10"/>
    <p:sldLayoutId id="2147484505"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97612C-D372-4A69-9E48-08BE30F75B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5818C7-8CB1-46D8-84A9-421E9D6B18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1E202-ED7E-44BB-9932-92771DA27F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3C7210-5589-410D-A704-70AA7C1B20DD}" type="datetimeFigureOut">
              <a:rPr lang="en-US" smtClean="0"/>
              <a:t>4/25/2023</a:t>
            </a:fld>
            <a:endParaRPr lang="en-US"/>
          </a:p>
        </p:txBody>
      </p:sp>
      <p:sp>
        <p:nvSpPr>
          <p:cNvPr id="5" name="Footer Placeholder 4">
            <a:extLst>
              <a:ext uri="{FF2B5EF4-FFF2-40B4-BE49-F238E27FC236}">
                <a16:creationId xmlns:a16="http://schemas.microsoft.com/office/drawing/2014/main" id="{B33DCC6E-01F5-416D-81FA-D4BD0DBBE2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8F2C0F-342A-42E4-96AB-9924EC6726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F7701C-3184-4152-9A0D-947F8DC6A0E2}" type="slidenum">
              <a:rPr lang="en-US" smtClean="0"/>
              <a:t>‹#›</a:t>
            </a:fld>
            <a:endParaRPr lang="en-US"/>
          </a:p>
        </p:txBody>
      </p:sp>
    </p:spTree>
    <p:extLst>
      <p:ext uri="{BB962C8B-B14F-4D97-AF65-F5344CB8AC3E}">
        <p14:creationId xmlns:p14="http://schemas.microsoft.com/office/powerpoint/2010/main" val="392380184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DE78EB43-9C2A-4124-B10C-4F2957FD4661}"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10651396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2980320"/>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pPr/>
              <a:t>‹#›</a:t>
            </a:fld>
            <a:endParaRPr lang="en-US"/>
          </a:p>
        </p:txBody>
      </p:sp>
    </p:spTree>
    <p:extLst>
      <p:ext uri="{BB962C8B-B14F-4D97-AF65-F5344CB8AC3E}">
        <p14:creationId xmlns:p14="http://schemas.microsoft.com/office/powerpoint/2010/main" val="2808302297"/>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 id="2147483878" r:id="rId18"/>
    <p:sldLayoutId id="2147483879" r:id="rId19"/>
    <p:sldLayoutId id="2147483880"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90BBD12E-20CB-470A-883F-79D5088DD9E4}"/>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2467" name="Rectangle 3">
            <a:extLst>
              <a:ext uri="{FF2B5EF4-FFF2-40B4-BE49-F238E27FC236}">
                <a16:creationId xmlns:a16="http://schemas.microsoft.com/office/drawing/2014/main" id="{048C2650-2CCC-42A7-A32A-5E9291F3F9F6}"/>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F2419A9-C976-4D5A-87A7-EE9A7C915CC2}"/>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p>
        </p:txBody>
      </p:sp>
      <p:sp>
        <p:nvSpPr>
          <p:cNvPr id="1029" name="Rectangle 5">
            <a:extLst>
              <a:ext uri="{FF2B5EF4-FFF2-40B4-BE49-F238E27FC236}">
                <a16:creationId xmlns:a16="http://schemas.microsoft.com/office/drawing/2014/main" id="{EC01A3B8-0C98-4989-B0CA-5C972E91FABD}"/>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1030" name="Rectangle 6">
            <a:extLst>
              <a:ext uri="{FF2B5EF4-FFF2-40B4-BE49-F238E27FC236}">
                <a16:creationId xmlns:a16="http://schemas.microsoft.com/office/drawing/2014/main" id="{BF3AB999-6F8A-474D-B01C-FB25ED439D38}"/>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ACF70013-B0CC-4355-B9DC-79FC2307B8D1}" type="slidenum">
              <a:rPr lang="en-US" altLang="en-US"/>
              <a:pPr/>
              <a:t>‹#›</a:t>
            </a:fld>
            <a:endParaRPr lang="en-US" altLang="en-US"/>
          </a:p>
        </p:txBody>
      </p:sp>
    </p:spTree>
    <p:extLst>
      <p:ext uri="{BB962C8B-B14F-4D97-AF65-F5344CB8AC3E}">
        <p14:creationId xmlns:p14="http://schemas.microsoft.com/office/powerpoint/2010/main" val="3776448057"/>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 id="214748392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 y="1"/>
            <a:ext cx="12189884" cy="6856413"/>
            <a:chOff x="0" y="0"/>
            <a:chExt cx="5759" cy="4319"/>
          </a:xfrm>
        </p:grpSpPr>
        <p:sp>
          <p:nvSpPr>
            <p:cNvPr id="257027" name="Freeform 3"/>
            <p:cNvSpPr>
              <a:spLocks/>
            </p:cNvSpPr>
            <p:nvPr userDrawn="1"/>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nvGrpSpPr>
            <p:cNvPr id="3" name="Group 4"/>
            <p:cNvGrpSpPr>
              <a:grpSpLocks/>
            </p:cNvGrpSpPr>
            <p:nvPr userDrawn="1"/>
          </p:nvGrpSpPr>
          <p:grpSpPr bwMode="auto">
            <a:xfrm>
              <a:off x="0" y="0"/>
              <a:ext cx="5759" cy="4319"/>
              <a:chOff x="0" y="0"/>
              <a:chExt cx="5759" cy="4319"/>
            </a:xfrm>
          </p:grpSpPr>
          <p:sp>
            <p:nvSpPr>
              <p:cNvPr id="257029" name="Freeform 5"/>
              <p:cNvSpPr>
                <a:spLocks/>
              </p:cNvSpPr>
              <p:nvPr userDrawn="1"/>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0" name="Freeform 6"/>
              <p:cNvSpPr>
                <a:spLocks/>
              </p:cNvSpPr>
              <p:nvPr userDrawn="1"/>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1" name="Freeform 7"/>
              <p:cNvSpPr>
                <a:spLocks/>
              </p:cNvSpPr>
              <p:nvPr userDrawn="1"/>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2" name="Freeform 8"/>
              <p:cNvSpPr>
                <a:spLocks/>
              </p:cNvSpPr>
              <p:nvPr userDrawn="1"/>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3" name="Freeform 9"/>
              <p:cNvSpPr>
                <a:spLocks/>
              </p:cNvSpPr>
              <p:nvPr userDrawn="1"/>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4" name="Freeform 10"/>
              <p:cNvSpPr>
                <a:spLocks/>
              </p:cNvSpPr>
              <p:nvPr userDrawn="1"/>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5" name="Freeform 11"/>
              <p:cNvSpPr>
                <a:spLocks/>
              </p:cNvSpPr>
              <p:nvPr userDrawn="1"/>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6" name="Freeform 12"/>
              <p:cNvSpPr>
                <a:spLocks/>
              </p:cNvSpPr>
              <p:nvPr userDrawn="1"/>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7" name="Freeform 13"/>
              <p:cNvSpPr>
                <a:spLocks/>
              </p:cNvSpPr>
              <p:nvPr userDrawn="1"/>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8" name="Freeform 14"/>
              <p:cNvSpPr>
                <a:spLocks/>
              </p:cNvSpPr>
              <p:nvPr userDrawn="1"/>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9" name="Freeform 15"/>
              <p:cNvSpPr>
                <a:spLocks/>
              </p:cNvSpPr>
              <p:nvPr userDrawn="1"/>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0" name="Freeform 16"/>
              <p:cNvSpPr>
                <a:spLocks/>
              </p:cNvSpPr>
              <p:nvPr userDrawn="1"/>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1" name="Freeform 17"/>
              <p:cNvSpPr>
                <a:spLocks/>
              </p:cNvSpPr>
              <p:nvPr userDrawn="1"/>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2" name="Freeform 18"/>
              <p:cNvSpPr>
                <a:spLocks/>
              </p:cNvSpPr>
              <p:nvPr userDrawn="1"/>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3" name="Freeform 19"/>
              <p:cNvSpPr>
                <a:spLocks/>
              </p:cNvSpPr>
              <p:nvPr userDrawn="1"/>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4" name="Freeform 20"/>
              <p:cNvSpPr>
                <a:spLocks/>
              </p:cNvSpPr>
              <p:nvPr userDrawn="1"/>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5" name="Freeform 21"/>
              <p:cNvSpPr>
                <a:spLocks/>
              </p:cNvSpPr>
              <p:nvPr userDrawn="1"/>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6" name="Freeform 22"/>
              <p:cNvSpPr>
                <a:spLocks/>
              </p:cNvSpPr>
              <p:nvPr userDrawn="1"/>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7" name="Freeform 23"/>
              <p:cNvSpPr>
                <a:spLocks/>
              </p:cNvSpPr>
              <p:nvPr userDrawn="1"/>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8" name="Freeform 24"/>
              <p:cNvSpPr>
                <a:spLocks/>
              </p:cNvSpPr>
              <p:nvPr userDrawn="1"/>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9" name="Freeform 25"/>
              <p:cNvSpPr>
                <a:spLocks/>
              </p:cNvSpPr>
              <p:nvPr userDrawn="1"/>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0" name="Freeform 26"/>
              <p:cNvSpPr>
                <a:spLocks/>
              </p:cNvSpPr>
              <p:nvPr userDrawn="1"/>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1" name="Freeform 27"/>
              <p:cNvSpPr>
                <a:spLocks/>
              </p:cNvSpPr>
              <p:nvPr userDrawn="1"/>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2" name="Freeform 28"/>
              <p:cNvSpPr>
                <a:spLocks/>
              </p:cNvSpPr>
              <p:nvPr userDrawn="1"/>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3" name="Freeform 29"/>
              <p:cNvSpPr>
                <a:spLocks/>
              </p:cNvSpPr>
              <p:nvPr userDrawn="1"/>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nvGrpSpPr>
              <p:cNvPr id="4" name="Group 30"/>
              <p:cNvGrpSpPr>
                <a:grpSpLocks/>
              </p:cNvGrpSpPr>
              <p:nvPr userDrawn="1"/>
            </p:nvGrpSpPr>
            <p:grpSpPr bwMode="auto">
              <a:xfrm>
                <a:off x="0" y="0"/>
                <a:ext cx="5758" cy="1045"/>
                <a:chOff x="0" y="0"/>
                <a:chExt cx="5758" cy="1045"/>
              </a:xfrm>
            </p:grpSpPr>
            <p:sp>
              <p:nvSpPr>
                <p:cNvPr id="257055"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6"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7"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8"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9"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0"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1"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2"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3"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4"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5"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6"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7"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8"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9"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nvGrpSpPr>
              <p:cNvPr id="5" name="Group 46"/>
              <p:cNvGrpSpPr>
                <a:grpSpLocks/>
              </p:cNvGrpSpPr>
              <p:nvPr userDrawn="1"/>
            </p:nvGrpSpPr>
            <p:grpSpPr bwMode="auto">
              <a:xfrm>
                <a:off x="0" y="558"/>
                <a:ext cx="5758" cy="487"/>
                <a:chOff x="0" y="558"/>
                <a:chExt cx="5758" cy="487"/>
              </a:xfrm>
            </p:grpSpPr>
            <p:sp>
              <p:nvSpPr>
                <p:cNvPr id="257071" name="Freeform 47"/>
                <p:cNvSpPr>
                  <a:spLocks/>
                </p:cNvSpPr>
                <p:nvPr/>
              </p:nvSpPr>
              <p:spPr bwMode="hidden">
                <a:xfrm>
                  <a:off x="0" y="618"/>
                  <a:ext cx="306" cy="427"/>
                </a:xfrm>
                <a:custGeom>
                  <a:avLst/>
                  <a:gdLst/>
                  <a:ahLst/>
                  <a:cxnLst>
                    <a:cxn ang="0">
                      <a:pos x="281" y="426"/>
                    </a:cxn>
                    <a:cxn ang="0">
                      <a:pos x="305" y="426"/>
                    </a:cxn>
                    <a:cxn ang="0">
                      <a:pos x="0" y="0"/>
                    </a:cxn>
                    <a:cxn ang="0">
                      <a:pos x="0" y="66"/>
                    </a:cxn>
                    <a:cxn ang="0">
                      <a:pos x="251" y="426"/>
                    </a:cxn>
                    <a:cxn ang="0">
                      <a:pos x="281" y="426"/>
                    </a:cxn>
                    <a:cxn ang="0">
                      <a:pos x="281" y="426"/>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2" name="Freeform 48"/>
                <p:cNvSpPr>
                  <a:spLocks/>
                </p:cNvSpPr>
                <p:nvPr/>
              </p:nvSpPr>
              <p:spPr bwMode="hidden">
                <a:xfrm>
                  <a:off x="5410" y="558"/>
                  <a:ext cx="348" cy="487"/>
                </a:xfrm>
                <a:custGeom>
                  <a:avLst/>
                  <a:gdLst/>
                  <a:ahLst/>
                  <a:cxnLst>
                    <a:cxn ang="0">
                      <a:pos x="24" y="486"/>
                    </a:cxn>
                    <a:cxn ang="0">
                      <a:pos x="48" y="486"/>
                    </a:cxn>
                    <a:cxn ang="0">
                      <a:pos x="347" y="72"/>
                    </a:cxn>
                    <a:cxn ang="0">
                      <a:pos x="347" y="0"/>
                    </a:cxn>
                    <a:cxn ang="0">
                      <a:pos x="0" y="486"/>
                    </a:cxn>
                    <a:cxn ang="0">
                      <a:pos x="24" y="486"/>
                    </a:cxn>
                    <a:cxn ang="0">
                      <a:pos x="24" y="486"/>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nvGrpSpPr>
              <p:cNvPr id="6" name="Group 49"/>
              <p:cNvGrpSpPr>
                <a:grpSpLocks/>
              </p:cNvGrpSpPr>
              <p:nvPr userDrawn="1"/>
            </p:nvGrpSpPr>
            <p:grpSpPr bwMode="auto">
              <a:xfrm>
                <a:off x="264" y="1039"/>
                <a:ext cx="5200" cy="3280"/>
                <a:chOff x="264" y="1039"/>
                <a:chExt cx="5200" cy="3280"/>
              </a:xfrm>
            </p:grpSpPr>
            <p:sp>
              <p:nvSpPr>
                <p:cNvPr id="257074"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5"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6"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7"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8"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9"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0"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1"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2"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sp>
            <p:nvSpPr>
              <p:cNvPr id="257083" name="Freeform 59"/>
              <p:cNvSpPr>
                <a:spLocks/>
              </p:cNvSpPr>
              <p:nvPr userDrawn="1"/>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4" name="Freeform 60"/>
              <p:cNvSpPr>
                <a:spLocks/>
              </p:cNvSpPr>
              <p:nvPr userDrawn="1"/>
            </p:nvSpPr>
            <p:spPr bwMode="hidden">
              <a:xfrm>
                <a:off x="0" y="1039"/>
                <a:ext cx="948" cy="1676"/>
              </a:xfrm>
              <a:custGeom>
                <a:avLst/>
                <a:gdLst/>
                <a:ahLst/>
                <a:cxnLst>
                  <a:cxn ang="0">
                    <a:pos x="930" y="0"/>
                  </a:cxn>
                  <a:cxn ang="0">
                    <a:pos x="906" y="0"/>
                  </a:cxn>
                  <a:cxn ang="0">
                    <a:pos x="0" y="1593"/>
                  </a:cxn>
                  <a:cxn ang="0">
                    <a:pos x="0" y="1676"/>
                  </a:cxn>
                  <a:cxn ang="0">
                    <a:pos x="948" y="5"/>
                  </a:cxn>
                  <a:cxn ang="0">
                    <a:pos x="930" y="0"/>
                  </a:cxn>
                  <a:cxn ang="0">
                    <a:pos x="930" y="0"/>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5" name="Freeform 61"/>
              <p:cNvSpPr>
                <a:spLocks/>
              </p:cNvSpPr>
              <p:nvPr userDrawn="1"/>
            </p:nvSpPr>
            <p:spPr bwMode="hidden">
              <a:xfrm>
                <a:off x="0" y="1039"/>
                <a:ext cx="629" cy="937"/>
              </a:xfrm>
              <a:custGeom>
                <a:avLst/>
                <a:gdLst/>
                <a:ahLst/>
                <a:cxnLst>
                  <a:cxn ang="0">
                    <a:pos x="606" y="0"/>
                  </a:cxn>
                  <a:cxn ang="0">
                    <a:pos x="582" y="0"/>
                  </a:cxn>
                  <a:cxn ang="0">
                    <a:pos x="0" y="871"/>
                  </a:cxn>
                  <a:cxn ang="0">
                    <a:pos x="0" y="937"/>
                  </a:cxn>
                  <a:cxn ang="0">
                    <a:pos x="629" y="4"/>
                  </a:cxn>
                  <a:cxn ang="0">
                    <a:pos x="606" y="0"/>
                  </a:cxn>
                  <a:cxn ang="0">
                    <a:pos x="606" y="0"/>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6" name="Freeform 62"/>
              <p:cNvSpPr>
                <a:spLocks/>
              </p:cNvSpPr>
              <p:nvPr userDrawn="1"/>
            </p:nvSpPr>
            <p:spPr bwMode="hidden">
              <a:xfrm>
                <a:off x="0" y="1039"/>
                <a:ext cx="305" cy="427"/>
              </a:xfrm>
              <a:custGeom>
                <a:avLst/>
                <a:gdLst/>
                <a:ahLst/>
                <a:cxnLst>
                  <a:cxn ang="0">
                    <a:pos x="282" y="0"/>
                  </a:cxn>
                  <a:cxn ang="0">
                    <a:pos x="252" y="0"/>
                  </a:cxn>
                  <a:cxn ang="0">
                    <a:pos x="0" y="361"/>
                  </a:cxn>
                  <a:cxn ang="0">
                    <a:pos x="0" y="427"/>
                  </a:cxn>
                  <a:cxn ang="0">
                    <a:pos x="305" y="5"/>
                  </a:cxn>
                  <a:cxn ang="0">
                    <a:pos x="282" y="0"/>
                  </a:cxn>
                  <a:cxn ang="0">
                    <a:pos x="282" y="0"/>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7" name="Freeform 63"/>
              <p:cNvSpPr>
                <a:spLocks/>
              </p:cNvSpPr>
              <p:nvPr userDrawn="1"/>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8" name="Freeform 64"/>
              <p:cNvSpPr>
                <a:spLocks/>
              </p:cNvSpPr>
              <p:nvPr userDrawn="1"/>
            </p:nvSpPr>
            <p:spPr bwMode="hidden">
              <a:xfrm>
                <a:off x="4770" y="1039"/>
                <a:ext cx="988" cy="1730"/>
              </a:xfrm>
              <a:custGeom>
                <a:avLst/>
                <a:gdLst/>
                <a:ahLst/>
                <a:cxnLst>
                  <a:cxn ang="0">
                    <a:pos x="16" y="0"/>
                  </a:cxn>
                  <a:cxn ang="0">
                    <a:pos x="0" y="7"/>
                  </a:cxn>
                  <a:cxn ang="0">
                    <a:pos x="988" y="1730"/>
                  </a:cxn>
                  <a:cxn ang="0">
                    <a:pos x="988" y="1653"/>
                  </a:cxn>
                  <a:cxn ang="0">
                    <a:pos x="40" y="0"/>
                  </a:cxn>
                  <a:cxn ang="0">
                    <a:pos x="16" y="0"/>
                  </a:cxn>
                  <a:cxn ang="0">
                    <a:pos x="16" y="0"/>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9" name="Freeform 65"/>
              <p:cNvSpPr>
                <a:spLocks/>
              </p:cNvSpPr>
              <p:nvPr userDrawn="1"/>
            </p:nvSpPr>
            <p:spPr bwMode="hidden">
              <a:xfrm>
                <a:off x="5088" y="1039"/>
                <a:ext cx="670" cy="997"/>
              </a:xfrm>
              <a:custGeom>
                <a:avLst/>
                <a:gdLst/>
                <a:ahLst/>
                <a:cxnLst>
                  <a:cxn ang="0">
                    <a:pos x="22" y="0"/>
                  </a:cxn>
                  <a:cxn ang="0">
                    <a:pos x="0" y="4"/>
                  </a:cxn>
                  <a:cxn ang="0">
                    <a:pos x="670" y="997"/>
                  </a:cxn>
                  <a:cxn ang="0">
                    <a:pos x="670" y="925"/>
                  </a:cxn>
                  <a:cxn ang="0">
                    <a:pos x="46" y="0"/>
                  </a:cxn>
                  <a:cxn ang="0">
                    <a:pos x="22" y="0"/>
                  </a:cxn>
                  <a:cxn ang="0">
                    <a:pos x="22" y="0"/>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90" name="Freeform 66"/>
              <p:cNvSpPr>
                <a:spLocks/>
              </p:cNvSpPr>
              <p:nvPr userDrawn="1"/>
            </p:nvSpPr>
            <p:spPr bwMode="hidden">
              <a:xfrm>
                <a:off x="5412" y="1039"/>
                <a:ext cx="346" cy="487"/>
              </a:xfrm>
              <a:custGeom>
                <a:avLst/>
                <a:gdLst/>
                <a:ahLst/>
                <a:cxnLst>
                  <a:cxn ang="0">
                    <a:pos x="22" y="0"/>
                  </a:cxn>
                  <a:cxn ang="0">
                    <a:pos x="0" y="7"/>
                  </a:cxn>
                  <a:cxn ang="0">
                    <a:pos x="346" y="487"/>
                  </a:cxn>
                  <a:cxn ang="0">
                    <a:pos x="346" y="415"/>
                  </a:cxn>
                  <a:cxn ang="0">
                    <a:pos x="46" y="0"/>
                  </a:cxn>
                  <a:cxn ang="0">
                    <a:pos x="22" y="0"/>
                  </a:cxn>
                  <a:cxn ang="0">
                    <a:pos x="22" y="0"/>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sp>
        <p:nvSpPr>
          <p:cNvPr id="257091" name="Rectangle 67"/>
          <p:cNvSpPr>
            <a:spLocks noGrp="1" noChangeArrowheads="1"/>
          </p:cNvSpPr>
          <p:nvPr>
            <p:ph type="title"/>
          </p:nvPr>
        </p:nvSpPr>
        <p:spPr bwMode="auto">
          <a:xfrm>
            <a:off x="607487" y="273051"/>
            <a:ext cx="10968567"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57092" name="Rectangle 68"/>
          <p:cNvSpPr>
            <a:spLocks noGrp="1" noChangeArrowheads="1"/>
          </p:cNvSpPr>
          <p:nvPr>
            <p:ph type="dt" sz="half" idx="2"/>
          </p:nvPr>
        </p:nvSpPr>
        <p:spPr bwMode="auto">
          <a:xfrm>
            <a:off x="607487" y="6242052"/>
            <a:ext cx="2840567"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solidFill>
                  <a:schemeClr val="tx1"/>
                </a:solidFill>
                <a:effectLst>
                  <a:outerShdw blurRad="38100" dist="38100" dir="2700000" algn="tl">
                    <a:srgbClr val="000000"/>
                  </a:outerShdw>
                </a:effectLst>
                <a:latin typeface="+mn-lt"/>
              </a:defRPr>
            </a:lvl1pPr>
          </a:lstStyle>
          <a:p>
            <a:pPr fontAlgn="base">
              <a:spcAft>
                <a:spcPct val="0"/>
              </a:spcAft>
            </a:pPr>
            <a:endParaRPr lang="en-US">
              <a:solidFill>
                <a:srgbClr val="EAEAEA"/>
              </a:solidFill>
            </a:endParaRPr>
          </a:p>
        </p:txBody>
      </p:sp>
      <p:sp>
        <p:nvSpPr>
          <p:cNvPr id="257093" name="Rectangle 69"/>
          <p:cNvSpPr>
            <a:spLocks noGrp="1" noChangeArrowheads="1"/>
          </p:cNvSpPr>
          <p:nvPr>
            <p:ph type="ftr" sz="quarter" idx="3"/>
          </p:nvPr>
        </p:nvSpPr>
        <p:spPr bwMode="auto">
          <a:xfrm>
            <a:off x="4165600" y="6242052"/>
            <a:ext cx="3860800"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solidFill>
                  <a:schemeClr val="tx1"/>
                </a:solidFill>
                <a:effectLst>
                  <a:outerShdw blurRad="38100" dist="38100" dir="2700000" algn="tl">
                    <a:srgbClr val="000000"/>
                  </a:outerShdw>
                </a:effectLst>
                <a:latin typeface="+mn-lt"/>
              </a:defRPr>
            </a:lvl1pPr>
          </a:lstStyle>
          <a:p>
            <a:pPr fontAlgn="base">
              <a:spcAft>
                <a:spcPct val="0"/>
              </a:spcAft>
            </a:pPr>
            <a:endParaRPr lang="en-US">
              <a:solidFill>
                <a:srgbClr val="EAEAEA"/>
              </a:solidFill>
            </a:endParaRPr>
          </a:p>
        </p:txBody>
      </p:sp>
      <p:sp>
        <p:nvSpPr>
          <p:cNvPr id="257094" name="Rectangle 70"/>
          <p:cNvSpPr>
            <a:spLocks noGrp="1" noChangeArrowheads="1"/>
          </p:cNvSpPr>
          <p:nvPr>
            <p:ph type="sldNum" sz="quarter" idx="4"/>
          </p:nvPr>
        </p:nvSpPr>
        <p:spPr bwMode="auto">
          <a:xfrm>
            <a:off x="8737603" y="6242052"/>
            <a:ext cx="2840567"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solidFill>
                  <a:schemeClr val="tx1"/>
                </a:solidFill>
                <a:effectLst>
                  <a:outerShdw blurRad="38100" dist="38100" dir="2700000" algn="tl">
                    <a:srgbClr val="000000"/>
                  </a:outerShdw>
                </a:effectLst>
                <a:latin typeface="+mn-lt"/>
              </a:defRPr>
            </a:lvl1pPr>
          </a:lstStyle>
          <a:p>
            <a:pPr fontAlgn="base">
              <a:spcAft>
                <a:spcPct val="0"/>
              </a:spcAft>
            </a:pPr>
            <a:fld id="{94A159B0-4AEF-4F30-BF49-AABFF51DAFC5}" type="slidenum">
              <a:rPr lang="en-US">
                <a:solidFill>
                  <a:srgbClr val="EAEAEA"/>
                </a:solidFill>
              </a:rPr>
              <a:pPr fontAlgn="base">
                <a:spcAft>
                  <a:spcPct val="0"/>
                </a:spcAft>
              </a:pPr>
              <a:t>‹#›</a:t>
            </a:fld>
            <a:endParaRPr lang="en-US">
              <a:solidFill>
                <a:srgbClr val="EAEAEA"/>
              </a:solidFill>
            </a:endParaRPr>
          </a:p>
        </p:txBody>
      </p:sp>
      <p:sp>
        <p:nvSpPr>
          <p:cNvPr id="257095" name="Rectangle 71"/>
          <p:cNvSpPr>
            <a:spLocks noGrp="1" noChangeArrowheads="1"/>
          </p:cNvSpPr>
          <p:nvPr>
            <p:ph type="body" idx="1"/>
          </p:nvPr>
        </p:nvSpPr>
        <p:spPr bwMode="auto">
          <a:xfrm>
            <a:off x="607487" y="1598613"/>
            <a:ext cx="10968567" cy="44973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81192"/>
      </p:ext>
    </p:extLst>
  </p:cSld>
  <p:clrMap bg1="dk2" tx1="lt1" bg2="dk1" tx2="lt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Lst>
  <p:transition spd="slow">
    <p:fade thruBlk="1"/>
  </p:transition>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A97032F0-1A6F-4DBB-86BF-8AA04E254222}" type="slidenum">
              <a:rPr lang="en-US">
                <a:solidFill>
                  <a:srgbClr val="000000"/>
                </a:solidFill>
                <a:effectLst>
                  <a:outerShdw blurRad="38100" dist="38100" dir="2700000" algn="tl">
                    <a:srgbClr val="000000">
                      <a:alpha val="43137"/>
                    </a:srgbClr>
                  </a:outerShdw>
                </a:effectLst>
              </a:rPr>
              <a:pPr fontAlgn="base">
                <a:spcBef>
                  <a:spcPct val="0"/>
                </a:spcBef>
                <a:spcAft>
                  <a:spcPct val="0"/>
                </a:spcAft>
              </a:pPr>
              <a:t>‹#›</a:t>
            </a:fld>
            <a:endParaRPr lang="en-US">
              <a:solidFill>
                <a:srgbClr val="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16330937"/>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pPr/>
              <a:t>‹#›</a:t>
            </a:fld>
            <a:endParaRPr lang="en-US"/>
          </a:p>
        </p:txBody>
      </p:sp>
    </p:spTree>
    <p:extLst>
      <p:ext uri="{BB962C8B-B14F-4D97-AF65-F5344CB8AC3E}">
        <p14:creationId xmlns:p14="http://schemas.microsoft.com/office/powerpoint/2010/main" val="1279469231"/>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 id="2147483967" r:id="rId14"/>
    <p:sldLayoutId id="2147483968" r:id="rId15"/>
    <p:sldLayoutId id="2147483969" r:id="rId16"/>
    <p:sldLayoutId id="2147483970" r:id="rId17"/>
    <p:sldLayoutId id="2147483971" r:id="rId18"/>
    <p:sldLayoutId id="2147483972" r:id="rId19"/>
    <p:sldLayoutId id="2147483973"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9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9.xml"/></Relationships>
</file>

<file path=ppt/slides/_rels/slide11.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9.xml"/></Relationships>
</file>

<file path=ppt/slides/_rels/slide12.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6.xml"/><Relationship Id="rId1" Type="http://schemas.openxmlformats.org/officeDocument/2006/relationships/slideLayout" Target="../slideLayouts/slideLayout95.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92.xml"/><Relationship Id="rId1" Type="http://schemas.openxmlformats.org/officeDocument/2006/relationships/themeOverride" Target="../theme/themeOverride1.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43.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43.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4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4.xml"/><Relationship Id="rId1" Type="http://schemas.openxmlformats.org/officeDocument/2006/relationships/slideLayout" Target="../slideLayouts/slideLayout52.xml"/><Relationship Id="rId6" Type="http://schemas.openxmlformats.org/officeDocument/2006/relationships/image" Target="../media/image33.gif"/><Relationship Id="rId5" Type="http://schemas.openxmlformats.org/officeDocument/2006/relationships/image" Target="../media/image32.gif"/><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4.jpeg"/><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35.xml"/><Relationship Id="rId5" Type="http://schemas.openxmlformats.org/officeDocument/2006/relationships/image" Target="../media/image12.pn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134.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13.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9.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5.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5.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5.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5.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139.xm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35.xml"/><Relationship Id="rId5" Type="http://schemas.openxmlformats.org/officeDocument/2006/relationships/image" Target="../media/image12.pn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gi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9.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9.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59.xml"/><Relationship Id="rId1" Type="http://schemas.openxmlformats.org/officeDocument/2006/relationships/video" Target="https://www.youtube.com/embed/BKN9diiXAis?feature=oembed"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39.xml"/><Relationship Id="rId1" Type="http://schemas.openxmlformats.org/officeDocument/2006/relationships/video" Target="https://www.youtube.com/embed/a-3WAhbulFs?feature=oembed" TargetMode="Externa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31.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58.xml"/></Relationships>
</file>

<file path=ppt/slides/_rels/slide5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0.xml"/><Relationship Id="rId1" Type="http://schemas.openxmlformats.org/officeDocument/2006/relationships/slideLayout" Target="../slideLayouts/slideLayout278.xml"/><Relationship Id="rId4" Type="http://schemas.openxmlformats.org/officeDocument/2006/relationships/audio" Target="../media/audio4.wav"/></Relationships>
</file>

<file path=ppt/slides/_rels/slide5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1.xml"/><Relationship Id="rId1" Type="http://schemas.openxmlformats.org/officeDocument/2006/relationships/slideLayout" Target="../slideLayouts/slideLayout278.xml"/></Relationships>
</file>

<file path=ppt/slides/_rels/slide5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2.xml"/><Relationship Id="rId1" Type="http://schemas.openxmlformats.org/officeDocument/2006/relationships/slideLayout" Target="../slideLayouts/slideLayout278.xml"/><Relationship Id="rId5" Type="http://schemas.openxmlformats.org/officeDocument/2006/relationships/audio" Target="../media/audio5.wav"/><Relationship Id="rId4" Type="http://schemas.openxmlformats.org/officeDocument/2006/relationships/audio" Target="../media/audio4.wav"/></Relationships>
</file>

<file path=ppt/slides/_rels/slide5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23.xml"/><Relationship Id="rId1" Type="http://schemas.openxmlformats.org/officeDocument/2006/relationships/slideLayout" Target="../slideLayouts/slideLayout278.xml"/></Relationships>
</file>

<file path=ppt/slides/_rels/slide5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4.xml"/><Relationship Id="rId1" Type="http://schemas.openxmlformats.org/officeDocument/2006/relationships/slideLayout" Target="../slideLayouts/slideLayout278.xml"/></Relationships>
</file>

<file path=ppt/slides/_rels/slide5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5.xml"/><Relationship Id="rId1" Type="http://schemas.openxmlformats.org/officeDocument/2006/relationships/slideLayout" Target="../slideLayouts/slideLayout278.xml"/><Relationship Id="rId5" Type="http://schemas.openxmlformats.org/officeDocument/2006/relationships/audio" Target="../media/audio5.wav"/><Relationship Id="rId4" Type="http://schemas.openxmlformats.org/officeDocument/2006/relationships/audio" Target="../media/audio3.wav"/></Relationships>
</file>

<file path=ppt/slides/_rels/slide5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6.xml"/><Relationship Id="rId1" Type="http://schemas.openxmlformats.org/officeDocument/2006/relationships/slideLayout" Target="../slideLayouts/slideLayout278.xml"/></Relationships>
</file>

<file path=ppt/slides/_rels/slide5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7.xml"/><Relationship Id="rId1" Type="http://schemas.openxmlformats.org/officeDocument/2006/relationships/slideLayout" Target="../slideLayouts/slideLayout278.xml"/><Relationship Id="rId6" Type="http://schemas.openxmlformats.org/officeDocument/2006/relationships/image" Target="../media/image59.png"/><Relationship Id="rId5" Type="http://schemas.openxmlformats.org/officeDocument/2006/relationships/audio" Target="../media/audio5.wav"/><Relationship Id="rId4" Type="http://schemas.openxmlformats.org/officeDocument/2006/relationships/audio" Target="../media/audio3.wav"/></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74.xml"/><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53.xml"/><Relationship Id="rId2" Type="http://schemas.openxmlformats.org/officeDocument/2006/relationships/audio" Target="file:///C:\Users\David%20Burris\Documents\American%20Medley%2040k341.mid" TargetMode="External"/><Relationship Id="rId1" Type="http://schemas.microsoft.com/office/2007/relationships/media" Target="file:///C:\Users\David%20Burris\Documents\American%20Medley%2040k341.mid" TargetMode="Externa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notesSlide" Target="../notesSlides/notesSlide28.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9.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9.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39.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9.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169.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35.xml"/><Relationship Id="rId1" Type="http://schemas.openxmlformats.org/officeDocument/2006/relationships/video" Target="https://www.youtube.com/embed/s6jSqt39vFM?feature=oembed"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243.xml"/><Relationship Id="rId7" Type="http://schemas.openxmlformats.org/officeDocument/2006/relationships/image" Target="../media/image1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10.jpeg"/><Relationship Id="rId1" Type="http://schemas.openxmlformats.org/officeDocument/2006/relationships/slideLayout" Target="../slideLayouts/slideLayout3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7.xml"/></Relationships>
</file>

<file path=ppt/slides/_rels/slide7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146.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4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pic>
        <p:nvPicPr>
          <p:cNvPr id="4" name="Picture 3">
            <a:extLst>
              <a:ext uri="{FF2B5EF4-FFF2-40B4-BE49-F238E27FC236}">
                <a16:creationId xmlns:a16="http://schemas.microsoft.com/office/drawing/2014/main" id="{BBE5C4DF-2A2B-4BC9-B150-B45DF8B7DAE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1" y="3751"/>
            <a:ext cx="12191999" cy="6857990"/>
          </a:xfrm>
          <a:prstGeom prst="rect">
            <a:avLst/>
          </a:prstGeom>
        </p:spPr>
      </p:pic>
      <p:sp>
        <p:nvSpPr>
          <p:cNvPr id="11" name="Rectangle 10">
            <a:extLst>
              <a:ext uri="{FF2B5EF4-FFF2-40B4-BE49-F238E27FC236}">
                <a16:creationId xmlns:a16="http://schemas.microsoft.com/office/drawing/2014/main" id="{7C10BC51-CA68-4DED-AB6D-130047878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603955" cy="6858000"/>
          </a:xfrm>
          <a:prstGeom prst="rect">
            <a:avLst/>
          </a:prstGeom>
          <a:gradFill>
            <a:gsLst>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grpSp>
        <p:nvGrpSpPr>
          <p:cNvPr id="13" name="Graphic 190">
            <a:extLst>
              <a:ext uri="{FF2B5EF4-FFF2-40B4-BE49-F238E27FC236}">
                <a16:creationId xmlns:a16="http://schemas.microsoft.com/office/drawing/2014/main" id="{F3F5D407-83EF-4D7F-9DAF-4C3CEB778F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982" y="827494"/>
            <a:ext cx="1291642" cy="429215"/>
            <a:chOff x="2504802" y="1755501"/>
            <a:chExt cx="1598829" cy="531293"/>
          </a:xfrm>
          <a:solidFill>
            <a:schemeClr val="tx1"/>
          </a:solidFill>
        </p:grpSpPr>
        <p:sp>
          <p:nvSpPr>
            <p:cNvPr id="14" name="Freeform: Shape 13">
              <a:extLst>
                <a:ext uri="{FF2B5EF4-FFF2-40B4-BE49-F238E27FC236}">
                  <a16:creationId xmlns:a16="http://schemas.microsoft.com/office/drawing/2014/main" id="{CC07906A-A83F-47F2-975A-C1756F44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sp>
          <p:nvSpPr>
            <p:cNvPr id="15" name="Freeform: Shape 14">
              <a:extLst>
                <a:ext uri="{FF2B5EF4-FFF2-40B4-BE49-F238E27FC236}">
                  <a16:creationId xmlns:a16="http://schemas.microsoft.com/office/drawing/2014/main" id="{0C38730D-4164-41D4-81C0-E9A070EA84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ource Sans Pro"/>
                <a:ea typeface="+mn-ea"/>
                <a:cs typeface="+mn-cs"/>
              </a:endParaRPr>
            </a:p>
          </p:txBody>
        </p:sp>
      </p:grpSp>
      <p:grpSp>
        <p:nvGrpSpPr>
          <p:cNvPr id="17" name="Group 16">
            <a:extLst>
              <a:ext uri="{FF2B5EF4-FFF2-40B4-BE49-F238E27FC236}">
                <a16:creationId xmlns:a16="http://schemas.microsoft.com/office/drawing/2014/main" id="{D2539C73-C848-4608-957A-D6C0169139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736" y="533549"/>
            <a:ext cx="5356040" cy="5343028"/>
            <a:chOff x="739960" y="1925092"/>
            <a:chExt cx="4376696" cy="4366063"/>
          </a:xfrm>
        </p:grpSpPr>
        <p:sp>
          <p:nvSpPr>
            <p:cNvPr id="18" name="Oval 17">
              <a:extLst>
                <a:ext uri="{FF2B5EF4-FFF2-40B4-BE49-F238E27FC236}">
                  <a16:creationId xmlns:a16="http://schemas.microsoft.com/office/drawing/2014/main" id="{253EEDFE-1D2D-4938-9DF2-97FB4F709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8562" y="2003061"/>
              <a:ext cx="4288094" cy="4288094"/>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19" name="Oval 18">
              <a:extLst>
                <a:ext uri="{FF2B5EF4-FFF2-40B4-BE49-F238E27FC236}">
                  <a16:creationId xmlns:a16="http://schemas.microsoft.com/office/drawing/2014/main" id="{5EA4CF2D-570F-4529-ADDA-B37CF05B6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7929" y="2003061"/>
              <a:ext cx="4288094" cy="4288094"/>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useBgFill="1">
          <p:nvSpPr>
            <p:cNvPr id="20" name="Oval 19">
              <a:extLst>
                <a:ext uri="{FF2B5EF4-FFF2-40B4-BE49-F238E27FC236}">
                  <a16:creationId xmlns:a16="http://schemas.microsoft.com/office/drawing/2014/main" id="{CBE92B83-AFA7-40B1-9D3C-502840BAD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960" y="1925092"/>
              <a:ext cx="4288094" cy="4288094"/>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grpSp>
      <p:sp>
        <p:nvSpPr>
          <p:cNvPr id="2" name="Title 1">
            <a:extLst>
              <a:ext uri="{FF2B5EF4-FFF2-40B4-BE49-F238E27FC236}">
                <a16:creationId xmlns:a16="http://schemas.microsoft.com/office/drawing/2014/main" id="{91389813-D98B-497C-A55B-70A7589EF754}"/>
              </a:ext>
            </a:extLst>
          </p:cNvPr>
          <p:cNvSpPr>
            <a:spLocks noGrp="1"/>
          </p:cNvSpPr>
          <p:nvPr>
            <p:ph type="ctrTitle"/>
          </p:nvPr>
        </p:nvSpPr>
        <p:spPr>
          <a:xfrm>
            <a:off x="232912" y="1996519"/>
            <a:ext cx="5633049" cy="2247677"/>
          </a:xfrm>
        </p:spPr>
        <p:txBody>
          <a:bodyPr>
            <a:normAutofit fontScale="90000"/>
          </a:bodyPr>
          <a:lstStyle/>
          <a:p>
            <a:r>
              <a:rPr lang="en-US" sz="3200" dirty="0">
                <a:solidFill>
                  <a:srgbClr val="FF0000"/>
                </a:solidFill>
                <a:effectLst>
                  <a:outerShdw blurRad="38100" dist="38100" dir="2700000" algn="tl">
                    <a:srgbClr val="000000">
                      <a:alpha val="43137"/>
                    </a:srgbClr>
                  </a:outerShdw>
                </a:effectLst>
              </a:rPr>
              <a:t>War Between  States DIVIDES  </a:t>
            </a:r>
            <a:r>
              <a:rPr lang="en-US" sz="3200" dirty="0" err="1">
                <a:solidFill>
                  <a:srgbClr val="FF0000"/>
                </a:solidFill>
                <a:effectLst>
                  <a:outerShdw blurRad="38100" dist="38100" dir="2700000" algn="tl">
                    <a:srgbClr val="000000">
                      <a:alpha val="43137"/>
                    </a:srgbClr>
                  </a:outerShdw>
                </a:effectLst>
              </a:rPr>
              <a:t>NATION&amp;Splits</a:t>
            </a:r>
            <a:r>
              <a:rPr lang="en-US" sz="3200" dirty="0">
                <a:solidFill>
                  <a:srgbClr val="FF0000"/>
                </a:solidFill>
                <a:effectLst>
                  <a:outerShdw blurRad="38100" dist="38100" dir="2700000" algn="tl">
                    <a:srgbClr val="000000">
                      <a:alpha val="43137"/>
                    </a:srgbClr>
                  </a:outerShdw>
                </a:effectLst>
              </a:rPr>
              <a:t>  RESTORATION MOVEMENT</a:t>
            </a:r>
          </a:p>
        </p:txBody>
      </p:sp>
      <p:sp>
        <p:nvSpPr>
          <p:cNvPr id="3" name="Subtitle 2">
            <a:extLst>
              <a:ext uri="{FF2B5EF4-FFF2-40B4-BE49-F238E27FC236}">
                <a16:creationId xmlns:a16="http://schemas.microsoft.com/office/drawing/2014/main" id="{6EAF79A2-0EBC-4A5F-B850-86D15071B426}"/>
              </a:ext>
            </a:extLst>
          </p:cNvPr>
          <p:cNvSpPr>
            <a:spLocks noGrp="1"/>
          </p:cNvSpPr>
          <p:nvPr>
            <p:ph type="subTitle" idx="1"/>
          </p:nvPr>
        </p:nvSpPr>
        <p:spPr>
          <a:xfrm>
            <a:off x="813732" y="4645152"/>
            <a:ext cx="3904572" cy="451329"/>
          </a:xfrm>
        </p:spPr>
        <p:txBody>
          <a:bodyPr>
            <a:normAutofit/>
          </a:bodyPr>
          <a:lstStyle/>
          <a:p>
            <a:r>
              <a:rPr lang="en-US" sz="2000" dirty="0">
                <a:effectLst>
                  <a:outerShdw blurRad="38100" dist="38100" dir="2700000" algn="tl">
                    <a:srgbClr val="000000">
                      <a:alpha val="43137"/>
                    </a:srgbClr>
                  </a:outerShdw>
                </a:effectLst>
              </a:rPr>
              <a:t>By David Lee Burris</a:t>
            </a:r>
          </a:p>
          <a:p>
            <a:endParaRPr lang="en-US" sz="2000" dirty="0">
              <a:effectLst>
                <a:outerShdw blurRad="38100" dist="38100" dir="2700000" algn="tl">
                  <a:srgbClr val="000000">
                    <a:alpha val="43137"/>
                  </a:srgbClr>
                </a:outerShdw>
              </a:effectLst>
            </a:endParaRPr>
          </a:p>
        </p:txBody>
      </p:sp>
      <p:sp>
        <p:nvSpPr>
          <p:cNvPr id="22" name="Graphic 212">
            <a:extLst>
              <a:ext uri="{FF2B5EF4-FFF2-40B4-BE49-F238E27FC236}">
                <a16:creationId xmlns:a16="http://schemas.microsoft.com/office/drawing/2014/main" id="{19A55484-B97B-45ED-A47D-EBECAC290D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
        <p:nvSpPr>
          <p:cNvPr id="24" name="Graphic 212">
            <a:extLst>
              <a:ext uri="{FF2B5EF4-FFF2-40B4-BE49-F238E27FC236}">
                <a16:creationId xmlns:a16="http://schemas.microsoft.com/office/drawing/2014/main" id="{B31CB7B9-2B8F-4AD6-9FFE-5DAE8E1322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spTree>
    <p:extLst>
      <p:ext uri="{BB962C8B-B14F-4D97-AF65-F5344CB8AC3E}">
        <p14:creationId xmlns:p14="http://schemas.microsoft.com/office/powerpoint/2010/main" val="117809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ndnoise.gif"/>
          <p:cNvPicPr>
            <a:picLocks noChangeAspect="1"/>
          </p:cNvPicPr>
          <p:nvPr/>
        </p:nvPicPr>
        <p:blipFill>
          <a:blip r:embed="rId2" cstate="print"/>
          <a:stretch>
            <a:fillRect/>
          </a:stretch>
        </p:blipFill>
        <p:spPr>
          <a:xfrm>
            <a:off x="0" y="0"/>
            <a:ext cx="12191999" cy="6858000"/>
          </a:xfrm>
          <a:prstGeom prst="rect">
            <a:avLst/>
          </a:prstGeom>
        </p:spPr>
      </p:pic>
      <p:sp>
        <p:nvSpPr>
          <p:cNvPr id="5" name="Rectangle 4"/>
          <p:cNvSpPr/>
          <p:nvPr/>
        </p:nvSpPr>
        <p:spPr>
          <a:xfrm>
            <a:off x="2111605" y="2967335"/>
            <a:ext cx="8069344" cy="584775"/>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all" spc="0" normalizeH="0" baseline="0" noProof="0" dirty="0">
                <a:ln/>
                <a:solidFill>
                  <a:srgbClr val="FFFF00"/>
                </a:solidFill>
                <a:effectLst>
                  <a:outerShdw blurRad="19685" dist="12700" dir="5400000" algn="tl" rotWithShape="0">
                    <a:srgbClr val="00CC99">
                      <a:satMod val="130000"/>
                      <a:alpha val="60000"/>
                    </a:srgbClr>
                  </a:outerShdw>
                  <a:reflection blurRad="10000" stA="55000" endPos="48000" dist="500" dir="5400000" sy="-100000" algn="bl" rotWithShape="0"/>
                </a:effectLst>
                <a:uLnTx/>
                <a:uFillTx/>
                <a:latin typeface="Storybook" pitchFamily="2" charset="0"/>
                <a:ea typeface="+mn-ea"/>
                <a:cs typeface="+mn-cs"/>
              </a:rPr>
              <a:t>GOD’S LIGHTNING ARE CHARGED ARROWS!</a:t>
            </a:r>
          </a:p>
        </p:txBody>
      </p:sp>
    </p:spTree>
    <p:extLst>
      <p:ext uri="{BB962C8B-B14F-4D97-AF65-F5344CB8AC3E}">
        <p14:creationId xmlns:p14="http://schemas.microsoft.com/office/powerpoint/2010/main" val="3150301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ndnoise.gif"/>
          <p:cNvPicPr>
            <a:picLocks noChangeAspect="1"/>
          </p:cNvPicPr>
          <p:nvPr/>
        </p:nvPicPr>
        <p:blipFill>
          <a:blip r:embed="rId2" cstate="print"/>
          <a:stretch>
            <a:fillRect/>
          </a:stretch>
        </p:blipFill>
        <p:spPr>
          <a:xfrm>
            <a:off x="0" y="0"/>
            <a:ext cx="12191999" cy="6858000"/>
          </a:xfrm>
          <a:prstGeom prst="rect">
            <a:avLst/>
          </a:prstGeom>
        </p:spPr>
      </p:pic>
      <p:sp>
        <p:nvSpPr>
          <p:cNvPr id="5" name="Rectangle 4"/>
          <p:cNvSpPr/>
          <p:nvPr/>
        </p:nvSpPr>
        <p:spPr>
          <a:xfrm>
            <a:off x="1753385" y="2967335"/>
            <a:ext cx="8785781" cy="923330"/>
          </a:xfrm>
          <a:prstGeom prst="rect">
            <a:avLst/>
          </a:prstGeom>
          <a:solidFill>
            <a:schemeClr val="bg2">
              <a:lumMod val="75000"/>
            </a:schemeClr>
          </a:solid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200" normalizeH="0" baseline="0" noProof="0" dirty="0">
                <a:ln w="29210">
                  <a:solidFill>
                    <a:srgbClr val="FFFFFF">
                      <a:tint val="10000"/>
                    </a:srgbClr>
                  </a:solidFill>
                </a:ln>
                <a:solidFill>
                  <a:srgbClr val="FF0000"/>
                </a:solidFill>
                <a:effectLst/>
                <a:uLnTx/>
                <a:uFillTx/>
                <a:latin typeface="Storybook" pitchFamily="2" charset="0"/>
                <a:ea typeface="+mn-ea"/>
                <a:cs typeface="+mn-cs"/>
              </a:rPr>
              <a:t>THE THUNDER IS HIS VOICE!</a:t>
            </a:r>
          </a:p>
        </p:txBody>
      </p:sp>
    </p:spTree>
    <p:extLst>
      <p:ext uri="{BB962C8B-B14F-4D97-AF65-F5344CB8AC3E}">
        <p14:creationId xmlns:p14="http://schemas.microsoft.com/office/powerpoint/2010/main" val="164425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F00FF"/>
        </a:solidFill>
        <a:effectLst/>
      </p:bgPr>
    </p:bg>
    <p:spTree>
      <p:nvGrpSpPr>
        <p:cNvPr id="1" name=""/>
        <p:cNvGrpSpPr/>
        <p:nvPr/>
      </p:nvGrpSpPr>
      <p:grpSpPr>
        <a:xfrm>
          <a:off x="0" y="0"/>
          <a:ext cx="0" cy="0"/>
          <a:chOff x="0" y="0"/>
          <a:chExt cx="0" cy="0"/>
        </a:xfrm>
      </p:grpSpPr>
      <p:sp>
        <p:nvSpPr>
          <p:cNvPr id="561154" name="Rectangle 2">
            <a:extLst>
              <a:ext uri="{FF2B5EF4-FFF2-40B4-BE49-F238E27FC236}">
                <a16:creationId xmlns:a16="http://schemas.microsoft.com/office/drawing/2014/main" id="{B268CF73-C996-46AA-A58F-A01BBB46B5F7}"/>
              </a:ext>
            </a:extLst>
          </p:cNvPr>
          <p:cNvSpPr>
            <a:spLocks noGrp="1" noChangeArrowheads="1"/>
          </p:cNvSpPr>
          <p:nvPr>
            <p:ph type="title"/>
          </p:nvPr>
        </p:nvSpPr>
        <p:spPr>
          <a:xfrm>
            <a:off x="2209800" y="685800"/>
            <a:ext cx="4495800" cy="1752600"/>
          </a:xfrm>
          <a:ln>
            <a:solidFill>
              <a:schemeClr val="hlink"/>
            </a:solidFill>
          </a:ln>
        </p:spPr>
        <p:txBody>
          <a:bodyPr/>
          <a:lstStyle/>
          <a:p>
            <a:pPr eaLnBrk="1" hangingPunct="1">
              <a:defRPr/>
            </a:pPr>
            <a:r>
              <a:rPr lang="en-US" sz="4000" b="1">
                <a:solidFill>
                  <a:srgbClr val="66FF33"/>
                </a:solidFill>
                <a:effectLst>
                  <a:outerShdw blurRad="38100" dist="38100" dir="2700000" algn="tl">
                    <a:srgbClr val="000000"/>
                  </a:outerShdw>
                </a:effectLst>
              </a:rPr>
              <a:t>Powerless in the </a:t>
            </a:r>
            <a:br>
              <a:rPr lang="en-US" sz="4000" b="1">
                <a:solidFill>
                  <a:srgbClr val="66FF33"/>
                </a:solidFill>
                <a:effectLst>
                  <a:outerShdw blurRad="38100" dist="38100" dir="2700000" algn="tl">
                    <a:srgbClr val="000000"/>
                  </a:outerShdw>
                </a:effectLst>
              </a:rPr>
            </a:br>
            <a:r>
              <a:rPr lang="en-US" sz="4000" b="1">
                <a:solidFill>
                  <a:srgbClr val="66FF33"/>
                </a:solidFill>
                <a:effectLst>
                  <a:outerShdw blurRad="38100" dist="38100" dir="2700000" algn="tl">
                    <a:srgbClr val="000000"/>
                  </a:outerShdw>
                </a:effectLst>
              </a:rPr>
              <a:t>face of authority</a:t>
            </a:r>
          </a:p>
        </p:txBody>
      </p:sp>
      <p:sp>
        <p:nvSpPr>
          <p:cNvPr id="561155" name="Rectangle 3">
            <a:extLst>
              <a:ext uri="{FF2B5EF4-FFF2-40B4-BE49-F238E27FC236}">
                <a16:creationId xmlns:a16="http://schemas.microsoft.com/office/drawing/2014/main" id="{C7C8530B-5BFA-4723-A233-1779F552178D}"/>
              </a:ext>
            </a:extLst>
          </p:cNvPr>
          <p:cNvSpPr>
            <a:spLocks noGrp="1" noChangeArrowheads="1"/>
          </p:cNvSpPr>
          <p:nvPr>
            <p:ph type="body" idx="1"/>
          </p:nvPr>
        </p:nvSpPr>
        <p:spPr>
          <a:xfrm>
            <a:off x="1524000" y="3124200"/>
            <a:ext cx="9144000" cy="3200400"/>
          </a:xfrm>
        </p:spPr>
        <p:txBody>
          <a:bodyPr/>
          <a:lstStyle/>
          <a:p>
            <a:pPr eaLnBrk="1" hangingPunct="1">
              <a:defRPr/>
            </a:pPr>
            <a:r>
              <a:rPr lang="en-US" sz="4000" b="1">
                <a:solidFill>
                  <a:srgbClr val="66FFFF"/>
                </a:solidFill>
                <a:effectLst>
                  <a:outerShdw blurRad="38100" dist="38100" dir="2700000" algn="tl">
                    <a:srgbClr val="000000"/>
                  </a:outerShdw>
                </a:effectLst>
                <a:latin typeface="Times New Roman" pitchFamily="18" charset="0"/>
              </a:rPr>
              <a:t>No man has authority to restrain the wind with the wind,  or authority over the day of death;  there’s no discharge in the time of war,   and evil will not deliver those who practice it. (Ecl 8:8)</a:t>
            </a:r>
          </a:p>
        </p:txBody>
      </p:sp>
      <p:pic>
        <p:nvPicPr>
          <p:cNvPr id="663556" name="Picture 4" descr="j0251090">
            <a:extLst>
              <a:ext uri="{FF2B5EF4-FFF2-40B4-BE49-F238E27FC236}">
                <a16:creationId xmlns:a16="http://schemas.microsoft.com/office/drawing/2014/main" id="{7A890676-223D-48A9-921D-CFBC802FE2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533400"/>
            <a:ext cx="2743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34881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61154"/>
                                        </p:tgtEl>
                                        <p:attrNameLst>
                                          <p:attrName>style.visibility</p:attrName>
                                        </p:attrNameLst>
                                      </p:cBhvr>
                                      <p:to>
                                        <p:strVal val="visible"/>
                                      </p:to>
                                    </p:set>
                                    <p:anim calcmode="lin" valueType="num">
                                      <p:cBhvr>
                                        <p:cTn id="7" dur="500" fill="hold"/>
                                        <p:tgtEl>
                                          <p:spTgt spid="561154"/>
                                        </p:tgtEl>
                                        <p:attrNameLst>
                                          <p:attrName>ppt_w</p:attrName>
                                        </p:attrNameLst>
                                      </p:cBhvr>
                                      <p:tavLst>
                                        <p:tav tm="0">
                                          <p:val>
                                            <p:fltVal val="0"/>
                                          </p:val>
                                        </p:tav>
                                        <p:tav tm="100000">
                                          <p:val>
                                            <p:strVal val="#ppt_w"/>
                                          </p:val>
                                        </p:tav>
                                      </p:tavLst>
                                    </p:anim>
                                    <p:anim calcmode="lin" valueType="num">
                                      <p:cBhvr>
                                        <p:cTn id="8" dur="500" fill="hold"/>
                                        <p:tgtEl>
                                          <p:spTgt spid="56115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561155">
                                            <p:txEl>
                                              <p:pRg st="0" end="0"/>
                                            </p:txEl>
                                          </p:spTgt>
                                        </p:tgtEl>
                                        <p:attrNameLst>
                                          <p:attrName>style.visibility</p:attrName>
                                        </p:attrNameLst>
                                      </p:cBhvr>
                                      <p:to>
                                        <p:strVal val="visible"/>
                                      </p:to>
                                    </p:set>
                                    <p:anim calcmode="lin" valueType="num">
                                      <p:cBhvr>
                                        <p:cTn id="13" dur="1000" fill="hold"/>
                                        <p:tgtEl>
                                          <p:spTgt spid="561155">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561155">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56115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6115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154" grpId="0" animBg="1" autoUpdateAnimBg="0"/>
      <p:bldP spid="561155"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EFCB-0A25-4AAD-8172-18B064F23B51}"/>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10333234-2C7C-4C67-86F4-CA2C54AF77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0771"/>
            <a:ext cx="12192000" cy="8316227"/>
          </a:xfrm>
          <a:prstGeom prst="rect">
            <a:avLst/>
          </a:prstGeom>
        </p:spPr>
      </p:pic>
    </p:spTree>
    <p:extLst>
      <p:ext uri="{BB962C8B-B14F-4D97-AF65-F5344CB8AC3E}">
        <p14:creationId xmlns:p14="http://schemas.microsoft.com/office/powerpoint/2010/main" val="2791392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C70CD-8DCD-457F-AAC5-1AAF92D14C86}"/>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B8406F72-FF7D-4872-9A33-C7075CEAA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9" descr="C:\Documents and Settings\Owner\My Documents\Educational Illustrations\Animations, Any &amp; All Others\Weather_Rain_cloud_prv.gif">
            <a:extLst>
              <a:ext uri="{FF2B5EF4-FFF2-40B4-BE49-F238E27FC236}">
                <a16:creationId xmlns:a16="http://schemas.microsoft.com/office/drawing/2014/main" id="{EB3AFA40-466D-4357-8306-2696BCDECBC0}"/>
              </a:ext>
            </a:extLst>
          </p:cNvPr>
          <p:cNvPicPr>
            <a:picLocks noChangeAspect="1" noChangeArrowheads="1" noCrop="1"/>
          </p:cNvPicPr>
          <p:nvPr/>
        </p:nvPicPr>
        <p:blipFill>
          <a:blip r:embed="rId3" cstate="print"/>
          <a:srcRect/>
          <a:stretch>
            <a:fillRect/>
          </a:stretch>
        </p:blipFill>
        <p:spPr bwMode="auto">
          <a:xfrm>
            <a:off x="9779267" y="365125"/>
            <a:ext cx="1867301" cy="2098943"/>
          </a:xfrm>
          <a:prstGeom prst="rect">
            <a:avLst/>
          </a:prstGeom>
          <a:noFill/>
        </p:spPr>
      </p:pic>
    </p:spTree>
    <p:extLst>
      <p:ext uri="{BB962C8B-B14F-4D97-AF65-F5344CB8AC3E}">
        <p14:creationId xmlns:p14="http://schemas.microsoft.com/office/powerpoint/2010/main" val="3871816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9144000" cy="914400"/>
          </a:xfrm>
        </p:spPr>
        <p:txBody>
          <a:bodyPr anchor="ctr">
            <a:noAutofit/>
          </a:bodyPr>
          <a:lstStyle/>
          <a:p>
            <a:pPr algn="ctr"/>
            <a:r>
              <a:rPr lang="en-US" sz="4000" b="1" dirty="0"/>
              <a:t>The Great Awakenings Compared</a:t>
            </a:r>
          </a:p>
        </p:txBody>
      </p:sp>
      <p:graphicFrame>
        <p:nvGraphicFramePr>
          <p:cNvPr id="7" name="Table 6"/>
          <p:cNvGraphicFramePr>
            <a:graphicFrameLocks noGrp="1"/>
          </p:cNvGraphicFramePr>
          <p:nvPr/>
        </p:nvGraphicFramePr>
        <p:xfrm>
          <a:off x="1981200" y="1066800"/>
          <a:ext cx="8229600" cy="5577840"/>
        </p:xfrm>
        <a:graphic>
          <a:graphicData uri="http://schemas.openxmlformats.org/drawingml/2006/table">
            <a:tbl>
              <a:tblPr firstRow="1" bandRow="1">
                <a:tableStyleId>{93296810-A885-4BE3-A3E7-6D5BEEA58F35}</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674914">
                <a:tc>
                  <a:txBody>
                    <a:bodyPr/>
                    <a:lstStyle/>
                    <a:p>
                      <a:pPr algn="ctr"/>
                      <a:r>
                        <a:rPr lang="en-US" sz="3600" dirty="0"/>
                        <a:t>First </a:t>
                      </a:r>
                      <a:br>
                        <a:rPr lang="en-US" sz="3600" dirty="0"/>
                      </a:br>
                      <a:r>
                        <a:rPr lang="en-US" sz="3200" dirty="0"/>
                        <a:t>Great Awakening</a:t>
                      </a:r>
                      <a:endParaRPr lang="en-US" sz="3600" dirty="0"/>
                    </a:p>
                  </a:txBody>
                  <a:tcPr/>
                </a:tc>
                <a:tc>
                  <a:txBody>
                    <a:bodyPr/>
                    <a:lstStyle/>
                    <a:p>
                      <a:pPr algn="ctr"/>
                      <a:r>
                        <a:rPr lang="en-US" sz="3600" dirty="0"/>
                        <a:t>Second </a:t>
                      </a:r>
                      <a:br>
                        <a:rPr lang="en-US" sz="3600" dirty="0"/>
                      </a:br>
                      <a:r>
                        <a:rPr lang="en-US" sz="3200" dirty="0"/>
                        <a:t>Great Awakening</a:t>
                      </a:r>
                    </a:p>
                  </a:txBody>
                  <a:tcPr/>
                </a:tc>
                <a:extLst>
                  <a:ext uri="{0D108BD9-81ED-4DB2-BD59-A6C34878D82A}">
                    <a16:rowId xmlns:a16="http://schemas.microsoft.com/office/drawing/2014/main" val="10000"/>
                  </a:ext>
                </a:extLst>
              </a:tr>
              <a:tr h="674914">
                <a:tc gridSpan="2">
                  <a:txBody>
                    <a:bodyPr/>
                    <a:lstStyle/>
                    <a:p>
                      <a:pPr algn="ctr"/>
                      <a:r>
                        <a:rPr lang="en-US" sz="2400" b="1" dirty="0"/>
                        <a:t>Religious</a:t>
                      </a:r>
                      <a:r>
                        <a:rPr lang="en-US" sz="2400" b="1" baseline="0" dirty="0"/>
                        <a:t> Revivals</a:t>
                      </a:r>
                      <a:endParaRPr lang="en-US" sz="2400" b="1" dirty="0"/>
                    </a:p>
                  </a:txBody>
                  <a:tcPr anchor="ctr"/>
                </a:tc>
                <a:tc hMerge="1">
                  <a:txBody>
                    <a:bodyPr/>
                    <a:lstStyle/>
                    <a:p>
                      <a:endParaRPr lang="en-US"/>
                    </a:p>
                  </a:txBody>
                  <a:tcPr/>
                </a:tc>
                <a:extLst>
                  <a:ext uri="{0D108BD9-81ED-4DB2-BD59-A6C34878D82A}">
                    <a16:rowId xmlns:a16="http://schemas.microsoft.com/office/drawing/2014/main" val="10001"/>
                  </a:ext>
                </a:extLst>
              </a:tr>
              <a:tr h="674914">
                <a:tc gridSpan="2">
                  <a:txBody>
                    <a:bodyPr/>
                    <a:lstStyle/>
                    <a:p>
                      <a:pPr algn="ctr"/>
                      <a:r>
                        <a:rPr lang="en-US" sz="2800" b="1" dirty="0"/>
                        <a:t>Emotional, Fire</a:t>
                      </a:r>
                      <a:r>
                        <a:rPr lang="en-US" sz="2800" b="1" baseline="0" dirty="0"/>
                        <a:t> &amp; Brimstone Preaching</a:t>
                      </a:r>
                      <a:endParaRPr lang="en-US" sz="2800" b="1" dirty="0"/>
                    </a:p>
                  </a:txBody>
                  <a:tcPr anchor="ctr"/>
                </a:tc>
                <a:tc hMerge="1">
                  <a:txBody>
                    <a:bodyPr/>
                    <a:lstStyle/>
                    <a:p>
                      <a:endParaRPr lang="en-US" dirty="0"/>
                    </a:p>
                  </a:txBody>
                  <a:tcPr/>
                </a:tc>
                <a:extLst>
                  <a:ext uri="{0D108BD9-81ED-4DB2-BD59-A6C34878D82A}">
                    <a16:rowId xmlns:a16="http://schemas.microsoft.com/office/drawing/2014/main" val="10002"/>
                  </a:ext>
                </a:extLst>
              </a:tr>
              <a:tr h="448490">
                <a:tc>
                  <a:txBody>
                    <a:bodyPr/>
                    <a:lstStyle/>
                    <a:p>
                      <a:pPr algn="ctr"/>
                      <a:r>
                        <a:rPr lang="en-US" sz="2400" b="1" i="1" dirty="0"/>
                        <a:t>Calvinist</a:t>
                      </a:r>
                      <a:r>
                        <a:rPr lang="en-US" sz="2400" dirty="0"/>
                        <a:t> Influence</a:t>
                      </a:r>
                    </a:p>
                    <a:p>
                      <a:pPr algn="ctr"/>
                      <a:r>
                        <a:rPr lang="en-US" sz="2400" dirty="0"/>
                        <a:t>[Sinfulness</a:t>
                      </a:r>
                      <a:r>
                        <a:rPr lang="en-US" sz="2400" baseline="0" dirty="0"/>
                        <a:t> Inherent]</a:t>
                      </a:r>
                      <a:endParaRPr lang="en-US" sz="2400" b="0" i="0" dirty="0"/>
                    </a:p>
                  </a:txBody>
                  <a:tcPr anchor="ctr"/>
                </a:tc>
                <a:tc>
                  <a:txBody>
                    <a:bodyPr/>
                    <a:lstStyle/>
                    <a:p>
                      <a:pPr algn="ctr"/>
                      <a:r>
                        <a:rPr lang="en-US" sz="2400" b="1" i="1" dirty="0"/>
                        <a:t>Arminian</a:t>
                      </a:r>
                      <a:r>
                        <a:rPr lang="en-US" sz="2400" dirty="0"/>
                        <a:t> Influence</a:t>
                      </a:r>
                      <a:br>
                        <a:rPr lang="en-US" sz="2400" dirty="0"/>
                      </a:br>
                      <a:r>
                        <a:rPr lang="en-US" sz="2400" dirty="0"/>
                        <a:t>[Sinfulness a Choice</a:t>
                      </a:r>
                      <a:r>
                        <a:rPr lang="en-US" sz="2400" baseline="0" dirty="0"/>
                        <a:t>]</a:t>
                      </a:r>
                      <a:endParaRPr lang="en-US" sz="2400" b="0" i="1" dirty="0"/>
                    </a:p>
                  </a:txBody>
                  <a:tcPr anchor="ctr"/>
                </a:tc>
                <a:extLst>
                  <a:ext uri="{0D108BD9-81ED-4DB2-BD59-A6C34878D82A}">
                    <a16:rowId xmlns:a16="http://schemas.microsoft.com/office/drawing/2014/main" val="10003"/>
                  </a:ext>
                </a:extLst>
              </a:tr>
              <a:tr h="600892">
                <a:tc gridSpan="2">
                  <a:txBody>
                    <a:bodyPr/>
                    <a:lstStyle/>
                    <a:p>
                      <a:pPr algn="ctr"/>
                      <a:r>
                        <a:rPr lang="en-US" sz="2800" b="1" dirty="0"/>
                        <a:t>Conversion Experience</a:t>
                      </a:r>
                    </a:p>
                  </a:txBody>
                  <a:tcPr anchor="ctr"/>
                </a:tc>
                <a:tc hMerge="1">
                  <a:txBody>
                    <a:bodyPr/>
                    <a:lstStyle/>
                    <a:p>
                      <a:endParaRPr lang="en-US"/>
                    </a:p>
                  </a:txBody>
                  <a:tcPr/>
                </a:tc>
                <a:extLst>
                  <a:ext uri="{0D108BD9-81ED-4DB2-BD59-A6C34878D82A}">
                    <a16:rowId xmlns:a16="http://schemas.microsoft.com/office/drawing/2014/main" val="10004"/>
                  </a:ext>
                </a:extLst>
              </a:tr>
              <a:tr h="674914">
                <a:tc gridSpan="2">
                  <a:txBody>
                    <a:bodyPr/>
                    <a:lstStyle/>
                    <a:p>
                      <a:pPr algn="ctr"/>
                      <a:r>
                        <a:rPr lang="en-US" sz="2800" b="1" dirty="0"/>
                        <a:t>Spread of Non-traditional Denominations</a:t>
                      </a:r>
                    </a:p>
                  </a:txBody>
                  <a:tcPr anchor="ctr"/>
                </a:tc>
                <a:tc hMerge="1">
                  <a:txBody>
                    <a:bodyPr/>
                    <a:lstStyle/>
                    <a:p>
                      <a:pPr algn="ctr"/>
                      <a:endParaRPr lang="en-US" sz="2400" b="1" dirty="0"/>
                    </a:p>
                  </a:txBody>
                  <a:tcPr anchor="ctr"/>
                </a:tc>
                <a:extLst>
                  <a:ext uri="{0D108BD9-81ED-4DB2-BD59-A6C34878D82A}">
                    <a16:rowId xmlns:a16="http://schemas.microsoft.com/office/drawing/2014/main" val="10005"/>
                  </a:ext>
                </a:extLst>
              </a:tr>
              <a:tr h="544286">
                <a:tc gridSpan="2">
                  <a:txBody>
                    <a:bodyPr/>
                    <a:lstStyle/>
                    <a:p>
                      <a:pPr algn="ctr"/>
                      <a:r>
                        <a:rPr lang="en-US" sz="2800" b="1" dirty="0"/>
                        <a:t>Promoted Democratic Ideals</a:t>
                      </a:r>
                    </a:p>
                  </a:txBody>
                  <a:tcPr anchor="ctr"/>
                </a:tc>
                <a:tc hMerge="1">
                  <a:txBody>
                    <a:bodyPr/>
                    <a:lstStyle/>
                    <a:p>
                      <a:pPr algn="ctr"/>
                      <a:endParaRPr lang="en-US" sz="2400" b="1" dirty="0"/>
                    </a:p>
                  </a:txBody>
                  <a:tcPr anchor="ctr"/>
                </a:tc>
                <a:extLst>
                  <a:ext uri="{0D108BD9-81ED-4DB2-BD59-A6C34878D82A}">
                    <a16:rowId xmlns:a16="http://schemas.microsoft.com/office/drawing/2014/main" val="10006"/>
                  </a:ext>
                </a:extLst>
              </a:tr>
              <a:tr h="424542">
                <a:tc>
                  <a:txBody>
                    <a:bodyPr/>
                    <a:lstStyle/>
                    <a:p>
                      <a:pPr algn="ctr"/>
                      <a:r>
                        <a:rPr lang="en-US" sz="2400" b="1" dirty="0"/>
                        <a:t>American Revolution</a:t>
                      </a:r>
                      <a:endParaRPr lang="en-US" sz="2400" b="1" i="1" dirty="0"/>
                    </a:p>
                  </a:txBody>
                  <a:tcPr anchor="ctr"/>
                </a:tc>
                <a:tc>
                  <a:txBody>
                    <a:bodyPr/>
                    <a:lstStyle/>
                    <a:p>
                      <a:pPr algn="ctr"/>
                      <a:r>
                        <a:rPr lang="en-US" sz="2400" b="1" dirty="0"/>
                        <a:t>Antebellum Reform</a:t>
                      </a:r>
                      <a:endParaRPr lang="en-US" sz="2400" b="1" i="1" dirty="0"/>
                    </a:p>
                  </a:txBody>
                  <a:tcPr anchor="ctr"/>
                </a:tc>
                <a:extLst>
                  <a:ext uri="{0D108BD9-81ED-4DB2-BD59-A6C34878D82A}">
                    <a16:rowId xmlns:a16="http://schemas.microsoft.com/office/drawing/2014/main" val="10007"/>
                  </a:ext>
                </a:extLst>
              </a:tr>
            </a:tbl>
          </a:graphicData>
        </a:graphic>
      </p:graphicFrame>
      <p:sp>
        <p:nvSpPr>
          <p:cNvPr id="8" name="Rectangle 7"/>
          <p:cNvSpPr/>
          <p:nvPr/>
        </p:nvSpPr>
        <p:spPr>
          <a:xfrm>
            <a:off x="2362200" y="2971800"/>
            <a:ext cx="7391400" cy="4572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n-ea"/>
              <a:cs typeface="+mn-cs"/>
            </a:endParaRPr>
          </a:p>
        </p:txBody>
      </p:sp>
      <p:sp>
        <p:nvSpPr>
          <p:cNvPr id="10" name="Rectangle 9"/>
          <p:cNvSpPr/>
          <p:nvPr/>
        </p:nvSpPr>
        <p:spPr>
          <a:xfrm>
            <a:off x="2362200" y="5029200"/>
            <a:ext cx="7391400" cy="4572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n-ea"/>
              <a:cs typeface="+mn-cs"/>
            </a:endParaRPr>
          </a:p>
        </p:txBody>
      </p:sp>
      <p:sp>
        <p:nvSpPr>
          <p:cNvPr id="11" name="Rectangle 10"/>
          <p:cNvSpPr/>
          <p:nvPr/>
        </p:nvSpPr>
        <p:spPr>
          <a:xfrm>
            <a:off x="2362200" y="5638800"/>
            <a:ext cx="7391400" cy="4572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n-ea"/>
              <a:cs typeface="+mn-cs"/>
            </a:endParaRPr>
          </a:p>
        </p:txBody>
      </p:sp>
      <p:sp>
        <p:nvSpPr>
          <p:cNvPr id="12" name="Rectangle 11"/>
          <p:cNvSpPr/>
          <p:nvPr/>
        </p:nvSpPr>
        <p:spPr>
          <a:xfrm>
            <a:off x="2362200" y="3581400"/>
            <a:ext cx="3352800" cy="762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n-ea"/>
              <a:cs typeface="+mn-cs"/>
            </a:endParaRPr>
          </a:p>
        </p:txBody>
      </p:sp>
      <p:sp>
        <p:nvSpPr>
          <p:cNvPr id="13" name="Rectangle 12"/>
          <p:cNvSpPr/>
          <p:nvPr/>
        </p:nvSpPr>
        <p:spPr>
          <a:xfrm>
            <a:off x="6400800" y="3581400"/>
            <a:ext cx="3352800" cy="762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n-ea"/>
              <a:cs typeface="+mn-cs"/>
            </a:endParaRPr>
          </a:p>
        </p:txBody>
      </p:sp>
      <p:sp>
        <p:nvSpPr>
          <p:cNvPr id="14" name="Rectangle 13"/>
          <p:cNvSpPr/>
          <p:nvPr/>
        </p:nvSpPr>
        <p:spPr>
          <a:xfrm>
            <a:off x="2362200" y="6248400"/>
            <a:ext cx="3352800" cy="3048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n-ea"/>
              <a:cs typeface="+mn-cs"/>
            </a:endParaRPr>
          </a:p>
        </p:txBody>
      </p:sp>
      <p:sp>
        <p:nvSpPr>
          <p:cNvPr id="15" name="Rectangle 14"/>
          <p:cNvSpPr/>
          <p:nvPr/>
        </p:nvSpPr>
        <p:spPr>
          <a:xfrm>
            <a:off x="6400800" y="6248400"/>
            <a:ext cx="3352800" cy="3048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n-ea"/>
              <a:cs typeface="+mn-cs"/>
            </a:endParaRPr>
          </a:p>
        </p:txBody>
      </p:sp>
      <p:sp>
        <p:nvSpPr>
          <p:cNvPr id="16" name="Rectangle 15"/>
          <p:cNvSpPr/>
          <p:nvPr/>
        </p:nvSpPr>
        <p:spPr>
          <a:xfrm>
            <a:off x="2362200" y="2286000"/>
            <a:ext cx="7391400" cy="4572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n-ea"/>
              <a:cs typeface="+mn-cs"/>
            </a:endParaRPr>
          </a:p>
        </p:txBody>
      </p:sp>
      <p:sp>
        <p:nvSpPr>
          <p:cNvPr id="17" name="Rectangle 16"/>
          <p:cNvSpPr/>
          <p:nvPr/>
        </p:nvSpPr>
        <p:spPr>
          <a:xfrm>
            <a:off x="2362200" y="4419600"/>
            <a:ext cx="7391400" cy="4572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n-ea"/>
              <a:cs typeface="+mn-cs"/>
            </a:endParaRPr>
          </a:p>
        </p:txBody>
      </p:sp>
    </p:spTree>
    <p:extLst>
      <p:ext uri="{BB962C8B-B14F-4D97-AF65-F5344CB8AC3E}">
        <p14:creationId xmlns:p14="http://schemas.microsoft.com/office/powerpoint/2010/main" val="167405773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42"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pic>
        <p:nvPicPr>
          <p:cNvPr id="4618243" name="Picture 3" descr="orangebar"/>
          <p:cNvPicPr>
            <a:picLocks noChangeAspect="1" noChangeArrowheads="1"/>
          </p:cNvPicPr>
          <p:nvPr/>
        </p:nvPicPr>
        <p:blipFill>
          <a:blip r:embed="rId3" cstate="print"/>
          <a:srcRect t="9825" b="50874"/>
          <a:stretch>
            <a:fillRect/>
          </a:stretch>
        </p:blipFill>
        <p:spPr bwMode="auto">
          <a:xfrm>
            <a:off x="1524000" y="6416677"/>
            <a:ext cx="9144000" cy="441325"/>
          </a:xfrm>
          <a:prstGeom prst="rect">
            <a:avLst/>
          </a:prstGeom>
          <a:noFill/>
          <a:effectLst/>
        </p:spPr>
      </p:pic>
      <p:pic>
        <p:nvPicPr>
          <p:cNvPr id="4618244" name="Picture 4" descr="orangebar"/>
          <p:cNvPicPr>
            <a:picLocks noChangeAspect="1" noChangeArrowheads="1"/>
          </p:cNvPicPr>
          <p:nvPr/>
        </p:nvPicPr>
        <p:blipFill>
          <a:blip r:embed="rId3" cstate="print"/>
          <a:srcRect t="9825" b="50874"/>
          <a:stretch>
            <a:fillRect/>
          </a:stretch>
        </p:blipFill>
        <p:spPr bwMode="auto">
          <a:xfrm>
            <a:off x="1524000" y="1"/>
            <a:ext cx="9144000" cy="441325"/>
          </a:xfrm>
          <a:prstGeom prst="rect">
            <a:avLst/>
          </a:prstGeom>
          <a:noFill/>
          <a:effectLst/>
        </p:spPr>
      </p:pic>
      <p:grpSp>
        <p:nvGrpSpPr>
          <p:cNvPr id="2" name="Group 5"/>
          <p:cNvGrpSpPr>
            <a:grpSpLocks/>
          </p:cNvGrpSpPr>
          <p:nvPr/>
        </p:nvGrpSpPr>
        <p:grpSpPr bwMode="auto">
          <a:xfrm>
            <a:off x="6172200" y="2209800"/>
            <a:ext cx="5181600" cy="2819400"/>
            <a:chOff x="3024" y="1440"/>
            <a:chExt cx="3072" cy="1680"/>
          </a:xfrm>
        </p:grpSpPr>
        <p:grpSp>
          <p:nvGrpSpPr>
            <p:cNvPr id="3" name="Group 6"/>
            <p:cNvGrpSpPr>
              <a:grpSpLocks/>
            </p:cNvGrpSpPr>
            <p:nvPr/>
          </p:nvGrpSpPr>
          <p:grpSpPr bwMode="auto">
            <a:xfrm>
              <a:off x="3024" y="1440"/>
              <a:ext cx="3072" cy="1680"/>
              <a:chOff x="3792" y="3120"/>
              <a:chExt cx="2064" cy="864"/>
            </a:xfrm>
          </p:grpSpPr>
          <p:sp>
            <p:nvSpPr>
              <p:cNvPr id="4618247" name="Line 7"/>
              <p:cNvSpPr>
                <a:spLocks noChangeShapeType="1"/>
              </p:cNvSpPr>
              <p:nvPr/>
            </p:nvSpPr>
            <p:spPr bwMode="auto">
              <a:xfrm>
                <a:off x="3792" y="3120"/>
                <a:ext cx="2064" cy="864"/>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618248" name="Line 8"/>
              <p:cNvSpPr>
                <a:spLocks noChangeShapeType="1"/>
              </p:cNvSpPr>
              <p:nvPr/>
            </p:nvSpPr>
            <p:spPr bwMode="auto">
              <a:xfrm>
                <a:off x="3792" y="3120"/>
                <a:ext cx="2064"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grpSp>
        <p:grpSp>
          <p:nvGrpSpPr>
            <p:cNvPr id="4" name="Group 9"/>
            <p:cNvGrpSpPr>
              <a:grpSpLocks/>
            </p:cNvGrpSpPr>
            <p:nvPr/>
          </p:nvGrpSpPr>
          <p:grpSpPr bwMode="auto">
            <a:xfrm rot="1760020">
              <a:off x="3330" y="1980"/>
              <a:ext cx="2513" cy="653"/>
              <a:chOff x="787" y="2064"/>
              <a:chExt cx="2513" cy="653"/>
            </a:xfrm>
          </p:grpSpPr>
          <p:pic>
            <p:nvPicPr>
              <p:cNvPr id="4618250" name="Picture 10"/>
              <p:cNvPicPr>
                <a:picLocks noChangeAspect="1" noChangeArrowheads="1"/>
              </p:cNvPicPr>
              <p:nvPr/>
            </p:nvPicPr>
            <p:blipFill>
              <a:blip r:embed="rId4" cstate="print"/>
              <a:srcRect/>
              <a:stretch>
                <a:fillRect/>
              </a:stretch>
            </p:blipFill>
            <p:spPr bwMode="auto">
              <a:xfrm>
                <a:off x="864" y="2064"/>
                <a:ext cx="2352" cy="653"/>
              </a:xfrm>
              <a:prstGeom prst="rect">
                <a:avLst/>
              </a:prstGeom>
              <a:noFill/>
            </p:spPr>
          </p:pic>
          <p:sp>
            <p:nvSpPr>
              <p:cNvPr id="4618251" name="Text Box 11"/>
              <p:cNvSpPr txBox="1">
                <a:spLocks noChangeArrowheads="1"/>
              </p:cNvSpPr>
              <p:nvPr/>
            </p:nvSpPr>
            <p:spPr bwMode="auto">
              <a:xfrm>
                <a:off x="787" y="2156"/>
                <a:ext cx="2513" cy="363"/>
              </a:xfrm>
              <a:prstGeom prst="rect">
                <a:avLst/>
              </a:prstGeom>
              <a:noFill/>
              <a:ln w="9525">
                <a:noFill/>
                <a:miter lim="800000"/>
                <a:headEnd/>
                <a:tailEnd/>
              </a:ln>
              <a:effectLst/>
            </p:spPr>
            <p:txBody>
              <a:bodyPr wrap="square">
                <a:spAutoFit/>
              </a:body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Eschatological Religion</a:t>
                </a:r>
              </a:p>
            </p:txBody>
          </p:sp>
        </p:grpSp>
      </p:grpSp>
      <p:grpSp>
        <p:nvGrpSpPr>
          <p:cNvPr id="5" name="Group 12"/>
          <p:cNvGrpSpPr>
            <a:grpSpLocks/>
          </p:cNvGrpSpPr>
          <p:nvPr/>
        </p:nvGrpSpPr>
        <p:grpSpPr bwMode="auto">
          <a:xfrm>
            <a:off x="990600" y="1752600"/>
            <a:ext cx="6248400" cy="1219200"/>
            <a:chOff x="-336" y="1104"/>
            <a:chExt cx="3936" cy="768"/>
          </a:xfrm>
        </p:grpSpPr>
        <p:sp>
          <p:nvSpPr>
            <p:cNvPr id="4618253" name="Line 13"/>
            <p:cNvSpPr>
              <a:spLocks noChangeShapeType="1"/>
            </p:cNvSpPr>
            <p:nvPr/>
          </p:nvSpPr>
          <p:spPr bwMode="auto">
            <a:xfrm>
              <a:off x="2160" y="1446"/>
              <a:ext cx="432"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618254" name="Line 14"/>
            <p:cNvSpPr>
              <a:spLocks noChangeShapeType="1"/>
            </p:cNvSpPr>
            <p:nvPr/>
          </p:nvSpPr>
          <p:spPr bwMode="auto">
            <a:xfrm>
              <a:off x="-336" y="1446"/>
              <a:ext cx="480"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grpSp>
          <p:nvGrpSpPr>
            <p:cNvPr id="6" name="Group 15"/>
            <p:cNvGrpSpPr>
              <a:grpSpLocks/>
            </p:cNvGrpSpPr>
            <p:nvPr/>
          </p:nvGrpSpPr>
          <p:grpSpPr bwMode="auto">
            <a:xfrm>
              <a:off x="6" y="1206"/>
              <a:ext cx="2298" cy="474"/>
              <a:chOff x="6" y="2982"/>
              <a:chExt cx="2298" cy="474"/>
            </a:xfrm>
          </p:grpSpPr>
          <p:pic>
            <p:nvPicPr>
              <p:cNvPr id="4618256" name="Picture 16"/>
              <p:cNvPicPr>
                <a:picLocks noChangeAspect="1" noChangeArrowheads="1"/>
              </p:cNvPicPr>
              <p:nvPr/>
            </p:nvPicPr>
            <p:blipFill>
              <a:blip r:embed="rId5" cstate="print"/>
              <a:srcRect/>
              <a:stretch>
                <a:fillRect/>
              </a:stretch>
            </p:blipFill>
            <p:spPr bwMode="auto">
              <a:xfrm>
                <a:off x="6" y="2996"/>
                <a:ext cx="2298" cy="460"/>
              </a:xfrm>
              <a:prstGeom prst="rect">
                <a:avLst/>
              </a:prstGeom>
              <a:noFill/>
            </p:spPr>
          </p:pic>
          <p:sp>
            <p:nvSpPr>
              <p:cNvPr id="4618257" name="Text Box 17"/>
              <p:cNvSpPr txBox="1">
                <a:spLocks noChangeArrowheads="1"/>
              </p:cNvSpPr>
              <p:nvPr/>
            </p:nvSpPr>
            <p:spPr bwMode="auto">
              <a:xfrm>
                <a:off x="144" y="2982"/>
                <a:ext cx="2064" cy="384"/>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Liturgical Religion</a:t>
                </a:r>
              </a:p>
            </p:txBody>
          </p:sp>
        </p:grpSp>
        <p:grpSp>
          <p:nvGrpSpPr>
            <p:cNvPr id="7" name="Group 18"/>
            <p:cNvGrpSpPr>
              <a:grpSpLocks/>
            </p:cNvGrpSpPr>
            <p:nvPr/>
          </p:nvGrpSpPr>
          <p:grpSpPr bwMode="auto">
            <a:xfrm>
              <a:off x="2352" y="1104"/>
              <a:ext cx="1248" cy="768"/>
              <a:chOff x="3168" y="1008"/>
              <a:chExt cx="1248" cy="768"/>
            </a:xfrm>
          </p:grpSpPr>
          <p:sp>
            <p:nvSpPr>
              <p:cNvPr id="4618259" name="AutoShape 19"/>
              <p:cNvSpPr>
                <a:spLocks noChangeArrowheads="1"/>
              </p:cNvSpPr>
              <p:nvPr/>
            </p:nvSpPr>
            <p:spPr bwMode="auto">
              <a:xfrm>
                <a:off x="3168" y="1008"/>
                <a:ext cx="1248" cy="768"/>
              </a:xfrm>
              <a:prstGeom prst="irregularSeal1">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618260" name="Text Box 20"/>
              <p:cNvSpPr txBox="1">
                <a:spLocks noChangeArrowheads="1"/>
              </p:cNvSpPr>
              <p:nvPr/>
            </p:nvSpPr>
            <p:spPr bwMode="auto">
              <a:xfrm>
                <a:off x="3312" y="1209"/>
                <a:ext cx="960" cy="33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AD</a:t>
                </a:r>
                <a:r>
                  <a:rPr kumimoji="0" lang="en-US" sz="28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 1830</a:t>
                </a:r>
                <a:endParaRPr kumimoji="0" lang="en-US" sz="3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endParaRPr>
              </a:p>
            </p:txBody>
          </p:sp>
        </p:grpSp>
      </p:grpSp>
      <p:sp>
        <p:nvSpPr>
          <p:cNvPr id="4618261" name="Rectangle 21"/>
          <p:cNvSpPr>
            <a:spLocks noChangeArrowheads="1"/>
          </p:cNvSpPr>
          <p:nvPr/>
        </p:nvSpPr>
        <p:spPr bwMode="auto">
          <a:xfrm>
            <a:off x="1752600" y="3657600"/>
            <a:ext cx="5334000" cy="1569660"/>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gradFill>
                    <a:gsLst>
                      <a:gs pos="0">
                        <a:srgbClr val="00CC99">
                          <a:tint val="66000"/>
                          <a:satMod val="160000"/>
                        </a:srgbClr>
                      </a:gs>
                      <a:gs pos="50000">
                        <a:srgbClr val="00CC99">
                          <a:tint val="44500"/>
                          <a:satMod val="160000"/>
                        </a:srgbClr>
                      </a:gs>
                      <a:gs pos="100000">
                        <a:srgbClr val="00CC99">
                          <a:tint val="23500"/>
                          <a:satMod val="160000"/>
                        </a:srgbClr>
                      </a:gs>
                    </a:gsLst>
                    <a:lin ang="5400000" scaled="0"/>
                  </a:gradFill>
                </a:ln>
                <a:solidFill>
                  <a:srgbClr val="C00000"/>
                </a:solidFill>
                <a:effectLst/>
                <a:uLnTx/>
                <a:uFillTx/>
                <a:latin typeface="Times New Roman"/>
                <a:ea typeface="+mn-ea"/>
                <a:cs typeface="+mn-cs"/>
              </a:rPr>
              <a:t>Institutional  Development FROM THE 2ND GREAT AMERICAN AWAKENING</a:t>
            </a:r>
          </a:p>
        </p:txBody>
      </p:sp>
      <p:pic>
        <p:nvPicPr>
          <p:cNvPr id="24" name="Picture 23" descr="http://sphotos-b.xx.fbcdn.net/hphotos-ash4/s480x480/487547_277845448993790_478855345_n.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3003" y="5227260"/>
            <a:ext cx="1752599" cy="990600"/>
          </a:xfrm>
          <a:prstGeom prst="rect">
            <a:avLst/>
          </a:prstGeom>
          <a:noFill/>
          <a:ln>
            <a:noFill/>
          </a:ln>
        </p:spPr>
      </p:pic>
    </p:spTree>
    <p:extLst>
      <p:ext uri="{BB962C8B-B14F-4D97-AF65-F5344CB8AC3E}">
        <p14:creationId xmlns:p14="http://schemas.microsoft.com/office/powerpoint/2010/main" val="389887454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618261">
                                            <p:txEl>
                                              <p:pRg st="0" end="0"/>
                                            </p:txEl>
                                          </p:spTgt>
                                        </p:tgtEl>
                                        <p:attrNameLst>
                                          <p:attrName>style.visibility</p:attrName>
                                        </p:attrNameLst>
                                      </p:cBhvr>
                                      <p:to>
                                        <p:strVal val="visible"/>
                                      </p:to>
                                    </p:set>
                                    <p:animEffect transition="in" filter="diamond(in)">
                                      <p:cBhvr>
                                        <p:cTn id="7" dur="2000"/>
                                        <p:tgtEl>
                                          <p:spTgt spid="4618261">
                                            <p:txEl>
                                              <p:pRg st="0" end="0"/>
                                            </p:txEl>
                                          </p:spTgt>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52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 calcmode="lin" valueType="num">
                                      <p:cBhvr>
                                        <p:cTn id="23" dur="500" fill="hold"/>
                                        <p:tgtEl>
                                          <p:spTgt spid="24"/>
                                        </p:tgtEl>
                                        <p:attrNameLst>
                                          <p:attrName>ppt_x</p:attrName>
                                        </p:attrNameLst>
                                      </p:cBhvr>
                                      <p:tavLst>
                                        <p:tav tm="0">
                                          <p:val>
                                            <p:fltVal val="0.5"/>
                                          </p:val>
                                        </p:tav>
                                        <p:tav tm="100000">
                                          <p:val>
                                            <p:strVal val="#ppt_x"/>
                                          </p:val>
                                        </p:tav>
                                      </p:tavLst>
                                    </p:anim>
                                    <p:anim calcmode="lin" valueType="num">
                                      <p:cBhvr>
                                        <p:cTn id="24" dur="500" fill="hold"/>
                                        <p:tgtEl>
                                          <p:spTgt spid="24"/>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4" presetClass="path" presetSubtype="0" accel="50000" decel="50000" fill="hold" nodeType="clickEffect">
                                  <p:stCondLst>
                                    <p:cond delay="0"/>
                                  </p:stCondLst>
                                  <p:childTnLst>
                                    <p:animMotion origin="layout" path="M 0 0  L 0.067 -0.05333  C 0.081 -0.06533  0.102 -0.072  0.124 -0.072  C 0.149 -0.072  0.169 -0.06533  0.183 -0.05333  L 0.25 0  E" pathEditMode="relative" ptsTypes="">
                                      <p:cBhvr>
                                        <p:cTn id="28" dur="2000" fill="hold"/>
                                        <p:tgtEl>
                                          <p:spTgt spid="2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261"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676400" y="3200400"/>
            <a:ext cx="8839200" cy="2985433"/>
          </a:xfrm>
          <a:prstGeom prst="rect">
            <a:avLst/>
          </a:prstGeom>
          <a:noFill/>
        </p:spPr>
        <p:txBody>
          <a:bodyPr wrap="square" lIns="91440" tIns="45720" rIns="91440" bIns="45720">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17780" cmpd="sng">
                  <a:solidFill>
                    <a:srgbClr val="FFFFFF"/>
                  </a:solidFill>
                  <a:prstDash val="solid"/>
                  <a:miter lim="800000"/>
                </a:ln>
                <a:solidFill>
                  <a:srgbClr val="3333CC">
                    <a:lumMod val="20000"/>
                    <a:lumOff val="80000"/>
                  </a:srgbClr>
                </a:solidFill>
                <a:effectLst>
                  <a:outerShdw blurRad="50800" algn="tl" rotWithShape="0">
                    <a:srgbClr val="000000"/>
                  </a:outerShdw>
                </a:effectLst>
                <a:uLnTx/>
                <a:uFillTx/>
                <a:latin typeface="Calligrapher" pitchFamily="2" charset="0"/>
                <a:ea typeface="+mn-ea"/>
                <a:cs typeface="+mn-cs"/>
              </a:rPr>
              <a:t>MILLENNIAL MADNESS</a:t>
            </a:r>
          </a:p>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solidFill>
                  <a:srgbClr val="FFC000"/>
                </a:solidFill>
                <a:effectLst>
                  <a:outerShdw blurRad="50800" algn="tl" rotWithShape="0">
                    <a:srgbClr val="000000"/>
                  </a:outerShdw>
                </a:effectLst>
                <a:uLnTx/>
                <a:uFillTx/>
                <a:latin typeface="Calligrapher" pitchFamily="2" charset="0"/>
                <a:ea typeface="+mn-ea"/>
                <a:cs typeface="+mn-cs"/>
              </a:rPr>
              <a:t>“He Hath Loosed The Fateful Lightning Of His Terrible Swift Sword…”</a:t>
            </a:r>
          </a:p>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  </a:t>
            </a:r>
            <a:r>
              <a:rPr kumimoji="0" lang="en-US" sz="4400" b="1"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Calligrapher" pitchFamily="2" charset="0"/>
                <a:ea typeface="+mn-ea"/>
                <a:cs typeface="+mn-cs"/>
              </a:rPr>
              <a:t>Abolitionist Julia Ward Howe</a:t>
            </a:r>
          </a:p>
        </p:txBody>
      </p:sp>
    </p:spTree>
    <p:extLst>
      <p:ext uri="{BB962C8B-B14F-4D97-AF65-F5344CB8AC3E}">
        <p14:creationId xmlns:p14="http://schemas.microsoft.com/office/powerpoint/2010/main" val="355526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1524000" y="478172"/>
            <a:ext cx="9144000" cy="813733"/>
          </a:xfrm>
        </p:spPr>
        <p:txBody>
          <a:bodyPr/>
          <a:lstStyle/>
          <a:p>
            <a:r>
              <a:rPr lang="en-US" sz="6000" u="sng" dirty="0">
                <a:solidFill>
                  <a:srgbClr val="EAEAEA"/>
                </a:solidFill>
              </a:rPr>
              <a:t>DISPENSATIONAL PREOCCUPATION</a:t>
            </a:r>
          </a:p>
        </p:txBody>
      </p:sp>
      <p:sp>
        <p:nvSpPr>
          <p:cNvPr id="4" name="Rectangle 3"/>
          <p:cNvSpPr/>
          <p:nvPr/>
        </p:nvSpPr>
        <p:spPr>
          <a:xfrm>
            <a:off x="1524000" y="1619074"/>
            <a:ext cx="9234436" cy="5201424"/>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sng"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rPr>
              <a:t>BIASED PERCEPTIONS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rPr>
              <a:t>Preoccupation with the end of the world can lead to a biased perception of the real world.  People so oriented see in history </a:t>
            </a:r>
            <a:r>
              <a:rPr lang="en-US" sz="4400" b="1"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latin typeface="Calligrapher" pitchFamily="2" charset="0"/>
              </a:rPr>
              <a:t>&amp;</a:t>
            </a:r>
            <a:r>
              <a:rPr kumimoji="0" lang="en-US" sz="4400" b="1" i="0" u="none"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rPr>
              <a:t> see in contemporary life only what fits their idea of         what the end times will be.</a:t>
            </a:r>
            <a:r>
              <a:rPr kumimoji="0" lang="en-US" sz="4400" b="1" i="0" u="none" strike="noStrike" kern="1200" cap="none" spc="0" normalizeH="0" baseline="0" noProof="0" dirty="0">
                <a:ln w="12700">
                  <a:solidFill>
                    <a:srgbClr val="CCECFF">
                      <a:satMod val="155000"/>
                    </a:srgbClr>
                  </a:solidFill>
                  <a:prstDash val="solid"/>
                </a:ln>
                <a:solidFill>
                  <a:srgbClr val="6B6B99">
                    <a:tint val="85000"/>
                    <a:satMod val="155000"/>
                  </a:srgbClr>
                </a:solidFill>
                <a:effectLst>
                  <a:outerShdw blurRad="41275" dist="20320" dir="1800000" algn="tl" rotWithShape="0">
                    <a:srgbClr val="000000">
                      <a:alpha val="40000"/>
                    </a:srgbClr>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281542615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60396" y="0"/>
            <a:ext cx="7974204" cy="6647974"/>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sng"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rPr>
              <a:t>BIASED PERCEPTIONS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rPr>
              <a:t>They see evidence of things getting increasingly worse, ignoring evidence of any advancements in areas of life.  </a:t>
            </a:r>
            <a:r>
              <a:rPr kumimoji="0" lang="en-US" sz="4400" b="1" i="0" u="sng"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rPr>
              <a:t>Those who see only one side of what’s going on in the world become a source of humor to those who see the big picture!    </a:t>
            </a:r>
          </a:p>
        </p:txBody>
      </p:sp>
    </p:spTree>
    <p:extLst>
      <p:ext uri="{BB962C8B-B14F-4D97-AF65-F5344CB8AC3E}">
        <p14:creationId xmlns:p14="http://schemas.microsoft.com/office/powerpoint/2010/main" val="166299607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yebyeMrMoon7Wallpaper26366201.jpg"/>
          <p:cNvPicPr>
            <a:picLocks noChangeAspect="1"/>
          </p:cNvPicPr>
          <p:nvPr/>
        </p:nvPicPr>
        <p:blipFill>
          <a:blip r:embed="rId2" cstate="print"/>
          <a:stretch>
            <a:fillRect/>
          </a:stretch>
        </p:blipFill>
        <p:spPr>
          <a:xfrm>
            <a:off x="0" y="0"/>
            <a:ext cx="12192000" cy="6858000"/>
          </a:xfrm>
          <a:prstGeom prst="rect">
            <a:avLst/>
          </a:prstGeom>
        </p:spPr>
      </p:pic>
      <p:sp>
        <p:nvSpPr>
          <p:cNvPr id="4" name="Rectangle 3"/>
          <p:cNvSpPr/>
          <p:nvPr/>
        </p:nvSpPr>
        <p:spPr>
          <a:xfrm>
            <a:off x="2924071" y="152401"/>
            <a:ext cx="6270172" cy="1015663"/>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pitchFamily="2" charset="0"/>
                <a:ea typeface="+mn-ea"/>
                <a:cs typeface="+mn-cs"/>
              </a:rPr>
              <a:t>Uncle Tom’s Cabin:</a:t>
            </a:r>
          </a:p>
        </p:txBody>
      </p:sp>
      <p:sp>
        <p:nvSpPr>
          <p:cNvPr id="5" name="Rectangle 4"/>
          <p:cNvSpPr/>
          <p:nvPr/>
        </p:nvSpPr>
        <p:spPr>
          <a:xfrm>
            <a:off x="3185327" y="924448"/>
            <a:ext cx="5707464" cy="6524863"/>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Calligrapher" pitchFamily="2" charset="0"/>
                <a:ea typeface="+mn-ea"/>
                <a:cs typeface="+mn-cs"/>
              </a:rPr>
              <a:t>O, church of Christ,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Calligrapher" pitchFamily="2" charset="0"/>
                <a:ea typeface="+mn-ea"/>
                <a:cs typeface="+mn-cs"/>
              </a:rPr>
              <a:t> read the signs of the times!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Calligrapher" pitchFamily="2" charset="0"/>
                <a:ea typeface="+mn-ea"/>
                <a:cs typeface="+mn-cs"/>
              </a:rPr>
              <a:t>Is not this power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Calligrapher" pitchFamily="2" charset="0"/>
                <a:ea typeface="+mn-ea"/>
                <a:cs typeface="+mn-cs"/>
              </a:rPr>
              <a:t>the spirit of HIM whose kingdom is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Calligrapher" pitchFamily="2" charset="0"/>
                <a:ea typeface="+mn-ea"/>
                <a:cs typeface="+mn-cs"/>
              </a:rPr>
              <a:t> yet to come?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61394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mph" presetSubtype="0" fill="hold" grpId="0" nodeType="clickEffect">
                                  <p:stCondLst>
                                    <p:cond delay="0"/>
                                  </p:stCondLst>
                                  <p:childTnLst>
                                    <p:animClr clrSpc="rgb" dir="cw">
                                      <p:cBhvr override="childStyle">
                                        <p:cTn id="6" dur="1900" fill="hold">
                                          <p:stCondLst>
                                            <p:cond delay="100"/>
                                          </p:stCondLst>
                                        </p:cTn>
                                        <p:tgtEl>
                                          <p:spTgt spid="4"/>
                                        </p:tgtEl>
                                        <p:attrNameLst>
                                          <p:attrName>style.color</p:attrName>
                                        </p:attrNameLst>
                                      </p:cBhvr>
                                      <p:to>
                                        <a:schemeClr val="accent2"/>
                                      </p:to>
                                    </p:animClr>
                                    <p:animClr clrSpc="rgb" dir="cw">
                                      <p:cBhvr>
                                        <p:cTn id="7" dur="1900" fill="hold">
                                          <p:stCondLst>
                                            <p:cond delay="100"/>
                                          </p:stCondLst>
                                        </p:cTn>
                                        <p:tgtEl>
                                          <p:spTgt spid="4"/>
                                        </p:tgtEl>
                                        <p:attrNameLst>
                                          <p:attrName>fillColor</p:attrName>
                                        </p:attrNameLst>
                                      </p:cBhvr>
                                      <p:to>
                                        <a:schemeClr val="accent2"/>
                                      </p:to>
                                    </p:animClr>
                                    <p:set>
                                      <p:cBhvr>
                                        <p:cTn id="8" dur="1900" fill="hold">
                                          <p:stCondLst>
                                            <p:cond delay="100"/>
                                          </p:stCondLst>
                                        </p:cTn>
                                        <p:tgtEl>
                                          <p:spTgt spid="4"/>
                                        </p:tgtEl>
                                        <p:attrNameLst>
                                          <p:attrName>fill.type</p:attrName>
                                        </p:attrNameLst>
                                      </p:cBhvr>
                                      <p:to>
                                        <p:strVal val="solid"/>
                                      </p:to>
                                    </p:set>
                                    <p:set>
                                      <p:cBhvr>
                                        <p:cTn id="9" dur="1900" fill="hold">
                                          <p:stCondLst>
                                            <p:cond delay="100"/>
                                          </p:stCondLst>
                                        </p:cTn>
                                        <p:tgtEl>
                                          <p:spTgt spid="4"/>
                                        </p:tgtEl>
                                        <p:attrNameLst>
                                          <p:attrName>fill.on</p:attrName>
                                        </p:attrNameLst>
                                      </p:cBhvr>
                                      <p:to>
                                        <p:strVal val="true"/>
                                      </p:to>
                                    </p:set>
                                    <p:animScale>
                                      <p:cBhvr>
                                        <p:cTn id="10" dur="200" fill="hold">
                                          <p:stCondLst>
                                            <p:cond delay="0"/>
                                          </p:stCondLst>
                                        </p:cTn>
                                        <p:tgtEl>
                                          <p:spTgt spid="4"/>
                                        </p:tgtEl>
                                      </p:cBhvr>
                                      <p:from x="100000" y="100000"/>
                                      <p:to x="100000" y="5000"/>
                                    </p:animScale>
                                    <p:animScale>
                                      <p:cBhvr>
                                        <p:cTn id="11" dur="200" fill="hold">
                                          <p:stCondLst>
                                            <p:cond delay="200"/>
                                          </p:stCondLst>
                                        </p:cTn>
                                        <p:tgtEl>
                                          <p:spTgt spid="4"/>
                                        </p:tgtEl>
                                      </p:cBhvr>
                                      <p:from x="100000" y="5000"/>
                                      <p:to x="120000" y="150000"/>
                                    </p:animScale>
                                    <p:animScale>
                                      <p:cBhvr>
                                        <p:cTn id="12" dur="600" fill="hold">
                                          <p:stCondLst>
                                            <p:cond delay="1400"/>
                                          </p:stCondLst>
                                        </p:cTn>
                                        <p:tgtEl>
                                          <p:spTgt spid="4"/>
                                        </p:tgtEl>
                                      </p:cBhvr>
                                      <p:to x="120000" y="150000"/>
                                    </p:animScale>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5"/>
                                        </p:tgtEl>
                                        <p:attrNameLst>
                                          <p:attrName>style.visibility</p:attrName>
                                        </p:attrNameLst>
                                      </p:cBhvr>
                                      <p:to>
                                        <p:strVal val="visible"/>
                                      </p:to>
                                    </p:set>
                                    <p:anim calcmode="discrete" valueType="clr">
                                      <p:cBhvr override="childStyle">
                                        <p:cTn id="1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5"/>
                                        </p:tgtEl>
                                        <p:attrNameLst>
                                          <p:attrName>fillcolor</p:attrName>
                                        </p:attrNameLst>
                                      </p:cBhvr>
                                      <p:tavLst>
                                        <p:tav tm="0">
                                          <p:val>
                                            <p:clrVal>
                                              <a:schemeClr val="accent2"/>
                                            </p:clrVal>
                                          </p:val>
                                        </p:tav>
                                        <p:tav tm="50000">
                                          <p:val>
                                            <p:clrVal>
                                              <a:schemeClr val="hlink"/>
                                            </p:clrVal>
                                          </p:val>
                                        </p:tav>
                                      </p:tavLst>
                                    </p:anim>
                                    <p:set>
                                      <p:cBhvr>
                                        <p:cTn id="19"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0" y="0"/>
            <a:ext cx="12192000" cy="1057014"/>
          </a:xfrm>
        </p:spPr>
        <p:txBody>
          <a:bodyPr/>
          <a:lstStyle/>
          <a:p>
            <a:r>
              <a:rPr lang="en-US" u="sng" dirty="0">
                <a:solidFill>
                  <a:srgbClr val="EAEAEA"/>
                </a:solidFill>
              </a:rPr>
              <a:t>DISPENSATIONAL PREOCCUPATION</a:t>
            </a:r>
          </a:p>
        </p:txBody>
      </p:sp>
      <p:sp>
        <p:nvSpPr>
          <p:cNvPr id="4" name="Rectangle 3"/>
          <p:cNvSpPr/>
          <p:nvPr/>
        </p:nvSpPr>
        <p:spPr>
          <a:xfrm>
            <a:off x="1728132" y="771787"/>
            <a:ext cx="8721790" cy="5878532"/>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sng"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rPr>
              <a:t>FATALISTIC ATTITUDE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rPr>
              <a:t>Those who believe the Second Coming is immediate adopt a fatalistic attitude          and then</a:t>
            </a:r>
            <a:r>
              <a:rPr kumimoji="0" lang="en-US" sz="4000" b="1" i="0" u="none" strike="noStrike" kern="1200" cap="none" spc="0" normalizeH="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rPr>
              <a:t> </a:t>
            </a:r>
            <a:r>
              <a:rPr kumimoji="0" lang="en-US" sz="4000" b="1" i="0" u="none"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rPr>
              <a:t>fall prey to a siege mentality: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rPr>
              <a:t>“There’s nothing that can be done about the world’s problems.             Don’t prepare for any future;                just hunker down and wait.”</a:t>
            </a:r>
          </a:p>
        </p:txBody>
      </p:sp>
    </p:spTree>
    <p:extLst>
      <p:ext uri="{BB962C8B-B14F-4D97-AF65-F5344CB8AC3E}">
        <p14:creationId xmlns:p14="http://schemas.microsoft.com/office/powerpoint/2010/main" val="92107290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28132" y="-83890"/>
            <a:ext cx="8623884" cy="6969643"/>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sng"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rPr>
              <a:t>FATALISTIC</a:t>
            </a:r>
            <a:r>
              <a:rPr kumimoji="0" lang="en-US" sz="6600" b="1" i="0" u="none"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rPr>
              <a:t> </a:t>
            </a:r>
            <a:r>
              <a:rPr kumimoji="0" lang="en-US" sz="6600" b="1" i="0" u="sng"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rPr>
              <a:t>ATTITUDE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i="0" u="none"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rPr>
              <a:t> Instead of working to solve problems,     </a:t>
            </a:r>
            <a:r>
              <a:rPr kumimoji="0" lang="en-US" sz="4400" i="0" u="none"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rPr>
              <a:t>they say,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i="0" u="none"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rPr>
              <a:t>“This is prophecy being fulfilled,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i="0" u="none"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rPr>
              <a:t>  </a:t>
            </a:r>
            <a:r>
              <a:rPr kumimoji="0" lang="en-US" sz="4400" i="0" u="none"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rPr>
              <a:t>The end is here;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i="0" u="none"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rPr>
              <a:t>  there’s no need to do anything.”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rPr>
              <a:t> </a:t>
            </a:r>
            <a:r>
              <a:rPr kumimoji="0" lang="en-US" sz="4000" b="1" i="0" u="sng"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rPr>
              <a:t>By sitting on their hands when they should be actively involved,  they fulfill their own prophecies and assure a worse world for their children!  </a:t>
            </a:r>
          </a:p>
        </p:txBody>
      </p:sp>
    </p:spTree>
    <p:extLst>
      <p:ext uri="{BB962C8B-B14F-4D97-AF65-F5344CB8AC3E}">
        <p14:creationId xmlns:p14="http://schemas.microsoft.com/office/powerpoint/2010/main" val="197341309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yebyeMrMoon7Wallpaper26366201.jpg"/>
          <p:cNvPicPr>
            <a:picLocks noChangeAspect="1"/>
          </p:cNvPicPr>
          <p:nvPr/>
        </p:nvPicPr>
        <p:blipFill>
          <a:blip r:embed="rId2" cstate="print"/>
          <a:stretch>
            <a:fillRect/>
          </a:stretch>
        </p:blipFill>
        <p:spPr>
          <a:xfrm>
            <a:off x="0" y="0"/>
            <a:ext cx="12192000" cy="6858000"/>
          </a:xfrm>
          <a:prstGeom prst="rect">
            <a:avLst/>
          </a:prstGeom>
        </p:spPr>
      </p:pic>
      <p:sp>
        <p:nvSpPr>
          <p:cNvPr id="4" name="Rectangle 3"/>
          <p:cNvSpPr/>
          <p:nvPr/>
        </p:nvSpPr>
        <p:spPr>
          <a:xfrm>
            <a:off x="2961315" y="1"/>
            <a:ext cx="6232928" cy="1015663"/>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sng"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pitchFamily="2" charset="0"/>
                <a:ea typeface="+mn-ea"/>
                <a:cs typeface="+mn-cs"/>
              </a:rPr>
              <a:t>Uncle Tom’s Cabin:</a:t>
            </a:r>
          </a:p>
        </p:txBody>
      </p:sp>
      <p:sp>
        <p:nvSpPr>
          <p:cNvPr id="5" name="Rectangle 4"/>
          <p:cNvSpPr/>
          <p:nvPr/>
        </p:nvSpPr>
        <p:spPr>
          <a:xfrm>
            <a:off x="3185327" y="924448"/>
            <a:ext cx="5707464" cy="6524863"/>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Calligrapher" pitchFamily="2" charset="0"/>
                <a:ea typeface="+mn-ea"/>
                <a:cs typeface="+mn-cs"/>
              </a:rPr>
              <a:t>O, church of Christ,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Calligrapher" pitchFamily="2" charset="0"/>
                <a:ea typeface="+mn-ea"/>
                <a:cs typeface="+mn-cs"/>
              </a:rPr>
              <a:t> read the signs of the times!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Calligrapher" pitchFamily="2" charset="0"/>
                <a:ea typeface="+mn-ea"/>
                <a:cs typeface="+mn-cs"/>
              </a:rPr>
              <a:t>Is not this power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Calligrapher" pitchFamily="2" charset="0"/>
                <a:ea typeface="+mn-ea"/>
                <a:cs typeface="+mn-cs"/>
              </a:rPr>
              <a:t>the spirit of HIM whose kingdom is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FF0000"/>
                </a:solidFill>
                <a:effectLst>
                  <a:outerShdw blurRad="50800" algn="tl" rotWithShape="0">
                    <a:srgbClr val="000000"/>
                  </a:outerShdw>
                </a:effectLst>
                <a:uLnTx/>
                <a:uFillTx/>
                <a:latin typeface="Calligrapher" pitchFamily="2" charset="0"/>
                <a:ea typeface="+mn-ea"/>
                <a:cs typeface="+mn-cs"/>
              </a:rPr>
              <a:t> yet to come?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134374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mph" presetSubtype="0" fill="hold" grpId="0" nodeType="clickEffect">
                                  <p:stCondLst>
                                    <p:cond delay="0"/>
                                  </p:stCondLst>
                                  <p:childTnLst>
                                    <p:animClr clrSpc="rgb" dir="cw">
                                      <p:cBhvr override="childStyle">
                                        <p:cTn id="6" dur="1900" fill="hold">
                                          <p:stCondLst>
                                            <p:cond delay="100"/>
                                          </p:stCondLst>
                                        </p:cTn>
                                        <p:tgtEl>
                                          <p:spTgt spid="4"/>
                                        </p:tgtEl>
                                        <p:attrNameLst>
                                          <p:attrName>style.color</p:attrName>
                                        </p:attrNameLst>
                                      </p:cBhvr>
                                      <p:to>
                                        <a:schemeClr val="accent2"/>
                                      </p:to>
                                    </p:animClr>
                                    <p:animClr clrSpc="rgb" dir="cw">
                                      <p:cBhvr>
                                        <p:cTn id="7" dur="1900" fill="hold">
                                          <p:stCondLst>
                                            <p:cond delay="100"/>
                                          </p:stCondLst>
                                        </p:cTn>
                                        <p:tgtEl>
                                          <p:spTgt spid="4"/>
                                        </p:tgtEl>
                                        <p:attrNameLst>
                                          <p:attrName>fillColor</p:attrName>
                                        </p:attrNameLst>
                                      </p:cBhvr>
                                      <p:to>
                                        <a:schemeClr val="accent2"/>
                                      </p:to>
                                    </p:animClr>
                                    <p:set>
                                      <p:cBhvr>
                                        <p:cTn id="8" dur="1900" fill="hold">
                                          <p:stCondLst>
                                            <p:cond delay="100"/>
                                          </p:stCondLst>
                                        </p:cTn>
                                        <p:tgtEl>
                                          <p:spTgt spid="4"/>
                                        </p:tgtEl>
                                        <p:attrNameLst>
                                          <p:attrName>fill.type</p:attrName>
                                        </p:attrNameLst>
                                      </p:cBhvr>
                                      <p:to>
                                        <p:strVal val="solid"/>
                                      </p:to>
                                    </p:set>
                                    <p:set>
                                      <p:cBhvr>
                                        <p:cTn id="9" dur="1900" fill="hold">
                                          <p:stCondLst>
                                            <p:cond delay="100"/>
                                          </p:stCondLst>
                                        </p:cTn>
                                        <p:tgtEl>
                                          <p:spTgt spid="4"/>
                                        </p:tgtEl>
                                        <p:attrNameLst>
                                          <p:attrName>fill.on</p:attrName>
                                        </p:attrNameLst>
                                      </p:cBhvr>
                                      <p:to>
                                        <p:strVal val="true"/>
                                      </p:to>
                                    </p:set>
                                    <p:animScale>
                                      <p:cBhvr>
                                        <p:cTn id="10" dur="200" fill="hold">
                                          <p:stCondLst>
                                            <p:cond delay="0"/>
                                          </p:stCondLst>
                                        </p:cTn>
                                        <p:tgtEl>
                                          <p:spTgt spid="4"/>
                                        </p:tgtEl>
                                      </p:cBhvr>
                                      <p:from x="100000" y="100000"/>
                                      <p:to x="100000" y="5000"/>
                                    </p:animScale>
                                    <p:animScale>
                                      <p:cBhvr>
                                        <p:cTn id="11" dur="200" fill="hold">
                                          <p:stCondLst>
                                            <p:cond delay="200"/>
                                          </p:stCondLst>
                                        </p:cTn>
                                        <p:tgtEl>
                                          <p:spTgt spid="4"/>
                                        </p:tgtEl>
                                      </p:cBhvr>
                                      <p:from x="100000" y="5000"/>
                                      <p:to x="120000" y="150000"/>
                                    </p:animScale>
                                    <p:animScale>
                                      <p:cBhvr>
                                        <p:cTn id="12" dur="600" fill="hold">
                                          <p:stCondLst>
                                            <p:cond delay="1400"/>
                                          </p:stCondLst>
                                        </p:cTn>
                                        <p:tgtEl>
                                          <p:spTgt spid="4"/>
                                        </p:tgtEl>
                                      </p:cBhvr>
                                      <p:to x="120000" y="150000"/>
                                    </p:animScale>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5"/>
                                        </p:tgtEl>
                                        <p:attrNameLst>
                                          <p:attrName>style.visibility</p:attrName>
                                        </p:attrNameLst>
                                      </p:cBhvr>
                                      <p:to>
                                        <p:strVal val="visible"/>
                                      </p:to>
                                    </p:set>
                                    <p:anim calcmode="discrete" valueType="clr">
                                      <p:cBhvr override="childStyle">
                                        <p:cTn id="1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5"/>
                                        </p:tgtEl>
                                        <p:attrNameLst>
                                          <p:attrName>fillcolor</p:attrName>
                                        </p:attrNameLst>
                                      </p:cBhvr>
                                      <p:tavLst>
                                        <p:tav tm="0">
                                          <p:val>
                                            <p:clrVal>
                                              <a:schemeClr val="accent2"/>
                                            </p:clrVal>
                                          </p:val>
                                        </p:tav>
                                        <p:tav tm="50000">
                                          <p:val>
                                            <p:clrVal>
                                              <a:schemeClr val="hlink"/>
                                            </p:clrVal>
                                          </p:val>
                                        </p:tav>
                                      </p:tavLst>
                                    </p:anim>
                                    <p:set>
                                      <p:cBhvr>
                                        <p:cTn id="19"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0D0E2F72-7901-4F75-8F5A-C4633A2BB151}"/>
              </a:ext>
            </a:extLst>
          </p:cNvPr>
          <p:cNvSpPr>
            <a:spLocks noGrp="1" noChangeArrowheads="1"/>
          </p:cNvSpPr>
          <p:nvPr>
            <p:ph type="title"/>
          </p:nvPr>
        </p:nvSpPr>
        <p:spPr>
          <a:xfrm>
            <a:off x="1524000" y="0"/>
            <a:ext cx="9144000" cy="533400"/>
          </a:xfrm>
          <a:solidFill>
            <a:schemeClr val="bg1"/>
          </a:solidFill>
        </p:spPr>
        <p:txBody>
          <a:bodyPr/>
          <a:lstStyle/>
          <a:p>
            <a:pPr eaLnBrk="1" hangingPunct="1">
              <a:defRPr/>
            </a:pPr>
            <a:r>
              <a:rPr lang="en-US" sz="4000">
                <a:solidFill>
                  <a:srgbClr val="FFFF00"/>
                </a:solidFill>
                <a:effectLst>
                  <a:outerShdw blurRad="38100" dist="38100" dir="2700000" algn="tl">
                    <a:srgbClr val="C0C0C0"/>
                  </a:outerShdw>
                </a:effectLst>
              </a:rPr>
              <a:t>Cultural Context:  “Thy Kingdom Come”</a:t>
            </a:r>
          </a:p>
        </p:txBody>
      </p:sp>
      <p:sp>
        <p:nvSpPr>
          <p:cNvPr id="103427" name="Rectangle 3">
            <a:extLst>
              <a:ext uri="{FF2B5EF4-FFF2-40B4-BE49-F238E27FC236}">
                <a16:creationId xmlns:a16="http://schemas.microsoft.com/office/drawing/2014/main" id="{BB80A41D-B415-42EA-9933-25C495F369DA}"/>
              </a:ext>
            </a:extLst>
          </p:cNvPr>
          <p:cNvSpPr>
            <a:spLocks noGrp="1" noChangeArrowheads="1"/>
          </p:cNvSpPr>
          <p:nvPr>
            <p:ph type="body" idx="1"/>
          </p:nvPr>
        </p:nvSpPr>
        <p:spPr>
          <a:xfrm>
            <a:off x="1676400" y="685800"/>
            <a:ext cx="8839200" cy="6019800"/>
          </a:xfrm>
          <a:ln>
            <a:solidFill>
              <a:schemeClr val="bg1"/>
            </a:solidFill>
          </a:ln>
        </p:spPr>
        <p:txBody>
          <a:bodyPr/>
          <a:lstStyle/>
          <a:p>
            <a:pPr eaLnBrk="1" hangingPunct="1">
              <a:defRPr/>
            </a:pPr>
            <a:r>
              <a:rPr lang="en-US" sz="1800" b="1" dirty="0">
                <a:solidFill>
                  <a:srgbClr val="FFC000"/>
                </a:solidFill>
                <a:effectLst>
                  <a:outerShdw blurRad="38100" dist="38100" dir="2700000" algn="tl">
                    <a:srgbClr val="000000">
                      <a:alpha val="43137"/>
                    </a:srgbClr>
                  </a:outerShdw>
                </a:effectLst>
              </a:rPr>
              <a:t>It Is Essential To Keep In Mind That The Hebrew Language Emphasizes   The Kind Of Action &amp; Not The Time</a:t>
            </a:r>
          </a:p>
          <a:p>
            <a:pPr eaLnBrk="1" hangingPunct="1">
              <a:defRPr/>
            </a:pPr>
            <a:r>
              <a:rPr lang="en-US" sz="1800" b="1" dirty="0">
                <a:solidFill>
                  <a:srgbClr val="FFFF00"/>
                </a:solidFill>
                <a:effectLst>
                  <a:outerShdw blurRad="38100" dist="38100" dir="2700000" algn="tl">
                    <a:srgbClr val="000000">
                      <a:alpha val="43137"/>
                    </a:srgbClr>
                  </a:outerShdw>
                </a:effectLst>
              </a:rPr>
              <a:t>In Later Hebrew,  The Time Factor Became More Important,  But The Emphasis Of The Petition Is Not Temporal</a:t>
            </a:r>
          </a:p>
          <a:p>
            <a:pPr eaLnBrk="1" hangingPunct="1">
              <a:defRPr/>
            </a:pPr>
            <a:r>
              <a:rPr lang="en-US" sz="1800" b="1" dirty="0">
                <a:solidFill>
                  <a:srgbClr val="FFFF00"/>
                </a:solidFill>
                <a:effectLst>
                  <a:outerShdw blurRad="38100" dist="38100" dir="2700000" algn="tl">
                    <a:srgbClr val="000000">
                      <a:alpha val="43137"/>
                    </a:srgbClr>
                  </a:outerShdw>
                </a:effectLst>
              </a:rPr>
              <a:t>It Emphasizes Instead The Dynamic Force Of God’s Kingship Being Realized As His Will Is Done</a:t>
            </a:r>
          </a:p>
          <a:p>
            <a:pPr eaLnBrk="1" hangingPunct="1">
              <a:defRPr/>
            </a:pPr>
            <a:r>
              <a:rPr lang="en-US" sz="1800" b="1" dirty="0">
                <a:solidFill>
                  <a:srgbClr val="FFC000"/>
                </a:solidFill>
                <a:effectLst>
                  <a:outerShdw blurRad="38100" dist="38100" dir="2700000" algn="tl">
                    <a:srgbClr val="000000">
                      <a:alpha val="43137"/>
                    </a:srgbClr>
                  </a:outerShdw>
                </a:effectLst>
              </a:rPr>
              <a:t>Jesus’ Words Would Have Been In The Imperfect Tense,  Which Indicates </a:t>
            </a:r>
            <a:r>
              <a:rPr lang="en-US" sz="1800" b="1" dirty="0" err="1">
                <a:solidFill>
                  <a:srgbClr val="FFC000"/>
                </a:solidFill>
                <a:effectLst>
                  <a:outerShdw blurRad="38100" dist="38100" dir="2700000" algn="tl">
                    <a:srgbClr val="000000">
                      <a:alpha val="43137"/>
                    </a:srgbClr>
                  </a:outerShdw>
                </a:effectLst>
              </a:rPr>
              <a:t>Incompleted</a:t>
            </a:r>
            <a:r>
              <a:rPr lang="en-US" sz="1800" b="1" dirty="0">
                <a:solidFill>
                  <a:srgbClr val="FFC000"/>
                </a:solidFill>
                <a:effectLst>
                  <a:outerShdw blurRad="38100" dist="38100" dir="2700000" algn="tl">
                    <a:srgbClr val="000000">
                      <a:alpha val="43137"/>
                    </a:srgbClr>
                  </a:outerShdw>
                </a:effectLst>
              </a:rPr>
              <a:t> Action – The Idea Is That A Process Is Taking Place.</a:t>
            </a:r>
          </a:p>
          <a:p>
            <a:pPr eaLnBrk="1" hangingPunct="1">
              <a:defRPr/>
            </a:pPr>
            <a:r>
              <a:rPr lang="en-US" sz="1800" b="1" dirty="0">
                <a:solidFill>
                  <a:srgbClr val="FFFF00"/>
                </a:solidFill>
                <a:effectLst>
                  <a:outerShdw blurRad="38100" dist="38100" dir="2700000" algn="tl">
                    <a:srgbClr val="000000">
                      <a:alpha val="43137"/>
                    </a:srgbClr>
                  </a:outerShdw>
                </a:effectLst>
              </a:rPr>
              <a:t>Thus, This Statement Can Be Connected To The Growth Parables Of The Kingdom</a:t>
            </a:r>
          </a:p>
          <a:p>
            <a:pPr eaLnBrk="1" hangingPunct="1">
              <a:defRPr/>
            </a:pPr>
            <a:r>
              <a:rPr lang="en-US" sz="1800" b="1" dirty="0">
                <a:solidFill>
                  <a:srgbClr val="FFFF00"/>
                </a:solidFill>
                <a:effectLst>
                  <a:outerShdw blurRad="38100" dist="38100" dir="2700000" algn="tl">
                    <a:srgbClr val="000000">
                      <a:alpha val="43137"/>
                    </a:srgbClr>
                  </a:outerShdw>
                </a:effectLst>
              </a:rPr>
              <a:t>It Is Linked Similarly To Matthew 12: 28 &amp; Then In Turn To Exodus 8:19 &amp; 31:18 – Conveying The Message Of Deliverance</a:t>
            </a:r>
          </a:p>
          <a:p>
            <a:pPr eaLnBrk="1" hangingPunct="1">
              <a:defRPr/>
            </a:pPr>
            <a:r>
              <a:rPr lang="en-US" sz="1800" b="1" dirty="0">
                <a:solidFill>
                  <a:srgbClr val="FFFF00"/>
                </a:solidFill>
                <a:effectLst>
                  <a:outerShdw blurRad="38100" dist="38100" dir="2700000" algn="tl">
                    <a:srgbClr val="000000">
                      <a:alpha val="43137"/>
                    </a:srgbClr>
                  </a:outerShdw>
                </a:effectLst>
              </a:rPr>
              <a:t>The </a:t>
            </a:r>
            <a:r>
              <a:rPr lang="en-US" sz="1800" b="1" i="1" dirty="0">
                <a:solidFill>
                  <a:srgbClr val="FFFF00"/>
                </a:solidFill>
                <a:effectLst>
                  <a:outerShdw blurRad="38100" dist="38100" dir="2700000" algn="tl">
                    <a:srgbClr val="000000">
                      <a:alpha val="43137"/>
                    </a:srgbClr>
                  </a:outerShdw>
                </a:effectLst>
              </a:rPr>
              <a:t>Mishnah</a:t>
            </a:r>
            <a:r>
              <a:rPr lang="en-US" sz="1800" b="1" dirty="0">
                <a:solidFill>
                  <a:srgbClr val="FFFF00"/>
                </a:solidFill>
                <a:effectLst>
                  <a:outerShdw blurRad="38100" dist="38100" dir="2700000" algn="tl">
                    <a:srgbClr val="000000">
                      <a:alpha val="43137"/>
                    </a:srgbClr>
                  </a:outerShdw>
                </a:effectLst>
              </a:rPr>
              <a:t> Links The “Yoke Of The Kingdom” To The Ancient’s Affirmation Of Deuteronomy 6: 4</a:t>
            </a:r>
          </a:p>
          <a:p>
            <a:pPr eaLnBrk="1" hangingPunct="1">
              <a:defRPr/>
            </a:pPr>
            <a:r>
              <a:rPr lang="en-US" sz="1800" b="1" dirty="0">
                <a:solidFill>
                  <a:srgbClr val="FFFF00"/>
                </a:solidFill>
                <a:effectLst>
                  <a:outerShdw blurRad="38100" dist="38100" dir="2700000" algn="tl">
                    <a:srgbClr val="000000">
                      <a:alpha val="43137"/>
                    </a:srgbClr>
                  </a:outerShdw>
                </a:effectLst>
              </a:rPr>
              <a:t>It Was Put Into Prayer Form &amp; Was Known As The </a:t>
            </a:r>
            <a:r>
              <a:rPr lang="en-US" sz="1800" b="1" i="1" dirty="0">
                <a:solidFill>
                  <a:srgbClr val="FFFF00"/>
                </a:solidFill>
                <a:effectLst>
                  <a:outerShdw blurRad="38100" dist="38100" dir="2700000" algn="tl">
                    <a:srgbClr val="000000">
                      <a:alpha val="43137"/>
                    </a:srgbClr>
                  </a:outerShdw>
                </a:effectLst>
              </a:rPr>
              <a:t>Shema Yisrael</a:t>
            </a:r>
            <a:r>
              <a:rPr lang="en-US" sz="1800" b="1" dirty="0">
                <a:solidFill>
                  <a:srgbClr val="FFFF00"/>
                </a:solidFill>
                <a:effectLst>
                  <a:outerShdw blurRad="38100" dist="38100" dir="2700000" algn="tl">
                    <a:srgbClr val="000000">
                      <a:alpha val="43137"/>
                    </a:srgbClr>
                  </a:outerShdw>
                </a:effectLst>
              </a:rPr>
              <a:t> (“Hear,     O Israel”) &amp; Everyone  Praying It Received As Similar The “Yoke Of The Kingdom” </a:t>
            </a:r>
          </a:p>
          <a:p>
            <a:pPr eaLnBrk="1" hangingPunct="1">
              <a:defRPr/>
            </a:pPr>
            <a:r>
              <a:rPr lang="en-US" sz="1800" b="1" dirty="0">
                <a:solidFill>
                  <a:srgbClr val="FFFF00"/>
                </a:solidFill>
                <a:effectLst>
                  <a:outerShdw blurRad="38100" dist="38100" dir="2700000" algn="tl">
                    <a:srgbClr val="000000">
                      <a:alpha val="43137"/>
                    </a:srgbClr>
                  </a:outerShdw>
                </a:effectLst>
              </a:rPr>
              <a:t>Reciting This Prayer Of Acknowledgment Was Considered The First Step   In The Spiritual Obedience To The Laws, Ordinances, &amp; Commandments     Of Ancient Israel</a:t>
            </a:r>
          </a:p>
          <a:p>
            <a:pPr eaLnBrk="1" hangingPunct="1">
              <a:defRPr/>
            </a:pPr>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 calcmode="lin" valueType="num">
                                      <p:cBhvr>
                                        <p:cTn id="7" dur="500" fill="hold"/>
                                        <p:tgtEl>
                                          <p:spTgt spid="1034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342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03427">
                                            <p:txEl>
                                              <p:pRg st="1" end="1"/>
                                            </p:txEl>
                                          </p:spTgt>
                                        </p:tgtEl>
                                        <p:attrNameLst>
                                          <p:attrName>style.visibility</p:attrName>
                                        </p:attrNameLst>
                                      </p:cBhvr>
                                      <p:to>
                                        <p:strVal val="visible"/>
                                      </p:to>
                                    </p:set>
                                    <p:anim calcmode="lin" valueType="num">
                                      <p:cBhvr>
                                        <p:cTn id="13" dur="500" fill="hold"/>
                                        <p:tgtEl>
                                          <p:spTgt spid="10342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0342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03427">
                                            <p:txEl>
                                              <p:pRg st="2" end="2"/>
                                            </p:txEl>
                                          </p:spTgt>
                                        </p:tgtEl>
                                        <p:attrNameLst>
                                          <p:attrName>style.visibility</p:attrName>
                                        </p:attrNameLst>
                                      </p:cBhvr>
                                      <p:to>
                                        <p:strVal val="visible"/>
                                      </p:to>
                                    </p:set>
                                    <p:anim calcmode="lin" valueType="num">
                                      <p:cBhvr>
                                        <p:cTn id="19" dur="500" fill="hold"/>
                                        <p:tgtEl>
                                          <p:spTgt spid="10342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342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03427">
                                            <p:txEl>
                                              <p:pRg st="3" end="3"/>
                                            </p:txEl>
                                          </p:spTgt>
                                        </p:tgtEl>
                                        <p:attrNameLst>
                                          <p:attrName>style.visibility</p:attrName>
                                        </p:attrNameLst>
                                      </p:cBhvr>
                                      <p:to>
                                        <p:strVal val="visible"/>
                                      </p:to>
                                    </p:set>
                                    <p:anim calcmode="lin" valueType="num">
                                      <p:cBhvr>
                                        <p:cTn id="25" dur="500" fill="hold"/>
                                        <p:tgtEl>
                                          <p:spTgt spid="10342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03427">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03427">
                                            <p:txEl>
                                              <p:pRg st="4" end="4"/>
                                            </p:txEl>
                                          </p:spTgt>
                                        </p:tgtEl>
                                        <p:attrNameLst>
                                          <p:attrName>style.visibility</p:attrName>
                                        </p:attrNameLst>
                                      </p:cBhvr>
                                      <p:to>
                                        <p:strVal val="visible"/>
                                      </p:to>
                                    </p:set>
                                    <p:anim calcmode="lin" valueType="num">
                                      <p:cBhvr>
                                        <p:cTn id="31" dur="500" fill="hold"/>
                                        <p:tgtEl>
                                          <p:spTgt spid="103427">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03427">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03427">
                                            <p:txEl>
                                              <p:pRg st="5" end="5"/>
                                            </p:txEl>
                                          </p:spTgt>
                                        </p:tgtEl>
                                        <p:attrNameLst>
                                          <p:attrName>style.visibility</p:attrName>
                                        </p:attrNameLst>
                                      </p:cBhvr>
                                      <p:to>
                                        <p:strVal val="visible"/>
                                      </p:to>
                                    </p:set>
                                    <p:anim calcmode="lin" valueType="num">
                                      <p:cBhvr>
                                        <p:cTn id="37" dur="500" fill="hold"/>
                                        <p:tgtEl>
                                          <p:spTgt spid="103427">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103427">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103427">
                                            <p:txEl>
                                              <p:pRg st="6" end="6"/>
                                            </p:txEl>
                                          </p:spTgt>
                                        </p:tgtEl>
                                        <p:attrNameLst>
                                          <p:attrName>style.visibility</p:attrName>
                                        </p:attrNameLst>
                                      </p:cBhvr>
                                      <p:to>
                                        <p:strVal val="visible"/>
                                      </p:to>
                                    </p:set>
                                    <p:anim calcmode="lin" valueType="num">
                                      <p:cBhvr>
                                        <p:cTn id="43" dur="500" fill="hold"/>
                                        <p:tgtEl>
                                          <p:spTgt spid="103427">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103427">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103427">
                                            <p:txEl>
                                              <p:pRg st="7" end="7"/>
                                            </p:txEl>
                                          </p:spTgt>
                                        </p:tgtEl>
                                        <p:attrNameLst>
                                          <p:attrName>style.visibility</p:attrName>
                                        </p:attrNameLst>
                                      </p:cBhvr>
                                      <p:to>
                                        <p:strVal val="visible"/>
                                      </p:to>
                                    </p:set>
                                    <p:anim calcmode="lin" valueType="num">
                                      <p:cBhvr>
                                        <p:cTn id="49" dur="500" fill="hold"/>
                                        <p:tgtEl>
                                          <p:spTgt spid="103427">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103427">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103427">
                                            <p:txEl>
                                              <p:pRg st="8" end="8"/>
                                            </p:txEl>
                                          </p:spTgt>
                                        </p:tgtEl>
                                        <p:attrNameLst>
                                          <p:attrName>style.visibility</p:attrName>
                                        </p:attrNameLst>
                                      </p:cBhvr>
                                      <p:to>
                                        <p:strVal val="visible"/>
                                      </p:to>
                                    </p:set>
                                    <p:anim calcmode="lin" valueType="num">
                                      <p:cBhvr>
                                        <p:cTn id="55" dur="500" fill="hold"/>
                                        <p:tgtEl>
                                          <p:spTgt spid="103427">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103427">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C50CFC5F-6047-4B3D-ADC5-8F9FCAAD197D}"/>
              </a:ext>
            </a:extLst>
          </p:cNvPr>
          <p:cNvSpPr>
            <a:spLocks noGrp="1" noChangeArrowheads="1"/>
          </p:cNvSpPr>
          <p:nvPr>
            <p:ph type="title"/>
          </p:nvPr>
        </p:nvSpPr>
        <p:spPr>
          <a:xfrm>
            <a:off x="1524000" y="0"/>
            <a:ext cx="9144000" cy="533400"/>
          </a:xfrm>
          <a:solidFill>
            <a:schemeClr val="bg1"/>
          </a:solidFill>
        </p:spPr>
        <p:txBody>
          <a:bodyPr/>
          <a:lstStyle/>
          <a:p>
            <a:pPr eaLnBrk="1" hangingPunct="1">
              <a:defRPr/>
            </a:pPr>
            <a:r>
              <a:rPr lang="en-US" sz="4000">
                <a:solidFill>
                  <a:srgbClr val="FFFF00"/>
                </a:solidFill>
                <a:effectLst>
                  <a:outerShdw blurRad="38100" dist="38100" dir="2700000" algn="tl">
                    <a:srgbClr val="C0C0C0"/>
                  </a:outerShdw>
                </a:effectLst>
              </a:rPr>
              <a:t>Cultural Context:  “Thy Kingdom Come”</a:t>
            </a:r>
          </a:p>
        </p:txBody>
      </p:sp>
      <p:sp>
        <p:nvSpPr>
          <p:cNvPr id="128003" name="Rectangle 3">
            <a:extLst>
              <a:ext uri="{FF2B5EF4-FFF2-40B4-BE49-F238E27FC236}">
                <a16:creationId xmlns:a16="http://schemas.microsoft.com/office/drawing/2014/main" id="{DDA1D7C1-1879-4E2F-BC17-3DE60BEBF5FE}"/>
              </a:ext>
            </a:extLst>
          </p:cNvPr>
          <p:cNvSpPr>
            <a:spLocks noGrp="1" noChangeArrowheads="1"/>
          </p:cNvSpPr>
          <p:nvPr>
            <p:ph type="body" idx="1"/>
          </p:nvPr>
        </p:nvSpPr>
        <p:spPr>
          <a:xfrm>
            <a:off x="1300294" y="685800"/>
            <a:ext cx="9215306" cy="6019800"/>
          </a:xfrm>
          <a:ln>
            <a:solidFill>
              <a:schemeClr val="bg1"/>
            </a:solidFill>
          </a:ln>
        </p:spPr>
        <p:txBody>
          <a:bodyPr/>
          <a:lstStyle/>
          <a:p>
            <a:pPr eaLnBrk="1" hangingPunct="1">
              <a:defRPr/>
            </a:pPr>
            <a:r>
              <a:rPr lang="en-US" sz="2000" b="1" dirty="0">
                <a:solidFill>
                  <a:srgbClr val="FFFF00"/>
                </a:solidFill>
                <a:effectLst>
                  <a:outerShdw blurRad="38100" dist="38100" dir="2700000" algn="tl">
                    <a:srgbClr val="C0C0C0"/>
                  </a:outerShdw>
                </a:effectLst>
              </a:rPr>
              <a:t>“Heaven” Was Often Substituted In Meaning For “God” Because Of The Special Sanctity Reserved For His Name.  This Was Common In Jesus’ Day &amp; Persons Accepting The Authority Of The Kingdom Of Heaven Were Said To Have Entered Into The Reign Of God. </a:t>
            </a:r>
          </a:p>
          <a:p>
            <a:pPr eaLnBrk="1" hangingPunct="1">
              <a:defRPr/>
            </a:pPr>
            <a:r>
              <a:rPr lang="en-US" sz="2000" b="1" dirty="0">
                <a:solidFill>
                  <a:srgbClr val="FFFF00"/>
                </a:solidFill>
                <a:effectLst>
                  <a:outerShdw blurRad="38100" dist="38100" dir="2700000" algn="tl">
                    <a:srgbClr val="C0C0C0"/>
                  </a:outerShdw>
                </a:effectLst>
              </a:rPr>
              <a:t>The </a:t>
            </a:r>
            <a:r>
              <a:rPr lang="en-US" sz="2000" b="1" i="1" dirty="0" err="1">
                <a:solidFill>
                  <a:srgbClr val="FFFF00"/>
                </a:solidFill>
                <a:effectLst>
                  <a:outerShdw blurRad="38100" dist="38100" dir="2700000" algn="tl">
                    <a:srgbClr val="C0C0C0"/>
                  </a:outerShdw>
                </a:effectLst>
              </a:rPr>
              <a:t>Mekilta</a:t>
            </a:r>
            <a:r>
              <a:rPr lang="en-US" sz="2000" b="1" dirty="0">
                <a:solidFill>
                  <a:srgbClr val="FFFF00"/>
                </a:solidFill>
                <a:effectLst>
                  <a:outerShdw blurRad="38100" dist="38100" dir="2700000" algn="tl">
                    <a:srgbClr val="C0C0C0"/>
                  </a:outerShdw>
                </a:effectLst>
              </a:rPr>
              <a:t>, An Early </a:t>
            </a:r>
            <a:r>
              <a:rPr lang="en-US" sz="2000" b="1" i="1" dirty="0">
                <a:solidFill>
                  <a:srgbClr val="FFFF00"/>
                </a:solidFill>
                <a:effectLst>
                  <a:outerShdw blurRad="38100" dist="38100" dir="2700000" algn="tl">
                    <a:srgbClr val="C0C0C0"/>
                  </a:outerShdw>
                </a:effectLst>
              </a:rPr>
              <a:t>Midrash</a:t>
            </a:r>
            <a:r>
              <a:rPr lang="en-US" sz="2000" b="1" dirty="0">
                <a:solidFill>
                  <a:srgbClr val="FFFF00"/>
                </a:solidFill>
                <a:effectLst>
                  <a:outerShdw blurRad="38100" dist="38100" dir="2700000" algn="tl">
                    <a:srgbClr val="C0C0C0"/>
                  </a:outerShdw>
                </a:effectLst>
              </a:rPr>
              <a:t>, Comments On The Beginning Statement Of The Decalogue – “I Am     The Lord Thy God” – Conditioning The Ancient’s Acceptance Of The Kingdom Of Heaven With The Omni-present (God) “Doing Good For Us” – These Remarks Link Liberation Of God’s People With The Theme Of The Kingdom</a:t>
            </a:r>
          </a:p>
          <a:p>
            <a:pPr eaLnBrk="1" hangingPunct="1">
              <a:defRPr/>
            </a:pPr>
            <a:r>
              <a:rPr lang="en-US" sz="2000" b="1" dirty="0">
                <a:solidFill>
                  <a:srgbClr val="FFFF00"/>
                </a:solidFill>
                <a:effectLst>
                  <a:outerShdw blurRad="38100" dist="38100" dir="2700000" algn="tl">
                    <a:srgbClr val="C0C0C0"/>
                  </a:outerShdw>
                </a:effectLst>
              </a:rPr>
              <a:t>Therefore, God - In This Sense - Reigns By His Mighty Redemptive  Acts Of Liberation!</a:t>
            </a:r>
          </a:p>
          <a:p>
            <a:pPr eaLnBrk="1" hangingPunct="1">
              <a:defRPr/>
            </a:pPr>
            <a:r>
              <a:rPr lang="en-US" sz="2000" b="1" dirty="0">
                <a:solidFill>
                  <a:srgbClr val="FFFF00"/>
                </a:solidFill>
                <a:effectLst>
                  <a:outerShdw blurRad="38100" dist="38100" dir="2700000" algn="tl">
                    <a:srgbClr val="C0C0C0"/>
                  </a:outerShdw>
                </a:effectLst>
              </a:rPr>
              <a:t>Jesus’ Challenging Call To Repent Was An Essential Aspect Of His Proclamation Of The Kingdom</a:t>
            </a:r>
          </a:p>
          <a:p>
            <a:pPr eaLnBrk="1" hangingPunct="1">
              <a:defRPr/>
            </a:pPr>
            <a:r>
              <a:rPr lang="en-US" sz="2000" b="1" dirty="0">
                <a:solidFill>
                  <a:srgbClr val="FFFF00"/>
                </a:solidFill>
                <a:effectLst>
                  <a:outerShdw blurRad="38100" dist="38100" dir="2700000" algn="tl">
                    <a:srgbClr val="C0C0C0"/>
                  </a:outerShdw>
                </a:effectLst>
              </a:rPr>
              <a:t>Furthermore,  Jesus’ Public Ministry Demonstrated Many Acts Of Redemption That Were The Dynamic Realization Of God’s Kingdom.</a:t>
            </a:r>
          </a:p>
          <a:p>
            <a:pPr eaLnBrk="1" hangingPunct="1">
              <a:defRPr/>
            </a:pPr>
            <a:r>
              <a:rPr lang="en-US" sz="2000" b="1" dirty="0">
                <a:solidFill>
                  <a:srgbClr val="FFC000"/>
                </a:solidFill>
                <a:effectLst>
                  <a:outerShdw blurRad="38100" dist="38100" dir="2700000" algn="tl">
                    <a:srgbClr val="C0C0C0"/>
                  </a:outerShdw>
                </a:effectLst>
              </a:rPr>
              <a:t>In The Hebrew Translation Of The Blessing Of Matthew 5: 3 The Last Part Reads “They Make Up The Kingdom.” This Proper Translation Indicates As Well How The Kingdom Will Continue To Be Established</a:t>
            </a:r>
            <a:r>
              <a:rPr lang="en-US" sz="2000" dirty="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 calcmode="lin" valueType="num">
                                      <p:cBhvr>
                                        <p:cTn id="7" dur="500" fill="hold"/>
                                        <p:tgtEl>
                                          <p:spTgt spid="1280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800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28003">
                                            <p:txEl>
                                              <p:pRg st="1" end="1"/>
                                            </p:txEl>
                                          </p:spTgt>
                                        </p:tgtEl>
                                        <p:attrNameLst>
                                          <p:attrName>style.visibility</p:attrName>
                                        </p:attrNameLst>
                                      </p:cBhvr>
                                      <p:to>
                                        <p:strVal val="visible"/>
                                      </p:to>
                                    </p:set>
                                    <p:anim calcmode="lin" valueType="num">
                                      <p:cBhvr>
                                        <p:cTn id="13" dur="500" fill="hold"/>
                                        <p:tgtEl>
                                          <p:spTgt spid="12800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2800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28003">
                                            <p:txEl>
                                              <p:pRg st="2" end="2"/>
                                            </p:txEl>
                                          </p:spTgt>
                                        </p:tgtEl>
                                        <p:attrNameLst>
                                          <p:attrName>style.visibility</p:attrName>
                                        </p:attrNameLst>
                                      </p:cBhvr>
                                      <p:to>
                                        <p:strVal val="visible"/>
                                      </p:to>
                                    </p:set>
                                    <p:anim calcmode="lin" valueType="num">
                                      <p:cBhvr>
                                        <p:cTn id="19" dur="500" fill="hold"/>
                                        <p:tgtEl>
                                          <p:spTgt spid="12800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2800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28003">
                                            <p:txEl>
                                              <p:pRg st="3" end="3"/>
                                            </p:txEl>
                                          </p:spTgt>
                                        </p:tgtEl>
                                        <p:attrNameLst>
                                          <p:attrName>style.visibility</p:attrName>
                                        </p:attrNameLst>
                                      </p:cBhvr>
                                      <p:to>
                                        <p:strVal val="visible"/>
                                      </p:to>
                                    </p:set>
                                    <p:anim calcmode="lin" valueType="num">
                                      <p:cBhvr>
                                        <p:cTn id="25" dur="500" fill="hold"/>
                                        <p:tgtEl>
                                          <p:spTgt spid="12800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2800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28003">
                                            <p:txEl>
                                              <p:pRg st="4" end="4"/>
                                            </p:txEl>
                                          </p:spTgt>
                                        </p:tgtEl>
                                        <p:attrNameLst>
                                          <p:attrName>style.visibility</p:attrName>
                                        </p:attrNameLst>
                                      </p:cBhvr>
                                      <p:to>
                                        <p:strVal val="visible"/>
                                      </p:to>
                                    </p:set>
                                    <p:anim calcmode="lin" valueType="num">
                                      <p:cBhvr>
                                        <p:cTn id="31" dur="500" fill="hold"/>
                                        <p:tgtEl>
                                          <p:spTgt spid="12800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2800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28003">
                                            <p:txEl>
                                              <p:pRg st="5" end="5"/>
                                            </p:txEl>
                                          </p:spTgt>
                                        </p:tgtEl>
                                        <p:attrNameLst>
                                          <p:attrName>style.visibility</p:attrName>
                                        </p:attrNameLst>
                                      </p:cBhvr>
                                      <p:to>
                                        <p:strVal val="visible"/>
                                      </p:to>
                                    </p:set>
                                    <p:anim calcmode="lin" valueType="num">
                                      <p:cBhvr>
                                        <p:cTn id="37" dur="500" fill="hold"/>
                                        <p:tgtEl>
                                          <p:spTgt spid="12800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12800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435" name="Rectangle 3">
            <a:extLst>
              <a:ext uri="{FF2B5EF4-FFF2-40B4-BE49-F238E27FC236}">
                <a16:creationId xmlns:a16="http://schemas.microsoft.com/office/drawing/2014/main" id="{3A15D793-CA21-462A-B06D-E0EE174A045C}"/>
              </a:ext>
            </a:extLst>
          </p:cNvPr>
          <p:cNvSpPr>
            <a:spLocks noGrp="1" noChangeArrowheads="1"/>
          </p:cNvSpPr>
          <p:nvPr>
            <p:ph type="title"/>
          </p:nvPr>
        </p:nvSpPr>
        <p:spPr>
          <a:xfrm>
            <a:off x="1524000" y="0"/>
            <a:ext cx="9144000" cy="838200"/>
          </a:xfrm>
          <a:solidFill>
            <a:schemeClr val="hlink"/>
          </a:solidFill>
          <a:ln>
            <a:solidFill>
              <a:schemeClr val="hlink"/>
            </a:solidFill>
          </a:ln>
        </p:spPr>
        <p:txBody>
          <a:bodyPr/>
          <a:lstStyle/>
          <a:p>
            <a:pPr eaLnBrk="1" hangingPunct="1">
              <a:defRPr/>
            </a:pPr>
            <a:r>
              <a:rPr lang="en-US" sz="2800" dirty="0">
                <a:solidFill>
                  <a:schemeClr val="bg1"/>
                </a:solidFill>
                <a:effectLst>
                  <a:outerShdw blurRad="38100" dist="38100" dir="2700000" algn="tl">
                    <a:srgbClr val="000000"/>
                  </a:outerShdw>
                </a:effectLst>
                <a:latin typeface="Calligrapher" pitchFamily="2" charset="0"/>
              </a:rPr>
              <a:t>“The Meaning Of The Millennium”  by Robert  Clouse                                    </a:t>
            </a:r>
            <a:r>
              <a:rPr lang="en-US" sz="2800" dirty="0">
                <a:effectLst>
                  <a:outerShdw blurRad="38100" dist="38100" dir="2700000" algn="tl">
                    <a:srgbClr val="FFFFFF"/>
                  </a:outerShdw>
                </a:effectLst>
                <a:latin typeface="Calligrapher" pitchFamily="2" charset="0"/>
              </a:rPr>
              <a:t>DOUBLE APPLICATION:  “THY KINGDOM COME”</a:t>
            </a:r>
          </a:p>
        </p:txBody>
      </p:sp>
      <p:sp>
        <p:nvSpPr>
          <p:cNvPr id="18436" name="Rectangle 4">
            <a:extLst>
              <a:ext uri="{FF2B5EF4-FFF2-40B4-BE49-F238E27FC236}">
                <a16:creationId xmlns:a16="http://schemas.microsoft.com/office/drawing/2014/main" id="{B6D06247-A074-4CBA-8D50-075372E3A739}"/>
              </a:ext>
            </a:extLst>
          </p:cNvPr>
          <p:cNvSpPr>
            <a:spLocks noGrp="1" noChangeArrowheads="1"/>
          </p:cNvSpPr>
          <p:nvPr>
            <p:ph type="body" idx="1"/>
          </p:nvPr>
        </p:nvSpPr>
        <p:spPr>
          <a:xfrm>
            <a:off x="1828800" y="1066800"/>
            <a:ext cx="8534400" cy="5486400"/>
          </a:xfrm>
          <a:ln>
            <a:solidFill>
              <a:schemeClr val="accent1"/>
            </a:solidFill>
          </a:ln>
        </p:spPr>
        <p:txBody>
          <a:bodyPr/>
          <a:lstStyle/>
          <a:p>
            <a:pPr eaLnBrk="1" hangingPunct="1">
              <a:lnSpc>
                <a:spcPct val="90000"/>
              </a:lnSpc>
              <a:buFontTx/>
              <a:buNone/>
              <a:defRPr/>
            </a:pPr>
            <a:r>
              <a:rPr lang="en-US" sz="2800" b="1" dirty="0">
                <a:solidFill>
                  <a:srgbClr val="FFFF00"/>
                </a:solidFill>
                <a:effectLst>
                  <a:outerShdw blurRad="38100" dist="38100" dir="2700000" algn="tl">
                    <a:srgbClr val="C0C0C0"/>
                  </a:outerShdw>
                </a:effectLst>
              </a:rPr>
              <a:t>    “</a:t>
            </a:r>
            <a:r>
              <a:rPr lang="en-US" sz="2800" b="1" dirty="0" err="1">
                <a:solidFill>
                  <a:srgbClr val="FFFF00"/>
                </a:solidFill>
                <a:effectLst>
                  <a:outerShdw blurRad="38100" dist="38100" dir="2700000" algn="tl">
                    <a:srgbClr val="C0C0C0"/>
                  </a:outerShdw>
                </a:effectLst>
              </a:rPr>
              <a:t>Amillennialists</a:t>
            </a:r>
            <a:r>
              <a:rPr lang="en-US" sz="2800" b="1" dirty="0">
                <a:solidFill>
                  <a:srgbClr val="FFFF00"/>
                </a:solidFill>
                <a:effectLst>
                  <a:outerShdw blurRad="38100" dist="38100" dir="2700000" algn="tl">
                    <a:srgbClr val="C0C0C0"/>
                  </a:outerShdw>
                </a:effectLst>
              </a:rPr>
              <a:t> believe that the kingdom of God was founded by Christ at the time of his sojourn on earth,  is operative in history now and is destined to be revealed in its fullness in the life to come. They understand the kingdom of God to be the reign of God dynamically active in human history through Jesus Christ.  Its purpose is to redeem God’s people from  sin and from demonic powers,  and finally to establish the new heavens and the new earth.  The kingdom of God means nothing less than God’s reign in Christ over his entire created universe.  </a:t>
            </a:r>
            <a:r>
              <a:rPr lang="en-US" sz="2800" b="1" dirty="0">
                <a:solidFill>
                  <a:srgbClr val="FFC000"/>
                </a:solidFill>
                <a:effectLst>
                  <a:outerShdw blurRad="38100" dist="38100" dir="2700000" algn="tl">
                    <a:srgbClr val="C0C0C0"/>
                  </a:outerShdw>
                </a:effectLst>
              </a:rPr>
              <a:t>The kingdom of God is therefore both a present reality and a future hope.”</a:t>
            </a:r>
            <a:endParaRPr lang="en-US" sz="2800" dirty="0">
              <a:solidFill>
                <a:srgbClr val="FFC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02114" name="Rectangle 2"/>
          <p:cNvSpPr>
            <a:spLocks noChangeArrowheads="1"/>
          </p:cNvSpPr>
          <p:nvPr/>
        </p:nvSpPr>
        <p:spPr bwMode="auto">
          <a:xfrm>
            <a:off x="6057900" y="1057276"/>
            <a:ext cx="4457700" cy="944563"/>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TERTULLIAN</a:t>
            </a:r>
          </a:p>
        </p:txBody>
      </p:sp>
      <p:sp>
        <p:nvSpPr>
          <p:cNvPr id="3802115" name="Rectangle 3"/>
          <p:cNvSpPr>
            <a:spLocks noChangeArrowheads="1"/>
          </p:cNvSpPr>
          <p:nvPr/>
        </p:nvSpPr>
        <p:spPr bwMode="auto">
          <a:xfrm>
            <a:off x="1600200" y="1057276"/>
            <a:ext cx="4457700" cy="944563"/>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FUTURE</a:t>
            </a:r>
          </a:p>
        </p:txBody>
      </p:sp>
      <p:sp>
        <p:nvSpPr>
          <p:cNvPr id="3802116" name="Rectangle 4"/>
          <p:cNvSpPr>
            <a:spLocks noChangeArrowheads="1"/>
          </p:cNvSpPr>
          <p:nvPr/>
        </p:nvSpPr>
        <p:spPr bwMode="auto">
          <a:xfrm>
            <a:off x="6057900" y="5811838"/>
            <a:ext cx="4457700" cy="944562"/>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ANA-BAPTIST</a:t>
            </a:r>
          </a:p>
        </p:txBody>
      </p:sp>
      <p:sp>
        <p:nvSpPr>
          <p:cNvPr id="3802117" name="Rectangle 5"/>
          <p:cNvSpPr>
            <a:spLocks noChangeArrowheads="1"/>
          </p:cNvSpPr>
          <p:nvPr/>
        </p:nvSpPr>
        <p:spPr bwMode="auto">
          <a:xfrm>
            <a:off x="1600200" y="5811838"/>
            <a:ext cx="4457700" cy="944562"/>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UTOPIAN </a:t>
            </a:r>
          </a:p>
        </p:txBody>
      </p:sp>
      <p:sp>
        <p:nvSpPr>
          <p:cNvPr id="3802118" name="Rectangle 6"/>
          <p:cNvSpPr>
            <a:spLocks noChangeArrowheads="1"/>
          </p:cNvSpPr>
          <p:nvPr/>
        </p:nvSpPr>
        <p:spPr bwMode="auto">
          <a:xfrm>
            <a:off x="6057900" y="4906964"/>
            <a:ext cx="4457700" cy="904875"/>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CALVIN</a:t>
            </a:r>
          </a:p>
        </p:txBody>
      </p:sp>
      <p:sp>
        <p:nvSpPr>
          <p:cNvPr id="3802119" name="Rectangle 7"/>
          <p:cNvSpPr>
            <a:spLocks noChangeArrowheads="1"/>
          </p:cNvSpPr>
          <p:nvPr/>
        </p:nvSpPr>
        <p:spPr bwMode="auto">
          <a:xfrm>
            <a:off x="1600200" y="4906964"/>
            <a:ext cx="4457700" cy="904875"/>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THEOCRATIC</a:t>
            </a:r>
          </a:p>
        </p:txBody>
      </p:sp>
      <p:sp>
        <p:nvSpPr>
          <p:cNvPr id="3802120" name="Rectangle 8"/>
          <p:cNvSpPr>
            <a:spLocks noChangeArrowheads="1"/>
          </p:cNvSpPr>
          <p:nvPr/>
        </p:nvSpPr>
        <p:spPr bwMode="auto">
          <a:xfrm>
            <a:off x="6057900" y="3984625"/>
            <a:ext cx="4457700" cy="922338"/>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MONASTIC</a:t>
            </a:r>
          </a:p>
        </p:txBody>
      </p:sp>
      <p:sp>
        <p:nvSpPr>
          <p:cNvPr id="3802121" name="Rectangle 9"/>
          <p:cNvSpPr>
            <a:spLocks noChangeArrowheads="1"/>
          </p:cNvSpPr>
          <p:nvPr/>
        </p:nvSpPr>
        <p:spPr bwMode="auto">
          <a:xfrm>
            <a:off x="1600200" y="3984625"/>
            <a:ext cx="4457700" cy="922338"/>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COUNTER-SYSTEM</a:t>
            </a:r>
          </a:p>
        </p:txBody>
      </p:sp>
      <p:sp>
        <p:nvSpPr>
          <p:cNvPr id="3802122" name="Rectangle 10"/>
          <p:cNvSpPr>
            <a:spLocks noChangeArrowheads="1"/>
          </p:cNvSpPr>
          <p:nvPr/>
        </p:nvSpPr>
        <p:spPr bwMode="auto">
          <a:xfrm>
            <a:off x="6057900" y="3078163"/>
            <a:ext cx="4457700" cy="906462"/>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AUGUSTINE</a:t>
            </a:r>
          </a:p>
        </p:txBody>
      </p:sp>
      <p:sp>
        <p:nvSpPr>
          <p:cNvPr id="3802123" name="Rectangle 11"/>
          <p:cNvSpPr>
            <a:spLocks noChangeArrowheads="1"/>
          </p:cNvSpPr>
          <p:nvPr/>
        </p:nvSpPr>
        <p:spPr bwMode="auto">
          <a:xfrm>
            <a:off x="1600200" y="3078163"/>
            <a:ext cx="4457700" cy="906462"/>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omic Sans MS" pitchFamily="66" charset="0"/>
                <a:ea typeface="+mn-ea"/>
                <a:cs typeface="+mn-cs"/>
              </a:rPr>
              <a:t>INSTITUTIONAL</a:t>
            </a:r>
          </a:p>
        </p:txBody>
      </p:sp>
      <p:sp>
        <p:nvSpPr>
          <p:cNvPr id="3802124" name="Rectangle 12"/>
          <p:cNvSpPr>
            <a:spLocks noChangeArrowheads="1"/>
          </p:cNvSpPr>
          <p:nvPr/>
        </p:nvSpPr>
        <p:spPr bwMode="auto">
          <a:xfrm>
            <a:off x="6057900" y="2001839"/>
            <a:ext cx="4457700" cy="1076325"/>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ORIGEN</a:t>
            </a:r>
          </a:p>
        </p:txBody>
      </p:sp>
      <p:sp>
        <p:nvSpPr>
          <p:cNvPr id="3802125" name="Rectangle 13"/>
          <p:cNvSpPr>
            <a:spLocks noChangeArrowheads="1"/>
          </p:cNvSpPr>
          <p:nvPr/>
        </p:nvSpPr>
        <p:spPr bwMode="auto">
          <a:xfrm>
            <a:off x="1600200" y="2001839"/>
            <a:ext cx="4457700" cy="1076325"/>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INTERIOR</a:t>
            </a:r>
          </a:p>
        </p:txBody>
      </p:sp>
      <p:sp>
        <p:nvSpPr>
          <p:cNvPr id="3802126" name="Rectangle 14"/>
          <p:cNvSpPr>
            <a:spLocks noChangeArrowheads="1"/>
          </p:cNvSpPr>
          <p:nvPr/>
        </p:nvSpPr>
        <p:spPr bwMode="auto">
          <a:xfrm>
            <a:off x="6057900" y="152401"/>
            <a:ext cx="4457700" cy="904875"/>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mn-cs"/>
              </a:rPr>
              <a:t>Historical Heritage</a:t>
            </a:r>
          </a:p>
        </p:txBody>
      </p:sp>
      <p:sp>
        <p:nvSpPr>
          <p:cNvPr id="3802127" name="Rectangle 15"/>
          <p:cNvSpPr>
            <a:spLocks noChangeArrowheads="1"/>
          </p:cNvSpPr>
          <p:nvPr/>
        </p:nvSpPr>
        <p:spPr bwMode="auto">
          <a:xfrm>
            <a:off x="1600200" y="152401"/>
            <a:ext cx="4457700" cy="904875"/>
          </a:xfrm>
          <a:prstGeom prst="rect">
            <a:avLst/>
          </a:prstGeom>
          <a:solidFill>
            <a:srgbClr val="FBFF0E"/>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mn-cs"/>
              </a:rPr>
              <a:t>Kingdom Models</a:t>
            </a:r>
          </a:p>
        </p:txBody>
      </p:sp>
      <p:sp>
        <p:nvSpPr>
          <p:cNvPr id="3802128" name="Line 16"/>
          <p:cNvSpPr>
            <a:spLocks noChangeShapeType="1"/>
          </p:cNvSpPr>
          <p:nvPr/>
        </p:nvSpPr>
        <p:spPr bwMode="auto">
          <a:xfrm>
            <a:off x="1600200" y="152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29" name="Line 17"/>
          <p:cNvSpPr>
            <a:spLocks noChangeShapeType="1"/>
          </p:cNvSpPr>
          <p:nvPr/>
        </p:nvSpPr>
        <p:spPr bwMode="auto">
          <a:xfrm>
            <a:off x="1600200" y="200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30" name="Line 18"/>
          <p:cNvSpPr>
            <a:spLocks noChangeShapeType="1"/>
          </p:cNvSpPr>
          <p:nvPr/>
        </p:nvSpPr>
        <p:spPr bwMode="auto">
          <a:xfrm>
            <a:off x="1600200" y="30781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31" name="Line 19"/>
          <p:cNvSpPr>
            <a:spLocks noChangeShapeType="1"/>
          </p:cNvSpPr>
          <p:nvPr/>
        </p:nvSpPr>
        <p:spPr bwMode="auto">
          <a:xfrm>
            <a:off x="1600200" y="398462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32" name="Line 20"/>
          <p:cNvSpPr>
            <a:spLocks noChangeShapeType="1"/>
          </p:cNvSpPr>
          <p:nvPr/>
        </p:nvSpPr>
        <p:spPr bwMode="auto">
          <a:xfrm>
            <a:off x="1600200" y="49069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33" name="Line 21"/>
          <p:cNvSpPr>
            <a:spLocks noChangeShapeType="1"/>
          </p:cNvSpPr>
          <p:nvPr/>
        </p:nvSpPr>
        <p:spPr bwMode="auto">
          <a:xfrm>
            <a:off x="1600200" y="6756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34" name="Line 22"/>
          <p:cNvSpPr>
            <a:spLocks noChangeShapeType="1"/>
          </p:cNvSpPr>
          <p:nvPr/>
        </p:nvSpPr>
        <p:spPr bwMode="auto">
          <a:xfrm>
            <a:off x="16002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35" name="Line 23"/>
          <p:cNvSpPr>
            <a:spLocks noChangeShapeType="1"/>
          </p:cNvSpPr>
          <p:nvPr/>
        </p:nvSpPr>
        <p:spPr bwMode="auto">
          <a:xfrm>
            <a:off x="6057900" y="152400"/>
            <a:ext cx="0" cy="660400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36" name="Line 24"/>
          <p:cNvSpPr>
            <a:spLocks noChangeShapeType="1"/>
          </p:cNvSpPr>
          <p:nvPr/>
        </p:nvSpPr>
        <p:spPr bwMode="auto">
          <a:xfrm>
            <a:off x="105156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37" name="Line 25"/>
          <p:cNvSpPr>
            <a:spLocks noChangeShapeType="1"/>
          </p:cNvSpPr>
          <p:nvPr/>
        </p:nvSpPr>
        <p:spPr bwMode="auto">
          <a:xfrm>
            <a:off x="1600200" y="581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38" name="Line 26"/>
          <p:cNvSpPr>
            <a:spLocks noChangeShapeType="1"/>
          </p:cNvSpPr>
          <p:nvPr/>
        </p:nvSpPr>
        <p:spPr bwMode="auto">
          <a:xfrm>
            <a:off x="1600200" y="105727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27" name="Rectangle 26"/>
          <p:cNvSpPr/>
          <p:nvPr/>
        </p:nvSpPr>
        <p:spPr>
          <a:xfrm>
            <a:off x="1752601" y="2133601"/>
            <a:ext cx="8686799" cy="3785652"/>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rPr>
              <a:t>EXEGETICAL ERROR: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rPr>
              <a:t>REVERSING ORDER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rPr>
              <a:t>TYPE &amp; ANTITYPE </a:t>
            </a:r>
          </a:p>
        </p:txBody>
      </p:sp>
    </p:spTree>
    <p:extLst>
      <p:ext uri="{BB962C8B-B14F-4D97-AF65-F5344CB8AC3E}">
        <p14:creationId xmlns:p14="http://schemas.microsoft.com/office/powerpoint/2010/main" val="233167689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802115"/>
                                        </p:tgtEl>
                                        <p:attrNameLst>
                                          <p:attrName>style.visibility</p:attrName>
                                        </p:attrNameLst>
                                      </p:cBhvr>
                                      <p:to>
                                        <p:strVal val="visible"/>
                                      </p:to>
                                    </p:set>
                                    <p:anim calcmode="lin" valueType="num">
                                      <p:cBhvr>
                                        <p:cTn id="7" dur="1000" fill="hold"/>
                                        <p:tgtEl>
                                          <p:spTgt spid="3802115"/>
                                        </p:tgtEl>
                                        <p:attrNameLst>
                                          <p:attrName>ppt_w</p:attrName>
                                        </p:attrNameLst>
                                      </p:cBhvr>
                                      <p:tavLst>
                                        <p:tav tm="0">
                                          <p:val>
                                            <p:fltVal val="0"/>
                                          </p:val>
                                        </p:tav>
                                        <p:tav tm="100000">
                                          <p:val>
                                            <p:strVal val="#ppt_w"/>
                                          </p:val>
                                        </p:tav>
                                      </p:tavLst>
                                    </p:anim>
                                    <p:anim calcmode="lin" valueType="num">
                                      <p:cBhvr>
                                        <p:cTn id="8" dur="1000" fill="hold"/>
                                        <p:tgtEl>
                                          <p:spTgt spid="3802115"/>
                                        </p:tgtEl>
                                        <p:attrNameLst>
                                          <p:attrName>ppt_h</p:attrName>
                                        </p:attrNameLst>
                                      </p:cBhvr>
                                      <p:tavLst>
                                        <p:tav tm="0">
                                          <p:val>
                                            <p:fltVal val="0"/>
                                          </p:val>
                                        </p:tav>
                                        <p:tav tm="100000">
                                          <p:val>
                                            <p:strVal val="#ppt_h"/>
                                          </p:val>
                                        </p:tav>
                                      </p:tavLst>
                                    </p:anim>
                                    <p:anim calcmode="lin" valueType="num">
                                      <p:cBhvr>
                                        <p:cTn id="9" dur="1000" fill="hold"/>
                                        <p:tgtEl>
                                          <p:spTgt spid="38021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8021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802114"/>
                                        </p:tgtEl>
                                        <p:attrNameLst>
                                          <p:attrName>style.visibility</p:attrName>
                                        </p:attrNameLst>
                                      </p:cBhvr>
                                      <p:to>
                                        <p:strVal val="visible"/>
                                      </p:to>
                                    </p:set>
                                    <p:anim calcmode="lin" valueType="num">
                                      <p:cBhvr>
                                        <p:cTn id="15" dur="1000" fill="hold"/>
                                        <p:tgtEl>
                                          <p:spTgt spid="3802114"/>
                                        </p:tgtEl>
                                        <p:attrNameLst>
                                          <p:attrName>ppt_w</p:attrName>
                                        </p:attrNameLst>
                                      </p:cBhvr>
                                      <p:tavLst>
                                        <p:tav tm="0">
                                          <p:val>
                                            <p:fltVal val="0"/>
                                          </p:val>
                                        </p:tav>
                                        <p:tav tm="100000">
                                          <p:val>
                                            <p:strVal val="#ppt_w"/>
                                          </p:val>
                                        </p:tav>
                                      </p:tavLst>
                                    </p:anim>
                                    <p:anim calcmode="lin" valueType="num">
                                      <p:cBhvr>
                                        <p:cTn id="16" dur="1000" fill="hold"/>
                                        <p:tgtEl>
                                          <p:spTgt spid="3802114"/>
                                        </p:tgtEl>
                                        <p:attrNameLst>
                                          <p:attrName>ppt_h</p:attrName>
                                        </p:attrNameLst>
                                      </p:cBhvr>
                                      <p:tavLst>
                                        <p:tav tm="0">
                                          <p:val>
                                            <p:fltVal val="0"/>
                                          </p:val>
                                        </p:tav>
                                        <p:tav tm="100000">
                                          <p:val>
                                            <p:strVal val="#ppt_h"/>
                                          </p:val>
                                        </p:tav>
                                      </p:tavLst>
                                    </p:anim>
                                    <p:anim calcmode="lin" valueType="num">
                                      <p:cBhvr>
                                        <p:cTn id="17" dur="1000" fill="hold"/>
                                        <p:tgtEl>
                                          <p:spTgt spid="380211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8021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802125"/>
                                        </p:tgtEl>
                                        <p:attrNameLst>
                                          <p:attrName>style.visibility</p:attrName>
                                        </p:attrNameLst>
                                      </p:cBhvr>
                                      <p:to>
                                        <p:strVal val="visible"/>
                                      </p:to>
                                    </p:set>
                                    <p:anim calcmode="lin" valueType="num">
                                      <p:cBhvr>
                                        <p:cTn id="23" dur="1000" fill="hold"/>
                                        <p:tgtEl>
                                          <p:spTgt spid="3802125"/>
                                        </p:tgtEl>
                                        <p:attrNameLst>
                                          <p:attrName>ppt_w</p:attrName>
                                        </p:attrNameLst>
                                      </p:cBhvr>
                                      <p:tavLst>
                                        <p:tav tm="0">
                                          <p:val>
                                            <p:fltVal val="0"/>
                                          </p:val>
                                        </p:tav>
                                        <p:tav tm="100000">
                                          <p:val>
                                            <p:strVal val="#ppt_w"/>
                                          </p:val>
                                        </p:tav>
                                      </p:tavLst>
                                    </p:anim>
                                    <p:anim calcmode="lin" valueType="num">
                                      <p:cBhvr>
                                        <p:cTn id="24" dur="1000" fill="hold"/>
                                        <p:tgtEl>
                                          <p:spTgt spid="3802125"/>
                                        </p:tgtEl>
                                        <p:attrNameLst>
                                          <p:attrName>ppt_h</p:attrName>
                                        </p:attrNameLst>
                                      </p:cBhvr>
                                      <p:tavLst>
                                        <p:tav tm="0">
                                          <p:val>
                                            <p:fltVal val="0"/>
                                          </p:val>
                                        </p:tav>
                                        <p:tav tm="100000">
                                          <p:val>
                                            <p:strVal val="#ppt_h"/>
                                          </p:val>
                                        </p:tav>
                                      </p:tavLst>
                                    </p:anim>
                                    <p:anim calcmode="lin" valueType="num">
                                      <p:cBhvr>
                                        <p:cTn id="25" dur="1000" fill="hold"/>
                                        <p:tgtEl>
                                          <p:spTgt spid="380212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8021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802124"/>
                                        </p:tgtEl>
                                        <p:attrNameLst>
                                          <p:attrName>style.visibility</p:attrName>
                                        </p:attrNameLst>
                                      </p:cBhvr>
                                      <p:to>
                                        <p:strVal val="visible"/>
                                      </p:to>
                                    </p:set>
                                    <p:anim calcmode="lin" valueType="num">
                                      <p:cBhvr>
                                        <p:cTn id="31" dur="1000" fill="hold"/>
                                        <p:tgtEl>
                                          <p:spTgt spid="3802124"/>
                                        </p:tgtEl>
                                        <p:attrNameLst>
                                          <p:attrName>ppt_w</p:attrName>
                                        </p:attrNameLst>
                                      </p:cBhvr>
                                      <p:tavLst>
                                        <p:tav tm="0">
                                          <p:val>
                                            <p:fltVal val="0"/>
                                          </p:val>
                                        </p:tav>
                                        <p:tav tm="100000">
                                          <p:val>
                                            <p:strVal val="#ppt_w"/>
                                          </p:val>
                                        </p:tav>
                                      </p:tavLst>
                                    </p:anim>
                                    <p:anim calcmode="lin" valueType="num">
                                      <p:cBhvr>
                                        <p:cTn id="32" dur="1000" fill="hold"/>
                                        <p:tgtEl>
                                          <p:spTgt spid="3802124"/>
                                        </p:tgtEl>
                                        <p:attrNameLst>
                                          <p:attrName>ppt_h</p:attrName>
                                        </p:attrNameLst>
                                      </p:cBhvr>
                                      <p:tavLst>
                                        <p:tav tm="0">
                                          <p:val>
                                            <p:fltVal val="0"/>
                                          </p:val>
                                        </p:tav>
                                        <p:tav tm="100000">
                                          <p:val>
                                            <p:strVal val="#ppt_h"/>
                                          </p:val>
                                        </p:tav>
                                      </p:tavLst>
                                    </p:anim>
                                    <p:anim calcmode="lin" valueType="num">
                                      <p:cBhvr>
                                        <p:cTn id="33" dur="1000" fill="hold"/>
                                        <p:tgtEl>
                                          <p:spTgt spid="3802124"/>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8021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802123"/>
                                        </p:tgtEl>
                                        <p:attrNameLst>
                                          <p:attrName>style.visibility</p:attrName>
                                        </p:attrNameLst>
                                      </p:cBhvr>
                                      <p:to>
                                        <p:strVal val="visible"/>
                                      </p:to>
                                    </p:set>
                                    <p:anim calcmode="lin" valueType="num">
                                      <p:cBhvr>
                                        <p:cTn id="39" dur="1000" fill="hold"/>
                                        <p:tgtEl>
                                          <p:spTgt spid="3802123"/>
                                        </p:tgtEl>
                                        <p:attrNameLst>
                                          <p:attrName>ppt_w</p:attrName>
                                        </p:attrNameLst>
                                      </p:cBhvr>
                                      <p:tavLst>
                                        <p:tav tm="0">
                                          <p:val>
                                            <p:fltVal val="0"/>
                                          </p:val>
                                        </p:tav>
                                        <p:tav tm="100000">
                                          <p:val>
                                            <p:strVal val="#ppt_w"/>
                                          </p:val>
                                        </p:tav>
                                      </p:tavLst>
                                    </p:anim>
                                    <p:anim calcmode="lin" valueType="num">
                                      <p:cBhvr>
                                        <p:cTn id="40" dur="1000" fill="hold"/>
                                        <p:tgtEl>
                                          <p:spTgt spid="3802123"/>
                                        </p:tgtEl>
                                        <p:attrNameLst>
                                          <p:attrName>ppt_h</p:attrName>
                                        </p:attrNameLst>
                                      </p:cBhvr>
                                      <p:tavLst>
                                        <p:tav tm="0">
                                          <p:val>
                                            <p:fltVal val="0"/>
                                          </p:val>
                                        </p:tav>
                                        <p:tav tm="100000">
                                          <p:val>
                                            <p:strVal val="#ppt_h"/>
                                          </p:val>
                                        </p:tav>
                                      </p:tavLst>
                                    </p:anim>
                                    <p:anim calcmode="lin" valueType="num">
                                      <p:cBhvr>
                                        <p:cTn id="41" dur="1000" fill="hold"/>
                                        <p:tgtEl>
                                          <p:spTgt spid="3802123"/>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8021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802122"/>
                                        </p:tgtEl>
                                        <p:attrNameLst>
                                          <p:attrName>style.visibility</p:attrName>
                                        </p:attrNameLst>
                                      </p:cBhvr>
                                      <p:to>
                                        <p:strVal val="visible"/>
                                      </p:to>
                                    </p:set>
                                    <p:anim calcmode="lin" valueType="num">
                                      <p:cBhvr>
                                        <p:cTn id="47" dur="1000" fill="hold"/>
                                        <p:tgtEl>
                                          <p:spTgt spid="3802122"/>
                                        </p:tgtEl>
                                        <p:attrNameLst>
                                          <p:attrName>ppt_w</p:attrName>
                                        </p:attrNameLst>
                                      </p:cBhvr>
                                      <p:tavLst>
                                        <p:tav tm="0">
                                          <p:val>
                                            <p:fltVal val="0"/>
                                          </p:val>
                                        </p:tav>
                                        <p:tav tm="100000">
                                          <p:val>
                                            <p:strVal val="#ppt_w"/>
                                          </p:val>
                                        </p:tav>
                                      </p:tavLst>
                                    </p:anim>
                                    <p:anim calcmode="lin" valueType="num">
                                      <p:cBhvr>
                                        <p:cTn id="48" dur="1000" fill="hold"/>
                                        <p:tgtEl>
                                          <p:spTgt spid="3802122"/>
                                        </p:tgtEl>
                                        <p:attrNameLst>
                                          <p:attrName>ppt_h</p:attrName>
                                        </p:attrNameLst>
                                      </p:cBhvr>
                                      <p:tavLst>
                                        <p:tav tm="0">
                                          <p:val>
                                            <p:fltVal val="0"/>
                                          </p:val>
                                        </p:tav>
                                        <p:tav tm="100000">
                                          <p:val>
                                            <p:strVal val="#ppt_h"/>
                                          </p:val>
                                        </p:tav>
                                      </p:tavLst>
                                    </p:anim>
                                    <p:anim calcmode="lin" valueType="num">
                                      <p:cBhvr>
                                        <p:cTn id="49" dur="1000" fill="hold"/>
                                        <p:tgtEl>
                                          <p:spTgt spid="380212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8021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802121"/>
                                        </p:tgtEl>
                                        <p:attrNameLst>
                                          <p:attrName>style.visibility</p:attrName>
                                        </p:attrNameLst>
                                      </p:cBhvr>
                                      <p:to>
                                        <p:strVal val="visible"/>
                                      </p:to>
                                    </p:set>
                                    <p:anim calcmode="lin" valueType="num">
                                      <p:cBhvr>
                                        <p:cTn id="55" dur="1000" fill="hold"/>
                                        <p:tgtEl>
                                          <p:spTgt spid="3802121"/>
                                        </p:tgtEl>
                                        <p:attrNameLst>
                                          <p:attrName>ppt_w</p:attrName>
                                        </p:attrNameLst>
                                      </p:cBhvr>
                                      <p:tavLst>
                                        <p:tav tm="0">
                                          <p:val>
                                            <p:fltVal val="0"/>
                                          </p:val>
                                        </p:tav>
                                        <p:tav tm="100000">
                                          <p:val>
                                            <p:strVal val="#ppt_w"/>
                                          </p:val>
                                        </p:tav>
                                      </p:tavLst>
                                    </p:anim>
                                    <p:anim calcmode="lin" valueType="num">
                                      <p:cBhvr>
                                        <p:cTn id="56" dur="1000" fill="hold"/>
                                        <p:tgtEl>
                                          <p:spTgt spid="3802121"/>
                                        </p:tgtEl>
                                        <p:attrNameLst>
                                          <p:attrName>ppt_h</p:attrName>
                                        </p:attrNameLst>
                                      </p:cBhvr>
                                      <p:tavLst>
                                        <p:tav tm="0">
                                          <p:val>
                                            <p:fltVal val="0"/>
                                          </p:val>
                                        </p:tav>
                                        <p:tav tm="100000">
                                          <p:val>
                                            <p:strVal val="#ppt_h"/>
                                          </p:val>
                                        </p:tav>
                                      </p:tavLst>
                                    </p:anim>
                                    <p:anim calcmode="lin" valueType="num">
                                      <p:cBhvr>
                                        <p:cTn id="57" dur="1000" fill="hold"/>
                                        <p:tgtEl>
                                          <p:spTgt spid="3802121"/>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8021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802120"/>
                                        </p:tgtEl>
                                        <p:attrNameLst>
                                          <p:attrName>style.visibility</p:attrName>
                                        </p:attrNameLst>
                                      </p:cBhvr>
                                      <p:to>
                                        <p:strVal val="visible"/>
                                      </p:to>
                                    </p:set>
                                    <p:anim calcmode="lin" valueType="num">
                                      <p:cBhvr>
                                        <p:cTn id="63" dur="1000" fill="hold"/>
                                        <p:tgtEl>
                                          <p:spTgt spid="3802120"/>
                                        </p:tgtEl>
                                        <p:attrNameLst>
                                          <p:attrName>ppt_w</p:attrName>
                                        </p:attrNameLst>
                                      </p:cBhvr>
                                      <p:tavLst>
                                        <p:tav tm="0">
                                          <p:val>
                                            <p:fltVal val="0"/>
                                          </p:val>
                                        </p:tav>
                                        <p:tav tm="100000">
                                          <p:val>
                                            <p:strVal val="#ppt_w"/>
                                          </p:val>
                                        </p:tav>
                                      </p:tavLst>
                                    </p:anim>
                                    <p:anim calcmode="lin" valueType="num">
                                      <p:cBhvr>
                                        <p:cTn id="64" dur="1000" fill="hold"/>
                                        <p:tgtEl>
                                          <p:spTgt spid="3802120"/>
                                        </p:tgtEl>
                                        <p:attrNameLst>
                                          <p:attrName>ppt_h</p:attrName>
                                        </p:attrNameLst>
                                      </p:cBhvr>
                                      <p:tavLst>
                                        <p:tav tm="0">
                                          <p:val>
                                            <p:fltVal val="0"/>
                                          </p:val>
                                        </p:tav>
                                        <p:tav tm="100000">
                                          <p:val>
                                            <p:strVal val="#ppt_h"/>
                                          </p:val>
                                        </p:tav>
                                      </p:tavLst>
                                    </p:anim>
                                    <p:anim calcmode="lin" valueType="num">
                                      <p:cBhvr>
                                        <p:cTn id="65" dur="1000" fill="hold"/>
                                        <p:tgtEl>
                                          <p:spTgt spid="3802120"/>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8021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802119"/>
                                        </p:tgtEl>
                                        <p:attrNameLst>
                                          <p:attrName>style.visibility</p:attrName>
                                        </p:attrNameLst>
                                      </p:cBhvr>
                                      <p:to>
                                        <p:strVal val="visible"/>
                                      </p:to>
                                    </p:set>
                                    <p:anim calcmode="lin" valueType="num">
                                      <p:cBhvr>
                                        <p:cTn id="71" dur="1000" fill="hold"/>
                                        <p:tgtEl>
                                          <p:spTgt spid="3802119"/>
                                        </p:tgtEl>
                                        <p:attrNameLst>
                                          <p:attrName>ppt_w</p:attrName>
                                        </p:attrNameLst>
                                      </p:cBhvr>
                                      <p:tavLst>
                                        <p:tav tm="0">
                                          <p:val>
                                            <p:fltVal val="0"/>
                                          </p:val>
                                        </p:tav>
                                        <p:tav tm="100000">
                                          <p:val>
                                            <p:strVal val="#ppt_w"/>
                                          </p:val>
                                        </p:tav>
                                      </p:tavLst>
                                    </p:anim>
                                    <p:anim calcmode="lin" valueType="num">
                                      <p:cBhvr>
                                        <p:cTn id="72" dur="1000" fill="hold"/>
                                        <p:tgtEl>
                                          <p:spTgt spid="3802119"/>
                                        </p:tgtEl>
                                        <p:attrNameLst>
                                          <p:attrName>ppt_h</p:attrName>
                                        </p:attrNameLst>
                                      </p:cBhvr>
                                      <p:tavLst>
                                        <p:tav tm="0">
                                          <p:val>
                                            <p:fltVal val="0"/>
                                          </p:val>
                                        </p:tav>
                                        <p:tav tm="100000">
                                          <p:val>
                                            <p:strVal val="#ppt_h"/>
                                          </p:val>
                                        </p:tav>
                                      </p:tavLst>
                                    </p:anim>
                                    <p:anim calcmode="lin" valueType="num">
                                      <p:cBhvr>
                                        <p:cTn id="73" dur="1000" fill="hold"/>
                                        <p:tgtEl>
                                          <p:spTgt spid="3802119"/>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8021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3802118"/>
                                        </p:tgtEl>
                                        <p:attrNameLst>
                                          <p:attrName>style.visibility</p:attrName>
                                        </p:attrNameLst>
                                      </p:cBhvr>
                                      <p:to>
                                        <p:strVal val="visible"/>
                                      </p:to>
                                    </p:set>
                                    <p:anim calcmode="lin" valueType="num">
                                      <p:cBhvr>
                                        <p:cTn id="79" dur="1000" fill="hold"/>
                                        <p:tgtEl>
                                          <p:spTgt spid="3802118"/>
                                        </p:tgtEl>
                                        <p:attrNameLst>
                                          <p:attrName>ppt_w</p:attrName>
                                        </p:attrNameLst>
                                      </p:cBhvr>
                                      <p:tavLst>
                                        <p:tav tm="0">
                                          <p:val>
                                            <p:fltVal val="0"/>
                                          </p:val>
                                        </p:tav>
                                        <p:tav tm="100000">
                                          <p:val>
                                            <p:strVal val="#ppt_w"/>
                                          </p:val>
                                        </p:tav>
                                      </p:tavLst>
                                    </p:anim>
                                    <p:anim calcmode="lin" valueType="num">
                                      <p:cBhvr>
                                        <p:cTn id="80" dur="1000" fill="hold"/>
                                        <p:tgtEl>
                                          <p:spTgt spid="3802118"/>
                                        </p:tgtEl>
                                        <p:attrNameLst>
                                          <p:attrName>ppt_h</p:attrName>
                                        </p:attrNameLst>
                                      </p:cBhvr>
                                      <p:tavLst>
                                        <p:tav tm="0">
                                          <p:val>
                                            <p:fltVal val="0"/>
                                          </p:val>
                                        </p:tav>
                                        <p:tav tm="100000">
                                          <p:val>
                                            <p:strVal val="#ppt_h"/>
                                          </p:val>
                                        </p:tav>
                                      </p:tavLst>
                                    </p:anim>
                                    <p:anim calcmode="lin" valueType="num">
                                      <p:cBhvr>
                                        <p:cTn id="81" dur="1000" fill="hold"/>
                                        <p:tgtEl>
                                          <p:spTgt spid="3802118"/>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8021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p:stCondLst>
                        <p:cond delay="indefinite"/>
                      </p:stCondLst>
                      <p:childTnLst>
                        <p:par>
                          <p:cTn id="84" fill="hold">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3802117"/>
                                        </p:tgtEl>
                                        <p:attrNameLst>
                                          <p:attrName>style.visibility</p:attrName>
                                        </p:attrNameLst>
                                      </p:cBhvr>
                                      <p:to>
                                        <p:strVal val="visible"/>
                                      </p:to>
                                    </p:set>
                                    <p:anim calcmode="lin" valueType="num">
                                      <p:cBhvr>
                                        <p:cTn id="87" dur="1000" fill="hold"/>
                                        <p:tgtEl>
                                          <p:spTgt spid="3802117"/>
                                        </p:tgtEl>
                                        <p:attrNameLst>
                                          <p:attrName>ppt_w</p:attrName>
                                        </p:attrNameLst>
                                      </p:cBhvr>
                                      <p:tavLst>
                                        <p:tav tm="0">
                                          <p:val>
                                            <p:fltVal val="0"/>
                                          </p:val>
                                        </p:tav>
                                        <p:tav tm="100000">
                                          <p:val>
                                            <p:strVal val="#ppt_w"/>
                                          </p:val>
                                        </p:tav>
                                      </p:tavLst>
                                    </p:anim>
                                    <p:anim calcmode="lin" valueType="num">
                                      <p:cBhvr>
                                        <p:cTn id="88" dur="1000" fill="hold"/>
                                        <p:tgtEl>
                                          <p:spTgt spid="3802117"/>
                                        </p:tgtEl>
                                        <p:attrNameLst>
                                          <p:attrName>ppt_h</p:attrName>
                                        </p:attrNameLst>
                                      </p:cBhvr>
                                      <p:tavLst>
                                        <p:tav tm="0">
                                          <p:val>
                                            <p:fltVal val="0"/>
                                          </p:val>
                                        </p:tav>
                                        <p:tav tm="100000">
                                          <p:val>
                                            <p:strVal val="#ppt_h"/>
                                          </p:val>
                                        </p:tav>
                                      </p:tavLst>
                                    </p:anim>
                                    <p:anim calcmode="lin" valueType="num">
                                      <p:cBhvr>
                                        <p:cTn id="89" dur="1000" fill="hold"/>
                                        <p:tgtEl>
                                          <p:spTgt spid="3802117"/>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38021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p:stCondLst>
                        <p:cond delay="indefinite"/>
                      </p:stCondLst>
                      <p:childTnLst>
                        <p:par>
                          <p:cTn id="92" fill="hold">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3802116"/>
                                        </p:tgtEl>
                                        <p:attrNameLst>
                                          <p:attrName>style.visibility</p:attrName>
                                        </p:attrNameLst>
                                      </p:cBhvr>
                                      <p:to>
                                        <p:strVal val="visible"/>
                                      </p:to>
                                    </p:set>
                                    <p:anim calcmode="lin" valueType="num">
                                      <p:cBhvr>
                                        <p:cTn id="95" dur="1000" fill="hold"/>
                                        <p:tgtEl>
                                          <p:spTgt spid="3802116"/>
                                        </p:tgtEl>
                                        <p:attrNameLst>
                                          <p:attrName>ppt_w</p:attrName>
                                        </p:attrNameLst>
                                      </p:cBhvr>
                                      <p:tavLst>
                                        <p:tav tm="0">
                                          <p:val>
                                            <p:fltVal val="0"/>
                                          </p:val>
                                        </p:tav>
                                        <p:tav tm="100000">
                                          <p:val>
                                            <p:strVal val="#ppt_w"/>
                                          </p:val>
                                        </p:tav>
                                      </p:tavLst>
                                    </p:anim>
                                    <p:anim calcmode="lin" valueType="num">
                                      <p:cBhvr>
                                        <p:cTn id="96" dur="1000" fill="hold"/>
                                        <p:tgtEl>
                                          <p:spTgt spid="3802116"/>
                                        </p:tgtEl>
                                        <p:attrNameLst>
                                          <p:attrName>ppt_h</p:attrName>
                                        </p:attrNameLst>
                                      </p:cBhvr>
                                      <p:tavLst>
                                        <p:tav tm="0">
                                          <p:val>
                                            <p:fltVal val="0"/>
                                          </p:val>
                                        </p:tav>
                                        <p:tav tm="100000">
                                          <p:val>
                                            <p:strVal val="#ppt_h"/>
                                          </p:val>
                                        </p:tav>
                                      </p:tavLst>
                                    </p:anim>
                                    <p:anim calcmode="lin" valueType="num">
                                      <p:cBhvr>
                                        <p:cTn id="97" dur="1000" fill="hold"/>
                                        <p:tgtEl>
                                          <p:spTgt spid="3802116"/>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38021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9" fill="hold">
                      <p:stCondLst>
                        <p:cond delay="indefinite"/>
                      </p:stCondLst>
                      <p:childTnLst>
                        <p:par>
                          <p:cTn id="100" fill="hold">
                            <p:stCondLst>
                              <p:cond delay="0"/>
                            </p:stCondLst>
                            <p:childTnLst>
                              <p:par>
                                <p:cTn id="101" presetID="51" presetClass="entr" presetSubtype="0" fill="hold" grpId="0" nodeType="click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fade">
                                      <p:cBhvr>
                                        <p:cTn id="103" dur="770" decel="100000"/>
                                        <p:tgtEl>
                                          <p:spTgt spid="27"/>
                                        </p:tgtEl>
                                      </p:cBhvr>
                                    </p:animEffect>
                                    <p:animScale>
                                      <p:cBhvr>
                                        <p:cTn id="104" dur="770" decel="100000"/>
                                        <p:tgtEl>
                                          <p:spTgt spid="27"/>
                                        </p:tgtEl>
                                      </p:cBhvr>
                                      <p:from x="10000" y="10000"/>
                                      <p:to x="200000" y="450000"/>
                                    </p:animScale>
                                    <p:animScale>
                                      <p:cBhvr>
                                        <p:cTn id="105" dur="1230" accel="100000" fill="hold">
                                          <p:stCondLst>
                                            <p:cond delay="770"/>
                                          </p:stCondLst>
                                        </p:cTn>
                                        <p:tgtEl>
                                          <p:spTgt spid="27"/>
                                        </p:tgtEl>
                                      </p:cBhvr>
                                      <p:from x="200000" y="450000"/>
                                      <p:to x="100000" y="100000"/>
                                    </p:animScale>
                                    <p:set>
                                      <p:cBhvr>
                                        <p:cTn id="106" dur="770" fill="hold"/>
                                        <p:tgtEl>
                                          <p:spTgt spid="27"/>
                                        </p:tgtEl>
                                        <p:attrNameLst>
                                          <p:attrName>ppt_x</p:attrName>
                                        </p:attrNameLst>
                                      </p:cBhvr>
                                      <p:to>
                                        <p:strVal val="(0.5)"/>
                                      </p:to>
                                    </p:set>
                                    <p:anim from="(0.5)" to="(#ppt_x)" calcmode="lin" valueType="num">
                                      <p:cBhvr>
                                        <p:cTn id="107" dur="1230" accel="100000" fill="hold">
                                          <p:stCondLst>
                                            <p:cond delay="770"/>
                                          </p:stCondLst>
                                        </p:cTn>
                                        <p:tgtEl>
                                          <p:spTgt spid="27"/>
                                        </p:tgtEl>
                                        <p:attrNameLst>
                                          <p:attrName>ppt_x</p:attrName>
                                        </p:attrNameLst>
                                      </p:cBhvr>
                                    </p:anim>
                                    <p:set>
                                      <p:cBhvr>
                                        <p:cTn id="108" dur="770" fill="hold"/>
                                        <p:tgtEl>
                                          <p:spTgt spid="27"/>
                                        </p:tgtEl>
                                        <p:attrNameLst>
                                          <p:attrName>ppt_y</p:attrName>
                                        </p:attrNameLst>
                                      </p:cBhvr>
                                      <p:to>
                                        <p:strVal val="(#ppt_y+0.4)"/>
                                      </p:to>
                                    </p:set>
                                    <p:anim from="(#ppt_y+0.4)" to="(#ppt_y)" calcmode="lin" valueType="num">
                                      <p:cBhvr>
                                        <p:cTn id="109" dur="1230" accel="100000" fill="hold">
                                          <p:stCondLst>
                                            <p:cond delay="770"/>
                                          </p:stCondLst>
                                        </p:cTn>
                                        <p:tgtEl>
                                          <p:spTgt spid="2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2114" grpId="0" animBg="1" autoUpdateAnimBg="0"/>
      <p:bldP spid="3802115" grpId="0" animBg="1" autoUpdateAnimBg="0"/>
      <p:bldP spid="3802116" grpId="0" animBg="1" autoUpdateAnimBg="0"/>
      <p:bldP spid="3802117" grpId="0" animBg="1" autoUpdateAnimBg="0"/>
      <p:bldP spid="3802118" grpId="0" animBg="1" autoUpdateAnimBg="0"/>
      <p:bldP spid="3802119" grpId="0" animBg="1" autoUpdateAnimBg="0"/>
      <p:bldP spid="3802120" grpId="0" animBg="1" autoUpdateAnimBg="0"/>
      <p:bldP spid="3802121" grpId="0" animBg="1" autoUpdateAnimBg="0"/>
      <p:bldP spid="3802122" grpId="0" animBg="1" autoUpdateAnimBg="0"/>
      <p:bldP spid="3802123" grpId="0" animBg="1" autoUpdateAnimBg="0"/>
      <p:bldP spid="3802124" grpId="0" animBg="1" autoUpdateAnimBg="0"/>
      <p:bldP spid="3802125" grpId="0" animBg="1" autoUpdateAnimBg="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3894274" name="Rectangle 2"/>
          <p:cNvSpPr>
            <a:spLocks noGrp="1" noChangeArrowheads="1"/>
          </p:cNvSpPr>
          <p:nvPr>
            <p:ph type="title"/>
          </p:nvPr>
        </p:nvSpPr>
        <p:spPr>
          <a:xfrm>
            <a:off x="2057400" y="152400"/>
            <a:ext cx="7620000" cy="990600"/>
          </a:xfrm>
          <a:solidFill>
            <a:srgbClr val="FF3300"/>
          </a:solidFill>
          <a:ln>
            <a:solidFill>
              <a:schemeClr val="tx1"/>
            </a:solidFill>
          </a:ln>
        </p:spPr>
        <p:txBody>
          <a:bodyPr/>
          <a:lstStyle/>
          <a:p>
            <a:r>
              <a:rPr lang="en-US" sz="3600" b="1">
                <a:solidFill>
                  <a:srgbClr val="FFFF00"/>
                </a:solidFill>
                <a:effectLst>
                  <a:outerShdw blurRad="38100" dist="38100" dir="2700000" algn="tl">
                    <a:srgbClr val="000000"/>
                  </a:outerShdw>
                </a:effectLst>
              </a:rPr>
              <a:t>Redeeming America:  Road To War</a:t>
            </a:r>
            <a:r>
              <a:rPr lang="en-US" sz="4000">
                <a:solidFill>
                  <a:srgbClr val="FFFF00"/>
                </a:solidFill>
              </a:rPr>
              <a:t>                      </a:t>
            </a:r>
            <a:r>
              <a:rPr lang="en-US" sz="3200">
                <a:solidFill>
                  <a:srgbClr val="FFFF00"/>
                </a:solidFill>
              </a:rPr>
              <a:t>Curtis D. Johnson, 1993\Pages  164 &amp; 184</a:t>
            </a:r>
          </a:p>
        </p:txBody>
      </p:sp>
      <p:sp>
        <p:nvSpPr>
          <p:cNvPr id="3894275" name="Rectangle 3"/>
          <p:cNvSpPr>
            <a:spLocks noGrp="1" noChangeArrowheads="1"/>
          </p:cNvSpPr>
          <p:nvPr>
            <p:ph sz="half" idx="1"/>
          </p:nvPr>
        </p:nvSpPr>
        <p:spPr>
          <a:xfrm>
            <a:off x="1981200" y="1295400"/>
            <a:ext cx="8686800" cy="5562600"/>
          </a:xfrm>
        </p:spPr>
        <p:txBody>
          <a:bodyPr/>
          <a:lstStyle/>
          <a:p>
            <a:pPr>
              <a:buFontTx/>
              <a:buNone/>
            </a:pPr>
            <a:r>
              <a:rPr lang="en-US" b="1" dirty="0">
                <a:solidFill>
                  <a:srgbClr val="FF6600"/>
                </a:solidFill>
              </a:rPr>
              <a:t>   “The Disciples of Christ,  following the lead    of Alexander Campbell,  were generally in the postmillennial camp,  as were the Baptists…</a:t>
            </a:r>
          </a:p>
          <a:p>
            <a:pPr>
              <a:buFontTx/>
              <a:buNone/>
            </a:pPr>
            <a:endParaRPr lang="en-US" sz="800" b="1" dirty="0">
              <a:solidFill>
                <a:srgbClr val="FF6600"/>
              </a:solidFill>
            </a:endParaRPr>
          </a:p>
          <a:p>
            <a:pPr>
              <a:buFontTx/>
              <a:buNone/>
            </a:pPr>
            <a:r>
              <a:rPr lang="en-US" b="1" dirty="0">
                <a:solidFill>
                  <a:srgbClr val="FF6600"/>
                </a:solidFill>
              </a:rPr>
              <a:t>    </a:t>
            </a:r>
            <a:r>
              <a:rPr lang="en-US" sz="2400" b="1" dirty="0">
                <a:solidFill>
                  <a:srgbClr val="FF6600"/>
                </a:solidFill>
              </a:rPr>
              <a:t>Millennialism continued to have an enormous influence over the United States on the eve of the Civil War. When the great conflict came,  Americans spoke of the war using millennial language.  Having been steeped in biblical prophecy and apocalyptic images for decades,  it is not surprising that the Civil War generation described the conflict in Armageddon-like terms and tried to fit current events into a broader prophetic context and God’s role in history to make sense      of the four years of carnage.”</a:t>
            </a:r>
            <a:endParaRPr lang="en-US" sz="2400" b="1" u="sng" dirty="0">
              <a:solidFill>
                <a:srgbClr val="FF6600"/>
              </a:solidFill>
            </a:endParaRPr>
          </a:p>
        </p:txBody>
      </p:sp>
      <p:sp>
        <p:nvSpPr>
          <p:cNvPr id="3894276" name="Rectangle 4"/>
          <p:cNvSpPr>
            <a:spLocks noGrp="1" noChangeArrowheads="1"/>
          </p:cNvSpPr>
          <p:nvPr>
            <p:ph type="body" sz="half" idx="2"/>
          </p:nvPr>
        </p:nvSpPr>
        <p:spPr>
          <a:xfrm>
            <a:off x="2209800" y="6858000"/>
            <a:ext cx="7772400" cy="76200"/>
          </a:xfrm>
        </p:spPr>
        <p:txBody>
          <a:bodyPr/>
          <a:lstStyle/>
          <a:p>
            <a:pPr>
              <a:lnSpc>
                <a:spcPct val="90000"/>
              </a:lnSpc>
            </a:pPr>
            <a:endParaRPr lang="en-US" sz="2400"/>
          </a:p>
        </p:txBody>
      </p:sp>
      <p:pic>
        <p:nvPicPr>
          <p:cNvPr id="3894277" name="Picture 5" descr="C:\Documents and Settings\Owner\My Documents\Educational Illustrations\altered_beast.gif"/>
          <p:cNvPicPr>
            <a:picLocks noChangeAspect="1" noChangeArrowheads="1" noCrop="1"/>
          </p:cNvPicPr>
          <p:nvPr/>
        </p:nvPicPr>
        <p:blipFill>
          <a:blip r:embed="rId5" cstate="print"/>
          <a:srcRect/>
          <a:stretch>
            <a:fillRect/>
          </a:stretch>
        </p:blipFill>
        <p:spPr bwMode="auto">
          <a:xfrm>
            <a:off x="9525000" y="0"/>
            <a:ext cx="1143000" cy="1143000"/>
          </a:xfrm>
          <a:prstGeom prst="rect">
            <a:avLst/>
          </a:prstGeom>
          <a:noFill/>
        </p:spPr>
      </p:pic>
      <p:pic>
        <p:nvPicPr>
          <p:cNvPr id="3894278" name="Picture 6" descr="C:\Documents and Settings\Owner\My Documents\Educational Illustrations\Second_Try_by_MatsuiHibiki.gif"/>
          <p:cNvPicPr>
            <a:picLocks noChangeAspect="1" noChangeArrowheads="1" noCrop="1"/>
          </p:cNvPicPr>
          <p:nvPr/>
        </p:nvPicPr>
        <p:blipFill>
          <a:blip r:embed="rId6" cstate="print"/>
          <a:srcRect/>
          <a:stretch>
            <a:fillRect/>
          </a:stretch>
        </p:blipFill>
        <p:spPr bwMode="auto">
          <a:xfrm>
            <a:off x="1524000" y="0"/>
            <a:ext cx="762000" cy="1143000"/>
          </a:xfrm>
          <a:prstGeom prst="rect">
            <a:avLst/>
          </a:prstGeom>
          <a:noFill/>
        </p:spPr>
      </p:pic>
    </p:spTree>
    <p:extLst>
      <p:ext uri="{BB962C8B-B14F-4D97-AF65-F5344CB8AC3E}">
        <p14:creationId xmlns:p14="http://schemas.microsoft.com/office/powerpoint/2010/main" val="77320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3894275">
                                            <p:txEl>
                                              <p:pRg st="0" end="0"/>
                                            </p:txEl>
                                          </p:spTgt>
                                        </p:tgtEl>
                                        <p:attrNameLst>
                                          <p:attrName>style.visibility</p:attrName>
                                        </p:attrNameLst>
                                      </p:cBhvr>
                                      <p:to>
                                        <p:strVal val="visible"/>
                                      </p:to>
                                    </p:set>
                                    <p:animEffect transition="in" filter="wipe(up)">
                                      <p:cBhvr>
                                        <p:cTn id="7" dur="75"/>
                                        <p:tgtEl>
                                          <p:spTgt spid="389427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100000"/>
                                  </p:iterate>
                                  <p:childTnLst>
                                    <p:set>
                                      <p:cBhvr>
                                        <p:cTn id="11" dur="1" fill="hold">
                                          <p:stCondLst>
                                            <p:cond delay="0"/>
                                          </p:stCondLst>
                                        </p:cTn>
                                        <p:tgtEl>
                                          <p:spTgt spid="3894275">
                                            <p:txEl>
                                              <p:pRg st="2" end="2"/>
                                            </p:txEl>
                                          </p:spTgt>
                                        </p:tgtEl>
                                        <p:attrNameLst>
                                          <p:attrName>style.visibility</p:attrName>
                                        </p:attrNameLst>
                                      </p:cBhvr>
                                      <p:to>
                                        <p:strVal val="visible"/>
                                      </p:to>
                                    </p:set>
                                    <p:animEffect transition="in" filter="wipe(up)">
                                      <p:cBhvr>
                                        <p:cTn id="12" dur="75"/>
                                        <p:tgtEl>
                                          <p:spTgt spid="3894275">
                                            <p:txEl>
                                              <p:pRg st="2" end="2"/>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4275"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5867400" y="1295400"/>
          <a:ext cx="46482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7107" name="Picture 5" descr="harbing3"/>
          <p:cNvPicPr>
            <a:picLocks noChangeAspect="1" noChangeArrowheads="1"/>
          </p:cNvPicPr>
          <p:nvPr/>
        </p:nvPicPr>
        <p:blipFill>
          <a:blip r:embed="rId7" cstate="print"/>
          <a:srcRect/>
          <a:stretch>
            <a:fillRect/>
          </a:stretch>
        </p:blipFill>
        <p:spPr bwMode="auto">
          <a:xfrm>
            <a:off x="2133600" y="685800"/>
            <a:ext cx="3708400" cy="5562600"/>
          </a:xfrm>
          <a:prstGeom prst="rect">
            <a:avLst/>
          </a:prstGeom>
          <a:noFill/>
          <a:ln w="9525">
            <a:noFill/>
            <a:miter lim="800000"/>
            <a:headEnd/>
            <a:tailEnd/>
          </a:ln>
        </p:spPr>
      </p:pic>
      <p:sp>
        <p:nvSpPr>
          <p:cNvPr id="21511" name="Rectangle 7"/>
          <p:cNvSpPr>
            <a:spLocks noChangeArrowheads="1"/>
          </p:cNvSpPr>
          <p:nvPr/>
        </p:nvSpPr>
        <p:spPr bwMode="auto">
          <a:xfrm>
            <a:off x="7534182" y="228601"/>
            <a:ext cx="1435008" cy="830997"/>
          </a:xfrm>
          <a:prstGeom prst="rect">
            <a:avLst/>
          </a:prstGeom>
          <a:noFill/>
          <a:ln w="9525">
            <a:noFill/>
            <a:miter lim="800000"/>
            <a:headEnd/>
            <a:tailEnd/>
          </a:ln>
          <a:effectLst/>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prstDash val="solid"/>
                </a:ln>
                <a:gradFill rotWithShape="1">
                  <a:gsLst>
                    <a:gs pos="0">
                      <a:srgbClr val="000000">
                        <a:tint val="70000"/>
                        <a:satMod val="200000"/>
                      </a:srgbClr>
                    </a:gs>
                    <a:gs pos="40000">
                      <a:srgbClr val="000000">
                        <a:tint val="90000"/>
                        <a:satMod val="130000"/>
                      </a:srgbClr>
                    </a:gs>
                    <a:gs pos="50000">
                      <a:srgbClr val="000000">
                        <a:tint val="90000"/>
                        <a:satMod val="130000"/>
                      </a:srgbClr>
                    </a:gs>
                    <a:gs pos="68000">
                      <a:srgbClr val="000000">
                        <a:tint val="90000"/>
                        <a:satMod val="130000"/>
                      </a:srgbClr>
                    </a:gs>
                    <a:gs pos="100000">
                      <a:srgbClr val="000000">
                        <a:tint val="70000"/>
                        <a:satMod val="200000"/>
                      </a:srgbClr>
                    </a:gs>
                  </a:gsLst>
                  <a:lin ang="5400000"/>
                </a:gradFill>
                <a:effectLst>
                  <a:outerShdw blurRad="88000" dist="50800" dir="5040000" algn="tl">
                    <a:srgbClr val="000000">
                      <a:tint val="80000"/>
                      <a:satMod val="250000"/>
                      <a:alpha val="45000"/>
                    </a:srgbClr>
                  </a:outerShdw>
                </a:effectLst>
                <a:uLnTx/>
                <a:uFillTx/>
                <a:latin typeface="Calligrapher" pitchFamily="2" charset="0"/>
                <a:ea typeface="+mn-ea"/>
                <a:cs typeface="+mn-cs"/>
              </a:rPr>
              <a:t>1830</a:t>
            </a:r>
            <a:endParaRPr kumimoji="0" lang="en-US" sz="3600" b="1" i="0" u="none" strike="noStrike" kern="1200" cap="none" spc="0" normalizeH="0" baseline="0" noProof="0" dirty="0">
              <a:ln>
                <a:prstDash val="solid"/>
              </a:ln>
              <a:gradFill rotWithShape="1">
                <a:gsLst>
                  <a:gs pos="0">
                    <a:srgbClr val="000000">
                      <a:tint val="70000"/>
                      <a:satMod val="200000"/>
                    </a:srgbClr>
                  </a:gs>
                  <a:gs pos="40000">
                    <a:srgbClr val="000000">
                      <a:tint val="90000"/>
                      <a:satMod val="130000"/>
                    </a:srgbClr>
                  </a:gs>
                  <a:gs pos="50000">
                    <a:srgbClr val="000000">
                      <a:tint val="90000"/>
                      <a:satMod val="130000"/>
                    </a:srgbClr>
                  </a:gs>
                  <a:gs pos="68000">
                    <a:srgbClr val="000000">
                      <a:tint val="90000"/>
                      <a:satMod val="130000"/>
                    </a:srgbClr>
                  </a:gs>
                  <a:gs pos="100000">
                    <a:srgbClr val="000000">
                      <a:tint val="70000"/>
                      <a:satMod val="200000"/>
                    </a:srgbClr>
                  </a:gs>
                </a:gsLst>
                <a:lin ang="5400000"/>
              </a:gradFill>
              <a:effectLst>
                <a:outerShdw blurRad="88000" dist="50800" dir="5040000" algn="tl">
                  <a:srgbClr val="000000">
                    <a:tint val="80000"/>
                    <a:satMod val="250000"/>
                    <a:alpha val="45000"/>
                  </a:srgbClr>
                </a:outerShdw>
              </a:effectLst>
              <a:uLnTx/>
              <a:uFillTx/>
              <a:latin typeface="Calligrapher" pitchFamily="2" charset="0"/>
              <a:ea typeface="+mn-ea"/>
              <a:cs typeface="+mn-cs"/>
            </a:endParaRPr>
          </a:p>
        </p:txBody>
      </p:sp>
    </p:spTree>
    <p:extLst>
      <p:ext uri="{BB962C8B-B14F-4D97-AF65-F5344CB8AC3E}">
        <p14:creationId xmlns:p14="http://schemas.microsoft.com/office/powerpoint/2010/main" val="269130451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57495" y="197345"/>
            <a:ext cx="9234435" cy="830997"/>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2700">
                  <a:solidFill>
                    <a:srgbClr val="CCECFF">
                      <a:satMod val="155000"/>
                    </a:srgbClr>
                  </a:solidFill>
                  <a:prstDash val="solid"/>
                </a:ln>
                <a:solidFill>
                  <a:srgbClr val="C00000"/>
                </a:solidFill>
                <a:effectLst>
                  <a:outerShdw blurRad="41275" dist="20320" dir="1800000" algn="tl" rotWithShape="0">
                    <a:srgbClr val="000000">
                      <a:alpha val="40000"/>
                    </a:srgbClr>
                  </a:outerShdw>
                </a:effectLst>
                <a:uLnTx/>
                <a:uFillTx/>
                <a:latin typeface="Calligrapher" pitchFamily="2" charset="0"/>
                <a:ea typeface="+mn-ea"/>
                <a:cs typeface="+mn-cs"/>
              </a:rPr>
              <a:t>AN END TIMES MOVEMENT </a:t>
            </a:r>
          </a:p>
        </p:txBody>
      </p:sp>
      <p:sp>
        <p:nvSpPr>
          <p:cNvPr id="3" name="Rectangle 2"/>
          <p:cNvSpPr/>
          <p:nvPr/>
        </p:nvSpPr>
        <p:spPr>
          <a:xfrm>
            <a:off x="2743200" y="1166843"/>
            <a:ext cx="6858000" cy="5493812"/>
          </a:xfrm>
          <a:prstGeom prst="rect">
            <a:avLst/>
          </a:prstGeom>
          <a:solidFill>
            <a:srgbClr val="2D2DB9">
              <a:lumMod val="40000"/>
              <a:lumOff val="60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66FFFF"/>
                </a:solidFill>
                <a:effectLst>
                  <a:outerShdw blurRad="38100" dist="38100" dir="2700000" algn="tl">
                    <a:srgbClr val="000000">
                      <a:alpha val="43137"/>
                    </a:srgbClr>
                  </a:outerShdw>
                </a:effectLst>
                <a:uLnTx/>
                <a:uFillTx/>
                <a:latin typeface="Times New Roman"/>
                <a:ea typeface="+mn-ea"/>
                <a:cs typeface="+mn-cs"/>
              </a:rPr>
              <a:t>Christadelphians – Prophesies and Pacifism</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100" b="1" i="0" u="none" strike="noStrike" kern="0" cap="none" spc="0" normalizeH="0" baseline="0" noProof="0" dirty="0">
                <a:ln>
                  <a:noFill/>
                </a:ln>
                <a:solidFill>
                  <a:srgbClr val="66FFFF"/>
                </a:solidFill>
                <a:effectLst>
                  <a:outerShdw blurRad="38100" dist="38100" dir="2700000" algn="tl">
                    <a:srgbClr val="000000">
                      <a:alpha val="43137"/>
                    </a:srgbClr>
                  </a:outerShdw>
                </a:effectLst>
                <a:uLnTx/>
                <a:uFillTx/>
                <a:latin typeface="Times New Roman"/>
                <a:ea typeface="+mn-ea"/>
                <a:cs typeface="+mn-cs"/>
              </a:rPr>
            </a:br>
            <a:r>
              <a:rPr kumimoji="0" lang="en-US" sz="2400" b="0" i="0" u="none" strike="noStrike" kern="0" cap="none" spc="0" normalizeH="0" baseline="0" noProof="0" dirty="0">
                <a:ln>
                  <a:noFill/>
                </a:ln>
                <a:solidFill>
                  <a:srgbClr val="66FFFF"/>
                </a:solidFill>
                <a:effectLst>
                  <a:outerShdw blurRad="38100" dist="38100" dir="2700000" algn="tl">
                    <a:srgbClr val="000000">
                      <a:alpha val="43137"/>
                    </a:srgbClr>
                  </a:outerShdw>
                </a:effectLst>
                <a:uLnTx/>
                <a:uFillTx/>
                <a:latin typeface="Times New Roman"/>
                <a:ea typeface="+mn-ea"/>
                <a:cs typeface="+mn-cs"/>
              </a:rPr>
              <a:t>Christadelphians, a religious sect, was founded by   Dr. John Thomas, son of a British Congregationalist minister. During Thomas’ immigration to the United States in 1832,  the ship encountered several violent storms. </a:t>
            </a:r>
            <a:r>
              <a:rPr kumimoji="0" lang="en-US" sz="2400" b="0" i="1" u="none" strike="noStrike" kern="0" cap="none" spc="0" normalizeH="0" baseline="0" noProof="0" dirty="0">
                <a:ln>
                  <a:noFill/>
                </a:ln>
                <a:solidFill>
                  <a:srgbClr val="66FFFF"/>
                </a:solidFill>
                <a:effectLst>
                  <a:outerShdw blurRad="38100" dist="38100" dir="2700000" algn="tl">
                    <a:srgbClr val="000000">
                      <a:alpha val="43137"/>
                    </a:srgbClr>
                  </a:outerShdw>
                </a:effectLst>
                <a:uLnTx/>
                <a:uFillTx/>
                <a:latin typeface="Times New Roman"/>
                <a:ea typeface="+mn-ea"/>
                <a:cs typeface="+mn-cs"/>
              </a:rPr>
              <a:t>Thomas vowed that he would devote his life   to the study of religion if God would spare his life. </a:t>
            </a:r>
            <a:r>
              <a:rPr kumimoji="0" lang="en-US" sz="2400" b="0" i="0" u="none" strike="noStrike" kern="0" cap="none" spc="0" normalizeH="0" baseline="0" noProof="0" dirty="0">
                <a:ln>
                  <a:noFill/>
                </a:ln>
                <a:solidFill>
                  <a:srgbClr val="66FFFF"/>
                </a:solidFill>
                <a:effectLst>
                  <a:outerShdw blurRad="38100" dist="38100" dir="2700000" algn="tl">
                    <a:srgbClr val="000000">
                      <a:alpha val="43137"/>
                    </a:srgbClr>
                  </a:outerShdw>
                </a:effectLst>
                <a:uLnTx/>
                <a:uFillTx/>
                <a:latin typeface="Times New Roman"/>
                <a:ea typeface="+mn-ea"/>
                <a:cs typeface="+mn-cs"/>
              </a:rPr>
              <a:t>Shortly after his arrival in the United States, Thomas </a:t>
            </a:r>
            <a:r>
              <a:rPr kumimoji="0" lang="en-US" sz="2400" b="1" i="0" u="none" strike="noStrike" kern="0" cap="none" spc="0" normalizeH="0" baseline="0" noProof="0" dirty="0">
                <a:ln>
                  <a:noFill/>
                </a:ln>
                <a:solidFill>
                  <a:srgbClr val="66FFFF"/>
                </a:solidFill>
                <a:effectLst>
                  <a:outerShdw blurRad="38100" dist="38100" dir="2700000" algn="tl">
                    <a:srgbClr val="000000">
                      <a:alpha val="43137"/>
                    </a:srgbClr>
                  </a:outerShdw>
                </a:effectLst>
                <a:uLnTx/>
                <a:uFillTx/>
                <a:latin typeface="Times New Roman"/>
                <a:ea typeface="+mn-ea"/>
                <a:cs typeface="+mn-cs"/>
              </a:rPr>
              <a:t>briefly associated himself with the </a:t>
            </a:r>
            <a:r>
              <a:rPr kumimoji="0" lang="en-US" sz="24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a:ea typeface="+mn-ea"/>
                <a:cs typeface="+mn-cs"/>
              </a:rPr>
              <a:t>Campbellites</a:t>
            </a:r>
            <a:r>
              <a:rPr kumimoji="0" lang="en-US" sz="2400" b="1" i="0" u="none" strike="noStrike" kern="0" cap="none" spc="0" normalizeH="0" baseline="0" noProof="0" dirty="0">
                <a:ln>
                  <a:noFill/>
                </a:ln>
                <a:solidFill>
                  <a:srgbClr val="66FFFF"/>
                </a:solidFill>
                <a:effectLst>
                  <a:outerShdw blurRad="38100" dist="38100" dir="2700000" algn="tl">
                    <a:srgbClr val="000000">
                      <a:alpha val="43137"/>
                    </a:srgbClr>
                  </a:outerShdw>
                </a:effectLst>
                <a:uLnTx/>
                <a:uFillTx/>
                <a:latin typeface="Times New Roman"/>
                <a:ea typeface="+mn-ea"/>
                <a:cs typeface="+mn-cs"/>
              </a:rPr>
              <a:t>, while </a:t>
            </a:r>
            <a:r>
              <a:rPr kumimoji="0" lang="en-US" sz="2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a:ea typeface="+mn-ea"/>
                <a:cs typeface="+mn-cs"/>
              </a:rPr>
              <a:t>sharing their belief that Jesus Christ would </a:t>
            </a:r>
            <a:r>
              <a:rPr kumimoji="0" lang="en-US" sz="2400" b="1" i="0" u="sng"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a:ea typeface="+mn-ea"/>
                <a:cs typeface="+mn-cs"/>
              </a:rPr>
              <a:t>return to earth in 1866</a:t>
            </a:r>
            <a:r>
              <a:rPr kumimoji="0" lang="en-US" sz="2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a:ea typeface="+mn-ea"/>
                <a:cs typeface="+mn-cs"/>
              </a:rPr>
              <a:t>.  </a:t>
            </a:r>
            <a:r>
              <a:rPr kumimoji="0" lang="en-US" sz="2400" b="0" i="0" u="none" strike="noStrike" kern="0" cap="none" spc="0" normalizeH="0" baseline="0" noProof="0" dirty="0">
                <a:ln>
                  <a:noFill/>
                </a:ln>
                <a:solidFill>
                  <a:srgbClr val="66FFFF"/>
                </a:solidFill>
                <a:effectLst>
                  <a:outerShdw blurRad="38100" dist="38100" dir="2700000" algn="tl">
                    <a:srgbClr val="000000">
                      <a:alpha val="43137"/>
                    </a:srgbClr>
                  </a:outerShdw>
                </a:effectLst>
                <a:uLnTx/>
                <a:uFillTx/>
                <a:latin typeface="Times New Roman"/>
                <a:ea typeface="+mn-ea"/>
                <a:cs typeface="+mn-cs"/>
              </a:rPr>
              <a:t>But as he continued study with the </a:t>
            </a:r>
            <a:r>
              <a:rPr kumimoji="0" lang="en-US" sz="2400" b="0" i="0" u="none" strike="noStrike" kern="0" cap="none" spc="0" normalizeH="0" baseline="0" noProof="0" dirty="0" err="1">
                <a:ln>
                  <a:noFill/>
                </a:ln>
                <a:solidFill>
                  <a:srgbClr val="66FFFF"/>
                </a:solidFill>
                <a:effectLst>
                  <a:outerShdw blurRad="38100" dist="38100" dir="2700000" algn="tl">
                    <a:srgbClr val="000000">
                      <a:alpha val="43137"/>
                    </a:srgbClr>
                  </a:outerShdw>
                </a:effectLst>
                <a:uLnTx/>
                <a:uFillTx/>
                <a:latin typeface="Times New Roman"/>
                <a:ea typeface="+mn-ea"/>
                <a:cs typeface="+mn-cs"/>
              </a:rPr>
              <a:t>Cambellites</a:t>
            </a:r>
            <a:r>
              <a:rPr kumimoji="0" lang="en-US" sz="2400" b="0" i="0" u="none" strike="noStrike" kern="0" cap="none" spc="0" normalizeH="0" baseline="0" noProof="0" dirty="0">
                <a:ln>
                  <a:noFill/>
                </a:ln>
                <a:solidFill>
                  <a:srgbClr val="66FFFF"/>
                </a:solidFill>
                <a:effectLst>
                  <a:outerShdw blurRad="38100" dist="38100" dir="2700000" algn="tl">
                    <a:srgbClr val="000000">
                      <a:alpha val="43137"/>
                    </a:srgbClr>
                  </a:outerShdw>
                </a:effectLst>
                <a:uLnTx/>
                <a:uFillTx/>
                <a:latin typeface="Times New Roman"/>
                <a:ea typeface="+mn-ea"/>
                <a:cs typeface="+mn-cs"/>
              </a:rPr>
              <a:t>, he soon disagreed with their teachings, left the group </a:t>
            </a:r>
            <a:r>
              <a:rPr kumimoji="0" lang="en-US" sz="2400" b="0" i="1" u="none" strike="noStrike" kern="0" cap="none" spc="0" normalizeH="0" baseline="0" noProof="0" dirty="0" err="1">
                <a:ln>
                  <a:noFill/>
                </a:ln>
                <a:solidFill>
                  <a:srgbClr val="66FFFF"/>
                </a:solidFill>
                <a:effectLst>
                  <a:outerShdw blurRad="38100" dist="38100" dir="2700000" algn="tl">
                    <a:srgbClr val="000000">
                      <a:alpha val="43137"/>
                    </a:srgbClr>
                  </a:outerShdw>
                </a:effectLst>
                <a:uLnTx/>
                <a:uFillTx/>
                <a:latin typeface="Times New Roman"/>
                <a:ea typeface="+mn-ea"/>
                <a:cs typeface="+mn-cs"/>
              </a:rPr>
              <a:t>disfellowshipped</a:t>
            </a:r>
            <a:r>
              <a:rPr kumimoji="0" lang="en-US" sz="2400" b="0" i="1" u="none" strike="noStrike" kern="0" cap="none" spc="0" normalizeH="0" baseline="0" noProof="0" dirty="0">
                <a:ln>
                  <a:noFill/>
                </a:ln>
                <a:solidFill>
                  <a:srgbClr val="66FFFF"/>
                </a:solidFill>
                <a:effectLst>
                  <a:outerShdw blurRad="38100" dist="38100" dir="2700000" algn="tl">
                    <a:srgbClr val="000000">
                      <a:alpha val="43137"/>
                    </a:srgbClr>
                  </a:outerShdw>
                </a:effectLst>
                <a:uLnTx/>
                <a:uFillTx/>
                <a:latin typeface="Times New Roman"/>
                <a:ea typeface="+mn-ea"/>
                <a:cs typeface="+mn-cs"/>
              </a:rPr>
              <a:t>,</a:t>
            </a:r>
            <a:r>
              <a:rPr kumimoji="0" lang="en-US" sz="2400" b="0" i="0" u="none" strike="noStrike" kern="0" cap="none" spc="0" normalizeH="0" baseline="0" noProof="0" dirty="0">
                <a:ln>
                  <a:noFill/>
                </a:ln>
                <a:solidFill>
                  <a:srgbClr val="66FFFF"/>
                </a:solidFill>
                <a:effectLst>
                  <a:outerShdw blurRad="38100" dist="38100" dir="2700000" algn="tl">
                    <a:srgbClr val="000000">
                      <a:alpha val="43137"/>
                    </a:srgbClr>
                  </a:outerShdw>
                </a:effectLst>
                <a:uLnTx/>
                <a:uFillTx/>
                <a:latin typeface="Times New Roman"/>
                <a:ea typeface="+mn-ea"/>
                <a:cs typeface="+mn-cs"/>
              </a:rPr>
              <a:t> and began his own religious sect called the “Brethren of Christ.”</a:t>
            </a:r>
            <a:r>
              <a:rPr kumimoji="0" lang="en-US" sz="2400"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a:ea typeface="+mn-ea"/>
                <a:cs typeface="+mn-cs"/>
              </a:rPr>
              <a:t> </a:t>
            </a:r>
          </a:p>
        </p:txBody>
      </p:sp>
    </p:spTree>
    <p:extLst>
      <p:ext uri="{BB962C8B-B14F-4D97-AF65-F5344CB8AC3E}">
        <p14:creationId xmlns:p14="http://schemas.microsoft.com/office/powerpoint/2010/main" val="299556311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3">
                                            <p:txEl>
                                              <p:pRg st="1" end="1"/>
                                            </p:txEl>
                                          </p:spTgt>
                                        </p:tgtEl>
                                        <p:attrNameLst>
                                          <p:attrName>r</p:attrName>
                                        </p:attrNameLst>
                                      </p:cBhvr>
                                    </p:animRot>
                                    <p:animRot by="-240000">
                                      <p:cBhvr>
                                        <p:cTn id="12" dur="200" fill="hold">
                                          <p:stCondLst>
                                            <p:cond delay="200"/>
                                          </p:stCondLst>
                                        </p:cTn>
                                        <p:tgtEl>
                                          <p:spTgt spid="3">
                                            <p:txEl>
                                              <p:pRg st="1" end="1"/>
                                            </p:txEl>
                                          </p:spTgt>
                                        </p:tgtEl>
                                        <p:attrNameLst>
                                          <p:attrName>r</p:attrName>
                                        </p:attrNameLst>
                                      </p:cBhvr>
                                    </p:animRot>
                                    <p:animRot by="240000">
                                      <p:cBhvr>
                                        <p:cTn id="13" dur="200" fill="hold">
                                          <p:stCondLst>
                                            <p:cond delay="400"/>
                                          </p:stCondLst>
                                        </p:cTn>
                                        <p:tgtEl>
                                          <p:spTgt spid="3">
                                            <p:txEl>
                                              <p:pRg st="1" end="1"/>
                                            </p:txEl>
                                          </p:spTgt>
                                        </p:tgtEl>
                                        <p:attrNameLst>
                                          <p:attrName>r</p:attrName>
                                        </p:attrNameLst>
                                      </p:cBhvr>
                                    </p:animRot>
                                    <p:animRot by="-240000">
                                      <p:cBhvr>
                                        <p:cTn id="14" dur="200" fill="hold">
                                          <p:stCondLst>
                                            <p:cond delay="600"/>
                                          </p:stCondLst>
                                        </p:cTn>
                                        <p:tgtEl>
                                          <p:spTgt spid="3">
                                            <p:txEl>
                                              <p:pRg st="1" end="1"/>
                                            </p:txEl>
                                          </p:spTgt>
                                        </p:tgtEl>
                                        <p:attrNameLst>
                                          <p:attrName>r</p:attrName>
                                        </p:attrNameLst>
                                      </p:cBhvr>
                                    </p:animRot>
                                    <p:animRot by="120000">
                                      <p:cBhvr>
                                        <p:cTn id="15" dur="200" fill="hold">
                                          <p:stCondLst>
                                            <p:cond delay="80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018178" name="Rectangle 2"/>
          <p:cNvSpPr>
            <a:spLocks noGrp="1" noChangeArrowheads="1"/>
          </p:cNvSpPr>
          <p:nvPr>
            <p:ph type="title"/>
          </p:nvPr>
        </p:nvSpPr>
        <p:spPr>
          <a:xfrm>
            <a:off x="750771" y="442762"/>
            <a:ext cx="10655165" cy="394636"/>
          </a:xfrm>
        </p:spPr>
        <p:txBody>
          <a:bodyPr/>
          <a:lstStyle/>
          <a:p>
            <a:r>
              <a:rPr lang="en-US" sz="2800" u="sng" dirty="0">
                <a:solidFill>
                  <a:schemeClr val="accent1"/>
                </a:solidFill>
                <a:effectLst>
                  <a:outerShdw blurRad="38100" dist="38100" dir="2700000" algn="tl">
                    <a:srgbClr val="C0C0C0"/>
                  </a:outerShdw>
                </a:effectLst>
                <a:latin typeface="Calligrapher" pitchFamily="2" charset="0"/>
              </a:rPr>
              <a:t>Does God Exist?\Oct90\Revolution Or Evolution?\Cecil Hook    </a:t>
            </a:r>
          </a:p>
        </p:txBody>
      </p:sp>
      <p:sp>
        <p:nvSpPr>
          <p:cNvPr id="4018179" name="Rectangle 3"/>
          <p:cNvSpPr>
            <a:spLocks noGrp="1" noChangeArrowheads="1"/>
          </p:cNvSpPr>
          <p:nvPr>
            <p:ph type="body" idx="1"/>
          </p:nvPr>
        </p:nvSpPr>
        <p:spPr>
          <a:xfrm>
            <a:off x="1981200" y="3048000"/>
            <a:ext cx="8001000" cy="3124200"/>
          </a:xfrm>
        </p:spPr>
        <p:txBody>
          <a:bodyPr/>
          <a:lstStyle/>
          <a:p>
            <a:pPr>
              <a:lnSpc>
                <a:spcPct val="90000"/>
              </a:lnSpc>
              <a:buFontTx/>
              <a:buNone/>
            </a:pPr>
            <a:endParaRPr lang="en-US" sz="2800" b="1" dirty="0">
              <a:solidFill>
                <a:srgbClr val="FFFF99"/>
              </a:solidFill>
              <a:effectLst>
                <a:outerShdw blurRad="38100" dist="38100" dir="2700000" algn="tl">
                  <a:srgbClr val="C0C0C0"/>
                </a:outerShdw>
              </a:effectLst>
            </a:endParaRPr>
          </a:p>
          <a:p>
            <a:pPr>
              <a:lnSpc>
                <a:spcPct val="90000"/>
              </a:lnSpc>
              <a:buFontTx/>
              <a:buBlip>
                <a:blip r:embed="rId5"/>
              </a:buBlip>
            </a:pPr>
            <a:r>
              <a:rPr lang="en-US" sz="2800" b="1" dirty="0">
                <a:solidFill>
                  <a:srgbClr val="FFFF99"/>
                </a:solidFill>
                <a:effectLst>
                  <a:outerShdw blurRad="38100" dist="38100" dir="2700000" algn="tl">
                    <a:srgbClr val="C0C0C0"/>
                  </a:outerShdw>
                </a:effectLst>
              </a:rPr>
              <a:t>  “Paul insists,  ‘Do not become slaves of men?’  (1</a:t>
            </a:r>
            <a:r>
              <a:rPr lang="en-US" sz="2800" b="1" baseline="30000" dirty="0">
                <a:solidFill>
                  <a:srgbClr val="FFFF99"/>
                </a:solidFill>
                <a:effectLst>
                  <a:outerShdw blurRad="38100" dist="38100" dir="2700000" algn="tl">
                    <a:srgbClr val="C0C0C0"/>
                  </a:outerShdw>
                </a:effectLst>
              </a:rPr>
              <a:t>st</a:t>
            </a:r>
            <a:r>
              <a:rPr lang="en-US" sz="2800" b="1" dirty="0">
                <a:solidFill>
                  <a:srgbClr val="FFFF99"/>
                </a:solidFill>
                <a:effectLst>
                  <a:outerShdw blurRad="38100" dist="38100" dir="2700000" algn="tl">
                    <a:srgbClr val="C0C0C0"/>
                  </a:outerShdw>
                </a:effectLst>
              </a:rPr>
              <a:t> </a:t>
            </a:r>
            <a:r>
              <a:rPr lang="en-US" sz="2800" b="1" dirty="0" err="1">
                <a:solidFill>
                  <a:srgbClr val="FFFF99"/>
                </a:solidFill>
                <a:effectLst>
                  <a:outerShdw blurRad="38100" dist="38100" dir="2700000" algn="tl">
                    <a:srgbClr val="C0C0C0"/>
                  </a:outerShdw>
                </a:effectLst>
              </a:rPr>
              <a:t>Cor</a:t>
            </a:r>
            <a:r>
              <a:rPr lang="en-US" sz="2800" b="1" dirty="0">
                <a:solidFill>
                  <a:srgbClr val="FFFF99"/>
                </a:solidFill>
                <a:effectLst>
                  <a:outerShdw blurRad="38100" dist="38100" dir="2700000" algn="tl">
                    <a:srgbClr val="C0C0C0"/>
                  </a:outerShdw>
                </a:effectLst>
              </a:rPr>
              <a:t> 7:23).  If it is wrong for me to become a slave,  it is wrong for me to enslave someone else.   Through the working out of the Golden Rule,  this great social change was to evolve…”</a:t>
            </a:r>
          </a:p>
          <a:p>
            <a:pPr>
              <a:lnSpc>
                <a:spcPct val="90000"/>
              </a:lnSpc>
              <a:buFontTx/>
              <a:buNone/>
            </a:pPr>
            <a:r>
              <a:rPr lang="en-US" sz="1400" b="1" dirty="0">
                <a:solidFill>
                  <a:srgbClr val="FFFF99"/>
                </a:solidFill>
                <a:effectLst>
                  <a:outerShdw blurRad="38100" dist="38100" dir="2700000" algn="tl">
                    <a:srgbClr val="C0C0C0"/>
                  </a:outerShdw>
                </a:effectLst>
              </a:rPr>
              <a:t>  </a:t>
            </a:r>
          </a:p>
          <a:p>
            <a:pPr>
              <a:lnSpc>
                <a:spcPct val="90000"/>
              </a:lnSpc>
              <a:buFontTx/>
              <a:buNone/>
            </a:pPr>
            <a:endParaRPr lang="en-US" sz="2000" dirty="0"/>
          </a:p>
        </p:txBody>
      </p:sp>
      <p:sp>
        <p:nvSpPr>
          <p:cNvPr id="4018180" name="WordArt 4"/>
          <p:cNvSpPr>
            <a:spLocks noChangeArrowheads="1" noChangeShapeType="1" noTextEdit="1"/>
          </p:cNvSpPr>
          <p:nvPr/>
        </p:nvSpPr>
        <p:spPr bwMode="auto">
          <a:xfrm>
            <a:off x="2514600" y="1143000"/>
            <a:ext cx="7086600" cy="18288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Was it sinful for </a:t>
            </a:r>
            <a:r>
              <a:rPr kumimoji="0" lang="en-US" sz="2000" b="0" i="0" u="none" strike="noStrike" kern="10" cap="none" spc="0" normalizeH="0" baseline="0" noProof="0" dirty="0" err="1">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christians</a:t>
            </a: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to own slaves?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Would it have been proper to buy a slave?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What about one person enslaving another? </a:t>
            </a:r>
          </a:p>
        </p:txBody>
      </p:sp>
      <p:sp>
        <p:nvSpPr>
          <p:cNvPr id="4018181" name="Comment 5"/>
          <p:cNvSpPr>
            <a:spLocks noChangeArrowheads="1"/>
          </p:cNvSpPr>
          <p:nvPr/>
        </p:nvSpPr>
        <p:spPr bwMode="auto">
          <a:xfrm>
            <a:off x="1539878" y="-2209800"/>
            <a:ext cx="9128125" cy="193899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Notes On Roman Stylized Slavery:</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“Legally claiming personal bankruptcy opened the door for many to make their fortunes handling the affairs of the great houses of the prominent families of the cities. Slowly but surely these temporary slaves became essential to the maintenance of the household and then the dependency relationship would be reversed.  Shortly thereafter these skilled individuals would buy out their contract and become manor caretakers – in other words – they went from self-enslavement to quoting their own salary in short order!”  </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Myself </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t>
            </a:r>
          </a:p>
        </p:txBody>
      </p:sp>
    </p:spTree>
    <p:extLst>
      <p:ext uri="{BB962C8B-B14F-4D97-AF65-F5344CB8AC3E}">
        <p14:creationId xmlns:p14="http://schemas.microsoft.com/office/powerpoint/2010/main" val="163722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018178">
                                            <p:txEl>
                                              <p:pRg st="0" end="0"/>
                                            </p:txEl>
                                          </p:spTgt>
                                        </p:tgtEl>
                                        <p:attrNameLst>
                                          <p:attrName>style.visibility</p:attrName>
                                        </p:attrNameLst>
                                      </p:cBhvr>
                                      <p:to>
                                        <p:strVal val="visible"/>
                                      </p:to>
                                    </p:set>
                                    <p:anim calcmode="lin" valueType="num">
                                      <p:cBhvr additive="base">
                                        <p:cTn id="7" dur="300" fill="hold"/>
                                        <p:tgtEl>
                                          <p:spTgt spid="401817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01817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iterate type="lt">
                                    <p:tmPct val="100000"/>
                                  </p:iterate>
                                  <p:childTnLst>
                                    <p:set>
                                      <p:cBhvr>
                                        <p:cTn id="12" dur="1" fill="hold">
                                          <p:stCondLst>
                                            <p:cond delay="0"/>
                                          </p:stCondLst>
                                        </p:cTn>
                                        <p:tgtEl>
                                          <p:spTgt spid="4018179">
                                            <p:txEl>
                                              <p:pRg st="1" end="1"/>
                                            </p:txEl>
                                          </p:spTgt>
                                        </p:tgtEl>
                                        <p:attrNameLst>
                                          <p:attrName>style.visibility</p:attrName>
                                        </p:attrNameLst>
                                      </p:cBhvr>
                                      <p:to>
                                        <p:strVal val="visible"/>
                                      </p:to>
                                    </p:set>
                                    <p:animEffect transition="in" filter="wipe(up)">
                                      <p:cBhvr>
                                        <p:cTn id="13" dur="75"/>
                                        <p:tgtEl>
                                          <p:spTgt spid="4018179">
                                            <p:txEl>
                                              <p:pRg st="1" end="1"/>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iterate type="lt">
                                    <p:tmPct val="100000"/>
                                  </p:iterate>
                                  <p:childTnLst>
                                    <p:set>
                                      <p:cBhvr>
                                        <p:cTn id="17" dur="1" fill="hold">
                                          <p:stCondLst>
                                            <p:cond delay="0"/>
                                          </p:stCondLst>
                                        </p:cTn>
                                        <p:tgtEl>
                                          <p:spTgt spid="4018179">
                                            <p:txEl>
                                              <p:pRg st="2" end="2"/>
                                            </p:txEl>
                                          </p:spTgt>
                                        </p:tgtEl>
                                        <p:attrNameLst>
                                          <p:attrName>style.visibility</p:attrName>
                                        </p:attrNameLst>
                                      </p:cBhvr>
                                      <p:to>
                                        <p:strVal val="visible"/>
                                      </p:to>
                                    </p:set>
                                    <p:animEffect transition="in" filter="wipe(up)">
                                      <p:cBhvr>
                                        <p:cTn id="18" dur="75"/>
                                        <p:tgtEl>
                                          <p:spTgt spid="4018179">
                                            <p:txEl>
                                              <p:pRg st="2" end="2"/>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8178" grpId="0" build="p" autoUpdateAnimBg="0"/>
      <p:bldP spid="4018179"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0" y="-111760"/>
            <a:ext cx="12192000" cy="1483360"/>
          </a:xfrm>
          <a:solidFill>
            <a:srgbClr val="FFFF00"/>
          </a:solidFill>
        </p:spPr>
        <p:txBody>
          <a:bodyPr/>
          <a:lstStyle/>
          <a:p>
            <a:r>
              <a:rPr lang="en-US" sz="4800" u="sng" dirty="0">
                <a:solidFill>
                  <a:srgbClr val="FF0000"/>
                </a:solidFill>
                <a:effectLst>
                  <a:outerShdw blurRad="38100" dist="38100" dir="2700000" algn="tl">
                    <a:srgbClr val="000000">
                      <a:alpha val="43137"/>
                    </a:srgbClr>
                  </a:outerShdw>
                </a:effectLst>
              </a:rPr>
              <a:t>Edward </a:t>
            </a:r>
            <a:r>
              <a:rPr lang="en-US" sz="4800" u="sng" dirty="0" err="1">
                <a:solidFill>
                  <a:srgbClr val="FF0000"/>
                </a:solidFill>
                <a:effectLst>
                  <a:outerShdw blurRad="38100" dist="38100" dir="2700000" algn="tl">
                    <a:srgbClr val="000000">
                      <a:alpha val="43137"/>
                    </a:srgbClr>
                  </a:outerShdw>
                </a:effectLst>
              </a:rPr>
              <a:t>Hallett</a:t>
            </a:r>
            <a:r>
              <a:rPr lang="en-US" sz="4800" u="sng" dirty="0">
                <a:solidFill>
                  <a:srgbClr val="FF0000"/>
                </a:solidFill>
                <a:effectLst>
                  <a:outerShdw blurRad="38100" dist="38100" dir="2700000" algn="tl">
                    <a:srgbClr val="000000">
                      <a:alpha val="43137"/>
                    </a:srgbClr>
                  </a:outerShdw>
                </a:effectLst>
              </a:rPr>
              <a:t> Carr On the Study of History</a:t>
            </a:r>
            <a:br>
              <a:rPr lang="en-US" sz="4800" u="sng" dirty="0">
                <a:solidFill>
                  <a:srgbClr val="FF0000"/>
                </a:solidFill>
                <a:effectLst>
                  <a:outerShdw blurRad="38100" dist="38100" dir="2700000" algn="tl">
                    <a:srgbClr val="000000">
                      <a:alpha val="43137"/>
                    </a:srgbClr>
                  </a:outerShdw>
                </a:effectLst>
              </a:rPr>
            </a:br>
            <a:r>
              <a:rPr lang="en-US" sz="4800" u="sng" dirty="0">
                <a:solidFill>
                  <a:srgbClr val="FF0000"/>
                </a:solidFill>
                <a:effectLst>
                  <a:outerShdw blurRad="38100" dist="38100" dir="2700000" algn="tl">
                    <a:srgbClr val="000000">
                      <a:alpha val="43137"/>
                    </a:srgbClr>
                  </a:outerShdw>
                </a:effectLst>
              </a:rPr>
              <a:t>How Vs. Why ~ Or ~ Function Versus Cause</a:t>
            </a:r>
          </a:p>
        </p:txBody>
      </p:sp>
      <p:sp>
        <p:nvSpPr>
          <p:cNvPr id="9131009" name="Rectangle 1"/>
          <p:cNvSpPr>
            <a:spLocks noGrp="1" noChangeArrowheads="1"/>
          </p:cNvSpPr>
          <p:nvPr>
            <p:ph idx="1"/>
          </p:nvPr>
        </p:nvSpPr>
        <p:spPr bwMode="auto">
          <a:xfrm>
            <a:off x="0" y="1371601"/>
            <a:ext cx="12192000" cy="5473764"/>
          </a:xfrm>
          <a:prstGeom prst="rect">
            <a:avLst/>
          </a:prstGeom>
          <a:solidFill>
            <a:srgbClr val="CC00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indent="0">
              <a:spcBef>
                <a:spcPct val="0"/>
              </a:spcBef>
              <a:buFont typeface="Wingdings" pitchFamily="2" charset="2"/>
              <a:buChar char="v"/>
            </a:pPr>
            <a:r>
              <a:rPr lang="en-US" sz="1800" b="1" dirty="0">
                <a:solidFill>
                  <a:schemeClr val="accent3"/>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rPr>
              <a:t>  “Historians,  like other people,  sometimes fall into rhetorical language &amp; speak of an occurrence  as  ‘inevitable’  when they mean merely that the conjunction of events leading one to expect it was overwhelmingly strong.”</a:t>
            </a:r>
          </a:p>
          <a:p>
            <a:pPr marL="0" indent="0">
              <a:spcBef>
                <a:spcPct val="0"/>
              </a:spcBef>
              <a:buFont typeface="Wingdings" pitchFamily="2" charset="2"/>
              <a:buChar char="v"/>
            </a:pPr>
            <a:endParaRPr lang="en-US" sz="800" b="1" dirty="0">
              <a:solidFill>
                <a:schemeClr val="accent3"/>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endParaRPr>
          </a:p>
          <a:p>
            <a:pPr marL="0" indent="0">
              <a:spcBef>
                <a:spcPct val="0"/>
              </a:spcBef>
              <a:buFont typeface="Wingdings" pitchFamily="2" charset="2"/>
              <a:buChar char="v"/>
            </a:pPr>
            <a:r>
              <a:rPr lang="en-US" sz="1800" b="1" dirty="0">
                <a:solidFill>
                  <a:schemeClr val="accent3"/>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rPr>
              <a:t>  </a:t>
            </a:r>
            <a:r>
              <a:rPr lang="en-US" sz="1800" b="1" u="sng" dirty="0">
                <a:solidFill>
                  <a:schemeClr val="accent3"/>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rPr>
              <a:t>Determinism Vs. Free Will</a:t>
            </a:r>
            <a:r>
              <a:rPr lang="en-US" sz="1800" b="1" dirty="0">
                <a:solidFill>
                  <a:schemeClr val="accent3"/>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rPr>
              <a:t>.  “In practice,  historians do not assume that events are inevitable before they’ve taken place.   They frequently discuss alternative courses available to the actors in the story on the assumption that the option was open,  though they go on quite correctly to explain why one course was eventually chosen rather than the other.  Nothing in history is inevitable except  in the sense that,  for it to have happened otherwise, the antecedent causes would have had to be different.”</a:t>
            </a:r>
          </a:p>
          <a:p>
            <a:pPr marL="0" indent="0">
              <a:spcBef>
                <a:spcPct val="0"/>
              </a:spcBef>
              <a:buFont typeface="Wingdings" pitchFamily="2" charset="2"/>
              <a:buChar char="v"/>
            </a:pPr>
            <a:endParaRPr lang="en-US" sz="800" b="1" dirty="0">
              <a:solidFill>
                <a:schemeClr val="accent3"/>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endParaRPr>
          </a:p>
          <a:p>
            <a:pPr marL="0" indent="0">
              <a:spcBef>
                <a:spcPct val="0"/>
              </a:spcBef>
              <a:buFont typeface="Wingdings" pitchFamily="2" charset="2"/>
              <a:buChar char="v"/>
            </a:pPr>
            <a:r>
              <a:rPr lang="en-US" sz="1600" b="1" dirty="0">
                <a:solidFill>
                  <a:schemeClr val="accent3"/>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rPr>
              <a:t>  </a:t>
            </a:r>
            <a:r>
              <a:rPr lang="en-US" sz="1800" b="1" u="sng" dirty="0">
                <a:solidFill>
                  <a:schemeClr val="accent3"/>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rPr>
              <a:t>Historical Accident Or Arranged Coincidence?</a:t>
            </a:r>
            <a:r>
              <a:rPr lang="en-US" sz="1800" b="1" dirty="0">
                <a:solidFill>
                  <a:schemeClr val="accent3"/>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rPr>
              <a:t>   “These so-called accidents represent a sequence of cause &amp; effect interrupting  </a:t>
            </a:r>
            <a:r>
              <a:rPr lang="en-US" sz="1800" b="1" i="1" dirty="0">
                <a:solidFill>
                  <a:schemeClr val="accent3"/>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rPr>
              <a:t>historically &amp;</a:t>
            </a:r>
            <a:r>
              <a:rPr lang="en-US" sz="1800" b="1" dirty="0">
                <a:solidFill>
                  <a:schemeClr val="accent3"/>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rPr>
              <a:t> clashing  –  ‘a collision of two independent causal chains’.”</a:t>
            </a:r>
          </a:p>
          <a:p>
            <a:pPr marL="0" indent="0">
              <a:spcBef>
                <a:spcPct val="0"/>
              </a:spcBef>
              <a:buFont typeface="Wingdings" pitchFamily="2" charset="2"/>
              <a:buChar char="v"/>
            </a:pPr>
            <a:endParaRPr lang="en-US" sz="800" b="1" dirty="0">
              <a:solidFill>
                <a:schemeClr val="accent3"/>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endParaRPr>
          </a:p>
          <a:p>
            <a:pPr marL="0" indent="0">
              <a:spcBef>
                <a:spcPct val="0"/>
              </a:spcBef>
              <a:buFont typeface="Wingdings" pitchFamily="2" charset="2"/>
              <a:buChar char="v"/>
            </a:pPr>
            <a:r>
              <a:rPr lang="en-US" sz="1600" b="1" dirty="0">
                <a:solidFill>
                  <a:schemeClr val="accent3"/>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rPr>
              <a:t>  </a:t>
            </a:r>
            <a:r>
              <a:rPr lang="en-US" sz="1800" b="1" dirty="0">
                <a:solidFill>
                  <a:schemeClr val="accent3"/>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rPr>
              <a:t>The Historian Marx.   “Marx offered an apology for chance in history under  three heads.            </a:t>
            </a:r>
            <a:r>
              <a:rPr lang="en-US" sz="1800" b="1" u="sng" dirty="0">
                <a:solidFill>
                  <a:schemeClr val="accent3"/>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rPr>
              <a:t>First, it could accelerate or retard but not radically alter the course of events.                                    Second,  one chance compensated for another, so that in the end chance cancelled itself out.          Third,  chance was especially illustrated in the character of individuals.” </a:t>
            </a:r>
          </a:p>
          <a:p>
            <a:pPr marL="0" indent="0">
              <a:spcBef>
                <a:spcPct val="0"/>
              </a:spcBef>
              <a:buFont typeface="Wingdings" pitchFamily="2" charset="2"/>
              <a:buChar char="v"/>
            </a:pPr>
            <a:endParaRPr lang="en-US" sz="800" b="1" u="sng" dirty="0">
              <a:solidFill>
                <a:schemeClr val="accent3"/>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endParaRPr>
          </a:p>
          <a:p>
            <a:pPr marL="0" indent="0">
              <a:spcBef>
                <a:spcPct val="0"/>
              </a:spcBef>
              <a:buFont typeface="Wingdings" pitchFamily="2" charset="2"/>
              <a:buChar char="v"/>
            </a:pPr>
            <a:r>
              <a:rPr lang="en-US" sz="1800" b="1" dirty="0">
                <a:solidFill>
                  <a:srgbClr val="FFFF00"/>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rPr>
              <a:t>  Meinecke’s Historical Observation:   “The search for causalities in history is impossible without reference to values  . . .  </a:t>
            </a:r>
            <a:r>
              <a:rPr lang="en-US" sz="1800" b="1" u="sng" dirty="0">
                <a:solidFill>
                  <a:srgbClr val="FFFF00"/>
                </a:solidFill>
                <a:effectLst>
                  <a:outerShdw blurRad="38100" dist="38100" dir="2700000" algn="tl">
                    <a:srgbClr val="000000">
                      <a:alpha val="43137"/>
                    </a:srgbClr>
                  </a:outerShdw>
                </a:effectLst>
                <a:latin typeface="Georgia" pitchFamily="18" charset="0"/>
                <a:ea typeface="Times New Roman" pitchFamily="18" charset="0"/>
                <a:cs typeface="Times New Roman" pitchFamily="18" charset="0"/>
              </a:rPr>
              <a:t>behind  the search for causalities there always lies,  directly or indirectly,     the search for values.”    </a:t>
            </a:r>
            <a:endParaRPr lang="en-US" sz="1800" u="sng"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82504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131009">
                                            <p:txEl>
                                              <p:pRg st="0" end="0"/>
                                            </p:txEl>
                                          </p:spTgt>
                                        </p:tgtEl>
                                        <p:attrNameLst>
                                          <p:attrName>style.visibility</p:attrName>
                                        </p:attrNameLst>
                                      </p:cBhvr>
                                      <p:to>
                                        <p:strVal val="visible"/>
                                      </p:to>
                                    </p:set>
                                    <p:anim to="" calcmode="lin" valueType="num">
                                      <p:cBhvr>
                                        <p:cTn id="7" dur="1" fill="hold"/>
                                        <p:tgtEl>
                                          <p:spTgt spid="913100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131009">
                                            <p:txEl>
                                              <p:pRg st="2" end="2"/>
                                            </p:txEl>
                                          </p:spTgt>
                                        </p:tgtEl>
                                        <p:attrNameLst>
                                          <p:attrName>style.visibility</p:attrName>
                                        </p:attrNameLst>
                                      </p:cBhvr>
                                      <p:to>
                                        <p:strVal val="visible"/>
                                      </p:to>
                                    </p:set>
                                    <p:anim to="" calcmode="lin" valueType="num">
                                      <p:cBhvr>
                                        <p:cTn id="12" dur="1" fill="hold"/>
                                        <p:tgtEl>
                                          <p:spTgt spid="9131009">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9131009">
                                            <p:txEl>
                                              <p:pRg st="4" end="4"/>
                                            </p:txEl>
                                          </p:spTgt>
                                        </p:tgtEl>
                                        <p:attrNameLst>
                                          <p:attrName>style.visibility</p:attrName>
                                        </p:attrNameLst>
                                      </p:cBhvr>
                                      <p:to>
                                        <p:strVal val="visible"/>
                                      </p:to>
                                    </p:set>
                                    <p:anim to="" calcmode="lin" valueType="num">
                                      <p:cBhvr>
                                        <p:cTn id="17" dur="1" fill="hold"/>
                                        <p:tgtEl>
                                          <p:spTgt spid="9131009">
                                            <p:txEl>
                                              <p:pRg st="4" end="4"/>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9131009">
                                            <p:txEl>
                                              <p:pRg st="6" end="6"/>
                                            </p:txEl>
                                          </p:spTgt>
                                        </p:tgtEl>
                                        <p:attrNameLst>
                                          <p:attrName>style.visibility</p:attrName>
                                        </p:attrNameLst>
                                      </p:cBhvr>
                                      <p:to>
                                        <p:strVal val="visible"/>
                                      </p:to>
                                    </p:set>
                                    <p:anim to="" calcmode="lin" valueType="num">
                                      <p:cBhvr>
                                        <p:cTn id="22" dur="1" fill="hold"/>
                                        <p:tgtEl>
                                          <p:spTgt spid="9131009">
                                            <p:txEl>
                                              <p:pRg st="6" end="6"/>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9131009">
                                            <p:txEl>
                                              <p:pRg st="8" end="8"/>
                                            </p:txEl>
                                          </p:spTgt>
                                        </p:tgtEl>
                                        <p:attrNameLst>
                                          <p:attrName>style.visibility</p:attrName>
                                        </p:attrNameLst>
                                      </p:cBhvr>
                                      <p:to>
                                        <p:strVal val="visible"/>
                                      </p:to>
                                    </p:set>
                                    <p:anim to="" calcmode="lin" valueType="num">
                                      <p:cBhvr>
                                        <p:cTn id="27" dur="1" fill="hold"/>
                                        <p:tgtEl>
                                          <p:spTgt spid="9131009">
                                            <p:txEl>
                                              <p:pRg st="8" end="8"/>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425859" name="Comment 3"/>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  1859 Wall Street Revival Continued With Southern Army &amp; Worldwide To Entire English Speaking World Converting Moody &amp; Spurgeon Leaders Of The Late Century  </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East – West Divide Spurred Growth While North – South Split Stymied It!</a:t>
            </a:r>
          </a:p>
        </p:txBody>
      </p:sp>
      <p:sp>
        <p:nvSpPr>
          <p:cNvPr id="4" name="Rectangle 3"/>
          <p:cNvSpPr/>
          <p:nvPr/>
        </p:nvSpPr>
        <p:spPr>
          <a:xfrm>
            <a:off x="1752600" y="2362201"/>
            <a:ext cx="8686800" cy="4524315"/>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900" cmpd="sng">
                  <a:solidFill>
                    <a:srgbClr val="00CC99">
                      <a:satMod val="190000"/>
                      <a:alpha val="55000"/>
                    </a:srgbClr>
                  </a:solidFill>
                  <a:prstDash val="solid"/>
                </a:ln>
                <a:solidFill>
                  <a:srgbClr val="FF0000"/>
                </a:solidFill>
                <a:effectLst>
                  <a:innerShdw blurRad="101600" dist="76200" dir="5400000">
                    <a:srgbClr val="00CC99">
                      <a:satMod val="190000"/>
                      <a:tint val="100000"/>
                      <a:alpha val="74000"/>
                    </a:srgbClr>
                  </a:innerShdw>
                </a:effectLst>
                <a:uLnTx/>
                <a:uFillTx/>
                <a:latin typeface="Calligrapher" pitchFamily="2" charset="0"/>
                <a:ea typeface="+mn-ea"/>
                <a:cs typeface="+mn-cs"/>
              </a:rPr>
              <a:t>“There is nothing more common,  than to confound the terms of the American revolution  with those of the late American war…  The American war is over:  but this is far from being the case with the American revolution.  On the contrary,  nothing but the first act of the great drama is closed.”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900" cmpd="sng">
                  <a:solidFill>
                    <a:srgbClr val="00CC99">
                      <a:satMod val="190000"/>
                      <a:alpha val="55000"/>
                    </a:srgbClr>
                  </a:solidFill>
                  <a:prstDash val="solid"/>
                </a:ln>
                <a:solidFill>
                  <a:srgbClr val="FF0000"/>
                </a:solidFill>
                <a:effectLst>
                  <a:innerShdw blurRad="101600" dist="76200" dir="5400000">
                    <a:srgbClr val="00CC99">
                      <a:satMod val="190000"/>
                      <a:tint val="100000"/>
                      <a:alpha val="74000"/>
                    </a:srgbClr>
                  </a:innerShdw>
                </a:effectLst>
                <a:uLnTx/>
                <a:uFillTx/>
                <a:latin typeface="Calligrapher" pitchFamily="2" charset="0"/>
                <a:ea typeface="+mn-ea"/>
                <a:cs typeface="+mn-cs"/>
              </a:rPr>
              <a:t>- Benjamin Rush  </a:t>
            </a:r>
          </a:p>
        </p:txBody>
      </p:sp>
    </p:spTree>
    <p:extLst>
      <p:ext uri="{BB962C8B-B14F-4D97-AF65-F5344CB8AC3E}">
        <p14:creationId xmlns:p14="http://schemas.microsoft.com/office/powerpoint/2010/main" val="25403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4">
                                            <p:txEl>
                                              <p:pRg st="0" end="0"/>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nodeType="clickEffect">
                                  <p:stCondLst>
                                    <p:cond delay="0"/>
                                  </p:stCondLst>
                                  <p:iterate type="lt">
                                    <p:tmPct val="4000"/>
                                  </p:iterate>
                                  <p:childTnLst>
                                    <p:set>
                                      <p:cBhvr override="childStyle">
                                        <p:cTn id="10" dur="500" fill="hold"/>
                                        <p:tgtEl>
                                          <p:spTgt spid="4">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1k.jpg"/>
          <p:cNvPicPr>
            <a:picLocks noChangeAspect="1"/>
          </p:cNvPicPr>
          <p:nvPr/>
        </p:nvPicPr>
        <p:blipFill>
          <a:blip r:embed="rId2" cstate="print"/>
          <a:stretch>
            <a:fillRect/>
          </a:stretch>
        </p:blipFill>
        <p:spPr>
          <a:xfrm>
            <a:off x="0" y="0"/>
            <a:ext cx="12191999" cy="6858000"/>
          </a:xfrm>
          <a:prstGeom prst="rect">
            <a:avLst/>
          </a:prstGeom>
        </p:spPr>
      </p:pic>
      <p:pic>
        <p:nvPicPr>
          <p:cNvPr id="5" name="Picture 1"/>
          <p:cNvPicPr>
            <a:picLocks noChangeAspect="1" noChangeArrowheads="1"/>
          </p:cNvPicPr>
          <p:nvPr/>
        </p:nvPicPr>
        <p:blipFill>
          <a:blip r:embed="rId3" cstate="print"/>
          <a:srcRect/>
          <a:stretch>
            <a:fillRect/>
          </a:stretch>
        </p:blipFill>
        <p:spPr bwMode="auto">
          <a:xfrm>
            <a:off x="0" y="0"/>
            <a:ext cx="12191999" cy="6858000"/>
          </a:xfrm>
          <a:prstGeom prst="rect">
            <a:avLst/>
          </a:prstGeom>
          <a:noFill/>
          <a:ln w="9525">
            <a:noFill/>
            <a:miter lim="800000"/>
            <a:headEnd/>
            <a:tailEnd/>
          </a:ln>
        </p:spPr>
      </p:pic>
      <p:sp>
        <p:nvSpPr>
          <p:cNvPr id="6" name="Rectangle 5"/>
          <p:cNvSpPr/>
          <p:nvPr/>
        </p:nvSpPr>
        <p:spPr>
          <a:xfrm>
            <a:off x="4166647" y="457201"/>
            <a:ext cx="3996965" cy="590931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TWO SIDES CONFLICT CHOOSING BETWEEN     THE TWO  FOUNDING DOCUMENTS</a:t>
            </a:r>
          </a:p>
        </p:txBody>
      </p:sp>
      <p:sp>
        <p:nvSpPr>
          <p:cNvPr id="3" name="TextBox 2"/>
          <p:cNvSpPr txBox="1"/>
          <p:nvPr/>
        </p:nvSpPr>
        <p:spPr>
          <a:xfrm>
            <a:off x="1524000" y="6553200"/>
            <a:ext cx="9144002" cy="338554"/>
          </a:xfrm>
          <a:prstGeom prst="rect">
            <a:avLst/>
          </a:prstGeom>
          <a:solidFill>
            <a:schemeClr val="accent4">
              <a:lumMod val="75000"/>
              <a:lumOff val="2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imes New Roman"/>
                <a:ea typeface="+mn-ea"/>
                <a:cs typeface="+mn-cs"/>
              </a:rPr>
              <a:t>An evenly divided country with insufficient majorities for amending proposal(2/3) and ratification(3/4).</a:t>
            </a:r>
          </a:p>
        </p:txBody>
      </p:sp>
    </p:spTree>
    <p:extLst>
      <p:ext uri="{BB962C8B-B14F-4D97-AF65-F5344CB8AC3E}">
        <p14:creationId xmlns:p14="http://schemas.microsoft.com/office/powerpoint/2010/main" val="796670384"/>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3"/>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A84536-DC68-4666-BCF0-0E26A409C856}"/>
              </a:ext>
            </a:extLst>
          </p:cNvPr>
          <p:cNvSpPr/>
          <p:nvPr/>
        </p:nvSpPr>
        <p:spPr>
          <a:xfrm>
            <a:off x="1463040" y="2079057"/>
            <a:ext cx="9240253" cy="255454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Times New Roman"/>
                <a:ea typeface="+mn-ea"/>
                <a:cs typeface="+mn-cs"/>
              </a:rPr>
              <a:t>Mine eyes have seen the glory of the coming of the Lord. He is trampling out the wine press, where the grapes of wrath are stored, He hath loosed the fateful lightnings of His terrible swift sword,        His Truth Is Marching On!</a:t>
            </a:r>
          </a:p>
        </p:txBody>
      </p:sp>
    </p:spTree>
    <p:extLst>
      <p:ext uri="{BB962C8B-B14F-4D97-AF65-F5344CB8AC3E}">
        <p14:creationId xmlns:p14="http://schemas.microsoft.com/office/powerpoint/2010/main" val="118580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2F4560-7081-48B9-9305-9708FDF21898}"/>
              </a:ext>
            </a:extLst>
          </p:cNvPr>
          <p:cNvPicPr>
            <a:picLocks noChangeAspect="1"/>
          </p:cNvPicPr>
          <p:nvPr/>
        </p:nvPicPr>
        <p:blipFill>
          <a:blip r:embed="rId2"/>
          <a:stretch>
            <a:fillRect/>
          </a:stretch>
        </p:blipFill>
        <p:spPr>
          <a:xfrm>
            <a:off x="1" y="0"/>
            <a:ext cx="12192000" cy="6857999"/>
          </a:xfrm>
          <a:prstGeom prst="rect">
            <a:avLst/>
          </a:prstGeom>
        </p:spPr>
      </p:pic>
    </p:spTree>
    <p:extLst>
      <p:ext uri="{BB962C8B-B14F-4D97-AF65-F5344CB8AC3E}">
        <p14:creationId xmlns:p14="http://schemas.microsoft.com/office/powerpoint/2010/main" val="1169569385"/>
      </p:ext>
    </p:extLst>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9522" name="Picture 2"/>
          <p:cNvPicPr>
            <a:picLocks noChangeAspect="1" noChangeArrowheads="1"/>
          </p:cNvPicPr>
          <p:nvPr/>
        </p:nvPicPr>
        <p:blipFill>
          <a:blip r:embed="rId2" cstate="print"/>
          <a:srcRect/>
          <a:stretch>
            <a:fillRect/>
          </a:stretch>
        </p:blipFill>
        <p:spPr bwMode="auto">
          <a:xfrm>
            <a:off x="0" y="-235669"/>
            <a:ext cx="12192000" cy="6858000"/>
          </a:xfrm>
          <a:prstGeom prst="rect">
            <a:avLst/>
          </a:prstGeom>
          <a:noFill/>
          <a:ln w="9525">
            <a:noFill/>
            <a:miter lim="800000"/>
            <a:headEnd/>
            <a:tailEnd/>
          </a:ln>
        </p:spPr>
      </p:pic>
      <p:sp>
        <p:nvSpPr>
          <p:cNvPr id="2" name="Pentagon 1">
            <a:extLst>
              <a:ext uri="{FF2B5EF4-FFF2-40B4-BE49-F238E27FC236}">
                <a16:creationId xmlns:a16="http://schemas.microsoft.com/office/drawing/2014/main" id="{D5236C58-4545-443F-9DEF-CDFE6E330D99}"/>
              </a:ext>
            </a:extLst>
          </p:cNvPr>
          <p:cNvSpPr/>
          <p:nvPr/>
        </p:nvSpPr>
        <p:spPr bwMode="auto">
          <a:xfrm flipV="1">
            <a:off x="9700181" y="0"/>
            <a:ext cx="2224726" cy="1734532"/>
          </a:xfrm>
          <a:prstGeom prst="pentagon">
            <a:avLst/>
          </a:pr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Flat Brush" pitchFamily="2" charset="0"/>
              <a:ea typeface="ＭＳ Ｐゴシック" pitchFamily="-112" charset="-128"/>
              <a:cs typeface="+mn-cs"/>
            </a:endParaRPr>
          </a:p>
        </p:txBody>
      </p:sp>
    </p:spTree>
    <p:extLst>
      <p:ext uri="{BB962C8B-B14F-4D97-AF65-F5344CB8AC3E}">
        <p14:creationId xmlns:p14="http://schemas.microsoft.com/office/powerpoint/2010/main" val="41890263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20546" name="Picture 2"/>
          <p:cNvPicPr>
            <a:picLocks noChangeAspect="1" noChangeArrowheads="1"/>
          </p:cNvPicPr>
          <p:nvPr/>
        </p:nvPicPr>
        <p:blipFill>
          <a:blip r:embed="rId2" cstate="print"/>
          <a:srcRect/>
          <a:stretch>
            <a:fillRect/>
          </a:stretch>
        </p:blipFill>
        <p:spPr bwMode="auto">
          <a:xfrm>
            <a:off x="1" y="0"/>
            <a:ext cx="12192000" cy="6858000"/>
          </a:xfrm>
          <a:prstGeom prst="rect">
            <a:avLst/>
          </a:prstGeom>
          <a:noFill/>
          <a:ln w="9525">
            <a:noFill/>
            <a:miter lim="800000"/>
            <a:headEnd/>
            <a:tailEnd/>
          </a:ln>
        </p:spPr>
      </p:pic>
    </p:spTree>
    <p:extLst>
      <p:ext uri="{BB962C8B-B14F-4D97-AF65-F5344CB8AC3E}">
        <p14:creationId xmlns:p14="http://schemas.microsoft.com/office/powerpoint/2010/main" val="3059936649"/>
      </p:ext>
    </p:extLst>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21570" name="Picture 2"/>
          <p:cNvPicPr>
            <a:picLocks noChangeAspect="1" noChangeArrowheads="1"/>
          </p:cNvPicPr>
          <p:nvPr/>
        </p:nvPicPr>
        <p:blipFill>
          <a:blip r:embed="rId2" cstate="print"/>
          <a:srcRect/>
          <a:stretch>
            <a:fillRect/>
          </a:stretch>
        </p:blipFill>
        <p:spPr bwMode="auto">
          <a:xfrm>
            <a:off x="0" y="0"/>
            <a:ext cx="12094590" cy="6858000"/>
          </a:xfrm>
          <a:prstGeom prst="rect">
            <a:avLst/>
          </a:prstGeom>
          <a:noFill/>
          <a:ln w="9525">
            <a:noFill/>
            <a:miter lim="800000"/>
            <a:headEnd/>
            <a:tailEnd/>
          </a:ln>
        </p:spPr>
      </p:pic>
    </p:spTree>
    <p:extLst>
      <p:ext uri="{BB962C8B-B14F-4D97-AF65-F5344CB8AC3E}">
        <p14:creationId xmlns:p14="http://schemas.microsoft.com/office/powerpoint/2010/main" val="923348824"/>
      </p:ext>
    </p:extLst>
  </p:cSld>
  <p:clrMapOvr>
    <a:masterClrMapping/>
  </p:clrMapOvr>
  <p:transition>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22594"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val="3986918955"/>
      </p:ext>
    </p:extLst>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194" name="Picture 4" descr="bg11"/>
          <p:cNvPicPr>
            <a:picLocks noChangeAspect="1" noChangeArrowheads="1"/>
          </p:cNvPicPr>
          <p:nvPr/>
        </p:nvPicPr>
        <p:blipFill>
          <a:blip r:embed="rId3" cstate="print"/>
          <a:srcRect/>
          <a:stretch>
            <a:fillRect/>
          </a:stretch>
        </p:blipFill>
        <p:spPr bwMode="auto">
          <a:xfrm>
            <a:off x="-5297864" y="-6324600"/>
            <a:ext cx="17489865" cy="13184188"/>
          </a:xfrm>
          <a:prstGeom prst="rect">
            <a:avLst/>
          </a:prstGeom>
          <a:noFill/>
          <a:ln w="9525">
            <a:noFill/>
            <a:miter lim="800000"/>
            <a:headEnd/>
            <a:tailEnd/>
          </a:ln>
        </p:spPr>
      </p:pic>
      <p:pic>
        <p:nvPicPr>
          <p:cNvPr id="4" name="Picture 3" descr="25__67971_zoom.jpg"/>
          <p:cNvPicPr>
            <a:picLocks noChangeAspect="1"/>
          </p:cNvPicPr>
          <p:nvPr/>
        </p:nvPicPr>
        <p:blipFill>
          <a:blip r:embed="rId4" cstate="print"/>
          <a:stretch>
            <a:fillRect/>
          </a:stretch>
        </p:blipFill>
        <p:spPr>
          <a:xfrm>
            <a:off x="-282804" y="0"/>
            <a:ext cx="12474804" cy="6858000"/>
          </a:xfrm>
          <a:prstGeom prst="rect">
            <a:avLst/>
          </a:prstGeom>
        </p:spPr>
      </p:pic>
      <p:sp>
        <p:nvSpPr>
          <p:cNvPr id="5" name="Rectangle 1"/>
          <p:cNvSpPr>
            <a:spLocks noChangeArrowheads="1"/>
          </p:cNvSpPr>
          <p:nvPr/>
        </p:nvSpPr>
        <p:spPr bwMode="auto">
          <a:xfrm>
            <a:off x="1752600" y="1143000"/>
            <a:ext cx="8763000" cy="35131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srgbClr val="00CC99">
                    <a:lumMod val="60000"/>
                    <a:lumOff val="40000"/>
                  </a:srgbClr>
                </a:solidFill>
                <a:effectLst/>
                <a:uLnTx/>
                <a:uFillTx/>
                <a:latin typeface="Calibri" pitchFamily="34" charset="0"/>
                <a:ea typeface="Times New Roman" pitchFamily="18" charset="0"/>
                <a:cs typeface="Times New Roman" pitchFamily="18" charset="0"/>
              </a:rPr>
              <a:t>Notice that just war theory is not part of the Manichean world       of our popular imagination, where we are basically Good and the other side is pretty much Evil,  so “whatever it takes” is fine.  No, we are in the world of Solzhenitsyn, who as a prisoner came to realize that “the line separating good &amp; evil passes not thru states, nor between classes, nor between political parties either – but right through every human heart.”  We are not completely good,  yet it matters that we try to do good – and when we use force, we must use extreme care,  or we are likely to slip into doing evil ourselves.</a:t>
            </a:r>
            <a:endParaRPr kumimoji="0" lang="en-US" sz="2400" b="1" i="0" u="sng" strike="noStrike" kern="1200" cap="none" spc="0" normalizeH="0" baseline="0" noProof="0" dirty="0">
              <a:ln>
                <a:noFill/>
              </a:ln>
              <a:solidFill>
                <a:srgbClr val="00CC99">
                  <a:lumMod val="60000"/>
                  <a:lumOff val="40000"/>
                </a:srgb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0589772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3"/>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018178" name="Rectangle 2"/>
          <p:cNvSpPr>
            <a:spLocks noGrp="1" noChangeArrowheads="1"/>
          </p:cNvSpPr>
          <p:nvPr>
            <p:ph type="title"/>
          </p:nvPr>
        </p:nvSpPr>
        <p:spPr>
          <a:xfrm>
            <a:off x="721895" y="609600"/>
            <a:ext cx="10693667" cy="304800"/>
          </a:xfrm>
        </p:spPr>
        <p:txBody>
          <a:bodyPr/>
          <a:lstStyle/>
          <a:p>
            <a:r>
              <a:rPr lang="en-US" sz="2800" u="sng" dirty="0">
                <a:solidFill>
                  <a:schemeClr val="accent1"/>
                </a:solidFill>
                <a:effectLst>
                  <a:outerShdw blurRad="38100" dist="38100" dir="2700000" algn="tl">
                    <a:srgbClr val="C0C0C0"/>
                  </a:outerShdw>
                </a:effectLst>
                <a:latin typeface="Calligrapher" pitchFamily="2" charset="0"/>
              </a:rPr>
              <a:t>Does God Exist?\Oct90\Revolution Or Evolution?\Cecil Hook    </a:t>
            </a:r>
          </a:p>
        </p:txBody>
      </p:sp>
      <p:sp>
        <p:nvSpPr>
          <p:cNvPr id="4018179" name="Rectangle 3"/>
          <p:cNvSpPr>
            <a:spLocks noGrp="1" noChangeArrowheads="1"/>
          </p:cNvSpPr>
          <p:nvPr>
            <p:ph type="body" idx="1"/>
          </p:nvPr>
        </p:nvSpPr>
        <p:spPr>
          <a:xfrm>
            <a:off x="1981200" y="2133600"/>
            <a:ext cx="8001000" cy="4038600"/>
          </a:xfrm>
        </p:spPr>
        <p:txBody>
          <a:bodyPr/>
          <a:lstStyle/>
          <a:p>
            <a:pPr>
              <a:lnSpc>
                <a:spcPct val="90000"/>
              </a:lnSpc>
              <a:buFontTx/>
              <a:buNone/>
            </a:pPr>
            <a:endParaRPr lang="en-US" sz="2000" b="1" dirty="0">
              <a:solidFill>
                <a:srgbClr val="FFFF99"/>
              </a:solidFill>
              <a:effectLst>
                <a:outerShdw blurRad="38100" dist="38100" dir="2700000" algn="tl">
                  <a:srgbClr val="C0C0C0"/>
                </a:outerShdw>
              </a:effectLst>
            </a:endParaRPr>
          </a:p>
          <a:p>
            <a:pPr>
              <a:lnSpc>
                <a:spcPct val="90000"/>
              </a:lnSpc>
              <a:buFontTx/>
              <a:buBlip>
                <a:blip r:embed="rId5"/>
              </a:buBlip>
            </a:pPr>
            <a:r>
              <a:rPr lang="en-US" sz="2000" b="1" dirty="0">
                <a:solidFill>
                  <a:srgbClr val="FFFF99"/>
                </a:solidFill>
                <a:effectLst>
                  <a:outerShdw blurRad="38100" dist="38100" dir="2700000" algn="tl">
                    <a:srgbClr val="C0C0C0"/>
                  </a:outerShdw>
                </a:effectLst>
              </a:rPr>
              <a:t>  “Paul insists,  ‘Do not become slaves of men?’  (1</a:t>
            </a:r>
            <a:r>
              <a:rPr lang="en-US" sz="2000" b="1" baseline="30000" dirty="0">
                <a:solidFill>
                  <a:srgbClr val="FFFF99"/>
                </a:solidFill>
                <a:effectLst>
                  <a:outerShdw blurRad="38100" dist="38100" dir="2700000" algn="tl">
                    <a:srgbClr val="C0C0C0"/>
                  </a:outerShdw>
                </a:effectLst>
              </a:rPr>
              <a:t>st</a:t>
            </a:r>
            <a:r>
              <a:rPr lang="en-US" sz="2000" b="1" dirty="0">
                <a:solidFill>
                  <a:srgbClr val="FFFF99"/>
                </a:solidFill>
                <a:effectLst>
                  <a:outerShdw blurRad="38100" dist="38100" dir="2700000" algn="tl">
                    <a:srgbClr val="C0C0C0"/>
                  </a:outerShdw>
                </a:effectLst>
              </a:rPr>
              <a:t> </a:t>
            </a:r>
            <a:r>
              <a:rPr lang="en-US" sz="2000" b="1" dirty="0" err="1">
                <a:solidFill>
                  <a:srgbClr val="FFFF99"/>
                </a:solidFill>
                <a:effectLst>
                  <a:outerShdw blurRad="38100" dist="38100" dir="2700000" algn="tl">
                    <a:srgbClr val="C0C0C0"/>
                  </a:outerShdw>
                </a:effectLst>
              </a:rPr>
              <a:t>Cor</a:t>
            </a:r>
            <a:r>
              <a:rPr lang="en-US" sz="2000" b="1" dirty="0">
                <a:solidFill>
                  <a:srgbClr val="FFFF99"/>
                </a:solidFill>
                <a:effectLst>
                  <a:outerShdw blurRad="38100" dist="38100" dir="2700000" algn="tl">
                    <a:srgbClr val="C0C0C0"/>
                  </a:outerShdw>
                </a:effectLst>
              </a:rPr>
              <a:t> 7:23).  If      it is wrong for me to become a slave,  it is wrong for me to enslave someone else.   Through the working out of the Golden Rule,  this great social change was to evolve…”</a:t>
            </a:r>
          </a:p>
          <a:p>
            <a:pPr>
              <a:lnSpc>
                <a:spcPct val="90000"/>
              </a:lnSpc>
              <a:buFontTx/>
              <a:buNone/>
            </a:pPr>
            <a:r>
              <a:rPr lang="en-US" sz="1400" b="1" dirty="0">
                <a:solidFill>
                  <a:srgbClr val="FFFF99"/>
                </a:solidFill>
                <a:effectLst>
                  <a:outerShdw blurRad="38100" dist="38100" dir="2700000" algn="tl">
                    <a:srgbClr val="C0C0C0"/>
                  </a:outerShdw>
                </a:effectLst>
              </a:rPr>
              <a:t>  </a:t>
            </a:r>
          </a:p>
          <a:p>
            <a:pPr>
              <a:lnSpc>
                <a:spcPct val="90000"/>
              </a:lnSpc>
              <a:buFontTx/>
              <a:buBlip>
                <a:blip r:embed="rId5"/>
              </a:buBlip>
            </a:pPr>
            <a:r>
              <a:rPr lang="en-US" sz="2400" b="1" dirty="0">
                <a:solidFill>
                  <a:srgbClr val="FFFF99"/>
                </a:solidFill>
                <a:effectLst>
                  <a:outerShdw blurRad="38100" dist="38100" dir="2700000" algn="tl">
                    <a:srgbClr val="C0C0C0"/>
                  </a:outerShdw>
                </a:effectLst>
              </a:rPr>
              <a:t>  “God wants change in all individuals and societies.     He does not, however,  demand or expect that change    to be an immediate leap from depravity to perfection.  Conduct of a mature disciple is not demanded of  a newborn in Christ;  neither is infancy an acceptable standard for those who have had time and opportunity  to grow toward the fullness of Christ!”</a:t>
            </a:r>
            <a:r>
              <a:rPr lang="en-US" sz="2000" b="1" dirty="0">
                <a:solidFill>
                  <a:srgbClr val="FFFF99"/>
                </a:solidFill>
                <a:effectLst>
                  <a:outerShdw blurRad="38100" dist="38100" dir="2700000" algn="tl">
                    <a:srgbClr val="C0C0C0"/>
                  </a:outerShdw>
                </a:effectLst>
              </a:rPr>
              <a:t>    </a:t>
            </a:r>
          </a:p>
          <a:p>
            <a:pPr>
              <a:lnSpc>
                <a:spcPct val="90000"/>
              </a:lnSpc>
              <a:buFontTx/>
              <a:buNone/>
            </a:pPr>
            <a:endParaRPr lang="en-US" sz="2000" dirty="0"/>
          </a:p>
        </p:txBody>
      </p:sp>
      <p:sp>
        <p:nvSpPr>
          <p:cNvPr id="4018180" name="WordArt 4"/>
          <p:cNvSpPr>
            <a:spLocks noChangeArrowheads="1" noChangeShapeType="1" noTextEdit="1"/>
          </p:cNvSpPr>
          <p:nvPr/>
        </p:nvSpPr>
        <p:spPr bwMode="auto">
          <a:xfrm>
            <a:off x="2590800" y="1143000"/>
            <a:ext cx="7010400" cy="10668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Was it sinful for </a:t>
            </a:r>
            <a:r>
              <a:rPr kumimoji="0" lang="en-US" sz="2000" b="0" i="0" u="none" strike="noStrike" kern="10" cap="none" spc="0" normalizeH="0" baseline="0" noProof="0" dirty="0" err="1">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christians</a:t>
            </a: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to own slaves?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Would it have been proper to buy a slave?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What about one person enslaving another? </a:t>
            </a:r>
          </a:p>
        </p:txBody>
      </p:sp>
      <p:sp>
        <p:nvSpPr>
          <p:cNvPr id="4018181" name="Comment 5"/>
          <p:cNvSpPr>
            <a:spLocks noChangeArrowheads="1"/>
          </p:cNvSpPr>
          <p:nvPr/>
        </p:nvSpPr>
        <p:spPr bwMode="auto">
          <a:xfrm>
            <a:off x="1539878" y="-2209800"/>
            <a:ext cx="9128125" cy="193899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Notes On Roman Stylized Slavery:</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“Legally claiming personal bankruptcy opened the door for many to make their fortunes handling the affairs of the great houses of the prominent families of the cities. Slowly but surely these temporary slaves became essential to the maintenance of the household and then the dependency relationship would be reversed.  Shortly thereafter these skilled individuals would buy out their contract and become manor caretakers – in other words – they went from self-enslavement to quoting their own salary in short order!”  </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Myself </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t>
            </a:r>
          </a:p>
        </p:txBody>
      </p:sp>
    </p:spTree>
    <p:extLst>
      <p:ext uri="{BB962C8B-B14F-4D97-AF65-F5344CB8AC3E}">
        <p14:creationId xmlns:p14="http://schemas.microsoft.com/office/powerpoint/2010/main" val="339609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018180"/>
                                        </p:tgtEl>
                                        <p:attrNameLst>
                                          <p:attrName>style.visibility</p:attrName>
                                        </p:attrNameLst>
                                      </p:cBhvr>
                                      <p:to>
                                        <p:strVal val="visible"/>
                                      </p:to>
                                    </p:set>
                                    <p:animEffect transition="in" filter="fade">
                                      <p:cBhvr>
                                        <p:cTn id="7" dur="1000"/>
                                        <p:tgtEl>
                                          <p:spTgt spid="4018180"/>
                                        </p:tgtEl>
                                      </p:cBhvr>
                                    </p:animEffect>
                                    <p:anim calcmode="lin" valueType="num">
                                      <p:cBhvr>
                                        <p:cTn id="8" dur="1000" fill="hold"/>
                                        <p:tgtEl>
                                          <p:spTgt spid="4018180"/>
                                        </p:tgtEl>
                                        <p:attrNameLst>
                                          <p:attrName>ppt_x</p:attrName>
                                        </p:attrNameLst>
                                      </p:cBhvr>
                                      <p:tavLst>
                                        <p:tav tm="0">
                                          <p:val>
                                            <p:strVal val="#ppt_x-.1"/>
                                          </p:val>
                                        </p:tav>
                                        <p:tav tm="100000">
                                          <p:val>
                                            <p:strVal val="#ppt_x"/>
                                          </p:val>
                                        </p:tav>
                                      </p:tavLst>
                                    </p:anim>
                                    <p:anim calcmode="lin" valueType="num">
                                      <p:cBhvr>
                                        <p:cTn id="9" dur="1000" fill="hold"/>
                                        <p:tgtEl>
                                          <p:spTgt spid="4018180"/>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iterate type="lt">
                                    <p:tmPct val="100000"/>
                                  </p:iterate>
                                  <p:childTnLst>
                                    <p:set>
                                      <p:cBhvr>
                                        <p:cTn id="13" dur="1" fill="hold">
                                          <p:stCondLst>
                                            <p:cond delay="0"/>
                                          </p:stCondLst>
                                        </p:cTn>
                                        <p:tgtEl>
                                          <p:spTgt spid="4018179">
                                            <p:txEl>
                                              <p:pRg st="1" end="1"/>
                                            </p:txEl>
                                          </p:spTgt>
                                        </p:tgtEl>
                                        <p:attrNameLst>
                                          <p:attrName>style.visibility</p:attrName>
                                        </p:attrNameLst>
                                      </p:cBhvr>
                                      <p:to>
                                        <p:strVal val="visible"/>
                                      </p:to>
                                    </p:set>
                                    <p:animEffect transition="in" filter="wipe(up)">
                                      <p:cBhvr>
                                        <p:cTn id="14" dur="75"/>
                                        <p:tgtEl>
                                          <p:spTgt spid="4018179">
                                            <p:txEl>
                                              <p:pRg st="1" end="1"/>
                                            </p:txEl>
                                          </p:spTgt>
                                        </p:tgtEl>
                                      </p:cBhvr>
                                    </p:animEffect>
                                  </p:childTnLst>
                                  <p:subTnLst>
                                    <p:audio>
                                      <p:cMediaNode>
                                        <p:cTn display="0" masterRel="sameClick">
                                          <p:stCondLst>
                                            <p:cond evt="begin" delay="0">
                                              <p:tn val="12"/>
                                            </p:cond>
                                          </p:stCondLst>
                                          <p:endCondLst>
                                            <p:cond evt="onStopAudio" delay="0">
                                              <p:tgtEl>
                                                <p:sldTgt/>
                                              </p:tgtEl>
                                            </p:cond>
                                          </p:endCondLst>
                                        </p:cTn>
                                        <p:tgtEl>
                                          <p:sndTgt r:embed="rId3" name="type.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iterate type="lt">
                                    <p:tmPct val="100000"/>
                                  </p:iterate>
                                  <p:childTnLst>
                                    <p:set>
                                      <p:cBhvr>
                                        <p:cTn id="18" dur="1" fill="hold">
                                          <p:stCondLst>
                                            <p:cond delay="0"/>
                                          </p:stCondLst>
                                        </p:cTn>
                                        <p:tgtEl>
                                          <p:spTgt spid="4018179">
                                            <p:txEl>
                                              <p:pRg st="2" end="2"/>
                                            </p:txEl>
                                          </p:spTgt>
                                        </p:tgtEl>
                                        <p:attrNameLst>
                                          <p:attrName>style.visibility</p:attrName>
                                        </p:attrNameLst>
                                      </p:cBhvr>
                                      <p:to>
                                        <p:strVal val="visible"/>
                                      </p:to>
                                    </p:set>
                                    <p:animEffect transition="in" filter="wipe(up)">
                                      <p:cBhvr>
                                        <p:cTn id="19" dur="75"/>
                                        <p:tgtEl>
                                          <p:spTgt spid="4018179">
                                            <p:txEl>
                                              <p:pRg st="2" end="2"/>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3" name="type.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iterate type="lt">
                                    <p:tmPct val="100000"/>
                                  </p:iterate>
                                  <p:childTnLst>
                                    <p:set>
                                      <p:cBhvr>
                                        <p:cTn id="23" dur="1" fill="hold">
                                          <p:stCondLst>
                                            <p:cond delay="0"/>
                                          </p:stCondLst>
                                        </p:cTn>
                                        <p:tgtEl>
                                          <p:spTgt spid="4018179">
                                            <p:txEl>
                                              <p:pRg st="3" end="3"/>
                                            </p:txEl>
                                          </p:spTgt>
                                        </p:tgtEl>
                                        <p:attrNameLst>
                                          <p:attrName>style.visibility</p:attrName>
                                        </p:attrNameLst>
                                      </p:cBhvr>
                                      <p:to>
                                        <p:strVal val="visible"/>
                                      </p:to>
                                    </p:set>
                                    <p:animEffect transition="in" filter="wipe(up)">
                                      <p:cBhvr>
                                        <p:cTn id="24" dur="75"/>
                                        <p:tgtEl>
                                          <p:spTgt spid="4018179">
                                            <p:txEl>
                                              <p:pRg st="3" end="3"/>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8179" grpId="0" build="p" autoUpdateAnimBg="0"/>
      <p:bldP spid="401818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5F390-0BD8-4798-97A9-225BAF5375CE}"/>
              </a:ext>
            </a:extLst>
          </p:cNvPr>
          <p:cNvSpPr>
            <a:spLocks noGrp="1"/>
          </p:cNvSpPr>
          <p:nvPr>
            <p:ph type="title"/>
          </p:nvPr>
        </p:nvSpPr>
        <p:spPr>
          <a:xfrm>
            <a:off x="386499" y="609600"/>
            <a:ext cx="11406433" cy="889262"/>
          </a:xfrm>
          <a:solidFill>
            <a:srgbClr val="FF0000"/>
          </a:solidFill>
        </p:spPr>
        <p:txBody>
          <a:bodyPr/>
          <a:lstStyle/>
          <a:p>
            <a:r>
              <a:rPr lang="en-US" sz="3600" b="1" dirty="0">
                <a:solidFill>
                  <a:srgbClr val="FFFF00"/>
                </a:solidFill>
                <a:effectLst>
                  <a:outerShdw blurRad="38100" dist="38100" dir="2700000" algn="tl">
                    <a:srgbClr val="000000">
                      <a:alpha val="43137"/>
                    </a:srgbClr>
                  </a:outerShdw>
                </a:effectLst>
              </a:rPr>
              <a:t>CARNAL WARFARE &amp; CHRISTIAN PARTICIPATION</a:t>
            </a:r>
          </a:p>
        </p:txBody>
      </p:sp>
      <p:sp>
        <p:nvSpPr>
          <p:cNvPr id="3" name="Rectangle 2">
            <a:extLst>
              <a:ext uri="{FF2B5EF4-FFF2-40B4-BE49-F238E27FC236}">
                <a16:creationId xmlns:a16="http://schemas.microsoft.com/office/drawing/2014/main" id="{D2300EA2-2A5D-4EDE-AE5F-56662878158D}"/>
              </a:ext>
            </a:extLst>
          </p:cNvPr>
          <p:cNvSpPr/>
          <p:nvPr/>
        </p:nvSpPr>
        <p:spPr>
          <a:xfrm>
            <a:off x="980387" y="2158737"/>
            <a:ext cx="10269151" cy="22988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srgbClr val="000000">
                      <a:lumMod val="75000"/>
                    </a:srgbClr>
                  </a:solidFill>
                  <a:prstDash val="solid"/>
                </a:ln>
                <a:solidFill>
                  <a:srgbClr val="FF0000"/>
                </a:solidFill>
                <a:effectLst>
                  <a:outerShdw dist="38100" dir="2640000" algn="bl" rotWithShape="0">
                    <a:srgbClr val="000000">
                      <a:lumMod val="75000"/>
                    </a:srgbClr>
                  </a:outerShdw>
                </a:effectLst>
                <a:uLnTx/>
                <a:uFillTx/>
                <a:latin typeface="Arial"/>
                <a:ea typeface="ＭＳ Ｐゴシック"/>
                <a:cs typeface="+mn-cs"/>
              </a:rPr>
              <a:t>Religious &amp; Civil Wars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srgbClr val="000000">
                      <a:lumMod val="75000"/>
                    </a:srgbClr>
                  </a:solidFill>
                  <a:prstDash val="solid"/>
                </a:ln>
                <a:solidFill>
                  <a:srgbClr val="FF0000"/>
                </a:solidFill>
                <a:effectLst>
                  <a:outerShdw dist="38100" dir="2640000" algn="bl" rotWithShape="0">
                    <a:srgbClr val="000000">
                      <a:lumMod val="75000"/>
                    </a:srgbClr>
                  </a:outerShdw>
                </a:effectLst>
                <a:uLnTx/>
                <a:uFillTx/>
                <a:latin typeface="Arial"/>
                <a:ea typeface="ＭＳ Ｐゴシック"/>
                <a:cs typeface="+mn-cs"/>
              </a:rPr>
              <a:t> Are Historically Unjust</a:t>
            </a:r>
          </a:p>
        </p:txBody>
      </p:sp>
    </p:spTree>
    <p:extLst>
      <p:ext uri="{BB962C8B-B14F-4D97-AF65-F5344CB8AC3E}">
        <p14:creationId xmlns:p14="http://schemas.microsoft.com/office/powerpoint/2010/main" val="192656729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mph" presetSubtype="0" fill="hold" nodeType="clickEffect">
                                  <p:stCondLst>
                                    <p:cond delay="0"/>
                                  </p:stCondLst>
                                  <p:iterate type="lt">
                                    <p:tmPct val="4000"/>
                                  </p:iterate>
                                  <p:childTnLst>
                                    <p:set>
                                      <p:cBhvr override="childStyle">
                                        <p:cTn id="11" dur="500" fill="hold"/>
                                        <p:tgtEl>
                                          <p:spTgt spid="3">
                                            <p:txEl>
                                              <p:pRg st="0" end="0"/>
                                            </p:txEl>
                                          </p:spTgt>
                                        </p:tgtEl>
                                        <p:attrNameLst>
                                          <p:attrName>style.textDecorationUnderline</p:attrName>
                                        </p:attrNameLst>
                                      </p:cBhvr>
                                      <p:to>
                                        <p:strVal val="true"/>
                                      </p:to>
                                    </p:set>
                                  </p:childTnLst>
                                </p:cTn>
                              </p:par>
                              <p:par>
                                <p:cTn id="12" presetID="18" presetClass="emph" presetSubtype="0" fill="hold" nodeType="withEffect">
                                  <p:stCondLst>
                                    <p:cond delay="0"/>
                                  </p:stCondLst>
                                  <p:iterate type="lt">
                                    <p:tmPct val="4000"/>
                                  </p:iterate>
                                  <p:childTnLst>
                                    <p:set>
                                      <p:cBhvr override="childStyle">
                                        <p:cTn id="13" dur="500" fill="hold"/>
                                        <p:tgtEl>
                                          <p:spTgt spid="3">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44893" y="839212"/>
            <a:ext cx="10876547" cy="609397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1430"/>
                <a:gradFill>
                  <a:gsLst>
                    <a:gs pos="0">
                      <a:srgbClr val="2D2DB9">
                        <a:tint val="90000"/>
                        <a:satMod val="120000"/>
                      </a:srgbClr>
                    </a:gs>
                    <a:gs pos="25000">
                      <a:srgbClr val="2D2DB9">
                        <a:tint val="93000"/>
                        <a:satMod val="120000"/>
                      </a:srgbClr>
                    </a:gs>
                    <a:gs pos="50000">
                      <a:srgbClr val="2D2DB9">
                        <a:shade val="89000"/>
                        <a:satMod val="110000"/>
                      </a:srgbClr>
                    </a:gs>
                    <a:gs pos="75000">
                      <a:srgbClr val="2D2DB9">
                        <a:tint val="93000"/>
                        <a:satMod val="120000"/>
                      </a:srgbClr>
                    </a:gs>
                    <a:gs pos="100000">
                      <a:srgbClr val="2D2DB9">
                        <a:tint val="90000"/>
                        <a:satMod val="120000"/>
                      </a:srgbClr>
                    </a:gs>
                  </a:gsLst>
                  <a:lin ang="5400000"/>
                </a:gradFill>
                <a:effectLst>
                  <a:outerShdw blurRad="80000" dist="40000" dir="5040000" algn="tl">
                    <a:srgbClr val="000000">
                      <a:alpha val="30000"/>
                    </a:srgbClr>
                  </a:outerShdw>
                </a:effectLst>
                <a:uLnTx/>
                <a:uFillTx/>
                <a:latin typeface="Calligrapher" pitchFamily="2" charset="0"/>
                <a:ea typeface="+mn-ea"/>
                <a:cs typeface="+mn-cs"/>
              </a:rPr>
              <a:t>The dogmas of the quiet past are inadequate to the stormy present.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1430"/>
                <a:gradFill>
                  <a:gsLst>
                    <a:gs pos="0">
                      <a:srgbClr val="2D2DB9">
                        <a:tint val="90000"/>
                        <a:satMod val="120000"/>
                      </a:srgbClr>
                    </a:gs>
                    <a:gs pos="25000">
                      <a:srgbClr val="2D2DB9">
                        <a:tint val="93000"/>
                        <a:satMod val="120000"/>
                      </a:srgbClr>
                    </a:gs>
                    <a:gs pos="50000">
                      <a:srgbClr val="2D2DB9">
                        <a:shade val="89000"/>
                        <a:satMod val="110000"/>
                      </a:srgbClr>
                    </a:gs>
                    <a:gs pos="75000">
                      <a:srgbClr val="2D2DB9">
                        <a:tint val="93000"/>
                        <a:satMod val="120000"/>
                      </a:srgbClr>
                    </a:gs>
                    <a:gs pos="100000">
                      <a:srgbClr val="2D2DB9">
                        <a:tint val="90000"/>
                        <a:satMod val="120000"/>
                      </a:srgbClr>
                    </a:gs>
                  </a:gsLst>
                  <a:lin ang="5400000"/>
                </a:gradFill>
                <a:effectLst>
                  <a:outerShdw blurRad="80000" dist="40000" dir="5040000" algn="tl">
                    <a:srgbClr val="000000">
                      <a:alpha val="30000"/>
                    </a:srgbClr>
                  </a:outerShdw>
                </a:effectLst>
                <a:uLnTx/>
                <a:uFillTx/>
                <a:latin typeface="Calligrapher" pitchFamily="2" charset="0"/>
                <a:ea typeface="+mn-ea"/>
                <a:cs typeface="+mn-cs"/>
              </a:rPr>
              <a:t>  The occasion is piled high with difficulty and we must rise to the occasion.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1430"/>
                <a:gradFill>
                  <a:gsLst>
                    <a:gs pos="0">
                      <a:srgbClr val="2D2DB9">
                        <a:tint val="90000"/>
                        <a:satMod val="120000"/>
                      </a:srgbClr>
                    </a:gs>
                    <a:gs pos="25000">
                      <a:srgbClr val="2D2DB9">
                        <a:tint val="93000"/>
                        <a:satMod val="120000"/>
                      </a:srgbClr>
                    </a:gs>
                    <a:gs pos="50000">
                      <a:srgbClr val="2D2DB9">
                        <a:shade val="89000"/>
                        <a:satMod val="110000"/>
                      </a:srgbClr>
                    </a:gs>
                    <a:gs pos="75000">
                      <a:srgbClr val="2D2DB9">
                        <a:tint val="93000"/>
                        <a:satMod val="120000"/>
                      </a:srgbClr>
                    </a:gs>
                    <a:gs pos="100000">
                      <a:srgbClr val="2D2DB9">
                        <a:tint val="90000"/>
                        <a:satMod val="120000"/>
                      </a:srgbClr>
                    </a:gs>
                  </a:gsLst>
                  <a:lin ang="5400000"/>
                </a:gradFill>
                <a:effectLst>
                  <a:outerShdw blurRad="80000" dist="40000" dir="5040000" algn="tl">
                    <a:srgbClr val="000000">
                      <a:alpha val="30000"/>
                    </a:srgbClr>
                  </a:outerShdw>
                </a:effectLst>
                <a:uLnTx/>
                <a:uFillTx/>
                <a:latin typeface="Calligrapher" pitchFamily="2" charset="0"/>
                <a:ea typeface="+mn-ea"/>
                <a:cs typeface="+mn-cs"/>
              </a:rPr>
              <a:t>As our case is new, so must we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1430"/>
                <a:gradFill>
                  <a:gsLst>
                    <a:gs pos="0">
                      <a:srgbClr val="2D2DB9">
                        <a:tint val="90000"/>
                        <a:satMod val="120000"/>
                      </a:srgbClr>
                    </a:gs>
                    <a:gs pos="25000">
                      <a:srgbClr val="2D2DB9">
                        <a:tint val="93000"/>
                        <a:satMod val="120000"/>
                      </a:srgbClr>
                    </a:gs>
                    <a:gs pos="50000">
                      <a:srgbClr val="2D2DB9">
                        <a:shade val="89000"/>
                        <a:satMod val="110000"/>
                      </a:srgbClr>
                    </a:gs>
                    <a:gs pos="75000">
                      <a:srgbClr val="2D2DB9">
                        <a:tint val="93000"/>
                        <a:satMod val="120000"/>
                      </a:srgbClr>
                    </a:gs>
                    <a:gs pos="100000">
                      <a:srgbClr val="2D2DB9">
                        <a:tint val="90000"/>
                        <a:satMod val="120000"/>
                      </a:srgbClr>
                    </a:gs>
                  </a:gsLst>
                  <a:lin ang="5400000"/>
                </a:gradFill>
                <a:effectLst>
                  <a:outerShdw blurRad="80000" dist="40000" dir="5040000" algn="tl">
                    <a:srgbClr val="000000">
                      <a:alpha val="30000"/>
                    </a:srgbClr>
                  </a:outerShdw>
                </a:effectLst>
                <a:uLnTx/>
                <a:uFillTx/>
                <a:latin typeface="Calligrapher" pitchFamily="2" charset="0"/>
                <a:ea typeface="+mn-ea"/>
                <a:cs typeface="+mn-cs"/>
              </a:rPr>
              <a:t> think anew and act anew!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1430"/>
                <a:gradFill>
                  <a:gsLst>
                    <a:gs pos="0">
                      <a:srgbClr val="2D2DB9">
                        <a:tint val="90000"/>
                        <a:satMod val="120000"/>
                      </a:srgbClr>
                    </a:gs>
                    <a:gs pos="25000">
                      <a:srgbClr val="2D2DB9">
                        <a:tint val="93000"/>
                        <a:satMod val="120000"/>
                      </a:srgbClr>
                    </a:gs>
                    <a:gs pos="50000">
                      <a:srgbClr val="2D2DB9">
                        <a:shade val="89000"/>
                        <a:satMod val="110000"/>
                      </a:srgbClr>
                    </a:gs>
                    <a:gs pos="75000">
                      <a:srgbClr val="2D2DB9">
                        <a:tint val="93000"/>
                        <a:satMod val="120000"/>
                      </a:srgbClr>
                    </a:gs>
                    <a:gs pos="100000">
                      <a:srgbClr val="2D2DB9">
                        <a:tint val="90000"/>
                        <a:satMod val="120000"/>
                      </a:srgbClr>
                    </a:gs>
                  </a:gsLst>
                  <a:lin ang="5400000"/>
                </a:gradFill>
                <a:effectLst>
                  <a:outerShdw blurRad="80000" dist="40000" dir="5040000" algn="tl">
                    <a:srgbClr val="000000">
                      <a:alpha val="30000"/>
                    </a:srgbClr>
                  </a:outerShdw>
                </a:effectLst>
                <a:uLnTx/>
                <a:uFillTx/>
                <a:latin typeface="Calligrapher" pitchFamily="2" charset="0"/>
                <a:ea typeface="+mn-ea"/>
                <a:cs typeface="+mn-cs"/>
              </a:rPr>
              <a:t>- Abraham Lincoln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w="11430"/>
              <a:gradFill>
                <a:gsLst>
                  <a:gs pos="0">
                    <a:srgbClr val="2D2DB9">
                      <a:tint val="90000"/>
                      <a:satMod val="120000"/>
                    </a:srgbClr>
                  </a:gs>
                  <a:gs pos="25000">
                    <a:srgbClr val="2D2DB9">
                      <a:tint val="93000"/>
                      <a:satMod val="120000"/>
                    </a:srgbClr>
                  </a:gs>
                  <a:gs pos="50000">
                    <a:srgbClr val="2D2DB9">
                      <a:shade val="89000"/>
                      <a:satMod val="110000"/>
                    </a:srgbClr>
                  </a:gs>
                  <a:gs pos="75000">
                    <a:srgbClr val="2D2DB9">
                      <a:tint val="93000"/>
                      <a:satMod val="120000"/>
                    </a:srgbClr>
                  </a:gs>
                  <a:gs pos="100000">
                    <a:srgbClr val="2D2DB9">
                      <a:tint val="90000"/>
                      <a:satMod val="120000"/>
                    </a:srgbClr>
                  </a:gs>
                </a:gsLst>
                <a:lin ang="5400000"/>
              </a:gradFill>
              <a:effectLst>
                <a:outerShdw blurRad="80000" dist="40000" dir="5040000" algn="tl">
                  <a:srgbClr val="000000">
                    <a:alpha val="30000"/>
                  </a:srgbClr>
                </a:outerShdw>
              </a:effectLst>
              <a:uLnTx/>
              <a:uFillTx/>
              <a:latin typeface="Calligrapher" pitchFamily="2" charset="0"/>
              <a:ea typeface="+mn-ea"/>
              <a:cs typeface="+mn-cs"/>
            </a:endParaRPr>
          </a:p>
        </p:txBody>
      </p:sp>
    </p:spTree>
    <p:extLst>
      <p:ext uri="{BB962C8B-B14F-4D97-AF65-F5344CB8AC3E}">
        <p14:creationId xmlns:p14="http://schemas.microsoft.com/office/powerpoint/2010/main" val="305859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20F1E-C51B-405A-8650-09BFF3D37F8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6D1403F-8FB3-4CCC-8453-B2AF9BD476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7999"/>
          </a:xfrm>
        </p:spPr>
      </p:pic>
    </p:spTree>
    <p:extLst>
      <p:ext uri="{BB962C8B-B14F-4D97-AF65-F5344CB8AC3E}">
        <p14:creationId xmlns:p14="http://schemas.microsoft.com/office/powerpoint/2010/main" val="5207361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86-warp-speed_143102.gif"/>
          <p:cNvPicPr>
            <a:picLocks noChangeAspect="1"/>
          </p:cNvPicPr>
          <p:nvPr/>
        </p:nvPicPr>
        <p:blipFill>
          <a:blip r:embed="rId2" cstate="print"/>
          <a:stretch>
            <a:fillRect/>
          </a:stretch>
        </p:blipFill>
        <p:spPr>
          <a:xfrm>
            <a:off x="117446" y="0"/>
            <a:ext cx="11987868" cy="6858000"/>
          </a:xfrm>
          <a:prstGeom prst="rect">
            <a:avLst/>
          </a:prstGeom>
        </p:spPr>
      </p:pic>
      <p:pic>
        <p:nvPicPr>
          <p:cNvPr id="4" name="Picture 3" descr="hatersgonnahateheather_fullpic.gif"/>
          <p:cNvPicPr>
            <a:picLocks noChangeAspect="1"/>
          </p:cNvPicPr>
          <p:nvPr/>
        </p:nvPicPr>
        <p:blipFill>
          <a:blip r:embed="rId3"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val="350025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7291977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bh_fort_sumter_business_card-p240122621594545140t58p_380.jpg"/>
          <p:cNvPicPr>
            <a:picLocks noChangeAspect="1"/>
          </p:cNvPicPr>
          <p:nvPr/>
        </p:nvPicPr>
        <p:blipFill>
          <a:blip r:embed="rId2" cstate="print"/>
          <a:stretch>
            <a:fillRect/>
          </a:stretch>
        </p:blipFill>
        <p:spPr>
          <a:xfrm>
            <a:off x="0" y="-990600"/>
            <a:ext cx="12192000" cy="9067800"/>
          </a:xfrm>
          <a:prstGeom prst="rect">
            <a:avLst/>
          </a:prstGeom>
        </p:spPr>
      </p:pic>
      <p:sp>
        <p:nvSpPr>
          <p:cNvPr id="5" name="Rectangle 4"/>
          <p:cNvSpPr/>
          <p:nvPr/>
        </p:nvSpPr>
        <p:spPr>
          <a:xfrm>
            <a:off x="565608" y="381000"/>
            <a:ext cx="10916239" cy="769441"/>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31550" cmpd="sng">
                  <a:gradFill>
                    <a:gsLst>
                      <a:gs pos="70000">
                        <a:srgbClr val="2D2DB9">
                          <a:shade val="50000"/>
                          <a:satMod val="190000"/>
                        </a:srgbClr>
                      </a:gs>
                      <a:gs pos="0">
                        <a:srgbClr val="2D2DB9">
                          <a:tint val="77000"/>
                          <a:satMod val="180000"/>
                        </a:srgbClr>
                      </a:gs>
                    </a:gsLst>
                    <a:lin ang="5400000"/>
                  </a:gradFill>
                  <a:prstDash val="solid"/>
                </a:ln>
                <a:solidFill>
                  <a:srgbClr val="2D2DB9">
                    <a:tint val="15000"/>
                    <a:satMod val="200000"/>
                  </a:srgbClr>
                </a:solidFill>
                <a:effectLst>
                  <a:outerShdw blurRad="50800" dist="40000" dir="5400000" algn="tl" rotWithShape="0">
                    <a:srgbClr val="000000">
                      <a:shade val="5000"/>
                      <a:satMod val="120000"/>
                      <a:alpha val="33000"/>
                    </a:srgbClr>
                  </a:outerShdw>
                </a:effectLst>
                <a:uLnTx/>
                <a:uFillTx/>
                <a:latin typeface="Calligrapher" pitchFamily="2" charset="0"/>
                <a:ea typeface="+mn-ea"/>
                <a:cs typeface="+mn-cs"/>
              </a:rPr>
              <a:t>“Broken eggs can never be mended!” - Lincoln</a:t>
            </a:r>
          </a:p>
        </p:txBody>
      </p:sp>
    </p:spTree>
    <p:extLst>
      <p:ext uri="{BB962C8B-B14F-4D97-AF65-F5344CB8AC3E}">
        <p14:creationId xmlns:p14="http://schemas.microsoft.com/office/powerpoint/2010/main" val="364215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1"/>
                                          </p:val>
                                        </p:tav>
                                        <p:tav tm="100000">
                                          <p:val>
                                            <p:strVal val="#ppt_x"/>
                                          </p:val>
                                        </p:tav>
                                      </p:tavLst>
                                    </p:anim>
                                    <p:anim calcmode="lin" valueType="num">
                                      <p:cBhvr>
                                        <p:cTn id="9"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ort-sumter-april-1861.jpg"/>
          <p:cNvPicPr>
            <a:picLocks noChangeAspect="1"/>
          </p:cNvPicPr>
          <p:nvPr/>
        </p:nvPicPr>
        <p:blipFill>
          <a:blip r:embed="rId2" cstate="print"/>
          <a:stretch>
            <a:fillRect/>
          </a:stretch>
        </p:blipFill>
        <p:spPr>
          <a:xfrm>
            <a:off x="0" y="1"/>
            <a:ext cx="12192000" cy="68580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3" name="Online Media 2" title="The Battle of Bull Run - Johnny Horton">
            <a:hlinkClick r:id="" action="ppaction://media"/>
            <a:extLst>
              <a:ext uri="{FF2B5EF4-FFF2-40B4-BE49-F238E27FC236}">
                <a16:creationId xmlns:a16="http://schemas.microsoft.com/office/drawing/2014/main" id="{1FDD4499-DA9E-B130-BD36-E4FB337DA6F7}"/>
              </a:ext>
            </a:extLst>
          </p:cNvPr>
          <p:cNvPicPr>
            <a:picLocks noRot="1" noChangeAspect="1"/>
          </p:cNvPicPr>
          <p:nvPr>
            <a:videoFile r:link="rId1"/>
          </p:nvPr>
        </p:nvPicPr>
        <p:blipFill>
          <a:blip r:embed="rId3"/>
          <a:stretch>
            <a:fillRect/>
          </a:stretch>
        </p:blipFill>
        <p:spPr>
          <a:xfrm>
            <a:off x="1026367" y="821094"/>
            <a:ext cx="10086392" cy="5057192"/>
          </a:xfrm>
          <a:prstGeom prst="rect">
            <a:avLst/>
          </a:prstGeom>
        </p:spPr>
      </p:pic>
    </p:spTree>
    <p:extLst>
      <p:ext uri="{BB962C8B-B14F-4D97-AF65-F5344CB8AC3E}">
        <p14:creationId xmlns:p14="http://schemas.microsoft.com/office/powerpoint/2010/main" val="223502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0241.jpg"/>
          <p:cNvPicPr>
            <a:picLocks noChangeAspect="1"/>
          </p:cNvPicPr>
          <p:nvPr/>
        </p:nvPicPr>
        <p:blipFill>
          <a:blip r:embed="rId2" cstate="print"/>
          <a:stretch>
            <a:fillRect/>
          </a:stretch>
        </p:blipFill>
        <p:spPr>
          <a:xfrm>
            <a:off x="0" y="0"/>
            <a:ext cx="12192000" cy="6858000"/>
          </a:xfrm>
          <a:prstGeom prst="rect">
            <a:avLst/>
          </a:prstGeom>
        </p:spPr>
      </p:pic>
      <p:sp>
        <p:nvSpPr>
          <p:cNvPr id="4" name="Rectangle 3"/>
          <p:cNvSpPr/>
          <p:nvPr/>
        </p:nvSpPr>
        <p:spPr>
          <a:xfrm>
            <a:off x="2120586" y="1290321"/>
            <a:ext cx="9797094" cy="1323439"/>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pitchFamily="2" charset="0"/>
                <a:ea typeface="+mn-ea"/>
                <a:cs typeface="+mn-cs"/>
              </a:rPr>
              <a:t>SOUTHERN OFFENSIVE</a:t>
            </a:r>
          </a:p>
        </p:txBody>
      </p:sp>
      <p:pic>
        <p:nvPicPr>
          <p:cNvPr id="5" name="Picture 4" descr="siege.jpg"/>
          <p:cNvPicPr>
            <a:picLocks noChangeAspect="1"/>
          </p:cNvPicPr>
          <p:nvPr/>
        </p:nvPicPr>
        <p:blipFill>
          <a:blip r:embed="rId3" cstate="print"/>
          <a:stretch>
            <a:fillRect/>
          </a:stretch>
        </p:blipFill>
        <p:spPr>
          <a:xfrm>
            <a:off x="477523" y="259080"/>
            <a:ext cx="1643063" cy="2057400"/>
          </a:xfrm>
          <a:prstGeom prst="rect">
            <a:avLst/>
          </a:prstGeom>
        </p:spPr>
      </p:pic>
    </p:spTree>
    <p:extLst>
      <p:ext uri="{BB962C8B-B14F-4D97-AF65-F5344CB8AC3E}">
        <p14:creationId xmlns:p14="http://schemas.microsoft.com/office/powerpoint/2010/main" val="341724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Online Media 2" title="The Bonnie Blue Flag - Gods and Generals">
            <a:hlinkClick r:id="" action="ppaction://media"/>
            <a:extLst>
              <a:ext uri="{FF2B5EF4-FFF2-40B4-BE49-F238E27FC236}">
                <a16:creationId xmlns:a16="http://schemas.microsoft.com/office/drawing/2014/main" id="{964928CB-8404-BDF9-CD13-F6A89C318B2F}"/>
              </a:ext>
            </a:extLst>
          </p:cNvPr>
          <p:cNvPicPr>
            <a:picLocks noRot="1" noChangeAspect="1"/>
          </p:cNvPicPr>
          <p:nvPr>
            <a:videoFile r:link="rId1"/>
          </p:nvPr>
        </p:nvPicPr>
        <p:blipFill>
          <a:blip r:embed="rId3"/>
          <a:stretch>
            <a:fillRect/>
          </a:stretch>
        </p:blipFill>
        <p:spPr>
          <a:xfrm>
            <a:off x="830424" y="765110"/>
            <a:ext cx="10487609" cy="5337110"/>
          </a:xfrm>
          <a:prstGeom prst="rect">
            <a:avLst/>
          </a:prstGeom>
        </p:spPr>
      </p:pic>
    </p:spTree>
    <p:extLst>
      <p:ext uri="{BB962C8B-B14F-4D97-AF65-F5344CB8AC3E}">
        <p14:creationId xmlns:p14="http://schemas.microsoft.com/office/powerpoint/2010/main" val="310222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0347605-1AE2-478F-84F2-937ADF928D89}"/>
              </a:ext>
            </a:extLst>
          </p:cNvPr>
          <p:cNvSpPr>
            <a:spLocks noGrp="1"/>
          </p:cNvSpPr>
          <p:nvPr>
            <p:ph type="dt"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4080"/>
              </a:solidFill>
              <a:effectLst/>
              <a:uLnTx/>
              <a:uFillTx/>
              <a:latin typeface="Verdana"/>
              <a:cs typeface="+mn-cs"/>
            </a:endParaRPr>
          </a:p>
        </p:txBody>
      </p:sp>
      <p:sp>
        <p:nvSpPr>
          <p:cNvPr id="5" name="Footer Placeholder 4">
            <a:extLst>
              <a:ext uri="{FF2B5EF4-FFF2-40B4-BE49-F238E27FC236}">
                <a16:creationId xmlns:a16="http://schemas.microsoft.com/office/drawing/2014/main" id="{7F863B22-5AC2-46ED-B74F-CF7A9A0705CB}"/>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4080"/>
              </a:solidFill>
              <a:effectLst/>
              <a:uLnTx/>
              <a:uFillTx/>
              <a:latin typeface="Verdana"/>
              <a:cs typeface="+mn-cs"/>
            </a:endParaRPr>
          </a:p>
        </p:txBody>
      </p:sp>
      <p:sp>
        <p:nvSpPr>
          <p:cNvPr id="873474" name="Rectangle 2">
            <a:extLst>
              <a:ext uri="{FF2B5EF4-FFF2-40B4-BE49-F238E27FC236}">
                <a16:creationId xmlns:a16="http://schemas.microsoft.com/office/drawing/2014/main" id="{4A195E7C-1E9A-4C1F-9BBE-8A034AA31907}"/>
              </a:ext>
            </a:extLst>
          </p:cNvPr>
          <p:cNvSpPr>
            <a:spLocks noGrp="1" noChangeArrowheads="1"/>
          </p:cNvSpPr>
          <p:nvPr>
            <p:ph type="title"/>
          </p:nvPr>
        </p:nvSpPr>
        <p:spPr>
          <a:xfrm>
            <a:off x="3200400" y="152400"/>
            <a:ext cx="7239000" cy="914400"/>
          </a:xfrm>
          <a:solidFill>
            <a:srgbClr val="FF0066"/>
          </a:solidFill>
        </p:spPr>
        <p:txBody>
          <a:bodyPr/>
          <a:lstStyle/>
          <a:p>
            <a:pPr eaLnBrk="1" hangingPunct="1">
              <a:defRPr/>
            </a:pPr>
            <a:r>
              <a:rPr lang="en-US" sz="3600" b="1">
                <a:effectLst>
                  <a:outerShdw blurRad="38100" dist="38100" dir="2700000" algn="tl">
                    <a:srgbClr val="000000"/>
                  </a:outerShdw>
                </a:effectLst>
              </a:rPr>
              <a:t>The Moral Change Process: </a:t>
            </a:r>
            <a:r>
              <a:rPr lang="en-US" sz="2400" b="1">
                <a:effectLst>
                  <a:outerShdw blurRad="38100" dist="38100" dir="2700000" algn="tl">
                    <a:srgbClr val="000000"/>
                  </a:outerShdw>
                </a:effectLst>
              </a:rPr>
              <a:t>Cognitional &amp; Conceptual Developments</a:t>
            </a:r>
            <a:r>
              <a:rPr lang="en-US" sz="2000" b="1">
                <a:effectLst>
                  <a:outerShdw blurRad="38100" dist="38100" dir="2700000" algn="tl">
                    <a:srgbClr val="000000"/>
                  </a:outerShdw>
                </a:effectLst>
              </a:rPr>
              <a:t> </a:t>
            </a:r>
            <a:endParaRPr lang="en-US"/>
          </a:p>
        </p:txBody>
      </p:sp>
      <p:sp>
        <p:nvSpPr>
          <p:cNvPr id="873475" name="Rectangle 3">
            <a:extLst>
              <a:ext uri="{FF2B5EF4-FFF2-40B4-BE49-F238E27FC236}">
                <a16:creationId xmlns:a16="http://schemas.microsoft.com/office/drawing/2014/main" id="{CAAA3680-DEF4-44BD-B323-D2F6893AC4DF}"/>
              </a:ext>
            </a:extLst>
          </p:cNvPr>
          <p:cNvSpPr>
            <a:spLocks noGrp="1" noChangeArrowheads="1"/>
          </p:cNvSpPr>
          <p:nvPr>
            <p:ph type="body" idx="1"/>
          </p:nvPr>
        </p:nvSpPr>
        <p:spPr>
          <a:xfrm>
            <a:off x="3810000" y="1295400"/>
            <a:ext cx="6629400" cy="5334000"/>
          </a:xfrm>
          <a:ln>
            <a:solidFill>
              <a:schemeClr val="hlink"/>
            </a:solidFill>
          </a:ln>
        </p:spPr>
        <p:txBody>
          <a:bodyPr/>
          <a:lstStyle/>
          <a:p>
            <a:pPr eaLnBrk="1" hangingPunct="1">
              <a:lnSpc>
                <a:spcPct val="90000"/>
              </a:lnSpc>
              <a:buFont typeface="Monotype Sorts" pitchFamily="2" charset="2"/>
              <a:buNone/>
              <a:defRPr/>
            </a:pPr>
            <a:endParaRPr lang="en-US" sz="1200"/>
          </a:p>
          <a:p>
            <a:pPr eaLnBrk="1" hangingPunct="1">
              <a:lnSpc>
                <a:spcPct val="90000"/>
              </a:lnSpc>
              <a:buClr>
                <a:srgbClr val="CC3300"/>
              </a:buClr>
              <a:buFont typeface="Wingdings" pitchFamily="2" charset="2"/>
              <a:buChar char="ü"/>
              <a:defRPr/>
            </a:pPr>
            <a:r>
              <a:rPr lang="en-US">
                <a:solidFill>
                  <a:srgbClr val="000000"/>
                </a:solidFill>
              </a:rPr>
              <a:t> </a:t>
            </a:r>
            <a:r>
              <a:rPr lang="en-US" sz="2800">
                <a:solidFill>
                  <a:schemeClr val="bg1"/>
                </a:solidFill>
                <a:effectLst>
                  <a:outerShdw blurRad="38100" dist="38100" dir="2700000" algn="tl">
                    <a:srgbClr val="C0C0C0"/>
                  </a:outerShdw>
                </a:effectLst>
              </a:rPr>
              <a:t>1st Level:  Pre-Conventional     Is Structured In Terms Of An Obedience To Tools &amp; Rules.</a:t>
            </a:r>
            <a:endParaRPr lang="en-US" sz="1200">
              <a:solidFill>
                <a:schemeClr val="bg1"/>
              </a:solidFill>
              <a:effectLst>
                <a:outerShdw blurRad="38100" dist="38100" dir="2700000" algn="tl">
                  <a:srgbClr val="C0C0C0"/>
                </a:outerShdw>
              </a:effectLst>
            </a:endParaRPr>
          </a:p>
          <a:p>
            <a:pPr eaLnBrk="1" hangingPunct="1">
              <a:lnSpc>
                <a:spcPct val="90000"/>
              </a:lnSpc>
              <a:buClr>
                <a:srgbClr val="CC3300"/>
              </a:buClr>
              <a:buFont typeface="Wingdings" pitchFamily="2" charset="2"/>
              <a:buChar char="ü"/>
              <a:defRPr/>
            </a:pPr>
            <a:r>
              <a:rPr lang="en-US">
                <a:solidFill>
                  <a:schemeClr val="bg1"/>
                </a:solidFill>
                <a:effectLst>
                  <a:outerShdw blurRad="38100" dist="38100" dir="2700000" algn="tl">
                    <a:srgbClr val="C0C0C0"/>
                  </a:outerShdw>
                </a:effectLst>
              </a:rPr>
              <a:t> </a:t>
            </a:r>
            <a:r>
              <a:rPr lang="en-US" sz="2800">
                <a:solidFill>
                  <a:schemeClr val="bg1"/>
                </a:solidFill>
                <a:effectLst>
                  <a:outerShdw blurRad="38100" dist="38100" dir="2700000" algn="tl">
                    <a:srgbClr val="C0C0C0"/>
                  </a:outerShdw>
                </a:effectLst>
              </a:rPr>
              <a:t>2</a:t>
            </a:r>
            <a:r>
              <a:rPr lang="en-US" sz="2800" baseline="30000">
                <a:solidFill>
                  <a:schemeClr val="bg1"/>
                </a:solidFill>
                <a:effectLst>
                  <a:outerShdw blurRad="38100" dist="38100" dir="2700000" algn="tl">
                    <a:srgbClr val="C0C0C0"/>
                  </a:outerShdw>
                </a:effectLst>
              </a:rPr>
              <a:t>nd</a:t>
            </a:r>
            <a:r>
              <a:rPr lang="en-US" sz="2800">
                <a:solidFill>
                  <a:schemeClr val="bg1"/>
                </a:solidFill>
                <a:effectLst>
                  <a:outerShdw blurRad="38100" dist="38100" dir="2700000" algn="tl">
                    <a:srgbClr val="C0C0C0"/>
                  </a:outerShdw>
                </a:effectLst>
              </a:rPr>
              <a:t> Level:  Critical Reflection Of Rule Roles &amp; Basic Conventions;         Accepted Tool Of Social Relation &amp; Maintenance Of Social Order.</a:t>
            </a:r>
            <a:endParaRPr lang="en-US" sz="1200">
              <a:solidFill>
                <a:schemeClr val="bg1"/>
              </a:solidFill>
              <a:effectLst>
                <a:outerShdw blurRad="38100" dist="38100" dir="2700000" algn="tl">
                  <a:srgbClr val="C0C0C0"/>
                </a:outerShdw>
              </a:effectLst>
            </a:endParaRPr>
          </a:p>
          <a:p>
            <a:pPr eaLnBrk="1" hangingPunct="1">
              <a:lnSpc>
                <a:spcPct val="90000"/>
              </a:lnSpc>
              <a:buClr>
                <a:srgbClr val="CC3300"/>
              </a:buClr>
              <a:buFont typeface="Wingdings" pitchFamily="2" charset="2"/>
              <a:buChar char="ü"/>
              <a:defRPr/>
            </a:pPr>
            <a:r>
              <a:rPr lang="en-US" sz="2800">
                <a:solidFill>
                  <a:schemeClr val="bg1"/>
                </a:solidFill>
                <a:effectLst>
                  <a:outerShdw blurRad="38100" dist="38100" dir="2700000" algn="tl">
                    <a:srgbClr val="C0C0C0"/>
                  </a:outerShdw>
                </a:effectLst>
              </a:rPr>
              <a:t> 3</a:t>
            </a:r>
            <a:r>
              <a:rPr lang="en-US" sz="2800" baseline="30000">
                <a:solidFill>
                  <a:schemeClr val="bg1"/>
                </a:solidFill>
                <a:effectLst>
                  <a:outerShdw blurRad="38100" dist="38100" dir="2700000" algn="tl">
                    <a:srgbClr val="C0C0C0"/>
                  </a:outerShdw>
                </a:effectLst>
              </a:rPr>
              <a:t>rd</a:t>
            </a:r>
            <a:r>
              <a:rPr lang="en-US" sz="2800">
                <a:solidFill>
                  <a:schemeClr val="bg1"/>
                </a:solidFill>
                <a:effectLst>
                  <a:outerShdw blurRad="38100" dist="38100" dir="2700000" algn="tl">
                    <a:srgbClr val="C0C0C0"/>
                  </a:outerShdw>
                </a:effectLst>
              </a:rPr>
              <a:t> Level:  Post-Conventional</a:t>
            </a:r>
            <a:r>
              <a:rPr lang="en-US">
                <a:solidFill>
                  <a:schemeClr val="bg1"/>
                </a:solidFill>
                <a:effectLst>
                  <a:outerShdw blurRad="38100" dist="38100" dir="2700000" algn="tl">
                    <a:srgbClr val="C0C0C0"/>
                  </a:outerShdw>
                </a:effectLst>
              </a:rPr>
              <a:t> </a:t>
            </a:r>
            <a:r>
              <a:rPr lang="en-US" sz="2800">
                <a:solidFill>
                  <a:schemeClr val="bg1"/>
                </a:solidFill>
                <a:effectLst>
                  <a:outerShdw blurRad="38100" dist="38100" dir="2700000" algn="tl">
                    <a:srgbClr val="C0C0C0"/>
                  </a:outerShdw>
                </a:effectLst>
              </a:rPr>
              <a:t>Individual &amp; Minority Focus On Rights &amp; Universal Principles -  Natural Law &amp; Analogic Method</a:t>
            </a:r>
            <a:endParaRPr lang="en-US" sz="800">
              <a:solidFill>
                <a:schemeClr val="bg1"/>
              </a:solidFill>
              <a:effectLst>
                <a:outerShdw blurRad="38100" dist="38100" dir="2700000" algn="tl">
                  <a:srgbClr val="C0C0C0"/>
                </a:outerShdw>
              </a:effectLst>
            </a:endParaRPr>
          </a:p>
          <a:p>
            <a:pPr eaLnBrk="1" hangingPunct="1">
              <a:lnSpc>
                <a:spcPct val="90000"/>
              </a:lnSpc>
              <a:buClr>
                <a:srgbClr val="CC3300"/>
              </a:buClr>
              <a:buFont typeface="Wingdings" pitchFamily="2" charset="2"/>
              <a:buNone/>
              <a:defRPr/>
            </a:pPr>
            <a:endParaRPr lang="en-US" sz="800">
              <a:solidFill>
                <a:schemeClr val="bg1"/>
              </a:solidFill>
              <a:effectLst>
                <a:outerShdw blurRad="38100" dist="38100" dir="2700000" algn="tl">
                  <a:srgbClr val="C0C0C0"/>
                </a:outerShdw>
              </a:effectLst>
            </a:endParaRPr>
          </a:p>
          <a:p>
            <a:pPr eaLnBrk="1" hangingPunct="1">
              <a:lnSpc>
                <a:spcPct val="90000"/>
              </a:lnSpc>
              <a:buClr>
                <a:srgbClr val="CC3300"/>
              </a:buClr>
              <a:buFont typeface="Wingdings" pitchFamily="2" charset="2"/>
              <a:buNone/>
              <a:defRPr/>
            </a:pPr>
            <a:r>
              <a:rPr lang="en-US" sz="1600">
                <a:solidFill>
                  <a:schemeClr val="bg1"/>
                </a:solidFill>
                <a:effectLst>
                  <a:outerShdw blurRad="38100" dist="38100" dir="2700000" algn="tl">
                    <a:srgbClr val="C0C0C0"/>
                  </a:outerShdw>
                </a:effectLst>
              </a:rPr>
              <a:t>     Source: Kohlberg, </a:t>
            </a:r>
            <a:r>
              <a:rPr lang="en-US" sz="1600" u="sng">
                <a:solidFill>
                  <a:schemeClr val="bg1"/>
                </a:solidFill>
                <a:effectLst>
                  <a:outerShdw blurRad="38100" dist="38100" dir="2700000" algn="tl">
                    <a:srgbClr val="C0C0C0"/>
                  </a:outerShdw>
                </a:effectLst>
              </a:rPr>
              <a:t>Psychology Of Moral Development</a:t>
            </a:r>
          </a:p>
        </p:txBody>
      </p:sp>
    </p:spTree>
    <p:extLst>
      <p:ext uri="{BB962C8B-B14F-4D97-AF65-F5344CB8AC3E}">
        <p14:creationId xmlns:p14="http://schemas.microsoft.com/office/powerpoint/2010/main" val="4141160916"/>
      </p:ext>
    </p:extLst>
  </p:cSld>
  <p:clrMapOvr>
    <a:masterClrMapping/>
  </p:clrMapOvr>
  <p:transition spd="slow">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73475">
                                            <p:txEl>
                                              <p:pRg st="1" end="1"/>
                                            </p:txEl>
                                          </p:spTgt>
                                        </p:tgtEl>
                                        <p:attrNameLst>
                                          <p:attrName>style.visibility</p:attrName>
                                        </p:attrNameLst>
                                      </p:cBhvr>
                                      <p:to>
                                        <p:strVal val="visible"/>
                                      </p:to>
                                    </p:set>
                                    <p:anim calcmode="lin" valueType="num">
                                      <p:cBhvr>
                                        <p:cTn id="7" dur="1000" fill="hold"/>
                                        <p:tgtEl>
                                          <p:spTgt spid="873475">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873475">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87347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7347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873475">
                                            <p:txEl>
                                              <p:pRg st="2" end="2"/>
                                            </p:txEl>
                                          </p:spTgt>
                                        </p:tgtEl>
                                        <p:attrNameLst>
                                          <p:attrName>style.visibility</p:attrName>
                                        </p:attrNameLst>
                                      </p:cBhvr>
                                      <p:to>
                                        <p:strVal val="visible"/>
                                      </p:to>
                                    </p:set>
                                    <p:anim calcmode="lin" valueType="num">
                                      <p:cBhvr>
                                        <p:cTn id="15" dur="1000" fill="hold"/>
                                        <p:tgtEl>
                                          <p:spTgt spid="873475">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873475">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87347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7347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873475">
                                            <p:txEl>
                                              <p:pRg st="3" end="3"/>
                                            </p:txEl>
                                          </p:spTgt>
                                        </p:tgtEl>
                                        <p:attrNameLst>
                                          <p:attrName>style.visibility</p:attrName>
                                        </p:attrNameLst>
                                      </p:cBhvr>
                                      <p:to>
                                        <p:strVal val="visible"/>
                                      </p:to>
                                    </p:set>
                                    <p:anim calcmode="lin" valueType="num">
                                      <p:cBhvr>
                                        <p:cTn id="23" dur="1000" fill="hold"/>
                                        <p:tgtEl>
                                          <p:spTgt spid="873475">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873475">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87347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87347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73475">
                                            <p:txEl>
                                              <p:pRg st="5" end="5"/>
                                            </p:txEl>
                                          </p:spTgt>
                                        </p:tgtEl>
                                        <p:attrNameLst>
                                          <p:attrName>style.visibility</p:attrName>
                                        </p:attrNameLst>
                                      </p:cBhvr>
                                      <p:to>
                                        <p:strVal val="visible"/>
                                      </p:to>
                                    </p:set>
                                    <p:anim calcmode="lin" valueType="num">
                                      <p:cBhvr>
                                        <p:cTn id="31" dur="1000" fill="hold"/>
                                        <p:tgtEl>
                                          <p:spTgt spid="873475">
                                            <p:txEl>
                                              <p:pRg st="5" end="5"/>
                                            </p:txEl>
                                          </p:spTgt>
                                        </p:tgtEl>
                                        <p:attrNameLst>
                                          <p:attrName>ppt_w</p:attrName>
                                        </p:attrNameLst>
                                      </p:cBhvr>
                                      <p:tavLst>
                                        <p:tav tm="0">
                                          <p:val>
                                            <p:fltVal val="0"/>
                                          </p:val>
                                        </p:tav>
                                        <p:tav tm="100000">
                                          <p:val>
                                            <p:strVal val="#ppt_w"/>
                                          </p:val>
                                        </p:tav>
                                      </p:tavLst>
                                    </p:anim>
                                    <p:anim calcmode="lin" valueType="num">
                                      <p:cBhvr>
                                        <p:cTn id="32" dur="1000" fill="hold"/>
                                        <p:tgtEl>
                                          <p:spTgt spid="873475">
                                            <p:txEl>
                                              <p:pRg st="5" end="5"/>
                                            </p:txEl>
                                          </p:spTgt>
                                        </p:tgtEl>
                                        <p:attrNameLst>
                                          <p:attrName>ppt_h</p:attrName>
                                        </p:attrNameLst>
                                      </p:cBhvr>
                                      <p:tavLst>
                                        <p:tav tm="0">
                                          <p:val>
                                            <p:fltVal val="0"/>
                                          </p:val>
                                        </p:tav>
                                        <p:tav tm="100000">
                                          <p:val>
                                            <p:strVal val="#ppt_h"/>
                                          </p:val>
                                        </p:tav>
                                      </p:tavLst>
                                    </p:anim>
                                    <p:anim calcmode="lin" valueType="num">
                                      <p:cBhvr>
                                        <p:cTn id="33" dur="1000" fill="hold"/>
                                        <p:tgtEl>
                                          <p:spTgt spid="873475">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73475">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3475"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Title 1">
            <a:extLst>
              <a:ext uri="{FF2B5EF4-FFF2-40B4-BE49-F238E27FC236}">
                <a16:creationId xmlns:a16="http://schemas.microsoft.com/office/drawing/2014/main" id="{FCC3D44F-0DB7-4A95-B1A2-B10C0D4965D4}"/>
              </a:ext>
            </a:extLst>
          </p:cNvPr>
          <p:cNvSpPr>
            <a:spLocks noGrp="1"/>
          </p:cNvSpPr>
          <p:nvPr>
            <p:ph type="title"/>
          </p:nvPr>
        </p:nvSpPr>
        <p:spPr/>
        <p:txBody>
          <a:bodyPr/>
          <a:lstStyle/>
          <a:p>
            <a:endParaRPr lang="en-US" altLang="en-US"/>
          </a:p>
        </p:txBody>
      </p:sp>
      <p:pic>
        <p:nvPicPr>
          <p:cNvPr id="431107" name="Picture 2" descr="photo-1q.jpg">
            <a:extLst>
              <a:ext uri="{FF2B5EF4-FFF2-40B4-BE49-F238E27FC236}">
                <a16:creationId xmlns:a16="http://schemas.microsoft.com/office/drawing/2014/main" id="{DC14365B-D225-4EE7-8458-73760D3247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1ci.jpg">
            <a:extLst>
              <a:ext uri="{FF2B5EF4-FFF2-40B4-BE49-F238E27FC236}">
                <a16:creationId xmlns:a16="http://schemas.microsoft.com/office/drawing/2014/main" id="{663037B3-7582-5860-6F08-1B6B52B4687A}"/>
              </a:ext>
            </a:extLst>
          </p:cNvPr>
          <p:cNvPicPr>
            <a:picLocks noChangeAspect="1"/>
          </p:cNvPicPr>
          <p:nvPr/>
        </p:nvPicPr>
        <p:blipFill>
          <a:blip r:embed="rId3" cstate="print"/>
          <a:stretch>
            <a:fillRect/>
          </a:stretch>
        </p:blipFill>
        <p:spPr>
          <a:xfrm>
            <a:off x="0" y="0"/>
            <a:ext cx="12191999" cy="6933188"/>
          </a:xfrm>
          <a:prstGeom prst="rect">
            <a:avLst/>
          </a:prstGeom>
        </p:spPr>
      </p:pic>
      <p:sp>
        <p:nvSpPr>
          <p:cNvPr id="3" name="WordArt 2">
            <a:extLst>
              <a:ext uri="{FF2B5EF4-FFF2-40B4-BE49-F238E27FC236}">
                <a16:creationId xmlns:a16="http://schemas.microsoft.com/office/drawing/2014/main" id="{BB776965-EDFC-64B3-F1D2-C5DA2277CE1D}"/>
              </a:ext>
            </a:extLst>
          </p:cNvPr>
          <p:cNvSpPr>
            <a:spLocks noChangeArrowheads="1" noChangeShapeType="1" noTextEdit="1"/>
          </p:cNvSpPr>
          <p:nvPr/>
        </p:nvSpPr>
        <p:spPr bwMode="auto">
          <a:xfrm>
            <a:off x="2667000" y="2057400"/>
            <a:ext cx="6324600" cy="18288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rPr>
              <a:t>“We’ll hang Jeff Davis to a sour apple tree.”</a:t>
            </a:r>
          </a:p>
        </p:txBody>
      </p:sp>
    </p:spTree>
    <p:extLst>
      <p:ext uri="{BB962C8B-B14F-4D97-AF65-F5344CB8AC3E}">
        <p14:creationId xmlns:p14="http://schemas.microsoft.com/office/powerpoint/2010/main" val="379508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9"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0" fill="hold"/>
                                        <p:tgtEl>
                                          <p:spTgt spid="3"/>
                                        </p:tgtEl>
                                        <p:attrNameLst>
                                          <p:attrName>ppt_w</p:attrName>
                                        </p:attrNameLst>
                                      </p:cBhvr>
                                      <p:tavLst>
                                        <p:tav tm="0" fmla="#ppt_w*sin(2.5*pi*$)">
                                          <p:val>
                                            <p:fltVal val="0"/>
                                          </p:val>
                                        </p:tav>
                                        <p:tav tm="100000">
                                          <p:val>
                                            <p:fltVal val="1"/>
                                          </p:val>
                                        </p:tav>
                                      </p:tavLst>
                                    </p:anim>
                                    <p:anim calcmode="lin" valueType="num">
                                      <p:cBhvr>
                                        <p:cTn id="13" dur="5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 name="Freeform 337"/>
          <p:cNvSpPr>
            <a:spLocks/>
          </p:cNvSpPr>
          <p:nvPr/>
        </p:nvSpPr>
        <p:spPr bwMode="auto">
          <a:xfrm>
            <a:off x="3748089" y="2343150"/>
            <a:ext cx="1595437" cy="922338"/>
          </a:xfrm>
          <a:custGeom>
            <a:avLst/>
            <a:gdLst>
              <a:gd name="T0" fmla="*/ 1005 w 1005"/>
              <a:gd name="T1" fmla="*/ 0 h 581"/>
              <a:gd name="T2" fmla="*/ 936 w 1005"/>
              <a:gd name="T3" fmla="*/ 26 h 581"/>
              <a:gd name="T4" fmla="*/ 879 w 1005"/>
              <a:gd name="T5" fmla="*/ 71 h 581"/>
              <a:gd name="T6" fmla="*/ 821 w 1005"/>
              <a:gd name="T7" fmla="*/ 122 h 581"/>
              <a:gd name="T8" fmla="*/ 759 w 1005"/>
              <a:gd name="T9" fmla="*/ 135 h 581"/>
              <a:gd name="T10" fmla="*/ 567 w 1005"/>
              <a:gd name="T11" fmla="*/ 149 h 581"/>
              <a:gd name="T12" fmla="*/ 506 w 1005"/>
              <a:gd name="T13" fmla="*/ 174 h 581"/>
              <a:gd name="T14" fmla="*/ 444 w 1005"/>
              <a:gd name="T15" fmla="*/ 213 h 581"/>
              <a:gd name="T16" fmla="*/ 357 w 1005"/>
              <a:gd name="T17" fmla="*/ 300 h 581"/>
              <a:gd name="T18" fmla="*/ 252 w 1005"/>
              <a:gd name="T19" fmla="*/ 378 h 581"/>
              <a:gd name="T20" fmla="*/ 179 w 1005"/>
              <a:gd name="T21" fmla="*/ 495 h 581"/>
              <a:gd name="T22" fmla="*/ 0 w 1005"/>
              <a:gd name="T23" fmla="*/ 581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581">
                <a:moveTo>
                  <a:pt x="1005" y="0"/>
                </a:moveTo>
                <a:cubicBezTo>
                  <a:pt x="981" y="7"/>
                  <a:pt x="957" y="14"/>
                  <a:pt x="936" y="26"/>
                </a:cubicBezTo>
                <a:cubicBezTo>
                  <a:pt x="915" y="38"/>
                  <a:pt x="898" y="55"/>
                  <a:pt x="879" y="71"/>
                </a:cubicBezTo>
                <a:cubicBezTo>
                  <a:pt x="860" y="87"/>
                  <a:pt x="841" y="111"/>
                  <a:pt x="821" y="122"/>
                </a:cubicBezTo>
                <a:cubicBezTo>
                  <a:pt x="801" y="133"/>
                  <a:pt x="801" y="131"/>
                  <a:pt x="759" y="135"/>
                </a:cubicBezTo>
                <a:cubicBezTo>
                  <a:pt x="717" y="139"/>
                  <a:pt x="609" y="143"/>
                  <a:pt x="567" y="149"/>
                </a:cubicBezTo>
                <a:cubicBezTo>
                  <a:pt x="525" y="155"/>
                  <a:pt x="526" y="163"/>
                  <a:pt x="506" y="174"/>
                </a:cubicBezTo>
                <a:cubicBezTo>
                  <a:pt x="486" y="185"/>
                  <a:pt x="469" y="192"/>
                  <a:pt x="444" y="213"/>
                </a:cubicBezTo>
                <a:cubicBezTo>
                  <a:pt x="419" y="234"/>
                  <a:pt x="389" y="272"/>
                  <a:pt x="357" y="300"/>
                </a:cubicBezTo>
                <a:cubicBezTo>
                  <a:pt x="325" y="328"/>
                  <a:pt x="281" y="346"/>
                  <a:pt x="252" y="378"/>
                </a:cubicBezTo>
                <a:cubicBezTo>
                  <a:pt x="223" y="410"/>
                  <a:pt x="221" y="461"/>
                  <a:pt x="179" y="495"/>
                </a:cubicBezTo>
                <a:cubicBezTo>
                  <a:pt x="137" y="529"/>
                  <a:pt x="37" y="563"/>
                  <a:pt x="0" y="581"/>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269" name="Freeform 197"/>
          <p:cNvSpPr>
            <a:spLocks/>
          </p:cNvSpPr>
          <p:nvPr/>
        </p:nvSpPr>
        <p:spPr bwMode="auto">
          <a:xfrm>
            <a:off x="1590675" y="9525"/>
            <a:ext cx="2674938" cy="2774950"/>
          </a:xfrm>
          <a:custGeom>
            <a:avLst/>
            <a:gdLst>
              <a:gd name="T0" fmla="*/ 0 w 1685"/>
              <a:gd name="T1" fmla="*/ 230 h 1748"/>
              <a:gd name="T2" fmla="*/ 75 w 1685"/>
              <a:gd name="T3" fmla="*/ 286 h 1748"/>
              <a:gd name="T4" fmla="*/ 159 w 1685"/>
              <a:gd name="T5" fmla="*/ 272 h 1748"/>
              <a:gd name="T6" fmla="*/ 200 w 1685"/>
              <a:gd name="T7" fmla="*/ 302 h 1748"/>
              <a:gd name="T8" fmla="*/ 167 w 1685"/>
              <a:gd name="T9" fmla="*/ 370 h 1748"/>
              <a:gd name="T10" fmla="*/ 162 w 1685"/>
              <a:gd name="T11" fmla="*/ 469 h 1748"/>
              <a:gd name="T12" fmla="*/ 236 w 1685"/>
              <a:gd name="T13" fmla="*/ 568 h 1748"/>
              <a:gd name="T14" fmla="*/ 140 w 1685"/>
              <a:gd name="T15" fmla="*/ 1477 h 1748"/>
              <a:gd name="T16" fmla="*/ 1394 w 1685"/>
              <a:gd name="T17" fmla="*/ 1633 h 1748"/>
              <a:gd name="T18" fmla="*/ 1308 w 1685"/>
              <a:gd name="T19" fmla="*/ 1745 h 1748"/>
              <a:gd name="T20" fmla="*/ 1500 w 1685"/>
              <a:gd name="T21" fmla="*/ 1714 h 1748"/>
              <a:gd name="T22" fmla="*/ 1517 w 1685"/>
              <a:gd name="T23" fmla="*/ 1657 h 1748"/>
              <a:gd name="T24" fmla="*/ 1542 w 1685"/>
              <a:gd name="T25" fmla="*/ 1637 h 1748"/>
              <a:gd name="T26" fmla="*/ 1566 w 1685"/>
              <a:gd name="T27" fmla="*/ 1598 h 1748"/>
              <a:gd name="T28" fmla="*/ 1595 w 1685"/>
              <a:gd name="T29" fmla="*/ 1579 h 1748"/>
              <a:gd name="T30" fmla="*/ 1643 w 1685"/>
              <a:gd name="T31" fmla="*/ 1532 h 1748"/>
              <a:gd name="T32" fmla="*/ 1655 w 1685"/>
              <a:gd name="T33" fmla="*/ 1499 h 1748"/>
              <a:gd name="T34" fmla="*/ 1670 w 1685"/>
              <a:gd name="T35" fmla="*/ 1468 h 1748"/>
              <a:gd name="T36" fmla="*/ 1676 w 1685"/>
              <a:gd name="T37" fmla="*/ 1390 h 1748"/>
              <a:gd name="T38" fmla="*/ 1581 w 1685"/>
              <a:gd name="T39" fmla="*/ 1408 h 1748"/>
              <a:gd name="T40" fmla="*/ 1562 w 1685"/>
              <a:gd name="T41" fmla="*/ 1354 h 1748"/>
              <a:gd name="T42" fmla="*/ 1577 w 1685"/>
              <a:gd name="T43" fmla="*/ 1265 h 1748"/>
              <a:gd name="T44" fmla="*/ 1554 w 1685"/>
              <a:gd name="T45" fmla="*/ 1162 h 1748"/>
              <a:gd name="T46" fmla="*/ 1478 w 1685"/>
              <a:gd name="T47" fmla="*/ 1090 h 1748"/>
              <a:gd name="T48" fmla="*/ 1425 w 1685"/>
              <a:gd name="T49" fmla="*/ 1039 h 1748"/>
              <a:gd name="T50" fmla="*/ 1374 w 1685"/>
              <a:gd name="T51" fmla="*/ 952 h 1748"/>
              <a:gd name="T52" fmla="*/ 1419 w 1685"/>
              <a:gd name="T53" fmla="*/ 805 h 1748"/>
              <a:gd name="T54" fmla="*/ 1373 w 1685"/>
              <a:gd name="T55" fmla="*/ 724 h 1748"/>
              <a:gd name="T56" fmla="*/ 1289 w 1685"/>
              <a:gd name="T57" fmla="*/ 653 h 1748"/>
              <a:gd name="T58" fmla="*/ 1295 w 1685"/>
              <a:gd name="T59" fmla="*/ 593 h 1748"/>
              <a:gd name="T60" fmla="*/ 1254 w 1685"/>
              <a:gd name="T61" fmla="*/ 556 h 1748"/>
              <a:gd name="T62" fmla="*/ 1208 w 1685"/>
              <a:gd name="T63" fmla="*/ 494 h 1748"/>
              <a:gd name="T64" fmla="*/ 1157 w 1685"/>
              <a:gd name="T65" fmla="*/ 412 h 1748"/>
              <a:gd name="T66" fmla="*/ 1118 w 1685"/>
              <a:gd name="T67" fmla="*/ 334 h 1748"/>
              <a:gd name="T68" fmla="*/ 1179 w 1685"/>
              <a:gd name="T69" fmla="*/ 155 h 1748"/>
              <a:gd name="T70" fmla="*/ 1208 w 1685"/>
              <a:gd name="T71" fmla="*/ 86 h 1748"/>
              <a:gd name="T72" fmla="*/ 1251 w 1685"/>
              <a:gd name="T73" fmla="*/ 67 h 1748"/>
              <a:gd name="T74" fmla="*/ 1269 w 1685"/>
              <a:gd name="T75" fmla="*/ 4 h 1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5" h="1748">
                <a:moveTo>
                  <a:pt x="5" y="0"/>
                </a:moveTo>
                <a:lnTo>
                  <a:pt x="0" y="230"/>
                </a:lnTo>
                <a:lnTo>
                  <a:pt x="18" y="239"/>
                </a:lnTo>
                <a:cubicBezTo>
                  <a:pt x="30" y="248"/>
                  <a:pt x="58" y="277"/>
                  <a:pt x="75" y="286"/>
                </a:cubicBezTo>
                <a:cubicBezTo>
                  <a:pt x="92" y="295"/>
                  <a:pt x="108" y="294"/>
                  <a:pt x="122" y="292"/>
                </a:cubicBezTo>
                <a:cubicBezTo>
                  <a:pt x="136" y="290"/>
                  <a:pt x="149" y="276"/>
                  <a:pt x="159" y="272"/>
                </a:cubicBezTo>
                <a:cubicBezTo>
                  <a:pt x="169" y="268"/>
                  <a:pt x="173" y="264"/>
                  <a:pt x="180" y="269"/>
                </a:cubicBezTo>
                <a:cubicBezTo>
                  <a:pt x="187" y="274"/>
                  <a:pt x="199" y="294"/>
                  <a:pt x="200" y="302"/>
                </a:cubicBezTo>
                <a:cubicBezTo>
                  <a:pt x="201" y="310"/>
                  <a:pt x="190" y="309"/>
                  <a:pt x="185" y="320"/>
                </a:cubicBezTo>
                <a:cubicBezTo>
                  <a:pt x="180" y="331"/>
                  <a:pt x="180" y="353"/>
                  <a:pt x="167" y="370"/>
                </a:cubicBezTo>
                <a:cubicBezTo>
                  <a:pt x="154" y="387"/>
                  <a:pt x="106" y="404"/>
                  <a:pt x="105" y="420"/>
                </a:cubicBezTo>
                <a:cubicBezTo>
                  <a:pt x="104" y="436"/>
                  <a:pt x="150" y="450"/>
                  <a:pt x="162" y="469"/>
                </a:cubicBezTo>
                <a:cubicBezTo>
                  <a:pt x="174" y="488"/>
                  <a:pt x="167" y="516"/>
                  <a:pt x="179" y="532"/>
                </a:cubicBezTo>
                <a:lnTo>
                  <a:pt x="236" y="568"/>
                </a:lnTo>
                <a:lnTo>
                  <a:pt x="153" y="1303"/>
                </a:lnTo>
                <a:lnTo>
                  <a:pt x="140" y="1477"/>
                </a:lnTo>
                <a:lnTo>
                  <a:pt x="1361" y="1572"/>
                </a:lnTo>
                <a:lnTo>
                  <a:pt x="1394" y="1633"/>
                </a:lnTo>
                <a:lnTo>
                  <a:pt x="1353" y="1666"/>
                </a:lnTo>
                <a:lnTo>
                  <a:pt x="1308" y="1745"/>
                </a:lnTo>
                <a:lnTo>
                  <a:pt x="1502" y="1748"/>
                </a:lnTo>
                <a:lnTo>
                  <a:pt x="1500" y="1714"/>
                </a:lnTo>
                <a:cubicBezTo>
                  <a:pt x="1504" y="1702"/>
                  <a:pt x="1523" y="1684"/>
                  <a:pt x="1526" y="1675"/>
                </a:cubicBezTo>
                <a:cubicBezTo>
                  <a:pt x="1529" y="1666"/>
                  <a:pt x="1518" y="1662"/>
                  <a:pt x="1517" y="1657"/>
                </a:cubicBezTo>
                <a:cubicBezTo>
                  <a:pt x="1516" y="1652"/>
                  <a:pt x="1517" y="1649"/>
                  <a:pt x="1521" y="1646"/>
                </a:cubicBezTo>
                <a:cubicBezTo>
                  <a:pt x="1525" y="1643"/>
                  <a:pt x="1537" y="1642"/>
                  <a:pt x="1542" y="1637"/>
                </a:cubicBezTo>
                <a:cubicBezTo>
                  <a:pt x="1547" y="1632"/>
                  <a:pt x="1546" y="1624"/>
                  <a:pt x="1550" y="1618"/>
                </a:cubicBezTo>
                <a:cubicBezTo>
                  <a:pt x="1554" y="1612"/>
                  <a:pt x="1564" y="1609"/>
                  <a:pt x="1566" y="1598"/>
                </a:cubicBezTo>
                <a:cubicBezTo>
                  <a:pt x="1568" y="1587"/>
                  <a:pt x="1558" y="1552"/>
                  <a:pt x="1563" y="1549"/>
                </a:cubicBezTo>
                <a:cubicBezTo>
                  <a:pt x="1568" y="1546"/>
                  <a:pt x="1586" y="1581"/>
                  <a:pt x="1595" y="1579"/>
                </a:cubicBezTo>
                <a:cubicBezTo>
                  <a:pt x="1604" y="1577"/>
                  <a:pt x="1609" y="1546"/>
                  <a:pt x="1617" y="1538"/>
                </a:cubicBezTo>
                <a:cubicBezTo>
                  <a:pt x="1625" y="1530"/>
                  <a:pt x="1638" y="1536"/>
                  <a:pt x="1643" y="1532"/>
                </a:cubicBezTo>
                <a:cubicBezTo>
                  <a:pt x="1648" y="1528"/>
                  <a:pt x="1644" y="1518"/>
                  <a:pt x="1646" y="1513"/>
                </a:cubicBezTo>
                <a:cubicBezTo>
                  <a:pt x="1648" y="1508"/>
                  <a:pt x="1653" y="1504"/>
                  <a:pt x="1655" y="1499"/>
                </a:cubicBezTo>
                <a:cubicBezTo>
                  <a:pt x="1657" y="1494"/>
                  <a:pt x="1657" y="1489"/>
                  <a:pt x="1659" y="1484"/>
                </a:cubicBezTo>
                <a:cubicBezTo>
                  <a:pt x="1661" y="1479"/>
                  <a:pt x="1668" y="1474"/>
                  <a:pt x="1670" y="1468"/>
                </a:cubicBezTo>
                <a:cubicBezTo>
                  <a:pt x="1672" y="1462"/>
                  <a:pt x="1670" y="1460"/>
                  <a:pt x="1671" y="1447"/>
                </a:cubicBezTo>
                <a:cubicBezTo>
                  <a:pt x="1672" y="1434"/>
                  <a:pt x="1685" y="1396"/>
                  <a:pt x="1676" y="1390"/>
                </a:cubicBezTo>
                <a:cubicBezTo>
                  <a:pt x="1667" y="1384"/>
                  <a:pt x="1632" y="1406"/>
                  <a:pt x="1616" y="1409"/>
                </a:cubicBezTo>
                <a:cubicBezTo>
                  <a:pt x="1600" y="1412"/>
                  <a:pt x="1587" y="1413"/>
                  <a:pt x="1581" y="1408"/>
                </a:cubicBezTo>
                <a:lnTo>
                  <a:pt x="1578" y="1378"/>
                </a:lnTo>
                <a:lnTo>
                  <a:pt x="1562" y="1354"/>
                </a:lnTo>
                <a:lnTo>
                  <a:pt x="1562" y="1322"/>
                </a:lnTo>
                <a:lnTo>
                  <a:pt x="1577" y="1265"/>
                </a:lnTo>
                <a:lnTo>
                  <a:pt x="1568" y="1186"/>
                </a:lnTo>
                <a:cubicBezTo>
                  <a:pt x="1564" y="1169"/>
                  <a:pt x="1565" y="1176"/>
                  <a:pt x="1554" y="1162"/>
                </a:cubicBezTo>
                <a:cubicBezTo>
                  <a:pt x="1543" y="1148"/>
                  <a:pt x="1515" y="1114"/>
                  <a:pt x="1502" y="1102"/>
                </a:cubicBezTo>
                <a:cubicBezTo>
                  <a:pt x="1489" y="1090"/>
                  <a:pt x="1486" y="1097"/>
                  <a:pt x="1478" y="1090"/>
                </a:cubicBezTo>
                <a:cubicBezTo>
                  <a:pt x="1470" y="1083"/>
                  <a:pt x="1463" y="1072"/>
                  <a:pt x="1454" y="1063"/>
                </a:cubicBezTo>
                <a:cubicBezTo>
                  <a:pt x="1445" y="1054"/>
                  <a:pt x="1437" y="1049"/>
                  <a:pt x="1425" y="1039"/>
                </a:cubicBezTo>
                <a:cubicBezTo>
                  <a:pt x="1413" y="1029"/>
                  <a:pt x="1387" y="1017"/>
                  <a:pt x="1379" y="1003"/>
                </a:cubicBezTo>
                <a:cubicBezTo>
                  <a:pt x="1371" y="989"/>
                  <a:pt x="1367" y="975"/>
                  <a:pt x="1374" y="952"/>
                </a:cubicBezTo>
                <a:cubicBezTo>
                  <a:pt x="1381" y="929"/>
                  <a:pt x="1415" y="886"/>
                  <a:pt x="1422" y="862"/>
                </a:cubicBezTo>
                <a:cubicBezTo>
                  <a:pt x="1429" y="838"/>
                  <a:pt x="1419" y="823"/>
                  <a:pt x="1419" y="805"/>
                </a:cubicBezTo>
                <a:cubicBezTo>
                  <a:pt x="1419" y="787"/>
                  <a:pt x="1433" y="764"/>
                  <a:pt x="1425" y="751"/>
                </a:cubicBezTo>
                <a:cubicBezTo>
                  <a:pt x="1417" y="738"/>
                  <a:pt x="1389" y="728"/>
                  <a:pt x="1373" y="724"/>
                </a:cubicBezTo>
                <a:cubicBezTo>
                  <a:pt x="1357" y="720"/>
                  <a:pt x="1343" y="740"/>
                  <a:pt x="1329" y="728"/>
                </a:cubicBezTo>
                <a:cubicBezTo>
                  <a:pt x="1315" y="716"/>
                  <a:pt x="1293" y="669"/>
                  <a:pt x="1289" y="653"/>
                </a:cubicBezTo>
                <a:cubicBezTo>
                  <a:pt x="1285" y="637"/>
                  <a:pt x="1301" y="639"/>
                  <a:pt x="1302" y="629"/>
                </a:cubicBezTo>
                <a:cubicBezTo>
                  <a:pt x="1303" y="619"/>
                  <a:pt x="1297" y="601"/>
                  <a:pt x="1295" y="593"/>
                </a:cubicBezTo>
                <a:cubicBezTo>
                  <a:pt x="1293" y="585"/>
                  <a:pt x="1294" y="587"/>
                  <a:pt x="1287" y="581"/>
                </a:cubicBezTo>
                <a:cubicBezTo>
                  <a:pt x="1280" y="575"/>
                  <a:pt x="1262" y="561"/>
                  <a:pt x="1254" y="556"/>
                </a:cubicBezTo>
                <a:cubicBezTo>
                  <a:pt x="1246" y="551"/>
                  <a:pt x="1249" y="560"/>
                  <a:pt x="1241" y="550"/>
                </a:cubicBezTo>
                <a:cubicBezTo>
                  <a:pt x="1233" y="540"/>
                  <a:pt x="1216" y="505"/>
                  <a:pt x="1208" y="494"/>
                </a:cubicBezTo>
                <a:cubicBezTo>
                  <a:pt x="1200" y="483"/>
                  <a:pt x="1199" y="499"/>
                  <a:pt x="1191" y="485"/>
                </a:cubicBezTo>
                <a:cubicBezTo>
                  <a:pt x="1183" y="471"/>
                  <a:pt x="1167" y="432"/>
                  <a:pt x="1157" y="412"/>
                </a:cubicBezTo>
                <a:cubicBezTo>
                  <a:pt x="1147" y="392"/>
                  <a:pt x="1136" y="381"/>
                  <a:pt x="1130" y="368"/>
                </a:cubicBezTo>
                <a:cubicBezTo>
                  <a:pt x="1124" y="355"/>
                  <a:pt x="1115" y="362"/>
                  <a:pt x="1118" y="334"/>
                </a:cubicBezTo>
                <a:cubicBezTo>
                  <a:pt x="1121" y="306"/>
                  <a:pt x="1141" y="229"/>
                  <a:pt x="1151" y="199"/>
                </a:cubicBezTo>
                <a:cubicBezTo>
                  <a:pt x="1161" y="169"/>
                  <a:pt x="1172" y="169"/>
                  <a:pt x="1179" y="155"/>
                </a:cubicBezTo>
                <a:cubicBezTo>
                  <a:pt x="1186" y="141"/>
                  <a:pt x="1186" y="123"/>
                  <a:pt x="1191" y="112"/>
                </a:cubicBezTo>
                <a:cubicBezTo>
                  <a:pt x="1196" y="101"/>
                  <a:pt x="1202" y="92"/>
                  <a:pt x="1208" y="86"/>
                </a:cubicBezTo>
                <a:cubicBezTo>
                  <a:pt x="1214" y="80"/>
                  <a:pt x="1223" y="80"/>
                  <a:pt x="1230" y="77"/>
                </a:cubicBezTo>
                <a:cubicBezTo>
                  <a:pt x="1237" y="74"/>
                  <a:pt x="1245" y="77"/>
                  <a:pt x="1251" y="67"/>
                </a:cubicBezTo>
                <a:cubicBezTo>
                  <a:pt x="1257" y="57"/>
                  <a:pt x="1265" y="29"/>
                  <a:pt x="1268" y="19"/>
                </a:cubicBezTo>
                <a:lnTo>
                  <a:pt x="1269" y="4"/>
                </a:lnTo>
                <a:lnTo>
                  <a:pt x="5" y="0"/>
                </a:lnTo>
                <a:close/>
              </a:path>
            </a:pathLst>
          </a:custGeom>
          <a:solidFill>
            <a:srgbClr val="3333FF">
              <a:alpha val="5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077" name="Freeform 5" descr="Wide upward diagonal"/>
          <p:cNvSpPr>
            <a:spLocks/>
          </p:cNvSpPr>
          <p:nvPr/>
        </p:nvSpPr>
        <p:spPr bwMode="auto">
          <a:xfrm>
            <a:off x="1585914" y="25400"/>
            <a:ext cx="2674937" cy="2774950"/>
          </a:xfrm>
          <a:custGeom>
            <a:avLst/>
            <a:gdLst>
              <a:gd name="T0" fmla="*/ 0 w 1685"/>
              <a:gd name="T1" fmla="*/ 230 h 1748"/>
              <a:gd name="T2" fmla="*/ 75 w 1685"/>
              <a:gd name="T3" fmla="*/ 286 h 1748"/>
              <a:gd name="T4" fmla="*/ 159 w 1685"/>
              <a:gd name="T5" fmla="*/ 272 h 1748"/>
              <a:gd name="T6" fmla="*/ 200 w 1685"/>
              <a:gd name="T7" fmla="*/ 302 h 1748"/>
              <a:gd name="T8" fmla="*/ 167 w 1685"/>
              <a:gd name="T9" fmla="*/ 370 h 1748"/>
              <a:gd name="T10" fmla="*/ 162 w 1685"/>
              <a:gd name="T11" fmla="*/ 469 h 1748"/>
              <a:gd name="T12" fmla="*/ 236 w 1685"/>
              <a:gd name="T13" fmla="*/ 568 h 1748"/>
              <a:gd name="T14" fmla="*/ 140 w 1685"/>
              <a:gd name="T15" fmla="*/ 1477 h 1748"/>
              <a:gd name="T16" fmla="*/ 1394 w 1685"/>
              <a:gd name="T17" fmla="*/ 1633 h 1748"/>
              <a:gd name="T18" fmla="*/ 1308 w 1685"/>
              <a:gd name="T19" fmla="*/ 1745 h 1748"/>
              <a:gd name="T20" fmla="*/ 1500 w 1685"/>
              <a:gd name="T21" fmla="*/ 1714 h 1748"/>
              <a:gd name="T22" fmla="*/ 1517 w 1685"/>
              <a:gd name="T23" fmla="*/ 1657 h 1748"/>
              <a:gd name="T24" fmla="*/ 1542 w 1685"/>
              <a:gd name="T25" fmla="*/ 1637 h 1748"/>
              <a:gd name="T26" fmla="*/ 1566 w 1685"/>
              <a:gd name="T27" fmla="*/ 1598 h 1748"/>
              <a:gd name="T28" fmla="*/ 1595 w 1685"/>
              <a:gd name="T29" fmla="*/ 1579 h 1748"/>
              <a:gd name="T30" fmla="*/ 1643 w 1685"/>
              <a:gd name="T31" fmla="*/ 1532 h 1748"/>
              <a:gd name="T32" fmla="*/ 1655 w 1685"/>
              <a:gd name="T33" fmla="*/ 1499 h 1748"/>
              <a:gd name="T34" fmla="*/ 1670 w 1685"/>
              <a:gd name="T35" fmla="*/ 1468 h 1748"/>
              <a:gd name="T36" fmla="*/ 1676 w 1685"/>
              <a:gd name="T37" fmla="*/ 1390 h 1748"/>
              <a:gd name="T38" fmla="*/ 1581 w 1685"/>
              <a:gd name="T39" fmla="*/ 1408 h 1748"/>
              <a:gd name="T40" fmla="*/ 1562 w 1685"/>
              <a:gd name="T41" fmla="*/ 1354 h 1748"/>
              <a:gd name="T42" fmla="*/ 1577 w 1685"/>
              <a:gd name="T43" fmla="*/ 1265 h 1748"/>
              <a:gd name="T44" fmla="*/ 1554 w 1685"/>
              <a:gd name="T45" fmla="*/ 1162 h 1748"/>
              <a:gd name="T46" fmla="*/ 1478 w 1685"/>
              <a:gd name="T47" fmla="*/ 1090 h 1748"/>
              <a:gd name="T48" fmla="*/ 1425 w 1685"/>
              <a:gd name="T49" fmla="*/ 1039 h 1748"/>
              <a:gd name="T50" fmla="*/ 1374 w 1685"/>
              <a:gd name="T51" fmla="*/ 952 h 1748"/>
              <a:gd name="T52" fmla="*/ 1419 w 1685"/>
              <a:gd name="T53" fmla="*/ 805 h 1748"/>
              <a:gd name="T54" fmla="*/ 1373 w 1685"/>
              <a:gd name="T55" fmla="*/ 724 h 1748"/>
              <a:gd name="T56" fmla="*/ 1289 w 1685"/>
              <a:gd name="T57" fmla="*/ 653 h 1748"/>
              <a:gd name="T58" fmla="*/ 1295 w 1685"/>
              <a:gd name="T59" fmla="*/ 593 h 1748"/>
              <a:gd name="T60" fmla="*/ 1254 w 1685"/>
              <a:gd name="T61" fmla="*/ 556 h 1748"/>
              <a:gd name="T62" fmla="*/ 1208 w 1685"/>
              <a:gd name="T63" fmla="*/ 494 h 1748"/>
              <a:gd name="T64" fmla="*/ 1157 w 1685"/>
              <a:gd name="T65" fmla="*/ 412 h 1748"/>
              <a:gd name="T66" fmla="*/ 1118 w 1685"/>
              <a:gd name="T67" fmla="*/ 334 h 1748"/>
              <a:gd name="T68" fmla="*/ 1179 w 1685"/>
              <a:gd name="T69" fmla="*/ 155 h 1748"/>
              <a:gd name="T70" fmla="*/ 1208 w 1685"/>
              <a:gd name="T71" fmla="*/ 86 h 1748"/>
              <a:gd name="T72" fmla="*/ 1251 w 1685"/>
              <a:gd name="T73" fmla="*/ 67 h 1748"/>
              <a:gd name="T74" fmla="*/ 1269 w 1685"/>
              <a:gd name="T75" fmla="*/ 4 h 1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5" h="1748">
                <a:moveTo>
                  <a:pt x="5" y="0"/>
                </a:moveTo>
                <a:lnTo>
                  <a:pt x="0" y="230"/>
                </a:lnTo>
                <a:lnTo>
                  <a:pt x="18" y="239"/>
                </a:lnTo>
                <a:cubicBezTo>
                  <a:pt x="30" y="248"/>
                  <a:pt x="58" y="277"/>
                  <a:pt x="75" y="286"/>
                </a:cubicBezTo>
                <a:cubicBezTo>
                  <a:pt x="92" y="295"/>
                  <a:pt x="108" y="294"/>
                  <a:pt x="122" y="292"/>
                </a:cubicBezTo>
                <a:cubicBezTo>
                  <a:pt x="136" y="290"/>
                  <a:pt x="149" y="276"/>
                  <a:pt x="159" y="272"/>
                </a:cubicBezTo>
                <a:cubicBezTo>
                  <a:pt x="169" y="268"/>
                  <a:pt x="173" y="264"/>
                  <a:pt x="180" y="269"/>
                </a:cubicBezTo>
                <a:cubicBezTo>
                  <a:pt x="187" y="274"/>
                  <a:pt x="199" y="294"/>
                  <a:pt x="200" y="302"/>
                </a:cubicBezTo>
                <a:cubicBezTo>
                  <a:pt x="201" y="310"/>
                  <a:pt x="190" y="309"/>
                  <a:pt x="185" y="320"/>
                </a:cubicBezTo>
                <a:cubicBezTo>
                  <a:pt x="180" y="331"/>
                  <a:pt x="180" y="353"/>
                  <a:pt x="167" y="370"/>
                </a:cubicBezTo>
                <a:cubicBezTo>
                  <a:pt x="154" y="387"/>
                  <a:pt x="106" y="404"/>
                  <a:pt x="105" y="420"/>
                </a:cubicBezTo>
                <a:cubicBezTo>
                  <a:pt x="104" y="436"/>
                  <a:pt x="150" y="450"/>
                  <a:pt x="162" y="469"/>
                </a:cubicBezTo>
                <a:cubicBezTo>
                  <a:pt x="174" y="488"/>
                  <a:pt x="167" y="516"/>
                  <a:pt x="179" y="532"/>
                </a:cubicBezTo>
                <a:lnTo>
                  <a:pt x="236" y="568"/>
                </a:lnTo>
                <a:lnTo>
                  <a:pt x="153" y="1303"/>
                </a:lnTo>
                <a:lnTo>
                  <a:pt x="140" y="1477"/>
                </a:lnTo>
                <a:lnTo>
                  <a:pt x="1361" y="1572"/>
                </a:lnTo>
                <a:lnTo>
                  <a:pt x="1394" y="1633"/>
                </a:lnTo>
                <a:lnTo>
                  <a:pt x="1353" y="1666"/>
                </a:lnTo>
                <a:lnTo>
                  <a:pt x="1308" y="1745"/>
                </a:lnTo>
                <a:lnTo>
                  <a:pt x="1502" y="1748"/>
                </a:lnTo>
                <a:lnTo>
                  <a:pt x="1500" y="1714"/>
                </a:lnTo>
                <a:cubicBezTo>
                  <a:pt x="1504" y="1702"/>
                  <a:pt x="1523" y="1684"/>
                  <a:pt x="1526" y="1675"/>
                </a:cubicBezTo>
                <a:cubicBezTo>
                  <a:pt x="1529" y="1666"/>
                  <a:pt x="1518" y="1662"/>
                  <a:pt x="1517" y="1657"/>
                </a:cubicBezTo>
                <a:cubicBezTo>
                  <a:pt x="1516" y="1652"/>
                  <a:pt x="1517" y="1649"/>
                  <a:pt x="1521" y="1646"/>
                </a:cubicBezTo>
                <a:cubicBezTo>
                  <a:pt x="1525" y="1643"/>
                  <a:pt x="1537" y="1642"/>
                  <a:pt x="1542" y="1637"/>
                </a:cubicBezTo>
                <a:cubicBezTo>
                  <a:pt x="1547" y="1632"/>
                  <a:pt x="1546" y="1624"/>
                  <a:pt x="1550" y="1618"/>
                </a:cubicBezTo>
                <a:cubicBezTo>
                  <a:pt x="1554" y="1612"/>
                  <a:pt x="1564" y="1609"/>
                  <a:pt x="1566" y="1598"/>
                </a:cubicBezTo>
                <a:cubicBezTo>
                  <a:pt x="1568" y="1587"/>
                  <a:pt x="1558" y="1552"/>
                  <a:pt x="1563" y="1549"/>
                </a:cubicBezTo>
                <a:cubicBezTo>
                  <a:pt x="1568" y="1546"/>
                  <a:pt x="1586" y="1581"/>
                  <a:pt x="1595" y="1579"/>
                </a:cubicBezTo>
                <a:cubicBezTo>
                  <a:pt x="1604" y="1577"/>
                  <a:pt x="1609" y="1546"/>
                  <a:pt x="1617" y="1538"/>
                </a:cubicBezTo>
                <a:cubicBezTo>
                  <a:pt x="1625" y="1530"/>
                  <a:pt x="1638" y="1536"/>
                  <a:pt x="1643" y="1532"/>
                </a:cubicBezTo>
                <a:cubicBezTo>
                  <a:pt x="1648" y="1528"/>
                  <a:pt x="1644" y="1518"/>
                  <a:pt x="1646" y="1513"/>
                </a:cubicBezTo>
                <a:cubicBezTo>
                  <a:pt x="1648" y="1508"/>
                  <a:pt x="1653" y="1504"/>
                  <a:pt x="1655" y="1499"/>
                </a:cubicBezTo>
                <a:cubicBezTo>
                  <a:pt x="1657" y="1494"/>
                  <a:pt x="1657" y="1489"/>
                  <a:pt x="1659" y="1484"/>
                </a:cubicBezTo>
                <a:cubicBezTo>
                  <a:pt x="1661" y="1479"/>
                  <a:pt x="1668" y="1474"/>
                  <a:pt x="1670" y="1468"/>
                </a:cubicBezTo>
                <a:cubicBezTo>
                  <a:pt x="1672" y="1462"/>
                  <a:pt x="1670" y="1460"/>
                  <a:pt x="1671" y="1447"/>
                </a:cubicBezTo>
                <a:cubicBezTo>
                  <a:pt x="1672" y="1434"/>
                  <a:pt x="1685" y="1396"/>
                  <a:pt x="1676" y="1390"/>
                </a:cubicBezTo>
                <a:cubicBezTo>
                  <a:pt x="1667" y="1384"/>
                  <a:pt x="1632" y="1406"/>
                  <a:pt x="1616" y="1409"/>
                </a:cubicBezTo>
                <a:cubicBezTo>
                  <a:pt x="1600" y="1412"/>
                  <a:pt x="1587" y="1413"/>
                  <a:pt x="1581" y="1408"/>
                </a:cubicBezTo>
                <a:lnTo>
                  <a:pt x="1578" y="1378"/>
                </a:lnTo>
                <a:lnTo>
                  <a:pt x="1562" y="1354"/>
                </a:lnTo>
                <a:lnTo>
                  <a:pt x="1562" y="1322"/>
                </a:lnTo>
                <a:lnTo>
                  <a:pt x="1577" y="1265"/>
                </a:lnTo>
                <a:lnTo>
                  <a:pt x="1568" y="1186"/>
                </a:lnTo>
                <a:cubicBezTo>
                  <a:pt x="1564" y="1169"/>
                  <a:pt x="1565" y="1176"/>
                  <a:pt x="1554" y="1162"/>
                </a:cubicBezTo>
                <a:cubicBezTo>
                  <a:pt x="1543" y="1148"/>
                  <a:pt x="1515" y="1114"/>
                  <a:pt x="1502" y="1102"/>
                </a:cubicBezTo>
                <a:cubicBezTo>
                  <a:pt x="1489" y="1090"/>
                  <a:pt x="1486" y="1097"/>
                  <a:pt x="1478" y="1090"/>
                </a:cubicBezTo>
                <a:cubicBezTo>
                  <a:pt x="1470" y="1083"/>
                  <a:pt x="1463" y="1072"/>
                  <a:pt x="1454" y="1063"/>
                </a:cubicBezTo>
                <a:cubicBezTo>
                  <a:pt x="1445" y="1054"/>
                  <a:pt x="1437" y="1049"/>
                  <a:pt x="1425" y="1039"/>
                </a:cubicBezTo>
                <a:cubicBezTo>
                  <a:pt x="1413" y="1029"/>
                  <a:pt x="1387" y="1017"/>
                  <a:pt x="1379" y="1003"/>
                </a:cubicBezTo>
                <a:cubicBezTo>
                  <a:pt x="1371" y="989"/>
                  <a:pt x="1367" y="975"/>
                  <a:pt x="1374" y="952"/>
                </a:cubicBezTo>
                <a:cubicBezTo>
                  <a:pt x="1381" y="929"/>
                  <a:pt x="1415" y="886"/>
                  <a:pt x="1422" y="862"/>
                </a:cubicBezTo>
                <a:cubicBezTo>
                  <a:pt x="1429" y="838"/>
                  <a:pt x="1419" y="823"/>
                  <a:pt x="1419" y="805"/>
                </a:cubicBezTo>
                <a:cubicBezTo>
                  <a:pt x="1419" y="787"/>
                  <a:pt x="1433" y="764"/>
                  <a:pt x="1425" y="751"/>
                </a:cubicBezTo>
                <a:cubicBezTo>
                  <a:pt x="1417" y="738"/>
                  <a:pt x="1389" y="728"/>
                  <a:pt x="1373" y="724"/>
                </a:cubicBezTo>
                <a:cubicBezTo>
                  <a:pt x="1357" y="720"/>
                  <a:pt x="1343" y="740"/>
                  <a:pt x="1329" y="728"/>
                </a:cubicBezTo>
                <a:cubicBezTo>
                  <a:pt x="1315" y="716"/>
                  <a:pt x="1293" y="669"/>
                  <a:pt x="1289" y="653"/>
                </a:cubicBezTo>
                <a:cubicBezTo>
                  <a:pt x="1285" y="637"/>
                  <a:pt x="1301" y="639"/>
                  <a:pt x="1302" y="629"/>
                </a:cubicBezTo>
                <a:cubicBezTo>
                  <a:pt x="1303" y="619"/>
                  <a:pt x="1297" y="601"/>
                  <a:pt x="1295" y="593"/>
                </a:cubicBezTo>
                <a:cubicBezTo>
                  <a:pt x="1293" y="585"/>
                  <a:pt x="1294" y="587"/>
                  <a:pt x="1287" y="581"/>
                </a:cubicBezTo>
                <a:cubicBezTo>
                  <a:pt x="1280" y="575"/>
                  <a:pt x="1262" y="561"/>
                  <a:pt x="1254" y="556"/>
                </a:cubicBezTo>
                <a:cubicBezTo>
                  <a:pt x="1246" y="551"/>
                  <a:pt x="1249" y="560"/>
                  <a:pt x="1241" y="550"/>
                </a:cubicBezTo>
                <a:cubicBezTo>
                  <a:pt x="1233" y="540"/>
                  <a:pt x="1216" y="505"/>
                  <a:pt x="1208" y="494"/>
                </a:cubicBezTo>
                <a:cubicBezTo>
                  <a:pt x="1200" y="483"/>
                  <a:pt x="1199" y="499"/>
                  <a:pt x="1191" y="485"/>
                </a:cubicBezTo>
                <a:cubicBezTo>
                  <a:pt x="1183" y="471"/>
                  <a:pt x="1167" y="432"/>
                  <a:pt x="1157" y="412"/>
                </a:cubicBezTo>
                <a:cubicBezTo>
                  <a:pt x="1147" y="392"/>
                  <a:pt x="1136" y="381"/>
                  <a:pt x="1130" y="368"/>
                </a:cubicBezTo>
                <a:cubicBezTo>
                  <a:pt x="1124" y="355"/>
                  <a:pt x="1115" y="362"/>
                  <a:pt x="1118" y="334"/>
                </a:cubicBezTo>
                <a:cubicBezTo>
                  <a:pt x="1121" y="306"/>
                  <a:pt x="1141" y="229"/>
                  <a:pt x="1151" y="199"/>
                </a:cubicBezTo>
                <a:cubicBezTo>
                  <a:pt x="1161" y="169"/>
                  <a:pt x="1172" y="169"/>
                  <a:pt x="1179" y="155"/>
                </a:cubicBezTo>
                <a:cubicBezTo>
                  <a:pt x="1186" y="141"/>
                  <a:pt x="1186" y="123"/>
                  <a:pt x="1191" y="112"/>
                </a:cubicBezTo>
                <a:cubicBezTo>
                  <a:pt x="1196" y="101"/>
                  <a:pt x="1202" y="92"/>
                  <a:pt x="1208" y="86"/>
                </a:cubicBezTo>
                <a:cubicBezTo>
                  <a:pt x="1214" y="80"/>
                  <a:pt x="1223" y="80"/>
                  <a:pt x="1230" y="77"/>
                </a:cubicBezTo>
                <a:cubicBezTo>
                  <a:pt x="1237" y="74"/>
                  <a:pt x="1245" y="77"/>
                  <a:pt x="1251" y="67"/>
                </a:cubicBezTo>
                <a:cubicBezTo>
                  <a:pt x="1257" y="57"/>
                  <a:pt x="1265" y="29"/>
                  <a:pt x="1268" y="19"/>
                </a:cubicBezTo>
                <a:lnTo>
                  <a:pt x="1269" y="4"/>
                </a:lnTo>
                <a:lnTo>
                  <a:pt x="5" y="0"/>
                </a:lnTo>
                <a:close/>
              </a:path>
            </a:pathLst>
          </a:custGeom>
          <a:pattFill prst="wdUpDiag">
            <a:fgClr>
              <a:srgbClr val="3333FF">
                <a:alpha val="50000"/>
              </a:srgbClr>
            </a:fgClr>
            <a:bgClr>
              <a:srgbClr val="5F5F5F">
                <a:alpha val="50000"/>
              </a:srgbClr>
            </a:bgClr>
          </a:patt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3202" name="Group 130"/>
          <p:cNvGrpSpPr>
            <a:grpSpLocks/>
          </p:cNvGrpSpPr>
          <p:nvPr/>
        </p:nvGrpSpPr>
        <p:grpSpPr bwMode="auto">
          <a:xfrm>
            <a:off x="1524000" y="2870200"/>
            <a:ext cx="1409700" cy="3987800"/>
            <a:chOff x="0" y="1823"/>
            <a:chExt cx="888" cy="2512"/>
          </a:xfrm>
        </p:grpSpPr>
        <p:sp>
          <p:nvSpPr>
            <p:cNvPr id="3133" name="Rectangle 61"/>
            <p:cNvSpPr>
              <a:spLocks noChangeArrowheads="1"/>
            </p:cNvSpPr>
            <p:nvPr/>
          </p:nvSpPr>
          <p:spPr bwMode="auto">
            <a:xfrm>
              <a:off x="50" y="1836"/>
              <a:ext cx="809" cy="249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ltLang="en-US">
                <a:solidFill>
                  <a:srgbClr val="000000"/>
                </a:solidFill>
                <a:latin typeface="Arial" panose="020B0604020202020204" pitchFamily="34" charset="0"/>
              </a:endParaRPr>
            </a:p>
          </p:txBody>
        </p:sp>
        <p:sp>
          <p:nvSpPr>
            <p:cNvPr id="3134" name="Text Box 62"/>
            <p:cNvSpPr txBox="1">
              <a:spLocks noChangeArrowheads="1"/>
            </p:cNvSpPr>
            <p:nvPr/>
          </p:nvSpPr>
          <p:spPr bwMode="auto">
            <a:xfrm>
              <a:off x="389" y="4156"/>
              <a:ext cx="30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a:solidFill>
                    <a:srgbClr val="333399"/>
                  </a:solidFill>
                  <a:latin typeface="Arial" panose="020B0604020202020204" pitchFamily="34" charset="0"/>
                </a:rPr>
                <a:t>U.S</a:t>
              </a:r>
              <a:r>
                <a:rPr lang="en-US" altLang="en-US" sz="1200" b="1">
                  <a:solidFill>
                    <a:srgbClr val="000000"/>
                  </a:solidFill>
                  <a:latin typeface="Arial" panose="020B0604020202020204" pitchFamily="34" charset="0"/>
                </a:rPr>
                <a:t>.</a:t>
              </a:r>
            </a:p>
          </p:txBody>
        </p:sp>
        <p:sp>
          <p:nvSpPr>
            <p:cNvPr id="3136" name="Line 64"/>
            <p:cNvSpPr>
              <a:spLocks noChangeShapeType="1"/>
            </p:cNvSpPr>
            <p:nvPr/>
          </p:nvSpPr>
          <p:spPr bwMode="auto">
            <a:xfrm>
              <a:off x="146" y="4159"/>
              <a:ext cx="69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138" name="Line 66"/>
            <p:cNvSpPr>
              <a:spLocks noChangeShapeType="1"/>
            </p:cNvSpPr>
            <p:nvPr/>
          </p:nvSpPr>
          <p:spPr bwMode="auto">
            <a:xfrm>
              <a:off x="333" y="2159"/>
              <a:ext cx="0" cy="19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139" name="Line 67"/>
            <p:cNvSpPr>
              <a:spLocks noChangeShapeType="1"/>
            </p:cNvSpPr>
            <p:nvPr/>
          </p:nvSpPr>
          <p:spPr bwMode="auto">
            <a:xfrm>
              <a:off x="237" y="3755"/>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140" name="Line 68"/>
            <p:cNvSpPr>
              <a:spLocks noChangeShapeType="1"/>
            </p:cNvSpPr>
            <p:nvPr/>
          </p:nvSpPr>
          <p:spPr bwMode="auto">
            <a:xfrm>
              <a:off x="237" y="3957"/>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141" name="Line 69"/>
            <p:cNvSpPr>
              <a:spLocks noChangeShapeType="1"/>
            </p:cNvSpPr>
            <p:nvPr/>
          </p:nvSpPr>
          <p:spPr bwMode="auto">
            <a:xfrm>
              <a:off x="269" y="2444"/>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142" name="Line 70"/>
            <p:cNvSpPr>
              <a:spLocks noChangeShapeType="1"/>
            </p:cNvSpPr>
            <p:nvPr/>
          </p:nvSpPr>
          <p:spPr bwMode="auto">
            <a:xfrm>
              <a:off x="269" y="2646"/>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146" name="Text Box 74"/>
            <p:cNvSpPr txBox="1">
              <a:spLocks noChangeArrowheads="1"/>
            </p:cNvSpPr>
            <p:nvPr/>
          </p:nvSpPr>
          <p:spPr bwMode="auto">
            <a:xfrm>
              <a:off x="63" y="1823"/>
              <a:ext cx="7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200" u="sng">
                  <a:solidFill>
                    <a:srgbClr val="000000"/>
                  </a:solidFill>
                  <a:latin typeface="Arial" panose="020B0604020202020204" pitchFamily="34" charset="0"/>
                </a:rPr>
                <a:t>Troop Strength</a:t>
              </a:r>
            </a:p>
            <a:p>
              <a:pPr algn="ctr" fontAlgn="base">
                <a:spcBef>
                  <a:spcPct val="0"/>
                </a:spcBef>
                <a:spcAft>
                  <a:spcPct val="0"/>
                </a:spcAft>
              </a:pPr>
              <a:r>
                <a:rPr lang="en-US" altLang="en-US" sz="1200">
                  <a:solidFill>
                    <a:srgbClr val="000000"/>
                  </a:solidFill>
                  <a:latin typeface="Arial" panose="020B0604020202020204" pitchFamily="34" charset="0"/>
                </a:rPr>
                <a:t>(Thousands)</a:t>
              </a:r>
            </a:p>
          </p:txBody>
        </p:sp>
        <p:sp>
          <p:nvSpPr>
            <p:cNvPr id="3147" name="Line 75"/>
            <p:cNvSpPr>
              <a:spLocks noChangeShapeType="1"/>
            </p:cNvSpPr>
            <p:nvPr/>
          </p:nvSpPr>
          <p:spPr bwMode="auto">
            <a:xfrm>
              <a:off x="237" y="2143"/>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148" name="Line 76"/>
            <p:cNvSpPr>
              <a:spLocks noChangeShapeType="1"/>
            </p:cNvSpPr>
            <p:nvPr/>
          </p:nvSpPr>
          <p:spPr bwMode="auto">
            <a:xfrm>
              <a:off x="269" y="2243"/>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149" name="Text Box 77"/>
            <p:cNvSpPr txBox="1">
              <a:spLocks noChangeArrowheads="1"/>
            </p:cNvSpPr>
            <p:nvPr/>
          </p:nvSpPr>
          <p:spPr bwMode="auto">
            <a:xfrm>
              <a:off x="0" y="2060"/>
              <a:ext cx="27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100</a:t>
              </a:r>
            </a:p>
          </p:txBody>
        </p:sp>
        <p:sp>
          <p:nvSpPr>
            <p:cNvPr id="3150" name="Text Box 78"/>
            <p:cNvSpPr txBox="1">
              <a:spLocks noChangeArrowheads="1"/>
            </p:cNvSpPr>
            <p:nvPr/>
          </p:nvSpPr>
          <p:spPr bwMode="auto">
            <a:xfrm>
              <a:off x="585" y="4156"/>
              <a:ext cx="30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a:solidFill>
                    <a:srgbClr val="333333"/>
                  </a:solidFill>
                  <a:latin typeface="Arial" panose="020B0604020202020204" pitchFamily="34" charset="0"/>
                </a:rPr>
                <a:t>C.S.</a:t>
              </a:r>
            </a:p>
          </p:txBody>
        </p:sp>
        <p:sp>
          <p:nvSpPr>
            <p:cNvPr id="3151" name="Text Box 79"/>
            <p:cNvSpPr txBox="1">
              <a:spLocks noChangeArrowheads="1"/>
            </p:cNvSpPr>
            <p:nvPr/>
          </p:nvSpPr>
          <p:spPr bwMode="auto">
            <a:xfrm>
              <a:off x="53" y="2261"/>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90</a:t>
              </a:r>
            </a:p>
          </p:txBody>
        </p:sp>
        <p:sp>
          <p:nvSpPr>
            <p:cNvPr id="3152" name="Text Box 80"/>
            <p:cNvSpPr txBox="1">
              <a:spLocks noChangeArrowheads="1"/>
            </p:cNvSpPr>
            <p:nvPr/>
          </p:nvSpPr>
          <p:spPr bwMode="auto">
            <a:xfrm>
              <a:off x="53" y="2463"/>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80</a:t>
              </a:r>
            </a:p>
          </p:txBody>
        </p:sp>
        <p:sp>
          <p:nvSpPr>
            <p:cNvPr id="3153" name="Text Box 81"/>
            <p:cNvSpPr txBox="1">
              <a:spLocks noChangeArrowheads="1"/>
            </p:cNvSpPr>
            <p:nvPr/>
          </p:nvSpPr>
          <p:spPr bwMode="auto">
            <a:xfrm>
              <a:off x="53" y="2665"/>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70</a:t>
              </a:r>
            </a:p>
          </p:txBody>
        </p:sp>
        <p:sp>
          <p:nvSpPr>
            <p:cNvPr id="3154" name="Text Box 82"/>
            <p:cNvSpPr txBox="1">
              <a:spLocks noChangeArrowheads="1"/>
            </p:cNvSpPr>
            <p:nvPr/>
          </p:nvSpPr>
          <p:spPr bwMode="auto">
            <a:xfrm>
              <a:off x="53" y="2867"/>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60</a:t>
              </a:r>
            </a:p>
          </p:txBody>
        </p:sp>
        <p:sp>
          <p:nvSpPr>
            <p:cNvPr id="3155" name="Text Box 83"/>
            <p:cNvSpPr txBox="1">
              <a:spLocks noChangeArrowheads="1"/>
            </p:cNvSpPr>
            <p:nvPr/>
          </p:nvSpPr>
          <p:spPr bwMode="auto">
            <a:xfrm>
              <a:off x="53" y="3068"/>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50</a:t>
              </a:r>
            </a:p>
          </p:txBody>
        </p:sp>
        <p:sp>
          <p:nvSpPr>
            <p:cNvPr id="3156" name="Text Box 84"/>
            <p:cNvSpPr txBox="1">
              <a:spLocks noChangeArrowheads="1"/>
            </p:cNvSpPr>
            <p:nvPr/>
          </p:nvSpPr>
          <p:spPr bwMode="auto">
            <a:xfrm>
              <a:off x="53" y="3270"/>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40</a:t>
              </a:r>
            </a:p>
          </p:txBody>
        </p:sp>
        <p:sp>
          <p:nvSpPr>
            <p:cNvPr id="3157" name="Text Box 85"/>
            <p:cNvSpPr txBox="1">
              <a:spLocks noChangeArrowheads="1"/>
            </p:cNvSpPr>
            <p:nvPr/>
          </p:nvSpPr>
          <p:spPr bwMode="auto">
            <a:xfrm>
              <a:off x="53" y="3472"/>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30</a:t>
              </a:r>
            </a:p>
          </p:txBody>
        </p:sp>
        <p:sp>
          <p:nvSpPr>
            <p:cNvPr id="3158" name="Text Box 86"/>
            <p:cNvSpPr txBox="1">
              <a:spLocks noChangeArrowheads="1"/>
            </p:cNvSpPr>
            <p:nvPr/>
          </p:nvSpPr>
          <p:spPr bwMode="auto">
            <a:xfrm>
              <a:off x="53" y="3674"/>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20</a:t>
              </a:r>
            </a:p>
          </p:txBody>
        </p:sp>
        <p:sp>
          <p:nvSpPr>
            <p:cNvPr id="3159" name="Text Box 87"/>
            <p:cNvSpPr txBox="1">
              <a:spLocks noChangeArrowheads="1"/>
            </p:cNvSpPr>
            <p:nvPr/>
          </p:nvSpPr>
          <p:spPr bwMode="auto">
            <a:xfrm>
              <a:off x="53" y="3876"/>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10</a:t>
              </a:r>
            </a:p>
          </p:txBody>
        </p:sp>
        <p:sp>
          <p:nvSpPr>
            <p:cNvPr id="3160" name="Line 88"/>
            <p:cNvSpPr>
              <a:spLocks noChangeShapeType="1"/>
            </p:cNvSpPr>
            <p:nvPr/>
          </p:nvSpPr>
          <p:spPr bwMode="auto">
            <a:xfrm>
              <a:off x="237" y="2344"/>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161" name="Line 89"/>
            <p:cNvSpPr>
              <a:spLocks noChangeShapeType="1"/>
            </p:cNvSpPr>
            <p:nvPr/>
          </p:nvSpPr>
          <p:spPr bwMode="auto">
            <a:xfrm>
              <a:off x="237" y="2546"/>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162" name="Line 90"/>
            <p:cNvSpPr>
              <a:spLocks noChangeShapeType="1"/>
            </p:cNvSpPr>
            <p:nvPr/>
          </p:nvSpPr>
          <p:spPr bwMode="auto">
            <a:xfrm>
              <a:off x="237" y="2747"/>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163" name="Line 91"/>
            <p:cNvSpPr>
              <a:spLocks noChangeShapeType="1"/>
            </p:cNvSpPr>
            <p:nvPr/>
          </p:nvSpPr>
          <p:spPr bwMode="auto">
            <a:xfrm>
              <a:off x="237" y="2949"/>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164" name="Line 92"/>
            <p:cNvSpPr>
              <a:spLocks noChangeShapeType="1"/>
            </p:cNvSpPr>
            <p:nvPr/>
          </p:nvSpPr>
          <p:spPr bwMode="auto">
            <a:xfrm>
              <a:off x="237" y="3151"/>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165" name="Line 93"/>
            <p:cNvSpPr>
              <a:spLocks noChangeShapeType="1"/>
            </p:cNvSpPr>
            <p:nvPr/>
          </p:nvSpPr>
          <p:spPr bwMode="auto">
            <a:xfrm>
              <a:off x="237" y="3352"/>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166" name="Line 94"/>
            <p:cNvSpPr>
              <a:spLocks noChangeShapeType="1"/>
            </p:cNvSpPr>
            <p:nvPr/>
          </p:nvSpPr>
          <p:spPr bwMode="auto">
            <a:xfrm>
              <a:off x="237" y="3554"/>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168" name="Line 96"/>
            <p:cNvSpPr>
              <a:spLocks noChangeShapeType="1"/>
            </p:cNvSpPr>
            <p:nvPr/>
          </p:nvSpPr>
          <p:spPr bwMode="auto">
            <a:xfrm>
              <a:off x="269" y="2848"/>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169" name="Line 97"/>
            <p:cNvSpPr>
              <a:spLocks noChangeShapeType="1"/>
            </p:cNvSpPr>
            <p:nvPr/>
          </p:nvSpPr>
          <p:spPr bwMode="auto">
            <a:xfrm>
              <a:off x="269" y="3049"/>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170" name="Line 98"/>
            <p:cNvSpPr>
              <a:spLocks noChangeShapeType="1"/>
            </p:cNvSpPr>
            <p:nvPr/>
          </p:nvSpPr>
          <p:spPr bwMode="auto">
            <a:xfrm>
              <a:off x="269" y="3251"/>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171" name="Line 99"/>
            <p:cNvSpPr>
              <a:spLocks noChangeShapeType="1"/>
            </p:cNvSpPr>
            <p:nvPr/>
          </p:nvSpPr>
          <p:spPr bwMode="auto">
            <a:xfrm>
              <a:off x="269" y="3654"/>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173" name="Line 101"/>
            <p:cNvSpPr>
              <a:spLocks noChangeShapeType="1"/>
            </p:cNvSpPr>
            <p:nvPr/>
          </p:nvSpPr>
          <p:spPr bwMode="auto">
            <a:xfrm>
              <a:off x="269" y="4058"/>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174" name="Line 102"/>
            <p:cNvSpPr>
              <a:spLocks noChangeShapeType="1"/>
            </p:cNvSpPr>
            <p:nvPr/>
          </p:nvSpPr>
          <p:spPr bwMode="auto">
            <a:xfrm>
              <a:off x="269" y="3856"/>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175" name="Line 103"/>
            <p:cNvSpPr>
              <a:spLocks noChangeShapeType="1"/>
            </p:cNvSpPr>
            <p:nvPr/>
          </p:nvSpPr>
          <p:spPr bwMode="auto">
            <a:xfrm>
              <a:off x="269" y="3453"/>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3074" name="Rectangle 2"/>
          <p:cNvSpPr>
            <a:spLocks noChangeArrowheads="1"/>
          </p:cNvSpPr>
          <p:nvPr/>
        </p:nvSpPr>
        <p:spPr bwMode="auto">
          <a:xfrm>
            <a:off x="3911600" y="2890838"/>
            <a:ext cx="107950" cy="106362"/>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075" name="Rectangle 3"/>
          <p:cNvSpPr>
            <a:spLocks noChangeArrowheads="1"/>
          </p:cNvSpPr>
          <p:nvPr/>
        </p:nvSpPr>
        <p:spPr bwMode="auto">
          <a:xfrm>
            <a:off x="4822825" y="2495551"/>
            <a:ext cx="107950" cy="106363"/>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076" name="Rectangle 4"/>
          <p:cNvSpPr>
            <a:spLocks noChangeArrowheads="1"/>
          </p:cNvSpPr>
          <p:nvPr/>
        </p:nvSpPr>
        <p:spPr bwMode="auto">
          <a:xfrm>
            <a:off x="4657725" y="2495551"/>
            <a:ext cx="107950" cy="106363"/>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3078" name="Group 6"/>
          <p:cNvGrpSpPr>
            <a:grpSpLocks/>
          </p:cNvGrpSpPr>
          <p:nvPr/>
        </p:nvGrpSpPr>
        <p:grpSpPr bwMode="auto">
          <a:xfrm>
            <a:off x="4667250" y="2505075"/>
            <a:ext cx="90488" cy="90488"/>
            <a:chOff x="3805" y="4082"/>
            <a:chExt cx="57" cy="57"/>
          </a:xfrm>
        </p:grpSpPr>
        <p:grpSp>
          <p:nvGrpSpPr>
            <p:cNvPr id="3079" name="Group 7"/>
            <p:cNvGrpSpPr>
              <a:grpSpLocks/>
            </p:cNvGrpSpPr>
            <p:nvPr/>
          </p:nvGrpSpPr>
          <p:grpSpPr bwMode="auto">
            <a:xfrm>
              <a:off x="3805" y="4082"/>
              <a:ext cx="57" cy="57"/>
              <a:chOff x="3805" y="4082"/>
              <a:chExt cx="57" cy="57"/>
            </a:xfrm>
          </p:grpSpPr>
          <p:sp>
            <p:nvSpPr>
              <p:cNvPr id="3080" name="Line 8"/>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081" name="Line 9"/>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3082" name="Rectangle 10"/>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3083" name="Group 11"/>
          <p:cNvGrpSpPr>
            <a:grpSpLocks/>
          </p:cNvGrpSpPr>
          <p:nvPr/>
        </p:nvGrpSpPr>
        <p:grpSpPr bwMode="auto">
          <a:xfrm>
            <a:off x="4833939" y="2505075"/>
            <a:ext cx="90487" cy="90488"/>
            <a:chOff x="3805" y="4082"/>
            <a:chExt cx="57" cy="57"/>
          </a:xfrm>
        </p:grpSpPr>
        <p:grpSp>
          <p:nvGrpSpPr>
            <p:cNvPr id="3084" name="Group 12"/>
            <p:cNvGrpSpPr>
              <a:grpSpLocks/>
            </p:cNvGrpSpPr>
            <p:nvPr/>
          </p:nvGrpSpPr>
          <p:grpSpPr bwMode="auto">
            <a:xfrm>
              <a:off x="3805" y="4082"/>
              <a:ext cx="57" cy="57"/>
              <a:chOff x="3805" y="4082"/>
              <a:chExt cx="57" cy="57"/>
            </a:xfrm>
          </p:grpSpPr>
          <p:sp>
            <p:nvSpPr>
              <p:cNvPr id="3085" name="Line 13"/>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086" name="Line 14"/>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3087" name="Rectangle 15"/>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3090" name="Rectangle 18"/>
          <p:cNvSpPr>
            <a:spLocks noChangeArrowheads="1"/>
          </p:cNvSpPr>
          <p:nvPr/>
        </p:nvSpPr>
        <p:spPr bwMode="auto">
          <a:xfrm>
            <a:off x="9401175" y="869950"/>
            <a:ext cx="152400" cy="152400"/>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091" name="Rectangle 19"/>
          <p:cNvSpPr>
            <a:spLocks noChangeArrowheads="1"/>
          </p:cNvSpPr>
          <p:nvPr/>
        </p:nvSpPr>
        <p:spPr bwMode="auto">
          <a:xfrm>
            <a:off x="9137650" y="1144588"/>
            <a:ext cx="152400" cy="152400"/>
          </a:xfrm>
          <a:prstGeom prst="rect">
            <a:avLst/>
          </a:prstGeom>
          <a:solidFill>
            <a:srgbClr val="969696"/>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095" name="Oval 23"/>
          <p:cNvSpPr>
            <a:spLocks noChangeArrowheads="1"/>
          </p:cNvSpPr>
          <p:nvPr/>
        </p:nvSpPr>
        <p:spPr bwMode="auto">
          <a:xfrm>
            <a:off x="4340225" y="2063750"/>
            <a:ext cx="88900" cy="88900"/>
          </a:xfrm>
          <a:prstGeom prst="ellipse">
            <a:avLst/>
          </a:prstGeom>
          <a:solidFill>
            <a:srgbClr val="99CCFF"/>
          </a:solidFill>
          <a:ln w="25400">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096" name="Rectangle 24"/>
          <p:cNvSpPr>
            <a:spLocks noChangeArrowheads="1"/>
          </p:cNvSpPr>
          <p:nvPr/>
        </p:nvSpPr>
        <p:spPr bwMode="auto">
          <a:xfrm>
            <a:off x="8032750" y="1133476"/>
            <a:ext cx="107950" cy="10636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097" name="Rectangle 25"/>
          <p:cNvSpPr>
            <a:spLocks noChangeArrowheads="1"/>
          </p:cNvSpPr>
          <p:nvPr/>
        </p:nvSpPr>
        <p:spPr bwMode="auto">
          <a:xfrm>
            <a:off x="8886825" y="931863"/>
            <a:ext cx="107950" cy="106362"/>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098" name="Rectangle 26"/>
          <p:cNvSpPr>
            <a:spLocks noChangeArrowheads="1"/>
          </p:cNvSpPr>
          <p:nvPr/>
        </p:nvSpPr>
        <p:spPr bwMode="auto">
          <a:xfrm>
            <a:off x="8921750" y="714376"/>
            <a:ext cx="107950" cy="10636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100" name="AutoShape 28"/>
          <p:cNvSpPr>
            <a:spLocks noChangeArrowheads="1"/>
          </p:cNvSpPr>
          <p:nvPr/>
        </p:nvSpPr>
        <p:spPr bwMode="auto">
          <a:xfrm>
            <a:off x="7051675" y="1212850"/>
            <a:ext cx="1924050" cy="566738"/>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a:solidFill>
                  <a:srgbClr val="000000"/>
                </a:solidFill>
                <a:latin typeface="Times New Roman" panose="02020603050405020304" pitchFamily="18" charset="0"/>
              </a:rPr>
              <a:t>Battle of 1</a:t>
            </a:r>
            <a:r>
              <a:rPr lang="en-US" altLang="en-US" sz="1400" baseline="30000">
                <a:solidFill>
                  <a:srgbClr val="000000"/>
                </a:solidFill>
                <a:latin typeface="Times New Roman" panose="02020603050405020304" pitchFamily="18" charset="0"/>
              </a:rPr>
              <a:t>st</a:t>
            </a:r>
            <a:r>
              <a:rPr lang="en-US" altLang="en-US" sz="1400">
                <a:solidFill>
                  <a:srgbClr val="000000"/>
                </a:solidFill>
                <a:latin typeface="Times New Roman" panose="02020603050405020304" pitchFamily="18" charset="0"/>
              </a:rPr>
              <a:t> Bull Run </a:t>
            </a:r>
          </a:p>
          <a:p>
            <a:pPr algn="ctr" fontAlgn="base">
              <a:spcBef>
                <a:spcPct val="0"/>
              </a:spcBef>
              <a:spcAft>
                <a:spcPct val="0"/>
              </a:spcAft>
            </a:pPr>
            <a:r>
              <a:rPr lang="en-US" altLang="en-US" sz="1400">
                <a:solidFill>
                  <a:srgbClr val="000000"/>
                </a:solidFill>
                <a:latin typeface="Times New Roman" panose="02020603050405020304" pitchFamily="18" charset="0"/>
              </a:rPr>
              <a:t>(21 July 1861)</a:t>
            </a:r>
          </a:p>
        </p:txBody>
      </p:sp>
      <p:sp>
        <p:nvSpPr>
          <p:cNvPr id="3101" name="AutoShape 29"/>
          <p:cNvSpPr>
            <a:spLocks noChangeArrowheads="1"/>
          </p:cNvSpPr>
          <p:nvPr/>
        </p:nvSpPr>
        <p:spPr bwMode="auto">
          <a:xfrm>
            <a:off x="3078164" y="1412875"/>
            <a:ext cx="1292225" cy="50800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u="sng">
                <a:solidFill>
                  <a:srgbClr val="333399"/>
                </a:solidFill>
                <a:latin typeface="Times New Roman" panose="02020603050405020304" pitchFamily="18" charset="0"/>
              </a:rPr>
              <a:t>Halleck </a:t>
            </a:r>
          </a:p>
          <a:p>
            <a:pPr algn="ctr" fontAlgn="base">
              <a:spcBef>
                <a:spcPct val="0"/>
              </a:spcBef>
              <a:spcAft>
                <a:spcPct val="0"/>
              </a:spcAft>
            </a:pPr>
            <a:r>
              <a:rPr lang="en-US" altLang="en-US" sz="1400">
                <a:solidFill>
                  <a:srgbClr val="333399"/>
                </a:solidFill>
                <a:latin typeface="Times New Roman" panose="02020603050405020304" pitchFamily="18" charset="0"/>
              </a:rPr>
              <a:t>Dept of the MO</a:t>
            </a:r>
          </a:p>
        </p:txBody>
      </p:sp>
      <p:sp>
        <p:nvSpPr>
          <p:cNvPr id="3111" name="Rectangle 39"/>
          <p:cNvSpPr>
            <a:spLocks noChangeArrowheads="1"/>
          </p:cNvSpPr>
          <p:nvPr/>
        </p:nvSpPr>
        <p:spPr bwMode="auto">
          <a:xfrm>
            <a:off x="4054475" y="2500313"/>
            <a:ext cx="107950" cy="106362"/>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112" name="Rectangle 40"/>
          <p:cNvSpPr>
            <a:spLocks noChangeArrowheads="1"/>
          </p:cNvSpPr>
          <p:nvPr/>
        </p:nvSpPr>
        <p:spPr bwMode="auto">
          <a:xfrm>
            <a:off x="5576888" y="1878013"/>
            <a:ext cx="152400" cy="152400"/>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113" name="Rectangle 41"/>
          <p:cNvSpPr>
            <a:spLocks noChangeArrowheads="1"/>
          </p:cNvSpPr>
          <p:nvPr/>
        </p:nvSpPr>
        <p:spPr bwMode="auto">
          <a:xfrm>
            <a:off x="4206875" y="2347913"/>
            <a:ext cx="107950" cy="106362"/>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114" name="Rectangle 42"/>
          <p:cNvSpPr>
            <a:spLocks noChangeArrowheads="1"/>
          </p:cNvSpPr>
          <p:nvPr/>
        </p:nvSpPr>
        <p:spPr bwMode="auto">
          <a:xfrm>
            <a:off x="5383213" y="2247901"/>
            <a:ext cx="107950" cy="106363"/>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3115" name="Group 43"/>
          <p:cNvGrpSpPr>
            <a:grpSpLocks/>
          </p:cNvGrpSpPr>
          <p:nvPr/>
        </p:nvGrpSpPr>
        <p:grpSpPr bwMode="auto">
          <a:xfrm>
            <a:off x="3919539" y="2900364"/>
            <a:ext cx="90487" cy="90487"/>
            <a:chOff x="3805" y="4082"/>
            <a:chExt cx="57" cy="57"/>
          </a:xfrm>
        </p:grpSpPr>
        <p:grpSp>
          <p:nvGrpSpPr>
            <p:cNvPr id="3116" name="Group 44"/>
            <p:cNvGrpSpPr>
              <a:grpSpLocks/>
            </p:cNvGrpSpPr>
            <p:nvPr/>
          </p:nvGrpSpPr>
          <p:grpSpPr bwMode="auto">
            <a:xfrm>
              <a:off x="3805" y="4082"/>
              <a:ext cx="57" cy="57"/>
              <a:chOff x="3805" y="4082"/>
              <a:chExt cx="57" cy="57"/>
            </a:xfrm>
          </p:grpSpPr>
          <p:sp>
            <p:nvSpPr>
              <p:cNvPr id="3117" name="Line 45"/>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118" name="Line 46"/>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3119" name="Rectangle 47"/>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3120" name="Line 48"/>
          <p:cNvSpPr>
            <a:spLocks noChangeShapeType="1"/>
          </p:cNvSpPr>
          <p:nvPr/>
        </p:nvSpPr>
        <p:spPr bwMode="auto">
          <a:xfrm>
            <a:off x="4348163" y="1019175"/>
            <a:ext cx="461962" cy="1290638"/>
          </a:xfrm>
          <a:prstGeom prst="line">
            <a:avLst/>
          </a:prstGeom>
          <a:noFill/>
          <a:ln w="31750">
            <a:solidFill>
              <a:srgbClr val="00008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122" name="AutoShape 50"/>
          <p:cNvSpPr>
            <a:spLocks noChangeArrowheads="1"/>
          </p:cNvSpPr>
          <p:nvPr/>
        </p:nvSpPr>
        <p:spPr bwMode="auto">
          <a:xfrm>
            <a:off x="4905376" y="1158875"/>
            <a:ext cx="1249363" cy="50800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u="sng">
                <a:solidFill>
                  <a:srgbClr val="333399"/>
                </a:solidFill>
                <a:latin typeface="Times New Roman" panose="02020603050405020304" pitchFamily="18" charset="0"/>
              </a:rPr>
              <a:t>Buell</a:t>
            </a:r>
          </a:p>
          <a:p>
            <a:pPr algn="ctr" fontAlgn="base">
              <a:spcBef>
                <a:spcPct val="0"/>
              </a:spcBef>
              <a:spcAft>
                <a:spcPct val="0"/>
              </a:spcAft>
            </a:pPr>
            <a:r>
              <a:rPr lang="en-US" altLang="en-US" sz="1400">
                <a:solidFill>
                  <a:srgbClr val="333399"/>
                </a:solidFill>
                <a:latin typeface="Times New Roman" panose="02020603050405020304" pitchFamily="18" charset="0"/>
              </a:rPr>
              <a:t>Dept of the OHIO</a:t>
            </a:r>
          </a:p>
        </p:txBody>
      </p:sp>
      <p:sp>
        <p:nvSpPr>
          <p:cNvPr id="3126" name="AutoShape 54"/>
          <p:cNvSpPr>
            <a:spLocks noChangeArrowheads="1"/>
          </p:cNvSpPr>
          <p:nvPr/>
        </p:nvSpPr>
        <p:spPr bwMode="auto">
          <a:xfrm>
            <a:off x="4324350" y="2681288"/>
            <a:ext cx="1023938" cy="290512"/>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u="sng">
                <a:solidFill>
                  <a:srgbClr val="333333"/>
                </a:solidFill>
                <a:latin typeface="Times New Roman" panose="02020603050405020304" pitchFamily="18" charset="0"/>
              </a:rPr>
              <a:t>A.S. Johnston</a:t>
            </a:r>
          </a:p>
        </p:txBody>
      </p:sp>
      <p:sp>
        <p:nvSpPr>
          <p:cNvPr id="3127" name="AutoShape 55"/>
          <p:cNvSpPr>
            <a:spLocks noChangeArrowheads="1"/>
          </p:cNvSpPr>
          <p:nvPr/>
        </p:nvSpPr>
        <p:spPr bwMode="auto">
          <a:xfrm>
            <a:off x="8615363" y="398463"/>
            <a:ext cx="692150" cy="201612"/>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a:solidFill>
                  <a:srgbClr val="333399"/>
                </a:solidFill>
                <a:latin typeface="Times New Roman" panose="02020603050405020304" pitchFamily="18" charset="0"/>
              </a:rPr>
              <a:t>Patterson</a:t>
            </a:r>
          </a:p>
        </p:txBody>
      </p:sp>
      <p:sp>
        <p:nvSpPr>
          <p:cNvPr id="3128" name="AutoShape 56"/>
          <p:cNvSpPr>
            <a:spLocks noChangeArrowheads="1"/>
          </p:cNvSpPr>
          <p:nvPr/>
        </p:nvSpPr>
        <p:spPr bwMode="auto">
          <a:xfrm>
            <a:off x="9566276" y="609600"/>
            <a:ext cx="777875" cy="26035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u="sng">
                <a:solidFill>
                  <a:srgbClr val="333399"/>
                </a:solidFill>
                <a:latin typeface="Times New Roman" panose="02020603050405020304" pitchFamily="18" charset="0"/>
              </a:rPr>
              <a:t>McDowell</a:t>
            </a:r>
          </a:p>
        </p:txBody>
      </p:sp>
      <p:sp>
        <p:nvSpPr>
          <p:cNvPr id="3129" name="AutoShape 57"/>
          <p:cNvSpPr>
            <a:spLocks noChangeArrowheads="1"/>
          </p:cNvSpPr>
          <p:nvPr/>
        </p:nvSpPr>
        <p:spPr bwMode="auto">
          <a:xfrm>
            <a:off x="7239000" y="930275"/>
            <a:ext cx="763588" cy="217488"/>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a:solidFill>
                  <a:srgbClr val="333399"/>
                </a:solidFill>
                <a:latin typeface="Times New Roman" panose="02020603050405020304" pitchFamily="18" charset="0"/>
              </a:rPr>
              <a:t>McClellan</a:t>
            </a:r>
          </a:p>
        </p:txBody>
      </p:sp>
      <p:sp>
        <p:nvSpPr>
          <p:cNvPr id="3131" name="AutoShape 59"/>
          <p:cNvSpPr>
            <a:spLocks noChangeArrowheads="1"/>
          </p:cNvSpPr>
          <p:nvPr/>
        </p:nvSpPr>
        <p:spPr bwMode="auto">
          <a:xfrm>
            <a:off x="9307514" y="1304925"/>
            <a:ext cx="922337" cy="247650"/>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u="sng">
                <a:solidFill>
                  <a:srgbClr val="333333"/>
                </a:solidFill>
                <a:latin typeface="Times New Roman" panose="02020603050405020304" pitchFamily="18" charset="0"/>
              </a:rPr>
              <a:t>Beauregard</a:t>
            </a:r>
          </a:p>
        </p:txBody>
      </p:sp>
      <p:sp>
        <p:nvSpPr>
          <p:cNvPr id="3137" name="Rectangle 65"/>
          <p:cNvSpPr>
            <a:spLocks noChangeArrowheads="1"/>
          </p:cNvSpPr>
          <p:nvPr/>
        </p:nvSpPr>
        <p:spPr bwMode="auto">
          <a:xfrm>
            <a:off x="2300288" y="5465764"/>
            <a:ext cx="131762" cy="1100137"/>
          </a:xfrm>
          <a:prstGeom prst="rect">
            <a:avLst/>
          </a:prstGeom>
          <a:solidFill>
            <a:srgbClr val="99CCFF"/>
          </a:solidFill>
          <a:ln w="952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145" name="Rectangle 73"/>
          <p:cNvSpPr>
            <a:spLocks noChangeArrowheads="1"/>
          </p:cNvSpPr>
          <p:nvPr/>
        </p:nvSpPr>
        <p:spPr bwMode="auto">
          <a:xfrm>
            <a:off x="2549525" y="5934076"/>
            <a:ext cx="127000" cy="631825"/>
          </a:xfrm>
          <a:prstGeom prst="rect">
            <a:avLst/>
          </a:prstGeom>
          <a:solidFill>
            <a:srgbClr val="C0C0C0"/>
          </a:solidFill>
          <a:ln w="9525">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3177" name="Group 105"/>
          <p:cNvGrpSpPr>
            <a:grpSpLocks/>
          </p:cNvGrpSpPr>
          <p:nvPr/>
        </p:nvGrpSpPr>
        <p:grpSpPr bwMode="auto">
          <a:xfrm>
            <a:off x="3573464" y="6192839"/>
            <a:ext cx="90487" cy="90487"/>
            <a:chOff x="3805" y="4082"/>
            <a:chExt cx="57" cy="57"/>
          </a:xfrm>
        </p:grpSpPr>
        <p:grpSp>
          <p:nvGrpSpPr>
            <p:cNvPr id="3178" name="Group 106"/>
            <p:cNvGrpSpPr>
              <a:grpSpLocks/>
            </p:cNvGrpSpPr>
            <p:nvPr/>
          </p:nvGrpSpPr>
          <p:grpSpPr bwMode="auto">
            <a:xfrm>
              <a:off x="3805" y="4082"/>
              <a:ext cx="57" cy="57"/>
              <a:chOff x="3805" y="4082"/>
              <a:chExt cx="57" cy="57"/>
            </a:xfrm>
          </p:grpSpPr>
          <p:sp>
            <p:nvSpPr>
              <p:cNvPr id="3179" name="Line 107"/>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180" name="Line 108"/>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3181" name="Rectangle 109"/>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3182" name="Group 110"/>
          <p:cNvGrpSpPr>
            <a:grpSpLocks/>
          </p:cNvGrpSpPr>
          <p:nvPr/>
        </p:nvGrpSpPr>
        <p:grpSpPr bwMode="auto">
          <a:xfrm>
            <a:off x="9777414" y="2008189"/>
            <a:ext cx="90487" cy="90487"/>
            <a:chOff x="3805" y="4082"/>
            <a:chExt cx="57" cy="57"/>
          </a:xfrm>
        </p:grpSpPr>
        <p:grpSp>
          <p:nvGrpSpPr>
            <p:cNvPr id="3183" name="Group 111"/>
            <p:cNvGrpSpPr>
              <a:grpSpLocks/>
            </p:cNvGrpSpPr>
            <p:nvPr/>
          </p:nvGrpSpPr>
          <p:grpSpPr bwMode="auto">
            <a:xfrm>
              <a:off x="3805" y="4082"/>
              <a:ext cx="57" cy="57"/>
              <a:chOff x="3805" y="4082"/>
              <a:chExt cx="57" cy="57"/>
            </a:xfrm>
          </p:grpSpPr>
          <p:sp>
            <p:nvSpPr>
              <p:cNvPr id="3184" name="Line 112"/>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185" name="Line 113"/>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3186" name="Rectangle 114"/>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3187" name="Group 115"/>
          <p:cNvGrpSpPr>
            <a:grpSpLocks/>
          </p:cNvGrpSpPr>
          <p:nvPr/>
        </p:nvGrpSpPr>
        <p:grpSpPr bwMode="auto">
          <a:xfrm>
            <a:off x="7840664" y="5011739"/>
            <a:ext cx="90487" cy="90487"/>
            <a:chOff x="3805" y="4082"/>
            <a:chExt cx="57" cy="57"/>
          </a:xfrm>
        </p:grpSpPr>
        <p:grpSp>
          <p:nvGrpSpPr>
            <p:cNvPr id="3188" name="Group 116"/>
            <p:cNvGrpSpPr>
              <a:grpSpLocks/>
            </p:cNvGrpSpPr>
            <p:nvPr/>
          </p:nvGrpSpPr>
          <p:grpSpPr bwMode="auto">
            <a:xfrm>
              <a:off x="3805" y="4082"/>
              <a:ext cx="57" cy="57"/>
              <a:chOff x="3805" y="4082"/>
              <a:chExt cx="57" cy="57"/>
            </a:xfrm>
          </p:grpSpPr>
          <p:sp>
            <p:nvSpPr>
              <p:cNvPr id="3189" name="Line 117"/>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190" name="Line 118"/>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3191" name="Rectangle 119"/>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3192" name="Group 120"/>
          <p:cNvGrpSpPr>
            <a:grpSpLocks/>
          </p:cNvGrpSpPr>
          <p:nvPr/>
        </p:nvGrpSpPr>
        <p:grpSpPr bwMode="auto">
          <a:xfrm>
            <a:off x="9148764" y="3792539"/>
            <a:ext cx="90487" cy="90487"/>
            <a:chOff x="3805" y="4082"/>
            <a:chExt cx="57" cy="57"/>
          </a:xfrm>
        </p:grpSpPr>
        <p:grpSp>
          <p:nvGrpSpPr>
            <p:cNvPr id="3193" name="Group 121"/>
            <p:cNvGrpSpPr>
              <a:grpSpLocks/>
            </p:cNvGrpSpPr>
            <p:nvPr/>
          </p:nvGrpSpPr>
          <p:grpSpPr bwMode="auto">
            <a:xfrm>
              <a:off x="3805" y="4082"/>
              <a:ext cx="57" cy="57"/>
              <a:chOff x="3805" y="4082"/>
              <a:chExt cx="57" cy="57"/>
            </a:xfrm>
          </p:grpSpPr>
          <p:sp>
            <p:nvSpPr>
              <p:cNvPr id="3194" name="Line 122"/>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195" name="Line 123"/>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3196" name="Rectangle 124"/>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3197" name="Group 125"/>
          <p:cNvGrpSpPr>
            <a:grpSpLocks/>
          </p:cNvGrpSpPr>
          <p:nvPr/>
        </p:nvGrpSpPr>
        <p:grpSpPr bwMode="auto">
          <a:xfrm>
            <a:off x="3713164" y="6167439"/>
            <a:ext cx="90487" cy="90487"/>
            <a:chOff x="3805" y="4082"/>
            <a:chExt cx="57" cy="57"/>
          </a:xfrm>
        </p:grpSpPr>
        <p:grpSp>
          <p:nvGrpSpPr>
            <p:cNvPr id="3198" name="Group 126"/>
            <p:cNvGrpSpPr>
              <a:grpSpLocks/>
            </p:cNvGrpSpPr>
            <p:nvPr/>
          </p:nvGrpSpPr>
          <p:grpSpPr bwMode="auto">
            <a:xfrm>
              <a:off x="3805" y="4082"/>
              <a:ext cx="57" cy="57"/>
              <a:chOff x="3805" y="4082"/>
              <a:chExt cx="57" cy="57"/>
            </a:xfrm>
          </p:grpSpPr>
          <p:sp>
            <p:nvSpPr>
              <p:cNvPr id="3199" name="Line 127"/>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200" name="Line 128"/>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3201" name="Rectangle 129"/>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3203" name="Rectangle 131"/>
          <p:cNvSpPr>
            <a:spLocks noChangeArrowheads="1"/>
          </p:cNvSpPr>
          <p:nvPr/>
        </p:nvSpPr>
        <p:spPr bwMode="auto">
          <a:xfrm>
            <a:off x="4425950" y="2189163"/>
            <a:ext cx="107950" cy="106362"/>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204" name="Rectangle 132"/>
          <p:cNvSpPr>
            <a:spLocks noChangeArrowheads="1"/>
          </p:cNvSpPr>
          <p:nvPr/>
        </p:nvSpPr>
        <p:spPr bwMode="auto">
          <a:xfrm>
            <a:off x="4610100" y="2119313"/>
            <a:ext cx="107950" cy="106362"/>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205" name="Rectangle 133"/>
          <p:cNvSpPr>
            <a:spLocks noChangeArrowheads="1"/>
          </p:cNvSpPr>
          <p:nvPr/>
        </p:nvSpPr>
        <p:spPr bwMode="auto">
          <a:xfrm>
            <a:off x="2549525" y="5514976"/>
            <a:ext cx="127000" cy="422275"/>
          </a:xfrm>
          <a:prstGeom prst="rect">
            <a:avLst/>
          </a:prstGeom>
          <a:solidFill>
            <a:srgbClr val="C0C0C0"/>
          </a:solidFill>
          <a:ln w="9525">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206" name="AutoShape 134"/>
          <p:cNvSpPr>
            <a:spLocks noChangeArrowheads="1"/>
          </p:cNvSpPr>
          <p:nvPr/>
        </p:nvSpPr>
        <p:spPr bwMode="auto">
          <a:xfrm>
            <a:off x="8077200" y="777875"/>
            <a:ext cx="763588" cy="217488"/>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a:solidFill>
                  <a:srgbClr val="000000"/>
                </a:solidFill>
                <a:latin typeface="Times New Roman" panose="02020603050405020304" pitchFamily="18" charset="0"/>
              </a:rPr>
              <a:t>J. Johnston</a:t>
            </a:r>
          </a:p>
        </p:txBody>
      </p:sp>
      <p:sp>
        <p:nvSpPr>
          <p:cNvPr id="3207" name="Text Box 135"/>
          <p:cNvSpPr txBox="1">
            <a:spLocks noChangeArrowheads="1"/>
          </p:cNvSpPr>
          <p:nvPr/>
        </p:nvSpPr>
        <p:spPr bwMode="auto">
          <a:xfrm>
            <a:off x="8248650" y="6018213"/>
            <a:ext cx="1885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b="1">
                <a:solidFill>
                  <a:srgbClr val="000000"/>
                </a:solidFill>
                <a:latin typeface="Arial" panose="020B0604020202020204" pitchFamily="34" charset="0"/>
              </a:rPr>
              <a:t>Opening Moves</a:t>
            </a:r>
          </a:p>
          <a:p>
            <a:pPr algn="ctr" fontAlgn="base">
              <a:spcBef>
                <a:spcPct val="0"/>
              </a:spcBef>
              <a:spcAft>
                <a:spcPct val="0"/>
              </a:spcAft>
            </a:pPr>
            <a:r>
              <a:rPr lang="en-US" altLang="en-US" b="1">
                <a:solidFill>
                  <a:srgbClr val="000000"/>
                </a:solidFill>
                <a:latin typeface="Arial" panose="020B0604020202020204" pitchFamily="34" charset="0"/>
              </a:rPr>
              <a:t>East</a:t>
            </a:r>
          </a:p>
        </p:txBody>
      </p:sp>
      <p:sp>
        <p:nvSpPr>
          <p:cNvPr id="3208" name="AutoShape 136"/>
          <p:cNvSpPr>
            <a:spLocks noChangeArrowheads="1"/>
          </p:cNvSpPr>
          <p:nvPr/>
        </p:nvSpPr>
        <p:spPr bwMode="auto">
          <a:xfrm>
            <a:off x="9167813" y="96043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3209" name="Group 137"/>
          <p:cNvGrpSpPr>
            <a:grpSpLocks/>
          </p:cNvGrpSpPr>
          <p:nvPr/>
        </p:nvGrpSpPr>
        <p:grpSpPr bwMode="auto">
          <a:xfrm>
            <a:off x="8883650" y="901701"/>
            <a:ext cx="109538" cy="106363"/>
            <a:chOff x="2307" y="130"/>
            <a:chExt cx="69" cy="67"/>
          </a:xfrm>
        </p:grpSpPr>
        <p:sp>
          <p:nvSpPr>
            <p:cNvPr id="3210" name="Rectangle 138"/>
            <p:cNvSpPr>
              <a:spLocks noChangeArrowheads="1"/>
            </p:cNvSpPr>
            <p:nvPr/>
          </p:nvSpPr>
          <p:spPr bwMode="auto">
            <a:xfrm>
              <a:off x="2308" y="130"/>
              <a:ext cx="68" cy="67"/>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211" name="Line 139"/>
            <p:cNvSpPr>
              <a:spLocks noChangeShapeType="1"/>
            </p:cNvSpPr>
            <p:nvPr/>
          </p:nvSpPr>
          <p:spPr bwMode="auto">
            <a:xfrm flipH="1">
              <a:off x="2307" y="131"/>
              <a:ext cx="69" cy="66"/>
            </a:xfrm>
            <a:prstGeom prst="line">
              <a:avLst/>
            </a:prstGeom>
            <a:noFill/>
            <a:ln w="254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3212" name="Text Box 140"/>
          <p:cNvSpPr txBox="1">
            <a:spLocks noChangeArrowheads="1"/>
          </p:cNvSpPr>
          <p:nvPr/>
        </p:nvSpPr>
        <p:spPr bwMode="auto">
          <a:xfrm>
            <a:off x="8177214" y="6240463"/>
            <a:ext cx="2301875"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1600" b="1">
                <a:solidFill>
                  <a:srgbClr val="000000"/>
                </a:solidFill>
                <a:latin typeface="Arial" panose="020B0604020202020204" pitchFamily="34" charset="0"/>
              </a:rPr>
              <a:t>Coastal Actions</a:t>
            </a:r>
          </a:p>
        </p:txBody>
      </p:sp>
      <p:sp>
        <p:nvSpPr>
          <p:cNvPr id="3213" name="Rectangle 141"/>
          <p:cNvSpPr>
            <a:spLocks noChangeArrowheads="1"/>
          </p:cNvSpPr>
          <p:nvPr/>
        </p:nvSpPr>
        <p:spPr bwMode="auto">
          <a:xfrm>
            <a:off x="5865813" y="2039938"/>
            <a:ext cx="107950" cy="106362"/>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214" name="Rectangle 142"/>
          <p:cNvSpPr>
            <a:spLocks noChangeArrowheads="1"/>
          </p:cNvSpPr>
          <p:nvPr/>
        </p:nvSpPr>
        <p:spPr bwMode="auto">
          <a:xfrm>
            <a:off x="4156075" y="2108201"/>
            <a:ext cx="107950" cy="10636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215" name="Rectangle 143"/>
          <p:cNvSpPr>
            <a:spLocks noChangeArrowheads="1"/>
          </p:cNvSpPr>
          <p:nvPr/>
        </p:nvSpPr>
        <p:spPr bwMode="auto">
          <a:xfrm>
            <a:off x="2217738" y="5135563"/>
            <a:ext cx="131762" cy="1427162"/>
          </a:xfrm>
          <a:prstGeom prst="rect">
            <a:avLst/>
          </a:prstGeom>
          <a:solidFill>
            <a:srgbClr val="99CCFF"/>
          </a:solidFill>
          <a:ln w="952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216" name="Rectangle 144"/>
          <p:cNvSpPr>
            <a:spLocks noChangeArrowheads="1"/>
          </p:cNvSpPr>
          <p:nvPr/>
        </p:nvSpPr>
        <p:spPr bwMode="auto">
          <a:xfrm>
            <a:off x="2417763" y="3652839"/>
            <a:ext cx="131762" cy="2909887"/>
          </a:xfrm>
          <a:prstGeom prst="rect">
            <a:avLst/>
          </a:prstGeom>
          <a:solidFill>
            <a:srgbClr val="99CCFF"/>
          </a:solidFill>
          <a:ln w="952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217" name="Rectangle 145"/>
          <p:cNvSpPr>
            <a:spLocks noChangeArrowheads="1"/>
          </p:cNvSpPr>
          <p:nvPr/>
        </p:nvSpPr>
        <p:spPr bwMode="auto">
          <a:xfrm>
            <a:off x="2600325" y="5222876"/>
            <a:ext cx="127000" cy="1343025"/>
          </a:xfrm>
          <a:prstGeom prst="rect">
            <a:avLst/>
          </a:prstGeom>
          <a:solidFill>
            <a:srgbClr val="C0C0C0"/>
          </a:solidFill>
          <a:ln w="9525">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218" name="Rectangle 146"/>
          <p:cNvSpPr>
            <a:spLocks noChangeArrowheads="1"/>
          </p:cNvSpPr>
          <p:nvPr/>
        </p:nvSpPr>
        <p:spPr bwMode="auto">
          <a:xfrm>
            <a:off x="5024438" y="2286001"/>
            <a:ext cx="107950" cy="106363"/>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221" name="AutoShape 149"/>
          <p:cNvSpPr>
            <a:spLocks noChangeArrowheads="1"/>
          </p:cNvSpPr>
          <p:nvPr/>
        </p:nvSpPr>
        <p:spPr bwMode="auto">
          <a:xfrm>
            <a:off x="2352676" y="2019300"/>
            <a:ext cx="1755775" cy="566738"/>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a:solidFill>
                  <a:srgbClr val="000000"/>
                </a:solidFill>
                <a:latin typeface="Times New Roman" panose="02020603050405020304" pitchFamily="18" charset="0"/>
              </a:rPr>
              <a:t>Forts Henry&amp; Donelson</a:t>
            </a:r>
          </a:p>
          <a:p>
            <a:pPr algn="ctr" fontAlgn="base">
              <a:spcBef>
                <a:spcPct val="0"/>
              </a:spcBef>
              <a:spcAft>
                <a:spcPct val="0"/>
              </a:spcAft>
            </a:pPr>
            <a:r>
              <a:rPr lang="en-US" altLang="en-US" sz="1400">
                <a:solidFill>
                  <a:srgbClr val="000000"/>
                </a:solidFill>
                <a:latin typeface="Times New Roman" panose="02020603050405020304" pitchFamily="18" charset="0"/>
              </a:rPr>
              <a:t>(2-16 Feb 1862)</a:t>
            </a:r>
          </a:p>
        </p:txBody>
      </p:sp>
      <p:grpSp>
        <p:nvGrpSpPr>
          <p:cNvPr id="3222" name="Group 150"/>
          <p:cNvGrpSpPr>
            <a:grpSpLocks/>
          </p:cNvGrpSpPr>
          <p:nvPr/>
        </p:nvGrpSpPr>
        <p:grpSpPr bwMode="auto">
          <a:xfrm>
            <a:off x="4667250" y="2498725"/>
            <a:ext cx="90488" cy="90488"/>
            <a:chOff x="3805" y="4082"/>
            <a:chExt cx="57" cy="57"/>
          </a:xfrm>
        </p:grpSpPr>
        <p:grpSp>
          <p:nvGrpSpPr>
            <p:cNvPr id="3223" name="Group 151"/>
            <p:cNvGrpSpPr>
              <a:grpSpLocks/>
            </p:cNvGrpSpPr>
            <p:nvPr/>
          </p:nvGrpSpPr>
          <p:grpSpPr bwMode="auto">
            <a:xfrm>
              <a:off x="3805" y="4082"/>
              <a:ext cx="57" cy="57"/>
              <a:chOff x="3805" y="4082"/>
              <a:chExt cx="57" cy="57"/>
            </a:xfrm>
          </p:grpSpPr>
          <p:sp>
            <p:nvSpPr>
              <p:cNvPr id="3224" name="Line 152"/>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225" name="Line 153"/>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3226" name="Rectangle 154"/>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3228" name="Group 156"/>
          <p:cNvGrpSpPr>
            <a:grpSpLocks/>
          </p:cNvGrpSpPr>
          <p:nvPr/>
        </p:nvGrpSpPr>
        <p:grpSpPr bwMode="auto">
          <a:xfrm>
            <a:off x="4832350" y="2498725"/>
            <a:ext cx="90488" cy="90488"/>
            <a:chOff x="3805" y="4082"/>
            <a:chExt cx="57" cy="57"/>
          </a:xfrm>
        </p:grpSpPr>
        <p:grpSp>
          <p:nvGrpSpPr>
            <p:cNvPr id="3229" name="Group 157"/>
            <p:cNvGrpSpPr>
              <a:grpSpLocks/>
            </p:cNvGrpSpPr>
            <p:nvPr/>
          </p:nvGrpSpPr>
          <p:grpSpPr bwMode="auto">
            <a:xfrm>
              <a:off x="3805" y="4082"/>
              <a:ext cx="57" cy="57"/>
              <a:chOff x="3805" y="4082"/>
              <a:chExt cx="57" cy="57"/>
            </a:xfrm>
          </p:grpSpPr>
          <p:sp>
            <p:nvSpPr>
              <p:cNvPr id="3230" name="Line 158"/>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231" name="Line 159"/>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3232" name="Rectangle 160"/>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3233" name="Rectangle 161"/>
          <p:cNvSpPr>
            <a:spLocks noChangeArrowheads="1"/>
          </p:cNvSpPr>
          <p:nvPr/>
        </p:nvSpPr>
        <p:spPr bwMode="auto">
          <a:xfrm>
            <a:off x="4700588" y="2497138"/>
            <a:ext cx="152400" cy="152400"/>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234" name="Rectangle 162"/>
          <p:cNvSpPr>
            <a:spLocks noChangeArrowheads="1"/>
          </p:cNvSpPr>
          <p:nvPr/>
        </p:nvSpPr>
        <p:spPr bwMode="auto">
          <a:xfrm>
            <a:off x="4325938" y="3357563"/>
            <a:ext cx="152400" cy="152400"/>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235" name="Rectangle 163"/>
          <p:cNvSpPr>
            <a:spLocks noChangeArrowheads="1"/>
          </p:cNvSpPr>
          <p:nvPr/>
        </p:nvSpPr>
        <p:spPr bwMode="auto">
          <a:xfrm>
            <a:off x="3468688" y="6080126"/>
            <a:ext cx="107950" cy="106363"/>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236" name="Rectangle 164"/>
          <p:cNvSpPr>
            <a:spLocks noChangeArrowheads="1"/>
          </p:cNvSpPr>
          <p:nvPr/>
        </p:nvSpPr>
        <p:spPr bwMode="auto">
          <a:xfrm>
            <a:off x="4478338" y="5594351"/>
            <a:ext cx="107950" cy="106363"/>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219" name="Rectangle 147"/>
          <p:cNvSpPr>
            <a:spLocks noChangeArrowheads="1"/>
          </p:cNvSpPr>
          <p:nvPr/>
        </p:nvSpPr>
        <p:spPr bwMode="auto">
          <a:xfrm>
            <a:off x="4648200" y="2382838"/>
            <a:ext cx="107950" cy="106362"/>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237" name="AutoShape 165"/>
          <p:cNvSpPr>
            <a:spLocks noChangeArrowheads="1"/>
          </p:cNvSpPr>
          <p:nvPr/>
        </p:nvSpPr>
        <p:spPr bwMode="auto">
          <a:xfrm>
            <a:off x="4029075" y="3611563"/>
            <a:ext cx="1023938" cy="290512"/>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u="sng">
                <a:solidFill>
                  <a:srgbClr val="333333"/>
                </a:solidFill>
                <a:latin typeface="Times New Roman" panose="02020603050405020304" pitchFamily="18" charset="0"/>
              </a:rPr>
              <a:t>A.S. Johnston</a:t>
            </a:r>
          </a:p>
        </p:txBody>
      </p:sp>
      <p:sp>
        <p:nvSpPr>
          <p:cNvPr id="3220" name="AutoShape 148"/>
          <p:cNvSpPr>
            <a:spLocks noChangeArrowheads="1"/>
          </p:cNvSpPr>
          <p:nvPr/>
        </p:nvSpPr>
        <p:spPr bwMode="auto">
          <a:xfrm>
            <a:off x="4532313" y="239553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227" name="AutoShape 155"/>
          <p:cNvSpPr>
            <a:spLocks noChangeArrowheads="1"/>
          </p:cNvSpPr>
          <p:nvPr/>
        </p:nvSpPr>
        <p:spPr bwMode="auto">
          <a:xfrm>
            <a:off x="4738688" y="2403475"/>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3238" name="Group 166"/>
          <p:cNvGrpSpPr>
            <a:grpSpLocks/>
          </p:cNvGrpSpPr>
          <p:nvPr/>
        </p:nvGrpSpPr>
        <p:grpSpPr bwMode="auto">
          <a:xfrm>
            <a:off x="9196388" y="974726"/>
            <a:ext cx="361950" cy="269875"/>
            <a:chOff x="5369" y="3038"/>
            <a:chExt cx="228" cy="170"/>
          </a:xfrm>
        </p:grpSpPr>
        <p:sp>
          <p:nvSpPr>
            <p:cNvPr id="3239" name="Freeform 167"/>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240" name="Line 168"/>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241" name="Freeform 169"/>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242" name="Line 170"/>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243" name="Freeform 171"/>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244" name="Freeform 172"/>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245" name="Freeform 173"/>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246" name="Freeform 174"/>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3247" name="Rectangle 175"/>
          <p:cNvSpPr>
            <a:spLocks noChangeArrowheads="1"/>
          </p:cNvSpPr>
          <p:nvPr/>
        </p:nvSpPr>
        <p:spPr bwMode="auto">
          <a:xfrm>
            <a:off x="9747250" y="1971675"/>
            <a:ext cx="152400" cy="152400"/>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248" name="AutoShape 176"/>
          <p:cNvSpPr>
            <a:spLocks noChangeArrowheads="1"/>
          </p:cNvSpPr>
          <p:nvPr/>
        </p:nvSpPr>
        <p:spPr bwMode="auto">
          <a:xfrm>
            <a:off x="4410075" y="3168650"/>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249" name="AutoShape 177"/>
          <p:cNvSpPr>
            <a:spLocks noChangeArrowheads="1"/>
          </p:cNvSpPr>
          <p:nvPr/>
        </p:nvSpPr>
        <p:spPr bwMode="auto">
          <a:xfrm>
            <a:off x="2743200" y="3016250"/>
            <a:ext cx="1358900" cy="566738"/>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a:solidFill>
                  <a:srgbClr val="000000"/>
                </a:solidFill>
                <a:latin typeface="Times New Roman" panose="02020603050405020304" pitchFamily="18" charset="0"/>
              </a:rPr>
              <a:t>Shiloh</a:t>
            </a:r>
          </a:p>
          <a:p>
            <a:pPr algn="ctr" fontAlgn="base">
              <a:spcBef>
                <a:spcPct val="0"/>
              </a:spcBef>
              <a:spcAft>
                <a:spcPct val="0"/>
              </a:spcAft>
            </a:pPr>
            <a:r>
              <a:rPr lang="en-US" altLang="en-US" sz="1400">
                <a:solidFill>
                  <a:srgbClr val="000000"/>
                </a:solidFill>
                <a:latin typeface="Times New Roman" panose="02020603050405020304" pitchFamily="18" charset="0"/>
              </a:rPr>
              <a:t>(6-7 April 1862)</a:t>
            </a:r>
          </a:p>
        </p:txBody>
      </p:sp>
      <p:sp>
        <p:nvSpPr>
          <p:cNvPr id="3250" name="AutoShape 178"/>
          <p:cNvSpPr>
            <a:spLocks noChangeArrowheads="1"/>
          </p:cNvSpPr>
          <p:nvPr/>
        </p:nvSpPr>
        <p:spPr bwMode="auto">
          <a:xfrm>
            <a:off x="4433888" y="318293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251" name="AutoShape 179"/>
          <p:cNvSpPr>
            <a:spLocks noChangeArrowheads="1"/>
          </p:cNvSpPr>
          <p:nvPr/>
        </p:nvSpPr>
        <p:spPr bwMode="auto">
          <a:xfrm>
            <a:off x="3960813" y="241458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252" name="Rectangle 180"/>
          <p:cNvSpPr>
            <a:spLocks noChangeArrowheads="1"/>
          </p:cNvSpPr>
          <p:nvPr/>
        </p:nvSpPr>
        <p:spPr bwMode="auto">
          <a:xfrm>
            <a:off x="2303463" y="5529263"/>
            <a:ext cx="131762" cy="1027112"/>
          </a:xfrm>
          <a:prstGeom prst="rect">
            <a:avLst/>
          </a:prstGeom>
          <a:solidFill>
            <a:srgbClr val="99CCFF"/>
          </a:solidFill>
          <a:ln w="952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253" name="Rectangle 181"/>
          <p:cNvSpPr>
            <a:spLocks noChangeArrowheads="1"/>
          </p:cNvSpPr>
          <p:nvPr/>
        </p:nvSpPr>
        <p:spPr bwMode="auto">
          <a:xfrm>
            <a:off x="2600325" y="5299075"/>
            <a:ext cx="127000" cy="1263650"/>
          </a:xfrm>
          <a:prstGeom prst="rect">
            <a:avLst/>
          </a:prstGeom>
          <a:solidFill>
            <a:srgbClr val="C0C0C0"/>
          </a:solidFill>
          <a:ln w="9525">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254" name="Rectangle 182"/>
          <p:cNvSpPr>
            <a:spLocks noChangeArrowheads="1"/>
          </p:cNvSpPr>
          <p:nvPr/>
        </p:nvSpPr>
        <p:spPr bwMode="auto">
          <a:xfrm>
            <a:off x="2303463" y="4833939"/>
            <a:ext cx="131762" cy="1728787"/>
          </a:xfrm>
          <a:prstGeom prst="rect">
            <a:avLst/>
          </a:prstGeom>
          <a:solidFill>
            <a:srgbClr val="99CCFF"/>
          </a:solidFill>
          <a:ln w="952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255" name="Rectangle 183"/>
          <p:cNvSpPr>
            <a:spLocks noChangeArrowheads="1"/>
          </p:cNvSpPr>
          <p:nvPr/>
        </p:nvSpPr>
        <p:spPr bwMode="auto">
          <a:xfrm>
            <a:off x="2600325" y="5457825"/>
            <a:ext cx="127000" cy="1098550"/>
          </a:xfrm>
          <a:prstGeom prst="rect">
            <a:avLst/>
          </a:prstGeom>
          <a:solidFill>
            <a:srgbClr val="C0C0C0"/>
          </a:solidFill>
          <a:ln w="9525">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256" name="AutoShape 184"/>
          <p:cNvSpPr>
            <a:spLocks noChangeArrowheads="1"/>
          </p:cNvSpPr>
          <p:nvPr/>
        </p:nvSpPr>
        <p:spPr bwMode="auto">
          <a:xfrm>
            <a:off x="9639300" y="2154239"/>
            <a:ext cx="763588" cy="217487"/>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McClellan</a:t>
            </a:r>
          </a:p>
        </p:txBody>
      </p:sp>
      <p:sp>
        <p:nvSpPr>
          <p:cNvPr id="3257" name="AutoShape 185"/>
          <p:cNvSpPr>
            <a:spLocks noChangeArrowheads="1"/>
          </p:cNvSpPr>
          <p:nvPr/>
        </p:nvSpPr>
        <p:spPr bwMode="auto">
          <a:xfrm>
            <a:off x="8486775" y="1878014"/>
            <a:ext cx="763588" cy="217487"/>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000000"/>
                </a:solidFill>
                <a:latin typeface="Times New Roman" panose="02020603050405020304" pitchFamily="18" charset="0"/>
              </a:rPr>
              <a:t>J. Johnston</a:t>
            </a:r>
          </a:p>
        </p:txBody>
      </p:sp>
      <p:sp>
        <p:nvSpPr>
          <p:cNvPr id="3258" name="AutoShape 186"/>
          <p:cNvSpPr>
            <a:spLocks noChangeArrowheads="1"/>
          </p:cNvSpPr>
          <p:nvPr/>
        </p:nvSpPr>
        <p:spPr bwMode="auto">
          <a:xfrm>
            <a:off x="3987800" y="1446213"/>
            <a:ext cx="1111250" cy="50800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u="sng">
                <a:solidFill>
                  <a:srgbClr val="333399"/>
                </a:solidFill>
                <a:latin typeface="Times New Roman" panose="02020603050405020304" pitchFamily="18" charset="0"/>
              </a:rPr>
              <a:t>Halleck </a:t>
            </a:r>
          </a:p>
          <a:p>
            <a:pPr algn="ctr" fontAlgn="base">
              <a:spcBef>
                <a:spcPct val="0"/>
              </a:spcBef>
              <a:spcAft>
                <a:spcPct val="0"/>
              </a:spcAft>
            </a:pPr>
            <a:r>
              <a:rPr lang="en-US" altLang="en-US" sz="1400">
                <a:solidFill>
                  <a:srgbClr val="333399"/>
                </a:solidFill>
                <a:latin typeface="Times New Roman" panose="02020603050405020304" pitchFamily="18" charset="0"/>
              </a:rPr>
              <a:t>Dept of the MI</a:t>
            </a:r>
          </a:p>
        </p:txBody>
      </p:sp>
      <p:sp>
        <p:nvSpPr>
          <p:cNvPr id="3259" name="AutoShape 187"/>
          <p:cNvSpPr>
            <a:spLocks noChangeArrowheads="1"/>
          </p:cNvSpPr>
          <p:nvPr/>
        </p:nvSpPr>
        <p:spPr bwMode="auto">
          <a:xfrm>
            <a:off x="4086226" y="2930525"/>
            <a:ext cx="442913" cy="20320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a:solidFill>
                  <a:srgbClr val="333399"/>
                </a:solidFill>
                <a:latin typeface="Times New Roman" panose="02020603050405020304" pitchFamily="18" charset="0"/>
              </a:rPr>
              <a:t>Grant</a:t>
            </a:r>
          </a:p>
        </p:txBody>
      </p:sp>
      <p:sp>
        <p:nvSpPr>
          <p:cNvPr id="3260" name="AutoShape 188"/>
          <p:cNvSpPr>
            <a:spLocks noChangeArrowheads="1"/>
          </p:cNvSpPr>
          <p:nvPr/>
        </p:nvSpPr>
        <p:spPr bwMode="auto">
          <a:xfrm>
            <a:off x="5043488" y="3109913"/>
            <a:ext cx="442912" cy="20320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a:solidFill>
                  <a:srgbClr val="333399"/>
                </a:solidFill>
                <a:latin typeface="Times New Roman" panose="02020603050405020304" pitchFamily="18" charset="0"/>
              </a:rPr>
              <a:t>Buell</a:t>
            </a:r>
          </a:p>
        </p:txBody>
      </p:sp>
      <p:sp>
        <p:nvSpPr>
          <p:cNvPr id="3261" name="AutoShape 189"/>
          <p:cNvSpPr>
            <a:spLocks noChangeArrowheads="1"/>
          </p:cNvSpPr>
          <p:nvPr/>
        </p:nvSpPr>
        <p:spPr bwMode="auto">
          <a:xfrm>
            <a:off x="3481388" y="2200275"/>
            <a:ext cx="442912" cy="20320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a:solidFill>
                  <a:srgbClr val="333399"/>
                </a:solidFill>
                <a:latin typeface="Times New Roman" panose="02020603050405020304" pitchFamily="18" charset="0"/>
              </a:rPr>
              <a:t>Pope</a:t>
            </a:r>
          </a:p>
        </p:txBody>
      </p:sp>
      <p:sp>
        <p:nvSpPr>
          <p:cNvPr id="3263" name="Rectangle 191"/>
          <p:cNvSpPr>
            <a:spLocks noChangeArrowheads="1"/>
          </p:cNvSpPr>
          <p:nvPr/>
        </p:nvSpPr>
        <p:spPr bwMode="auto">
          <a:xfrm>
            <a:off x="8632825" y="1252538"/>
            <a:ext cx="107950" cy="106362"/>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264" name="AutoShape 192"/>
          <p:cNvSpPr>
            <a:spLocks noChangeArrowheads="1"/>
          </p:cNvSpPr>
          <p:nvPr/>
        </p:nvSpPr>
        <p:spPr bwMode="auto">
          <a:xfrm>
            <a:off x="4008439" y="3978275"/>
            <a:ext cx="922337" cy="247650"/>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u="sng">
                <a:solidFill>
                  <a:srgbClr val="333333"/>
                </a:solidFill>
                <a:latin typeface="Times New Roman" panose="02020603050405020304" pitchFamily="18" charset="0"/>
              </a:rPr>
              <a:t>Beauregard</a:t>
            </a:r>
          </a:p>
        </p:txBody>
      </p:sp>
      <p:sp>
        <p:nvSpPr>
          <p:cNvPr id="3265" name="Rectangle 193"/>
          <p:cNvSpPr>
            <a:spLocks noChangeArrowheads="1"/>
          </p:cNvSpPr>
          <p:nvPr/>
        </p:nvSpPr>
        <p:spPr bwMode="auto">
          <a:xfrm>
            <a:off x="2203450" y="2413000"/>
            <a:ext cx="152400" cy="152400"/>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266" name="Rectangle 194"/>
          <p:cNvSpPr>
            <a:spLocks noChangeArrowheads="1"/>
          </p:cNvSpPr>
          <p:nvPr/>
        </p:nvSpPr>
        <p:spPr bwMode="auto">
          <a:xfrm>
            <a:off x="1984375" y="2432050"/>
            <a:ext cx="152400" cy="152400"/>
          </a:xfrm>
          <a:prstGeom prst="rect">
            <a:avLst/>
          </a:prstGeom>
          <a:solidFill>
            <a:srgbClr val="969696"/>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267" name="AutoShape 195"/>
          <p:cNvSpPr>
            <a:spLocks noChangeArrowheads="1"/>
          </p:cNvSpPr>
          <p:nvPr/>
        </p:nvSpPr>
        <p:spPr bwMode="auto">
          <a:xfrm>
            <a:off x="2039938" y="236378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268" name="AutoShape 196"/>
          <p:cNvSpPr>
            <a:spLocks noChangeArrowheads="1"/>
          </p:cNvSpPr>
          <p:nvPr/>
        </p:nvSpPr>
        <p:spPr bwMode="auto">
          <a:xfrm>
            <a:off x="1617663" y="1801814"/>
            <a:ext cx="1924050" cy="566737"/>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a:solidFill>
                  <a:srgbClr val="000000"/>
                </a:solidFill>
                <a:latin typeface="Times New Roman" panose="02020603050405020304" pitchFamily="18" charset="0"/>
              </a:rPr>
              <a:t>Battle of Pea Ridge </a:t>
            </a:r>
          </a:p>
          <a:p>
            <a:pPr algn="ctr" fontAlgn="base">
              <a:spcBef>
                <a:spcPct val="0"/>
              </a:spcBef>
              <a:spcAft>
                <a:spcPct val="0"/>
              </a:spcAft>
            </a:pPr>
            <a:r>
              <a:rPr lang="en-US" altLang="en-US" sz="1400">
                <a:solidFill>
                  <a:srgbClr val="000000"/>
                </a:solidFill>
                <a:latin typeface="Times New Roman" panose="02020603050405020304" pitchFamily="18" charset="0"/>
              </a:rPr>
              <a:t>(6-8 March 1862)</a:t>
            </a:r>
          </a:p>
        </p:txBody>
      </p:sp>
      <p:grpSp>
        <p:nvGrpSpPr>
          <p:cNvPr id="3270" name="Group 198"/>
          <p:cNvGrpSpPr>
            <a:grpSpLocks/>
          </p:cNvGrpSpPr>
          <p:nvPr/>
        </p:nvGrpSpPr>
        <p:grpSpPr bwMode="auto">
          <a:xfrm>
            <a:off x="10217150" y="2333626"/>
            <a:ext cx="361950" cy="269875"/>
            <a:chOff x="5369" y="3038"/>
            <a:chExt cx="228" cy="170"/>
          </a:xfrm>
        </p:grpSpPr>
        <p:sp>
          <p:nvSpPr>
            <p:cNvPr id="3271" name="Freeform 199"/>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272" name="Line 200"/>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273" name="Freeform 201"/>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274" name="Line 202"/>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275" name="Freeform 203"/>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276" name="Freeform 204"/>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277" name="Freeform 205"/>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278" name="Freeform 206"/>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3279" name="Group 207"/>
          <p:cNvGrpSpPr>
            <a:grpSpLocks/>
          </p:cNvGrpSpPr>
          <p:nvPr/>
        </p:nvGrpSpPr>
        <p:grpSpPr bwMode="auto">
          <a:xfrm>
            <a:off x="10109200" y="2870201"/>
            <a:ext cx="361950" cy="269875"/>
            <a:chOff x="5369" y="3038"/>
            <a:chExt cx="228" cy="170"/>
          </a:xfrm>
        </p:grpSpPr>
        <p:sp>
          <p:nvSpPr>
            <p:cNvPr id="3280" name="Freeform 208"/>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281" name="Line 209"/>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282" name="Freeform 210"/>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283" name="Line 211"/>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284" name="Freeform 212"/>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285" name="Freeform 213"/>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286" name="Freeform 214"/>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287" name="Freeform 215"/>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3288" name="Group 216"/>
          <p:cNvGrpSpPr>
            <a:grpSpLocks/>
          </p:cNvGrpSpPr>
          <p:nvPr/>
        </p:nvGrpSpPr>
        <p:grpSpPr bwMode="auto">
          <a:xfrm>
            <a:off x="9925050" y="3273426"/>
            <a:ext cx="361950" cy="269875"/>
            <a:chOff x="5369" y="3038"/>
            <a:chExt cx="228" cy="170"/>
          </a:xfrm>
        </p:grpSpPr>
        <p:sp>
          <p:nvSpPr>
            <p:cNvPr id="3289" name="Freeform 217"/>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290" name="Line 218"/>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291" name="Freeform 219"/>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292" name="Line 220"/>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293" name="Freeform 221"/>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294" name="Freeform 222"/>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295" name="Freeform 223"/>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296" name="Freeform 224"/>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3297" name="Group 225"/>
          <p:cNvGrpSpPr>
            <a:grpSpLocks/>
          </p:cNvGrpSpPr>
          <p:nvPr/>
        </p:nvGrpSpPr>
        <p:grpSpPr bwMode="auto">
          <a:xfrm>
            <a:off x="9429750" y="3756026"/>
            <a:ext cx="361950" cy="269875"/>
            <a:chOff x="5369" y="3038"/>
            <a:chExt cx="228" cy="170"/>
          </a:xfrm>
        </p:grpSpPr>
        <p:sp>
          <p:nvSpPr>
            <p:cNvPr id="3298" name="Freeform 226"/>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299" name="Line 227"/>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00" name="Freeform 228"/>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01" name="Line 229"/>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02" name="Freeform 230"/>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03" name="Freeform 231"/>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04" name="Freeform 232"/>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05" name="Freeform 233"/>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3306" name="Group 234"/>
          <p:cNvGrpSpPr>
            <a:grpSpLocks/>
          </p:cNvGrpSpPr>
          <p:nvPr/>
        </p:nvGrpSpPr>
        <p:grpSpPr bwMode="auto">
          <a:xfrm>
            <a:off x="8655050" y="4581526"/>
            <a:ext cx="361950" cy="269875"/>
            <a:chOff x="5369" y="3038"/>
            <a:chExt cx="228" cy="170"/>
          </a:xfrm>
        </p:grpSpPr>
        <p:sp>
          <p:nvSpPr>
            <p:cNvPr id="3307" name="Freeform 235"/>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08" name="Line 236"/>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09" name="Freeform 237"/>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10" name="Line 238"/>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11" name="Freeform 239"/>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12" name="Freeform 240"/>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13" name="Freeform 241"/>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14" name="Freeform 242"/>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3315" name="Group 243"/>
          <p:cNvGrpSpPr>
            <a:grpSpLocks/>
          </p:cNvGrpSpPr>
          <p:nvPr/>
        </p:nvGrpSpPr>
        <p:grpSpPr bwMode="auto">
          <a:xfrm>
            <a:off x="8337550" y="4810126"/>
            <a:ext cx="361950" cy="269875"/>
            <a:chOff x="5369" y="3038"/>
            <a:chExt cx="228" cy="170"/>
          </a:xfrm>
        </p:grpSpPr>
        <p:sp>
          <p:nvSpPr>
            <p:cNvPr id="3316" name="Freeform 244"/>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17" name="Line 245"/>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18" name="Freeform 246"/>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19" name="Line 247"/>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20" name="Freeform 248"/>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21" name="Freeform 249"/>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22" name="Freeform 250"/>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23" name="Freeform 251"/>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3324" name="Group 252"/>
          <p:cNvGrpSpPr>
            <a:grpSpLocks/>
          </p:cNvGrpSpPr>
          <p:nvPr/>
        </p:nvGrpSpPr>
        <p:grpSpPr bwMode="auto">
          <a:xfrm>
            <a:off x="7943850" y="5076826"/>
            <a:ext cx="361950" cy="269875"/>
            <a:chOff x="5369" y="3038"/>
            <a:chExt cx="228" cy="170"/>
          </a:xfrm>
        </p:grpSpPr>
        <p:sp>
          <p:nvSpPr>
            <p:cNvPr id="3325" name="Freeform 253"/>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26" name="Line 254"/>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27" name="Freeform 255"/>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28" name="Line 256"/>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29" name="Freeform 257"/>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30" name="Freeform 258"/>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31" name="Freeform 259"/>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32" name="Freeform 260"/>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3333" name="Group 261"/>
          <p:cNvGrpSpPr>
            <a:grpSpLocks/>
          </p:cNvGrpSpPr>
          <p:nvPr/>
        </p:nvGrpSpPr>
        <p:grpSpPr bwMode="auto">
          <a:xfrm>
            <a:off x="7727950" y="5737226"/>
            <a:ext cx="361950" cy="269875"/>
            <a:chOff x="5369" y="3038"/>
            <a:chExt cx="228" cy="170"/>
          </a:xfrm>
        </p:grpSpPr>
        <p:sp>
          <p:nvSpPr>
            <p:cNvPr id="3334" name="Freeform 262"/>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35" name="Line 263"/>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36" name="Freeform 264"/>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37" name="Line 265"/>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38" name="Freeform 266"/>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39" name="Freeform 267"/>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40" name="Freeform 268"/>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41" name="Freeform 269"/>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3342" name="Group 270"/>
          <p:cNvGrpSpPr>
            <a:grpSpLocks/>
          </p:cNvGrpSpPr>
          <p:nvPr/>
        </p:nvGrpSpPr>
        <p:grpSpPr bwMode="auto">
          <a:xfrm>
            <a:off x="6140450" y="6410326"/>
            <a:ext cx="361950" cy="269875"/>
            <a:chOff x="5369" y="3038"/>
            <a:chExt cx="228" cy="170"/>
          </a:xfrm>
        </p:grpSpPr>
        <p:sp>
          <p:nvSpPr>
            <p:cNvPr id="3343" name="Freeform 271"/>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44" name="Line 272"/>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45" name="Freeform 273"/>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46" name="Line 274"/>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47" name="Freeform 275"/>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48" name="Freeform 276"/>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49" name="Freeform 277"/>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50" name="Freeform 278"/>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3351" name="Group 279"/>
          <p:cNvGrpSpPr>
            <a:grpSpLocks/>
          </p:cNvGrpSpPr>
          <p:nvPr/>
        </p:nvGrpSpPr>
        <p:grpSpPr bwMode="auto">
          <a:xfrm>
            <a:off x="4870450" y="6130926"/>
            <a:ext cx="361950" cy="269875"/>
            <a:chOff x="5369" y="3038"/>
            <a:chExt cx="228" cy="170"/>
          </a:xfrm>
        </p:grpSpPr>
        <p:sp>
          <p:nvSpPr>
            <p:cNvPr id="3352" name="Freeform 280"/>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53" name="Line 281"/>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54" name="Freeform 282"/>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55" name="Line 283"/>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56" name="Freeform 284"/>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57" name="Freeform 285"/>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58" name="Freeform 286"/>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59" name="Freeform 287"/>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3360" name="Group 288"/>
          <p:cNvGrpSpPr>
            <a:grpSpLocks/>
          </p:cNvGrpSpPr>
          <p:nvPr/>
        </p:nvGrpSpPr>
        <p:grpSpPr bwMode="auto">
          <a:xfrm>
            <a:off x="3475038" y="6556376"/>
            <a:ext cx="361950" cy="269875"/>
            <a:chOff x="5369" y="3038"/>
            <a:chExt cx="228" cy="170"/>
          </a:xfrm>
        </p:grpSpPr>
        <p:sp>
          <p:nvSpPr>
            <p:cNvPr id="3361" name="Freeform 289"/>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62" name="Line 290"/>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63" name="Freeform 291"/>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64" name="Line 292"/>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65" name="Freeform 293"/>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66" name="Freeform 294"/>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67" name="Freeform 295"/>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68" name="Freeform 296"/>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3369" name="Group 297"/>
          <p:cNvGrpSpPr>
            <a:grpSpLocks/>
          </p:cNvGrpSpPr>
          <p:nvPr/>
        </p:nvGrpSpPr>
        <p:grpSpPr bwMode="auto">
          <a:xfrm>
            <a:off x="4248150" y="6219826"/>
            <a:ext cx="361950" cy="269875"/>
            <a:chOff x="5369" y="3038"/>
            <a:chExt cx="228" cy="170"/>
          </a:xfrm>
        </p:grpSpPr>
        <p:sp>
          <p:nvSpPr>
            <p:cNvPr id="3370" name="Freeform 298"/>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71" name="Line 299"/>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72" name="Freeform 300"/>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73" name="Line 301"/>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74" name="Freeform 302"/>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75" name="Freeform 303"/>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76" name="Freeform 304"/>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77" name="Freeform 305"/>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3379" name="Oval 307"/>
          <p:cNvSpPr>
            <a:spLocks noChangeArrowheads="1"/>
          </p:cNvSpPr>
          <p:nvPr/>
        </p:nvSpPr>
        <p:spPr bwMode="auto">
          <a:xfrm>
            <a:off x="7921625" y="4781551"/>
            <a:ext cx="171450" cy="14287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378" name="AutoShape 306"/>
          <p:cNvSpPr>
            <a:spLocks noChangeArrowheads="1"/>
          </p:cNvSpPr>
          <p:nvPr/>
        </p:nvSpPr>
        <p:spPr bwMode="auto">
          <a:xfrm>
            <a:off x="7869238" y="468153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380" name="AutoShape 308"/>
          <p:cNvSpPr>
            <a:spLocks noChangeArrowheads="1"/>
          </p:cNvSpPr>
          <p:nvPr/>
        </p:nvSpPr>
        <p:spPr bwMode="auto">
          <a:xfrm>
            <a:off x="10171113" y="287813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381" name="Oval 309"/>
          <p:cNvSpPr>
            <a:spLocks noChangeArrowheads="1"/>
          </p:cNvSpPr>
          <p:nvPr/>
        </p:nvSpPr>
        <p:spPr bwMode="auto">
          <a:xfrm>
            <a:off x="10185400" y="2974976"/>
            <a:ext cx="171450" cy="14287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382" name="AutoShape 310"/>
          <p:cNvSpPr>
            <a:spLocks noChangeArrowheads="1"/>
          </p:cNvSpPr>
          <p:nvPr/>
        </p:nvSpPr>
        <p:spPr bwMode="auto">
          <a:xfrm>
            <a:off x="9248775" y="2824164"/>
            <a:ext cx="763588" cy="217487"/>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Burnside</a:t>
            </a:r>
          </a:p>
        </p:txBody>
      </p:sp>
      <p:sp>
        <p:nvSpPr>
          <p:cNvPr id="3383" name="AutoShape 311"/>
          <p:cNvSpPr>
            <a:spLocks noChangeArrowheads="1"/>
          </p:cNvSpPr>
          <p:nvPr/>
        </p:nvSpPr>
        <p:spPr bwMode="auto">
          <a:xfrm>
            <a:off x="9685338" y="243998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384" name="AutoShape 312"/>
          <p:cNvSpPr>
            <a:spLocks noChangeArrowheads="1"/>
          </p:cNvSpPr>
          <p:nvPr/>
        </p:nvSpPr>
        <p:spPr bwMode="auto">
          <a:xfrm>
            <a:off x="9491663" y="312578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385" name="Oval 313"/>
          <p:cNvSpPr>
            <a:spLocks noChangeArrowheads="1"/>
          </p:cNvSpPr>
          <p:nvPr/>
        </p:nvSpPr>
        <p:spPr bwMode="auto">
          <a:xfrm>
            <a:off x="9753600" y="2438400"/>
            <a:ext cx="241300" cy="184150"/>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386" name="Oval 314"/>
          <p:cNvSpPr>
            <a:spLocks noChangeArrowheads="1"/>
          </p:cNvSpPr>
          <p:nvPr/>
        </p:nvSpPr>
        <p:spPr bwMode="auto">
          <a:xfrm>
            <a:off x="9537701" y="3162300"/>
            <a:ext cx="377825" cy="273050"/>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3387" name="Group 315"/>
          <p:cNvGrpSpPr>
            <a:grpSpLocks/>
          </p:cNvGrpSpPr>
          <p:nvPr/>
        </p:nvGrpSpPr>
        <p:grpSpPr bwMode="auto">
          <a:xfrm>
            <a:off x="7759700" y="5349876"/>
            <a:ext cx="361950" cy="269875"/>
            <a:chOff x="5369" y="3038"/>
            <a:chExt cx="228" cy="170"/>
          </a:xfrm>
        </p:grpSpPr>
        <p:sp>
          <p:nvSpPr>
            <p:cNvPr id="3388" name="Freeform 316"/>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89" name="Line 317"/>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90" name="Freeform 318"/>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91" name="Line 319"/>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92" name="Freeform 320"/>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93" name="Freeform 321"/>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94" name="Freeform 322"/>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395" name="Freeform 323"/>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3397" name="Group 325"/>
          <p:cNvGrpSpPr>
            <a:grpSpLocks/>
          </p:cNvGrpSpPr>
          <p:nvPr/>
        </p:nvGrpSpPr>
        <p:grpSpPr bwMode="auto">
          <a:xfrm>
            <a:off x="7840664" y="5008564"/>
            <a:ext cx="90487" cy="90487"/>
            <a:chOff x="3805" y="4082"/>
            <a:chExt cx="57" cy="57"/>
          </a:xfrm>
        </p:grpSpPr>
        <p:grpSp>
          <p:nvGrpSpPr>
            <p:cNvPr id="3398" name="Group 326"/>
            <p:cNvGrpSpPr>
              <a:grpSpLocks/>
            </p:cNvGrpSpPr>
            <p:nvPr/>
          </p:nvGrpSpPr>
          <p:grpSpPr bwMode="auto">
            <a:xfrm>
              <a:off x="3805" y="4082"/>
              <a:ext cx="57" cy="57"/>
              <a:chOff x="3805" y="4082"/>
              <a:chExt cx="57" cy="57"/>
            </a:xfrm>
          </p:grpSpPr>
          <p:sp>
            <p:nvSpPr>
              <p:cNvPr id="3399" name="Line 327"/>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400" name="Line 328"/>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3401" name="Rectangle 329"/>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3396" name="AutoShape 324"/>
          <p:cNvSpPr>
            <a:spLocks noChangeArrowheads="1"/>
          </p:cNvSpPr>
          <p:nvPr/>
        </p:nvSpPr>
        <p:spPr bwMode="auto">
          <a:xfrm>
            <a:off x="7729538" y="491013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407" name="Oval 335"/>
          <p:cNvSpPr>
            <a:spLocks noChangeArrowheads="1"/>
          </p:cNvSpPr>
          <p:nvPr/>
        </p:nvSpPr>
        <p:spPr bwMode="auto">
          <a:xfrm>
            <a:off x="4276725" y="2085975"/>
            <a:ext cx="88900" cy="88900"/>
          </a:xfrm>
          <a:prstGeom prst="ellipse">
            <a:avLst/>
          </a:prstGeom>
          <a:solidFill>
            <a:srgbClr val="99CCFF"/>
          </a:solidFill>
          <a:ln w="25400">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408" name="Rectangle 336"/>
          <p:cNvSpPr>
            <a:spLocks noChangeArrowheads="1"/>
          </p:cNvSpPr>
          <p:nvPr/>
        </p:nvSpPr>
        <p:spPr bwMode="auto">
          <a:xfrm>
            <a:off x="9229725" y="1146176"/>
            <a:ext cx="107950" cy="10636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410" name="AutoShape 338"/>
          <p:cNvSpPr>
            <a:spLocks noChangeArrowheads="1"/>
          </p:cNvSpPr>
          <p:nvPr/>
        </p:nvSpPr>
        <p:spPr bwMode="auto">
          <a:xfrm>
            <a:off x="9410700" y="327025"/>
            <a:ext cx="812800" cy="26035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800" b="1" u="sng">
                <a:solidFill>
                  <a:srgbClr val="333399"/>
                </a:solidFill>
                <a:latin typeface="Times New Roman" panose="02020603050405020304" pitchFamily="18" charset="0"/>
              </a:rPr>
              <a:t>Scott</a:t>
            </a:r>
          </a:p>
          <a:p>
            <a:pPr algn="ctr" fontAlgn="base">
              <a:spcBef>
                <a:spcPct val="0"/>
              </a:spcBef>
              <a:spcAft>
                <a:spcPct val="0"/>
              </a:spcAft>
            </a:pPr>
            <a:r>
              <a:rPr lang="en-US" altLang="en-US" sz="800" b="1" u="sng">
                <a:solidFill>
                  <a:srgbClr val="333399"/>
                </a:solidFill>
                <a:latin typeface="Times New Roman" panose="02020603050405020304" pitchFamily="18" charset="0"/>
              </a:rPr>
              <a:t>General in Chief</a:t>
            </a:r>
          </a:p>
        </p:txBody>
      </p:sp>
      <p:sp>
        <p:nvSpPr>
          <p:cNvPr id="3411" name="AutoShape 339"/>
          <p:cNvSpPr>
            <a:spLocks noChangeArrowheads="1"/>
          </p:cNvSpPr>
          <p:nvPr/>
        </p:nvSpPr>
        <p:spPr bwMode="auto">
          <a:xfrm>
            <a:off x="9448801" y="320675"/>
            <a:ext cx="758825" cy="26035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800" b="1" u="sng">
                <a:solidFill>
                  <a:srgbClr val="333399"/>
                </a:solidFill>
                <a:latin typeface="Times New Roman" panose="02020603050405020304" pitchFamily="18" charset="0"/>
              </a:rPr>
              <a:t>McClellan</a:t>
            </a:r>
          </a:p>
          <a:p>
            <a:pPr algn="ctr" fontAlgn="base">
              <a:spcBef>
                <a:spcPct val="0"/>
              </a:spcBef>
              <a:spcAft>
                <a:spcPct val="0"/>
              </a:spcAft>
            </a:pPr>
            <a:r>
              <a:rPr lang="en-US" altLang="en-US" sz="800" b="1" u="sng">
                <a:solidFill>
                  <a:srgbClr val="333399"/>
                </a:solidFill>
                <a:latin typeface="Times New Roman" panose="02020603050405020304" pitchFamily="18" charset="0"/>
              </a:rPr>
              <a:t>General in Chief</a:t>
            </a:r>
          </a:p>
        </p:txBody>
      </p:sp>
      <p:sp>
        <p:nvSpPr>
          <p:cNvPr id="3412" name="AutoShape 340"/>
          <p:cNvSpPr>
            <a:spLocks noChangeArrowheads="1"/>
          </p:cNvSpPr>
          <p:nvPr/>
        </p:nvSpPr>
        <p:spPr bwMode="auto">
          <a:xfrm>
            <a:off x="9407526" y="282575"/>
            <a:ext cx="828675" cy="28575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800" b="1" u="sng">
                <a:solidFill>
                  <a:srgbClr val="333399"/>
                </a:solidFill>
                <a:latin typeface="Times New Roman" panose="02020603050405020304" pitchFamily="18" charset="0"/>
              </a:rPr>
              <a:t>Lincoln/Stanton</a:t>
            </a:r>
          </a:p>
          <a:p>
            <a:pPr algn="ctr" fontAlgn="base">
              <a:spcBef>
                <a:spcPct val="0"/>
              </a:spcBef>
              <a:spcAft>
                <a:spcPct val="0"/>
              </a:spcAft>
            </a:pPr>
            <a:r>
              <a:rPr lang="en-US" altLang="en-US" sz="800" b="1" u="sng">
                <a:solidFill>
                  <a:srgbClr val="333399"/>
                </a:solidFill>
                <a:latin typeface="Times New Roman" panose="02020603050405020304" pitchFamily="18" charset="0"/>
              </a:rPr>
              <a:t>“General in Chief”</a:t>
            </a:r>
          </a:p>
        </p:txBody>
      </p:sp>
      <p:sp>
        <p:nvSpPr>
          <p:cNvPr id="3414" name="Rectangle 342"/>
          <p:cNvSpPr>
            <a:spLocks noChangeArrowheads="1"/>
          </p:cNvSpPr>
          <p:nvPr/>
        </p:nvSpPr>
        <p:spPr bwMode="auto">
          <a:xfrm>
            <a:off x="6650038" y="2543176"/>
            <a:ext cx="107950" cy="106363"/>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415" name="Rectangle 343"/>
          <p:cNvSpPr>
            <a:spLocks noChangeArrowheads="1"/>
          </p:cNvSpPr>
          <p:nvPr/>
        </p:nvSpPr>
        <p:spPr bwMode="auto">
          <a:xfrm>
            <a:off x="5821363" y="3314701"/>
            <a:ext cx="107950" cy="106363"/>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416" name="Oval 344"/>
          <p:cNvSpPr>
            <a:spLocks noChangeArrowheads="1"/>
          </p:cNvSpPr>
          <p:nvPr/>
        </p:nvSpPr>
        <p:spPr bwMode="auto">
          <a:xfrm>
            <a:off x="7613651" y="5822951"/>
            <a:ext cx="60325" cy="14287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417" name="Oval 345"/>
          <p:cNvSpPr>
            <a:spLocks noChangeArrowheads="1"/>
          </p:cNvSpPr>
          <p:nvPr/>
        </p:nvSpPr>
        <p:spPr bwMode="auto">
          <a:xfrm rot="-1041241">
            <a:off x="5937251" y="6332539"/>
            <a:ext cx="188913" cy="8572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405" name="AutoShape 333"/>
          <p:cNvSpPr>
            <a:spLocks noChangeArrowheads="1"/>
          </p:cNvSpPr>
          <p:nvPr/>
        </p:nvSpPr>
        <p:spPr bwMode="auto">
          <a:xfrm>
            <a:off x="7504113" y="5749925"/>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418" name="Oval 346"/>
          <p:cNvSpPr>
            <a:spLocks noChangeArrowheads="1"/>
          </p:cNvSpPr>
          <p:nvPr/>
        </p:nvSpPr>
        <p:spPr bwMode="auto">
          <a:xfrm rot="-1041241">
            <a:off x="7734301" y="6299201"/>
            <a:ext cx="68263" cy="8572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404" name="AutoShape 332"/>
          <p:cNvSpPr>
            <a:spLocks noChangeArrowheads="1"/>
          </p:cNvSpPr>
          <p:nvPr/>
        </p:nvSpPr>
        <p:spPr bwMode="auto">
          <a:xfrm>
            <a:off x="7607300" y="6196013"/>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419" name="Oval 347"/>
          <p:cNvSpPr>
            <a:spLocks noChangeArrowheads="1"/>
          </p:cNvSpPr>
          <p:nvPr/>
        </p:nvSpPr>
        <p:spPr bwMode="auto">
          <a:xfrm>
            <a:off x="7645401" y="5403851"/>
            <a:ext cx="60325" cy="14287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402" name="AutoShape 330"/>
          <p:cNvSpPr>
            <a:spLocks noChangeArrowheads="1"/>
          </p:cNvSpPr>
          <p:nvPr/>
        </p:nvSpPr>
        <p:spPr bwMode="auto">
          <a:xfrm>
            <a:off x="7542213" y="518318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403" name="AutoShape 331"/>
          <p:cNvSpPr>
            <a:spLocks noChangeArrowheads="1"/>
          </p:cNvSpPr>
          <p:nvPr/>
        </p:nvSpPr>
        <p:spPr bwMode="auto">
          <a:xfrm>
            <a:off x="7489825" y="5402263"/>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406" name="AutoShape 334"/>
          <p:cNvSpPr>
            <a:spLocks noChangeArrowheads="1"/>
          </p:cNvSpPr>
          <p:nvPr/>
        </p:nvSpPr>
        <p:spPr bwMode="auto">
          <a:xfrm>
            <a:off x="5918200" y="6200775"/>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420" name="AutoShape 348"/>
          <p:cNvSpPr>
            <a:spLocks noChangeArrowheads="1"/>
          </p:cNvSpPr>
          <p:nvPr/>
        </p:nvSpPr>
        <p:spPr bwMode="auto">
          <a:xfrm>
            <a:off x="8701088" y="83343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421" name="AutoShape 349"/>
          <p:cNvSpPr>
            <a:spLocks noChangeArrowheads="1"/>
          </p:cNvSpPr>
          <p:nvPr/>
        </p:nvSpPr>
        <p:spPr bwMode="auto">
          <a:xfrm>
            <a:off x="8316913" y="1404938"/>
            <a:ext cx="692150" cy="201612"/>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a:solidFill>
                  <a:srgbClr val="000000"/>
                </a:solidFill>
                <a:latin typeface="Times New Roman" panose="02020603050405020304" pitchFamily="18" charset="0"/>
              </a:rPr>
              <a:t>Jackson</a:t>
            </a:r>
          </a:p>
        </p:txBody>
      </p:sp>
      <p:grpSp>
        <p:nvGrpSpPr>
          <p:cNvPr id="3422" name="Group 350"/>
          <p:cNvGrpSpPr>
            <a:grpSpLocks/>
          </p:cNvGrpSpPr>
          <p:nvPr/>
        </p:nvGrpSpPr>
        <p:grpSpPr bwMode="auto">
          <a:xfrm>
            <a:off x="9058275" y="4194176"/>
            <a:ext cx="361950" cy="269875"/>
            <a:chOff x="5369" y="3038"/>
            <a:chExt cx="228" cy="170"/>
          </a:xfrm>
        </p:grpSpPr>
        <p:sp>
          <p:nvSpPr>
            <p:cNvPr id="3423" name="Freeform 351"/>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424" name="Line 352"/>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425" name="Freeform 353"/>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426" name="Line 354"/>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427" name="Freeform 355"/>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428" name="Freeform 356"/>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429" name="Freeform 357"/>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3430" name="Freeform 358"/>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3431" name="AutoShape 359"/>
          <p:cNvSpPr>
            <a:spLocks noChangeArrowheads="1"/>
          </p:cNvSpPr>
          <p:nvPr/>
        </p:nvSpPr>
        <p:spPr bwMode="auto">
          <a:xfrm>
            <a:off x="9980613" y="263048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3432" name="Text Box 360"/>
          <p:cNvSpPr txBox="1">
            <a:spLocks noChangeArrowheads="1"/>
          </p:cNvSpPr>
          <p:nvPr/>
        </p:nvSpPr>
        <p:spPr bwMode="auto">
          <a:xfrm>
            <a:off x="8151814" y="6240463"/>
            <a:ext cx="2301875"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1600" b="1">
                <a:solidFill>
                  <a:srgbClr val="000000"/>
                </a:solidFill>
                <a:latin typeface="Arial" panose="020B0604020202020204" pitchFamily="34" charset="0"/>
              </a:rPr>
              <a:t>Opening Moves West</a:t>
            </a:r>
          </a:p>
        </p:txBody>
      </p:sp>
      <p:sp>
        <p:nvSpPr>
          <p:cNvPr id="3433" name="Text Box 361"/>
          <p:cNvSpPr txBox="1">
            <a:spLocks noChangeArrowheads="1"/>
          </p:cNvSpPr>
          <p:nvPr/>
        </p:nvSpPr>
        <p:spPr bwMode="auto">
          <a:xfrm>
            <a:off x="8164514" y="6189664"/>
            <a:ext cx="2301875" cy="581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1600" b="1">
                <a:solidFill>
                  <a:srgbClr val="000000"/>
                </a:solidFill>
                <a:latin typeface="Arial" panose="020B0604020202020204" pitchFamily="34" charset="0"/>
              </a:rPr>
              <a:t>Major Campaigns</a:t>
            </a:r>
          </a:p>
          <a:p>
            <a:pPr algn="ctr" fontAlgn="base">
              <a:spcBef>
                <a:spcPct val="0"/>
              </a:spcBef>
              <a:spcAft>
                <a:spcPct val="0"/>
              </a:spcAft>
            </a:pPr>
            <a:r>
              <a:rPr lang="en-US" altLang="en-US" sz="1600" b="1">
                <a:solidFill>
                  <a:srgbClr val="000000"/>
                </a:solidFill>
                <a:latin typeface="Arial" panose="020B0604020202020204" pitchFamily="34" charset="0"/>
              </a:rPr>
              <a:t>1862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96"/>
                                        </p:tgtEl>
                                        <p:attrNameLst>
                                          <p:attrName>style.visibility</p:attrName>
                                        </p:attrNameLst>
                                      </p:cBhvr>
                                      <p:to>
                                        <p:strVal val="visible"/>
                                      </p:to>
                                    </p:set>
                                    <p:animEffect transition="in" filter="dissolve">
                                      <p:cBhvr>
                                        <p:cTn id="7" dur="1000"/>
                                        <p:tgtEl>
                                          <p:spTgt spid="3096"/>
                                        </p:tgtEl>
                                      </p:cBhvr>
                                    </p:animEffect>
                                  </p:childTnLst>
                                </p:cTn>
                              </p:par>
                              <p:par>
                                <p:cTn id="8" presetID="12" presetClass="entr" presetSubtype="2" fill="hold" grpId="0" nodeType="withEffect">
                                  <p:stCondLst>
                                    <p:cond delay="0"/>
                                  </p:stCondLst>
                                  <p:childTnLst>
                                    <p:set>
                                      <p:cBhvr>
                                        <p:cTn id="9" dur="1" fill="hold">
                                          <p:stCondLst>
                                            <p:cond delay="0"/>
                                          </p:stCondLst>
                                        </p:cTn>
                                        <p:tgtEl>
                                          <p:spTgt spid="3129"/>
                                        </p:tgtEl>
                                        <p:attrNameLst>
                                          <p:attrName>style.visibility</p:attrName>
                                        </p:attrNameLst>
                                      </p:cBhvr>
                                      <p:to>
                                        <p:strVal val="visible"/>
                                      </p:to>
                                    </p:set>
                                    <p:animEffect transition="in" filter="slide(fromRight)">
                                      <p:cBhvr>
                                        <p:cTn id="10" dur="1000"/>
                                        <p:tgtEl>
                                          <p:spTgt spid="312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097"/>
                                        </p:tgtEl>
                                        <p:attrNameLst>
                                          <p:attrName>style.visibility</p:attrName>
                                        </p:attrNameLst>
                                      </p:cBhvr>
                                      <p:to>
                                        <p:strVal val="visible"/>
                                      </p:to>
                                    </p:set>
                                    <p:animEffect transition="in" filter="dissolve">
                                      <p:cBhvr>
                                        <p:cTn id="15" dur="1000"/>
                                        <p:tgtEl>
                                          <p:spTgt spid="3097"/>
                                        </p:tgtEl>
                                      </p:cBhvr>
                                    </p:animEffect>
                                  </p:childTnLst>
                                </p:cTn>
                              </p:par>
                              <p:par>
                                <p:cTn id="16" presetID="12" presetClass="entr" presetSubtype="2" fill="hold" grpId="0" nodeType="withEffect">
                                  <p:stCondLst>
                                    <p:cond delay="0"/>
                                  </p:stCondLst>
                                  <p:childTnLst>
                                    <p:set>
                                      <p:cBhvr>
                                        <p:cTn id="17" dur="1" fill="hold">
                                          <p:stCondLst>
                                            <p:cond delay="0"/>
                                          </p:stCondLst>
                                        </p:cTn>
                                        <p:tgtEl>
                                          <p:spTgt spid="3206"/>
                                        </p:tgtEl>
                                        <p:attrNameLst>
                                          <p:attrName>style.visibility</p:attrName>
                                        </p:attrNameLst>
                                      </p:cBhvr>
                                      <p:to>
                                        <p:strVal val="visible"/>
                                      </p:to>
                                    </p:set>
                                    <p:animEffect transition="in" filter="slide(fromRight)">
                                      <p:cBhvr>
                                        <p:cTn id="18" dur="1000"/>
                                        <p:tgtEl>
                                          <p:spTgt spid="3206"/>
                                        </p:tgtEl>
                                      </p:cBhvr>
                                    </p:animEffect>
                                  </p:childTnLst>
                                </p:cTn>
                              </p:par>
                            </p:childTnLst>
                          </p:cTn>
                        </p:par>
                        <p:par>
                          <p:cTn id="19" fill="hold" nodeType="afterGroup">
                            <p:stCondLst>
                              <p:cond delay="1000"/>
                            </p:stCondLst>
                            <p:childTnLst>
                              <p:par>
                                <p:cTn id="20" presetID="12" presetClass="entr" presetSubtype="4" fill="hold" grpId="0" nodeType="afterEffect">
                                  <p:stCondLst>
                                    <p:cond delay="0"/>
                                  </p:stCondLst>
                                  <p:childTnLst>
                                    <p:set>
                                      <p:cBhvr>
                                        <p:cTn id="21" dur="1" fill="hold">
                                          <p:stCondLst>
                                            <p:cond delay="0"/>
                                          </p:stCondLst>
                                        </p:cTn>
                                        <p:tgtEl>
                                          <p:spTgt spid="3127"/>
                                        </p:tgtEl>
                                        <p:attrNameLst>
                                          <p:attrName>style.visibility</p:attrName>
                                        </p:attrNameLst>
                                      </p:cBhvr>
                                      <p:to>
                                        <p:strVal val="visible"/>
                                      </p:to>
                                    </p:set>
                                    <p:animEffect transition="in" filter="slide(fromBottom)">
                                      <p:cBhvr>
                                        <p:cTn id="22" dur="1000"/>
                                        <p:tgtEl>
                                          <p:spTgt spid="312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098"/>
                                        </p:tgtEl>
                                        <p:attrNameLst>
                                          <p:attrName>style.visibility</p:attrName>
                                        </p:attrNameLst>
                                      </p:cBhvr>
                                      <p:to>
                                        <p:strVal val="visible"/>
                                      </p:to>
                                    </p:set>
                                    <p:animEffect transition="in" filter="dissolve">
                                      <p:cBhvr>
                                        <p:cTn id="25" dur="1000"/>
                                        <p:tgtEl>
                                          <p:spTgt spid="309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2" presetClass="entr" presetSubtype="8" fill="hold" grpId="0" nodeType="clickEffect">
                                  <p:stCondLst>
                                    <p:cond delay="0"/>
                                  </p:stCondLst>
                                  <p:childTnLst>
                                    <p:set>
                                      <p:cBhvr>
                                        <p:cTn id="29" dur="1" fill="hold">
                                          <p:stCondLst>
                                            <p:cond delay="0"/>
                                          </p:stCondLst>
                                        </p:cTn>
                                        <p:tgtEl>
                                          <p:spTgt spid="3410"/>
                                        </p:tgtEl>
                                        <p:attrNameLst>
                                          <p:attrName>style.visibility</p:attrName>
                                        </p:attrNameLst>
                                      </p:cBhvr>
                                      <p:to>
                                        <p:strVal val="visible"/>
                                      </p:to>
                                    </p:set>
                                    <p:animEffect transition="in" filter="slide(fromLeft)">
                                      <p:cBhvr>
                                        <p:cTn id="30" dur="1000"/>
                                        <p:tgtEl>
                                          <p:spTgt spid="3410"/>
                                        </p:tgtEl>
                                      </p:cBhvr>
                                    </p:animEffect>
                                  </p:childTnLst>
                                </p:cTn>
                              </p:par>
                              <p:par>
                                <p:cTn id="31" presetID="12" presetClass="entr" presetSubtype="8" fill="hold" grpId="0" nodeType="withEffect">
                                  <p:stCondLst>
                                    <p:cond delay="0"/>
                                  </p:stCondLst>
                                  <p:childTnLst>
                                    <p:set>
                                      <p:cBhvr>
                                        <p:cTn id="32" dur="1" fill="hold">
                                          <p:stCondLst>
                                            <p:cond delay="0"/>
                                          </p:stCondLst>
                                        </p:cTn>
                                        <p:tgtEl>
                                          <p:spTgt spid="3128"/>
                                        </p:tgtEl>
                                        <p:attrNameLst>
                                          <p:attrName>style.visibility</p:attrName>
                                        </p:attrNameLst>
                                      </p:cBhvr>
                                      <p:to>
                                        <p:strVal val="visible"/>
                                      </p:to>
                                    </p:set>
                                    <p:animEffect transition="in" filter="slide(fromLeft)">
                                      <p:cBhvr>
                                        <p:cTn id="33" dur="1000"/>
                                        <p:tgtEl>
                                          <p:spTgt spid="3128"/>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3090"/>
                                        </p:tgtEl>
                                        <p:attrNameLst>
                                          <p:attrName>style.visibility</p:attrName>
                                        </p:attrNameLst>
                                      </p:cBhvr>
                                      <p:to>
                                        <p:strVal val="visible"/>
                                      </p:to>
                                    </p:set>
                                    <p:animEffect transition="in" filter="dissolve">
                                      <p:cBhvr>
                                        <p:cTn id="36" dur="1000"/>
                                        <p:tgtEl>
                                          <p:spTgt spid="3090"/>
                                        </p:tgtEl>
                                      </p:cBhvr>
                                    </p:animEffect>
                                  </p:childTnLst>
                                </p:cTn>
                              </p:par>
                            </p:childTnLst>
                          </p:cTn>
                        </p:par>
                        <p:par>
                          <p:cTn id="37" fill="hold" nodeType="afterGroup">
                            <p:stCondLst>
                              <p:cond delay="1000"/>
                            </p:stCondLst>
                            <p:childTnLst>
                              <p:par>
                                <p:cTn id="38" presetID="22" presetClass="entr" presetSubtype="4" fill="hold" grpId="0" nodeType="afterEffect">
                                  <p:stCondLst>
                                    <p:cond delay="0"/>
                                  </p:stCondLst>
                                  <p:childTnLst>
                                    <p:set>
                                      <p:cBhvr>
                                        <p:cTn id="39" dur="1" fill="hold">
                                          <p:stCondLst>
                                            <p:cond delay="0"/>
                                          </p:stCondLst>
                                        </p:cTn>
                                        <p:tgtEl>
                                          <p:spTgt spid="3137"/>
                                        </p:tgtEl>
                                        <p:attrNameLst>
                                          <p:attrName>style.visibility</p:attrName>
                                        </p:attrNameLst>
                                      </p:cBhvr>
                                      <p:to>
                                        <p:strVal val="visible"/>
                                      </p:to>
                                    </p:set>
                                    <p:animEffect transition="in" filter="wipe(down)">
                                      <p:cBhvr>
                                        <p:cTn id="40" dur="1000"/>
                                        <p:tgtEl>
                                          <p:spTgt spid="313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2" presetClass="entr" presetSubtype="8" fill="hold" grpId="0" nodeType="clickEffect">
                                  <p:stCondLst>
                                    <p:cond delay="0"/>
                                  </p:stCondLst>
                                  <p:childTnLst>
                                    <p:set>
                                      <p:cBhvr>
                                        <p:cTn id="44" dur="1" fill="hold">
                                          <p:stCondLst>
                                            <p:cond delay="0"/>
                                          </p:stCondLst>
                                        </p:cTn>
                                        <p:tgtEl>
                                          <p:spTgt spid="3131"/>
                                        </p:tgtEl>
                                        <p:attrNameLst>
                                          <p:attrName>style.visibility</p:attrName>
                                        </p:attrNameLst>
                                      </p:cBhvr>
                                      <p:to>
                                        <p:strVal val="visible"/>
                                      </p:to>
                                    </p:set>
                                    <p:animEffect transition="in" filter="slide(fromLeft)">
                                      <p:cBhvr>
                                        <p:cTn id="45" dur="1000"/>
                                        <p:tgtEl>
                                          <p:spTgt spid="3131"/>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3091"/>
                                        </p:tgtEl>
                                        <p:attrNameLst>
                                          <p:attrName>style.visibility</p:attrName>
                                        </p:attrNameLst>
                                      </p:cBhvr>
                                      <p:to>
                                        <p:strVal val="visible"/>
                                      </p:to>
                                    </p:set>
                                    <p:animEffect transition="in" filter="dissolve">
                                      <p:cBhvr>
                                        <p:cTn id="48" dur="1000"/>
                                        <p:tgtEl>
                                          <p:spTgt spid="3091"/>
                                        </p:tgtEl>
                                      </p:cBhvr>
                                    </p:animEffect>
                                  </p:childTnLst>
                                </p:cTn>
                              </p:par>
                            </p:childTnLst>
                          </p:cTn>
                        </p:par>
                        <p:par>
                          <p:cTn id="49" fill="hold" nodeType="afterGroup">
                            <p:stCondLst>
                              <p:cond delay="1000"/>
                            </p:stCondLst>
                            <p:childTnLst>
                              <p:par>
                                <p:cTn id="50" presetID="22" presetClass="entr" presetSubtype="4" fill="hold" grpId="0" nodeType="afterEffect">
                                  <p:stCondLst>
                                    <p:cond delay="0"/>
                                  </p:stCondLst>
                                  <p:childTnLst>
                                    <p:set>
                                      <p:cBhvr>
                                        <p:cTn id="51" dur="1" fill="hold">
                                          <p:stCondLst>
                                            <p:cond delay="0"/>
                                          </p:stCondLst>
                                        </p:cTn>
                                        <p:tgtEl>
                                          <p:spTgt spid="3145"/>
                                        </p:tgtEl>
                                        <p:attrNameLst>
                                          <p:attrName>style.visibility</p:attrName>
                                        </p:attrNameLst>
                                      </p:cBhvr>
                                      <p:to>
                                        <p:strVal val="visible"/>
                                      </p:to>
                                    </p:set>
                                    <p:animEffect transition="in" filter="wipe(down)">
                                      <p:cBhvr>
                                        <p:cTn id="52" dur="1000"/>
                                        <p:tgtEl>
                                          <p:spTgt spid="314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0" presetClass="path" presetSubtype="0" accel="50000" decel="50000" fill="hold" grpId="1" nodeType="clickEffect">
                                  <p:stCondLst>
                                    <p:cond delay="0"/>
                                  </p:stCondLst>
                                  <p:childTnLst>
                                    <p:animMotion origin="layout" path="M 0.00035 0.00093 L -0.02361 0.01667 " pathEditMode="relative" ptsTypes="AA">
                                      <p:cBhvr>
                                        <p:cTn id="56" dur="2000" fill="hold"/>
                                        <p:tgtEl>
                                          <p:spTgt spid="3090"/>
                                        </p:tgtEl>
                                        <p:attrNameLst>
                                          <p:attrName>ppt_x</p:attrName>
                                          <p:attrName>ppt_y</p:attrName>
                                        </p:attrNameLst>
                                      </p:cBhvr>
                                    </p:animMotion>
                                  </p:childTnLst>
                                </p:cTn>
                              </p:par>
                            </p:childTnLst>
                          </p:cTn>
                        </p:par>
                      </p:childTnLst>
                    </p:cTn>
                  </p:par>
                  <p:par>
                    <p:cTn id="57" fill="hold" nodeType="clickPar">
                      <p:stCondLst>
                        <p:cond delay="indefinite"/>
                      </p:stCondLst>
                      <p:childTnLst>
                        <p:par>
                          <p:cTn id="58" fill="hold" nodeType="withGroup">
                            <p:stCondLst>
                              <p:cond delay="0"/>
                            </p:stCondLst>
                            <p:childTnLst>
                              <p:par>
                                <p:cTn id="59" presetID="0" presetClass="path" presetSubtype="0" accel="50000" decel="50000" fill="hold" grpId="1" nodeType="clickEffect">
                                  <p:stCondLst>
                                    <p:cond delay="0"/>
                                  </p:stCondLst>
                                  <p:childTnLst>
                                    <p:animMotion origin="layout" path="M -0.00035 0.00046 L 0.00833 0.0162 L 0.02952 0.03472 " pathEditMode="relative" rAng="0" ptsTypes="AAA">
                                      <p:cBhvr>
                                        <p:cTn id="60" dur="2000" fill="hold"/>
                                        <p:tgtEl>
                                          <p:spTgt spid="3097"/>
                                        </p:tgtEl>
                                        <p:attrNameLst>
                                          <p:attrName>ppt_x</p:attrName>
                                          <p:attrName>ppt_y</p:attrName>
                                        </p:attrNameLst>
                                      </p:cBhvr>
                                      <p:rCtr x="1493" y="1713"/>
                                    </p:animMotion>
                                  </p:childTnLst>
                                  <p:subTnLst>
                                    <p:audio>
                                      <p:cMediaNode>
                                        <p:cTn display="0" masterRel="sameClick">
                                          <p:stCondLst>
                                            <p:cond evt="begin" delay="0">
                                              <p:tn val="59"/>
                                            </p:cond>
                                          </p:stCondLst>
                                          <p:endCondLst>
                                            <p:cond evt="onStopAudio" delay="0">
                                              <p:tgtEl>
                                                <p:sldTgt/>
                                              </p:tgtEl>
                                            </p:cond>
                                          </p:endCondLst>
                                        </p:cTn>
                                        <p:tgtEl>
                                          <p:sndTgt r:embed="rId3" name="train.wav"/>
                                        </p:tgtEl>
                                      </p:cMediaNode>
                                    </p:audio>
                                  </p:subTnLst>
                                </p:cTn>
                              </p:par>
                              <p:par>
                                <p:cTn id="61" presetID="0" presetClass="path" presetSubtype="0" accel="50000" decel="50000" fill="hold" grpId="1" nodeType="withEffect">
                                  <p:stCondLst>
                                    <p:cond delay="0"/>
                                  </p:stCondLst>
                                  <p:childTnLst>
                                    <p:animMotion origin="layout" path="M 0 0 L 0.02447 0.06319 L 0.07552 0.11666 " pathEditMode="relative" ptsTypes="AAA">
                                      <p:cBhvr>
                                        <p:cTn id="62" dur="2000" fill="hold"/>
                                        <p:tgtEl>
                                          <p:spTgt spid="3206"/>
                                        </p:tgtEl>
                                        <p:attrNameLst>
                                          <p:attrName>ppt_x</p:attrName>
                                          <p:attrName>ppt_y</p:attrName>
                                        </p:attrNameLst>
                                      </p:cBhvr>
                                    </p:animMotion>
                                  </p:childTnLst>
                                </p:cTn>
                              </p:par>
                              <p:par>
                                <p:cTn id="63" presetID="9" presetClass="entr" presetSubtype="0" fill="hold" nodeType="withEffect">
                                  <p:stCondLst>
                                    <p:cond delay="0"/>
                                  </p:stCondLst>
                                  <p:childTnLst>
                                    <p:set>
                                      <p:cBhvr>
                                        <p:cTn id="64" dur="1" fill="hold">
                                          <p:stCondLst>
                                            <p:cond delay="0"/>
                                          </p:stCondLst>
                                        </p:cTn>
                                        <p:tgtEl>
                                          <p:spTgt spid="3209"/>
                                        </p:tgtEl>
                                        <p:attrNameLst>
                                          <p:attrName>style.visibility</p:attrName>
                                        </p:attrNameLst>
                                      </p:cBhvr>
                                      <p:to>
                                        <p:strVal val="visible"/>
                                      </p:to>
                                    </p:set>
                                    <p:animEffect transition="in" filter="dissolve">
                                      <p:cBhvr>
                                        <p:cTn id="65" dur="500"/>
                                        <p:tgtEl>
                                          <p:spTgt spid="3209"/>
                                        </p:tgtEl>
                                      </p:cBhvr>
                                    </p:animEffect>
                                  </p:childTnLst>
                                </p:cTn>
                              </p:par>
                            </p:childTnLst>
                          </p:cTn>
                        </p:par>
                        <p:par>
                          <p:cTn id="66" fill="hold" nodeType="afterGroup">
                            <p:stCondLst>
                              <p:cond delay="2000"/>
                            </p:stCondLst>
                            <p:childTnLst>
                              <p:par>
                                <p:cTn id="67" presetID="9" presetClass="exit" presetSubtype="0" fill="hold" grpId="2" nodeType="afterEffect">
                                  <p:stCondLst>
                                    <p:cond delay="0"/>
                                  </p:stCondLst>
                                  <p:childTnLst>
                                    <p:animEffect transition="out" filter="dissolve">
                                      <p:cBhvr>
                                        <p:cTn id="68" dur="500"/>
                                        <p:tgtEl>
                                          <p:spTgt spid="3097"/>
                                        </p:tgtEl>
                                      </p:cBhvr>
                                    </p:animEffect>
                                    <p:set>
                                      <p:cBhvr>
                                        <p:cTn id="69" dur="1" fill="hold">
                                          <p:stCondLst>
                                            <p:cond delay="499"/>
                                          </p:stCondLst>
                                        </p:cTn>
                                        <p:tgtEl>
                                          <p:spTgt spid="3097"/>
                                        </p:tgtEl>
                                        <p:attrNameLst>
                                          <p:attrName>style.visibility</p:attrName>
                                        </p:attrNameLst>
                                      </p:cBhvr>
                                      <p:to>
                                        <p:strVal val="hidden"/>
                                      </p:to>
                                    </p:set>
                                  </p:childTnLst>
                                </p:cTn>
                              </p:par>
                            </p:childTnLst>
                          </p:cTn>
                        </p:par>
                        <p:par>
                          <p:cTn id="70" fill="hold" nodeType="afterGroup">
                            <p:stCondLst>
                              <p:cond delay="2500"/>
                            </p:stCondLst>
                            <p:childTnLst>
                              <p:par>
                                <p:cTn id="71" presetID="22" presetClass="entr" presetSubtype="4" fill="hold" grpId="0" nodeType="afterEffect">
                                  <p:stCondLst>
                                    <p:cond delay="0"/>
                                  </p:stCondLst>
                                  <p:childTnLst>
                                    <p:set>
                                      <p:cBhvr>
                                        <p:cTn id="72" dur="1" fill="hold">
                                          <p:stCondLst>
                                            <p:cond delay="0"/>
                                          </p:stCondLst>
                                        </p:cTn>
                                        <p:tgtEl>
                                          <p:spTgt spid="3205"/>
                                        </p:tgtEl>
                                        <p:attrNameLst>
                                          <p:attrName>style.visibility</p:attrName>
                                        </p:attrNameLst>
                                      </p:cBhvr>
                                      <p:to>
                                        <p:strVal val="visible"/>
                                      </p:to>
                                    </p:set>
                                    <p:animEffect transition="in" filter="wipe(down)">
                                      <p:cBhvr>
                                        <p:cTn id="73" dur="500"/>
                                        <p:tgtEl>
                                          <p:spTgt spid="3205"/>
                                        </p:tgtEl>
                                      </p:cBhvr>
                                    </p:animEffect>
                                  </p:childTnLst>
                                </p:cTn>
                              </p:par>
                            </p:childTnLst>
                          </p:cTn>
                        </p:par>
                        <p:par>
                          <p:cTn id="74" fill="hold" nodeType="afterGroup">
                            <p:stCondLst>
                              <p:cond delay="3000"/>
                            </p:stCondLst>
                            <p:childTnLst>
                              <p:par>
                                <p:cTn id="75" presetID="12" presetClass="entr" presetSubtype="2" fill="hold" grpId="0" nodeType="afterEffect">
                                  <p:stCondLst>
                                    <p:cond delay="0"/>
                                  </p:stCondLst>
                                  <p:childTnLst>
                                    <p:set>
                                      <p:cBhvr>
                                        <p:cTn id="76" dur="1" fill="hold">
                                          <p:stCondLst>
                                            <p:cond delay="0"/>
                                          </p:stCondLst>
                                        </p:cTn>
                                        <p:tgtEl>
                                          <p:spTgt spid="3100"/>
                                        </p:tgtEl>
                                        <p:attrNameLst>
                                          <p:attrName>style.visibility</p:attrName>
                                        </p:attrNameLst>
                                      </p:cBhvr>
                                      <p:to>
                                        <p:strVal val="visible"/>
                                      </p:to>
                                    </p:set>
                                    <p:animEffect transition="in" filter="slide(fromRight)">
                                      <p:cBhvr>
                                        <p:cTn id="77" dur="1000"/>
                                        <p:tgtEl>
                                          <p:spTgt spid="310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3208"/>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explode.wav"/>
                                        </p:tgtEl>
                                      </p:cMediaNode>
                                    </p:audio>
                                  </p:subTnLst>
                                </p:cTn>
                              </p:par>
                              <p:par>
                                <p:cTn id="82" presetID="3" presetClass="exit" presetSubtype="10" fill="hold" grpId="1" nodeType="withEffect">
                                  <p:stCondLst>
                                    <p:cond delay="0"/>
                                  </p:stCondLst>
                                  <p:childTnLst>
                                    <p:animEffect transition="out" filter="blinds(horizontal)">
                                      <p:cBhvr>
                                        <p:cTn id="83" dur="500"/>
                                        <p:tgtEl>
                                          <p:spTgt spid="3208"/>
                                        </p:tgtEl>
                                      </p:cBhvr>
                                    </p:animEffect>
                                    <p:set>
                                      <p:cBhvr>
                                        <p:cTn id="84" dur="1" fill="hold">
                                          <p:stCondLst>
                                            <p:cond delay="499"/>
                                          </p:stCondLst>
                                        </p:cTn>
                                        <p:tgtEl>
                                          <p:spTgt spid="3208"/>
                                        </p:tgtEl>
                                        <p:attrNameLst>
                                          <p:attrName>style.visibility</p:attrName>
                                        </p:attrNameLst>
                                      </p:cBhvr>
                                      <p:to>
                                        <p:strVal val="hidden"/>
                                      </p:to>
                                    </p:set>
                                  </p:childTnLst>
                                </p:cTn>
                              </p:par>
                            </p:childTnLst>
                          </p:cTn>
                        </p:par>
                        <p:par>
                          <p:cTn id="85" fill="hold" nodeType="afterGroup">
                            <p:stCondLst>
                              <p:cond delay="500"/>
                            </p:stCondLst>
                            <p:childTnLst>
                              <p:par>
                                <p:cTn id="86" presetID="0" presetClass="path" presetSubtype="0" accel="50000" decel="50000" fill="hold" grpId="2" nodeType="afterEffect">
                                  <p:stCondLst>
                                    <p:cond delay="0"/>
                                  </p:stCondLst>
                                  <p:childTnLst>
                                    <p:animMotion origin="layout" path="M -0.02361 0.01667 L -0.01424 0.00509 L 0.00104 4.07407E-6 " pathEditMode="relative" ptsTypes="AAA">
                                      <p:cBhvr>
                                        <p:cTn id="87" dur="2000" fill="hold"/>
                                        <p:tgtEl>
                                          <p:spTgt spid="3090"/>
                                        </p:tgtEl>
                                        <p:attrNameLst>
                                          <p:attrName>ppt_x</p:attrName>
                                          <p:attrName>ppt_y</p:attrName>
                                        </p:attrNameLst>
                                      </p:cBhvr>
                                    </p:animMotion>
                                  </p:childTnLst>
                                </p:cTn>
                              </p:par>
                            </p:childTnLst>
                          </p:cTn>
                        </p:par>
                        <p:par>
                          <p:cTn id="88" fill="hold" nodeType="afterGroup">
                            <p:stCondLst>
                              <p:cond delay="2500"/>
                            </p:stCondLst>
                            <p:childTnLst>
                              <p:par>
                                <p:cTn id="89" presetID="9" presetClass="exit" presetSubtype="0" fill="hold" grpId="1" nodeType="afterEffect">
                                  <p:stCondLst>
                                    <p:cond delay="0"/>
                                  </p:stCondLst>
                                  <p:childTnLst>
                                    <p:animEffect transition="out" filter="dissolve">
                                      <p:cBhvr>
                                        <p:cTn id="90" dur="500"/>
                                        <p:tgtEl>
                                          <p:spTgt spid="3100"/>
                                        </p:tgtEl>
                                      </p:cBhvr>
                                    </p:animEffect>
                                    <p:set>
                                      <p:cBhvr>
                                        <p:cTn id="91" dur="1" fill="hold">
                                          <p:stCondLst>
                                            <p:cond delay="499"/>
                                          </p:stCondLst>
                                        </p:cTn>
                                        <p:tgtEl>
                                          <p:spTgt spid="3100"/>
                                        </p:tgtEl>
                                        <p:attrNameLst>
                                          <p:attrName>style.visibility</p:attrName>
                                        </p:attrNameLst>
                                      </p:cBhvr>
                                      <p:to>
                                        <p:strVal val="hidden"/>
                                      </p:to>
                                    </p:set>
                                  </p:childTnLst>
                                </p:cTn>
                              </p:par>
                            </p:childTnLst>
                          </p:cTn>
                        </p:par>
                        <p:par>
                          <p:cTn id="92" fill="hold" nodeType="afterGroup">
                            <p:stCondLst>
                              <p:cond delay="3000"/>
                            </p:stCondLst>
                            <p:childTnLst>
                              <p:par>
                                <p:cTn id="93" presetID="9" presetClass="exit" presetSubtype="0" fill="hold" grpId="1" nodeType="afterEffect">
                                  <p:stCondLst>
                                    <p:cond delay="0"/>
                                  </p:stCondLst>
                                  <p:childTnLst>
                                    <p:animEffect transition="out" filter="dissolve">
                                      <p:cBhvr>
                                        <p:cTn id="94" dur="500"/>
                                        <p:tgtEl>
                                          <p:spTgt spid="3137"/>
                                        </p:tgtEl>
                                      </p:cBhvr>
                                    </p:animEffect>
                                    <p:set>
                                      <p:cBhvr>
                                        <p:cTn id="95" dur="1" fill="hold">
                                          <p:stCondLst>
                                            <p:cond delay="499"/>
                                          </p:stCondLst>
                                        </p:cTn>
                                        <p:tgtEl>
                                          <p:spTgt spid="3137"/>
                                        </p:tgtEl>
                                        <p:attrNameLst>
                                          <p:attrName>style.visibility</p:attrName>
                                        </p:attrNameLst>
                                      </p:cBhvr>
                                      <p:to>
                                        <p:strVal val="hidden"/>
                                      </p:to>
                                    </p:set>
                                  </p:childTnLst>
                                </p:cTn>
                              </p:par>
                              <p:par>
                                <p:cTn id="96" presetID="9" presetClass="exit" presetSubtype="0" fill="hold" grpId="1" nodeType="withEffect">
                                  <p:stCondLst>
                                    <p:cond delay="0"/>
                                  </p:stCondLst>
                                  <p:childTnLst>
                                    <p:animEffect transition="out" filter="dissolve">
                                      <p:cBhvr>
                                        <p:cTn id="97" dur="500"/>
                                        <p:tgtEl>
                                          <p:spTgt spid="3205"/>
                                        </p:tgtEl>
                                      </p:cBhvr>
                                    </p:animEffect>
                                    <p:set>
                                      <p:cBhvr>
                                        <p:cTn id="98" dur="1" fill="hold">
                                          <p:stCondLst>
                                            <p:cond delay="499"/>
                                          </p:stCondLst>
                                        </p:cTn>
                                        <p:tgtEl>
                                          <p:spTgt spid="3205"/>
                                        </p:tgtEl>
                                        <p:attrNameLst>
                                          <p:attrName>style.visibility</p:attrName>
                                        </p:attrNameLst>
                                      </p:cBhvr>
                                      <p:to>
                                        <p:strVal val="hidden"/>
                                      </p:to>
                                    </p:set>
                                  </p:childTnLst>
                                </p:cTn>
                              </p:par>
                              <p:par>
                                <p:cTn id="99" presetID="9" presetClass="exit" presetSubtype="0" fill="hold" grpId="1" nodeType="withEffect">
                                  <p:stCondLst>
                                    <p:cond delay="0"/>
                                  </p:stCondLst>
                                  <p:childTnLst>
                                    <p:animEffect transition="out" filter="dissolve">
                                      <p:cBhvr>
                                        <p:cTn id="100" dur="500"/>
                                        <p:tgtEl>
                                          <p:spTgt spid="3145"/>
                                        </p:tgtEl>
                                      </p:cBhvr>
                                    </p:animEffect>
                                    <p:set>
                                      <p:cBhvr>
                                        <p:cTn id="101" dur="1" fill="hold">
                                          <p:stCondLst>
                                            <p:cond delay="499"/>
                                          </p:stCondLst>
                                        </p:cTn>
                                        <p:tgtEl>
                                          <p:spTgt spid="3145"/>
                                        </p:tgtEl>
                                        <p:attrNameLst>
                                          <p:attrName>style.visibility</p:attrName>
                                        </p:attrNameLst>
                                      </p:cBhvr>
                                      <p:to>
                                        <p:strVal val="hidden"/>
                                      </p:to>
                                    </p:set>
                                  </p:childTnLst>
                                </p:cTn>
                              </p:par>
                              <p:par>
                                <p:cTn id="102" presetID="9" presetClass="exit" presetSubtype="0" fill="hold" grpId="1" nodeType="withEffect">
                                  <p:stCondLst>
                                    <p:cond delay="0"/>
                                  </p:stCondLst>
                                  <p:childTnLst>
                                    <p:animEffect transition="out" filter="dissolve">
                                      <p:cBhvr>
                                        <p:cTn id="103" dur="500"/>
                                        <p:tgtEl>
                                          <p:spTgt spid="3131"/>
                                        </p:tgtEl>
                                      </p:cBhvr>
                                    </p:animEffect>
                                    <p:set>
                                      <p:cBhvr>
                                        <p:cTn id="104" dur="1" fill="hold">
                                          <p:stCondLst>
                                            <p:cond delay="499"/>
                                          </p:stCondLst>
                                        </p:cTn>
                                        <p:tgtEl>
                                          <p:spTgt spid="3131"/>
                                        </p:tgtEl>
                                        <p:attrNameLst>
                                          <p:attrName>style.visibility</p:attrName>
                                        </p:attrNameLst>
                                      </p:cBhvr>
                                      <p:to>
                                        <p:strVal val="hidden"/>
                                      </p:to>
                                    </p:set>
                                  </p:childTnLst>
                                </p:cTn>
                              </p:par>
                              <p:par>
                                <p:cTn id="105" presetID="9" presetClass="exit" presetSubtype="0" fill="hold" grpId="1" nodeType="withEffect">
                                  <p:stCondLst>
                                    <p:cond delay="0"/>
                                  </p:stCondLst>
                                  <p:childTnLst>
                                    <p:animEffect transition="out" filter="dissolve">
                                      <p:cBhvr>
                                        <p:cTn id="106" dur="500"/>
                                        <p:tgtEl>
                                          <p:spTgt spid="3127"/>
                                        </p:tgtEl>
                                      </p:cBhvr>
                                    </p:animEffect>
                                    <p:set>
                                      <p:cBhvr>
                                        <p:cTn id="107" dur="1" fill="hold">
                                          <p:stCondLst>
                                            <p:cond delay="499"/>
                                          </p:stCondLst>
                                        </p:cTn>
                                        <p:tgtEl>
                                          <p:spTgt spid="3127"/>
                                        </p:tgtEl>
                                        <p:attrNameLst>
                                          <p:attrName>style.visibility</p:attrName>
                                        </p:attrNameLst>
                                      </p:cBhvr>
                                      <p:to>
                                        <p:strVal val="hidden"/>
                                      </p:to>
                                    </p:set>
                                  </p:childTnLst>
                                </p:cTn>
                              </p:par>
                              <p:par>
                                <p:cTn id="108" presetID="9" presetClass="exit" presetSubtype="0" fill="hold" grpId="1" nodeType="withEffect">
                                  <p:stCondLst>
                                    <p:cond delay="0"/>
                                  </p:stCondLst>
                                  <p:childTnLst>
                                    <p:animEffect transition="out" filter="dissolve">
                                      <p:cBhvr>
                                        <p:cTn id="109" dur="500"/>
                                        <p:tgtEl>
                                          <p:spTgt spid="3128"/>
                                        </p:tgtEl>
                                      </p:cBhvr>
                                    </p:animEffect>
                                    <p:set>
                                      <p:cBhvr>
                                        <p:cTn id="110" dur="1" fill="hold">
                                          <p:stCondLst>
                                            <p:cond delay="499"/>
                                          </p:stCondLst>
                                        </p:cTn>
                                        <p:tgtEl>
                                          <p:spTgt spid="3128"/>
                                        </p:tgtEl>
                                        <p:attrNameLst>
                                          <p:attrName>style.visibility</p:attrName>
                                        </p:attrNameLst>
                                      </p:cBhvr>
                                      <p:to>
                                        <p:strVal val="hidden"/>
                                      </p:to>
                                    </p:set>
                                  </p:childTnLst>
                                </p:cTn>
                              </p:par>
                            </p:childTnLst>
                          </p:cTn>
                        </p:par>
                        <p:par>
                          <p:cTn id="111" fill="hold" nodeType="afterGroup">
                            <p:stCondLst>
                              <p:cond delay="3500"/>
                            </p:stCondLst>
                            <p:childTnLst>
                              <p:par>
                                <p:cTn id="112" presetID="0" presetClass="path" presetSubtype="0" accel="50000" decel="50000" fill="hold" grpId="1" nodeType="afterEffect">
                                  <p:stCondLst>
                                    <p:cond delay="0"/>
                                  </p:stCondLst>
                                  <p:childTnLst>
                                    <p:animMotion origin="layout" path="M 0 0 L 0.09739 -0.04444 L 0.18125 -0.03958 L 0.25521 -0.04514 " pathEditMode="relative" ptsTypes="AAAA">
                                      <p:cBhvr>
                                        <p:cTn id="113" dur="2000" fill="hold"/>
                                        <p:tgtEl>
                                          <p:spTgt spid="3129"/>
                                        </p:tgtEl>
                                        <p:attrNameLst>
                                          <p:attrName>ppt_x</p:attrName>
                                          <p:attrName>ppt_y</p:attrName>
                                        </p:attrNameLst>
                                      </p:cBhvr>
                                    </p:animMotion>
                                  </p:childTnLst>
                                </p:cTn>
                              </p:par>
                            </p:childTnLst>
                          </p:cTn>
                        </p:par>
                        <p:par>
                          <p:cTn id="114" fill="hold" nodeType="afterGroup">
                            <p:stCondLst>
                              <p:cond delay="5500"/>
                            </p:stCondLst>
                            <p:childTnLst>
                              <p:par>
                                <p:cTn id="115" presetID="12" presetClass="exit" presetSubtype="4" fill="hold" grpId="1" nodeType="afterEffect">
                                  <p:stCondLst>
                                    <p:cond delay="0"/>
                                  </p:stCondLst>
                                  <p:childTnLst>
                                    <p:animEffect transition="out" filter="slide(fromBottom)">
                                      <p:cBhvr>
                                        <p:cTn id="116" dur="500"/>
                                        <p:tgtEl>
                                          <p:spTgt spid="3410"/>
                                        </p:tgtEl>
                                      </p:cBhvr>
                                    </p:animEffect>
                                    <p:set>
                                      <p:cBhvr>
                                        <p:cTn id="117" dur="1" fill="hold">
                                          <p:stCondLst>
                                            <p:cond delay="499"/>
                                          </p:stCondLst>
                                        </p:cTn>
                                        <p:tgtEl>
                                          <p:spTgt spid="3410"/>
                                        </p:tgtEl>
                                        <p:attrNameLst>
                                          <p:attrName>style.visibility</p:attrName>
                                        </p:attrNameLst>
                                      </p:cBhvr>
                                      <p:to>
                                        <p:strVal val="hidden"/>
                                      </p:to>
                                    </p:set>
                                  </p:childTnLst>
                                </p:cTn>
                              </p:par>
                              <p:par>
                                <p:cTn id="118" presetID="12" presetClass="entr" presetSubtype="8" fill="hold" grpId="0" nodeType="withEffect">
                                  <p:stCondLst>
                                    <p:cond delay="0"/>
                                  </p:stCondLst>
                                  <p:childTnLst>
                                    <p:set>
                                      <p:cBhvr>
                                        <p:cTn id="119" dur="1" fill="hold">
                                          <p:stCondLst>
                                            <p:cond delay="0"/>
                                          </p:stCondLst>
                                        </p:cTn>
                                        <p:tgtEl>
                                          <p:spTgt spid="3411"/>
                                        </p:tgtEl>
                                        <p:attrNameLst>
                                          <p:attrName>style.visibility</p:attrName>
                                        </p:attrNameLst>
                                      </p:cBhvr>
                                      <p:to>
                                        <p:strVal val="visible"/>
                                      </p:to>
                                    </p:set>
                                    <p:animEffect transition="in" filter="slide(fromLeft)">
                                      <p:cBhvr>
                                        <p:cTn id="120" dur="1000"/>
                                        <p:tgtEl>
                                          <p:spTgt spid="3411"/>
                                        </p:tgtEl>
                                      </p:cBhvr>
                                    </p:animEffec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2" presetClass="exit" presetSubtype="4" fill="hold" grpId="0" nodeType="clickEffect">
                                  <p:stCondLst>
                                    <p:cond delay="0"/>
                                  </p:stCondLst>
                                  <p:childTnLst>
                                    <p:animEffect transition="out" filter="slide(fromBottom)">
                                      <p:cBhvr>
                                        <p:cTn id="124" dur="500"/>
                                        <p:tgtEl>
                                          <p:spTgt spid="3207"/>
                                        </p:tgtEl>
                                      </p:cBhvr>
                                    </p:animEffect>
                                    <p:set>
                                      <p:cBhvr>
                                        <p:cTn id="125" dur="1" fill="hold">
                                          <p:stCondLst>
                                            <p:cond delay="499"/>
                                          </p:stCondLst>
                                        </p:cTn>
                                        <p:tgtEl>
                                          <p:spTgt spid="3207"/>
                                        </p:tgtEl>
                                        <p:attrNameLst>
                                          <p:attrName>style.visibility</p:attrName>
                                        </p:attrNameLst>
                                      </p:cBhvr>
                                      <p:to>
                                        <p:strVal val="hidden"/>
                                      </p:to>
                                    </p:set>
                                  </p:childTnLst>
                                </p:cTn>
                              </p:par>
                            </p:childTnLst>
                          </p:cTn>
                        </p:par>
                        <p:par>
                          <p:cTn id="126" fill="hold" nodeType="afterGroup">
                            <p:stCondLst>
                              <p:cond delay="500"/>
                            </p:stCondLst>
                            <p:childTnLst>
                              <p:par>
                                <p:cTn id="127" presetID="12" presetClass="entr" presetSubtype="8" fill="hold" grpId="0" nodeType="afterEffect">
                                  <p:stCondLst>
                                    <p:cond delay="0"/>
                                  </p:stCondLst>
                                  <p:childTnLst>
                                    <p:set>
                                      <p:cBhvr>
                                        <p:cTn id="128" dur="1" fill="hold">
                                          <p:stCondLst>
                                            <p:cond delay="0"/>
                                          </p:stCondLst>
                                        </p:cTn>
                                        <p:tgtEl>
                                          <p:spTgt spid="3212"/>
                                        </p:tgtEl>
                                        <p:attrNameLst>
                                          <p:attrName>style.visibility</p:attrName>
                                        </p:attrNameLst>
                                      </p:cBhvr>
                                      <p:to>
                                        <p:strVal val="visible"/>
                                      </p:to>
                                    </p:set>
                                    <p:animEffect transition="in" filter="slide(fromLeft)">
                                      <p:cBhvr>
                                        <p:cTn id="129" dur="500"/>
                                        <p:tgtEl>
                                          <p:spTgt spid="3212"/>
                                        </p:tgtEl>
                                      </p:cBhvr>
                                    </p:animEffect>
                                  </p:childTnLst>
                                </p:cTn>
                              </p:par>
                            </p:childTnLst>
                          </p:cTn>
                        </p:par>
                        <p:par>
                          <p:cTn id="130" fill="hold" nodeType="afterGroup">
                            <p:stCondLst>
                              <p:cond delay="1000"/>
                            </p:stCondLst>
                            <p:childTnLst>
                              <p:par>
                                <p:cTn id="131" presetID="9" presetClass="entr" presetSubtype="0" fill="hold" nodeType="afterEffect">
                                  <p:stCondLst>
                                    <p:cond delay="0"/>
                                  </p:stCondLst>
                                  <p:childTnLst>
                                    <p:set>
                                      <p:cBhvr>
                                        <p:cTn id="132" dur="1" fill="hold">
                                          <p:stCondLst>
                                            <p:cond delay="0"/>
                                          </p:stCondLst>
                                        </p:cTn>
                                        <p:tgtEl>
                                          <p:spTgt spid="3270"/>
                                        </p:tgtEl>
                                        <p:attrNameLst>
                                          <p:attrName>style.visibility</p:attrName>
                                        </p:attrNameLst>
                                      </p:cBhvr>
                                      <p:to>
                                        <p:strVal val="visible"/>
                                      </p:to>
                                    </p:set>
                                    <p:animEffect transition="in" filter="dissolve">
                                      <p:cBhvr>
                                        <p:cTn id="133" dur="500"/>
                                        <p:tgtEl>
                                          <p:spTgt spid="3270"/>
                                        </p:tgtEl>
                                      </p:cBhvr>
                                    </p:animEffect>
                                  </p:childTnLst>
                                </p:cTn>
                              </p:par>
                            </p:childTnLst>
                          </p:cTn>
                        </p:par>
                        <p:par>
                          <p:cTn id="134" fill="hold" nodeType="afterGroup">
                            <p:stCondLst>
                              <p:cond delay="1500"/>
                            </p:stCondLst>
                            <p:childTnLst>
                              <p:par>
                                <p:cTn id="135" presetID="9" presetClass="entr" presetSubtype="0" fill="hold" nodeType="afterEffect">
                                  <p:stCondLst>
                                    <p:cond delay="0"/>
                                  </p:stCondLst>
                                  <p:childTnLst>
                                    <p:set>
                                      <p:cBhvr>
                                        <p:cTn id="136" dur="1" fill="hold">
                                          <p:stCondLst>
                                            <p:cond delay="0"/>
                                          </p:stCondLst>
                                        </p:cTn>
                                        <p:tgtEl>
                                          <p:spTgt spid="3279"/>
                                        </p:tgtEl>
                                        <p:attrNameLst>
                                          <p:attrName>style.visibility</p:attrName>
                                        </p:attrNameLst>
                                      </p:cBhvr>
                                      <p:to>
                                        <p:strVal val="visible"/>
                                      </p:to>
                                    </p:set>
                                    <p:animEffect transition="in" filter="dissolve">
                                      <p:cBhvr>
                                        <p:cTn id="137" dur="500"/>
                                        <p:tgtEl>
                                          <p:spTgt spid="3279"/>
                                        </p:tgtEl>
                                      </p:cBhvr>
                                    </p:animEffect>
                                  </p:childTnLst>
                                </p:cTn>
                              </p:par>
                            </p:childTnLst>
                          </p:cTn>
                        </p:par>
                        <p:par>
                          <p:cTn id="138" fill="hold" nodeType="afterGroup">
                            <p:stCondLst>
                              <p:cond delay="2000"/>
                            </p:stCondLst>
                            <p:childTnLst>
                              <p:par>
                                <p:cTn id="139" presetID="9" presetClass="entr" presetSubtype="0" fill="hold" nodeType="afterEffect">
                                  <p:stCondLst>
                                    <p:cond delay="0"/>
                                  </p:stCondLst>
                                  <p:childTnLst>
                                    <p:set>
                                      <p:cBhvr>
                                        <p:cTn id="140" dur="1" fill="hold">
                                          <p:stCondLst>
                                            <p:cond delay="0"/>
                                          </p:stCondLst>
                                        </p:cTn>
                                        <p:tgtEl>
                                          <p:spTgt spid="3288"/>
                                        </p:tgtEl>
                                        <p:attrNameLst>
                                          <p:attrName>style.visibility</p:attrName>
                                        </p:attrNameLst>
                                      </p:cBhvr>
                                      <p:to>
                                        <p:strVal val="visible"/>
                                      </p:to>
                                    </p:set>
                                    <p:animEffect transition="in" filter="dissolve">
                                      <p:cBhvr>
                                        <p:cTn id="141" dur="500"/>
                                        <p:tgtEl>
                                          <p:spTgt spid="3288"/>
                                        </p:tgtEl>
                                      </p:cBhvr>
                                    </p:animEffect>
                                  </p:childTnLst>
                                </p:cTn>
                              </p:par>
                            </p:childTnLst>
                          </p:cTn>
                        </p:par>
                        <p:par>
                          <p:cTn id="142" fill="hold" nodeType="afterGroup">
                            <p:stCondLst>
                              <p:cond delay="2500"/>
                            </p:stCondLst>
                            <p:childTnLst>
                              <p:par>
                                <p:cTn id="143" presetID="9" presetClass="entr" presetSubtype="0" fill="hold" nodeType="afterEffect">
                                  <p:stCondLst>
                                    <p:cond delay="0"/>
                                  </p:stCondLst>
                                  <p:childTnLst>
                                    <p:set>
                                      <p:cBhvr>
                                        <p:cTn id="144" dur="1" fill="hold">
                                          <p:stCondLst>
                                            <p:cond delay="0"/>
                                          </p:stCondLst>
                                        </p:cTn>
                                        <p:tgtEl>
                                          <p:spTgt spid="3297"/>
                                        </p:tgtEl>
                                        <p:attrNameLst>
                                          <p:attrName>style.visibility</p:attrName>
                                        </p:attrNameLst>
                                      </p:cBhvr>
                                      <p:to>
                                        <p:strVal val="visible"/>
                                      </p:to>
                                    </p:set>
                                    <p:animEffect transition="in" filter="dissolve">
                                      <p:cBhvr>
                                        <p:cTn id="145" dur="500"/>
                                        <p:tgtEl>
                                          <p:spTgt spid="3297"/>
                                        </p:tgtEl>
                                      </p:cBhvr>
                                    </p:animEffect>
                                  </p:childTnLst>
                                </p:cTn>
                              </p:par>
                            </p:childTnLst>
                          </p:cTn>
                        </p:par>
                        <p:par>
                          <p:cTn id="146" fill="hold" nodeType="afterGroup">
                            <p:stCondLst>
                              <p:cond delay="3000"/>
                            </p:stCondLst>
                            <p:childTnLst>
                              <p:par>
                                <p:cTn id="147" presetID="9" presetClass="entr" presetSubtype="0" fill="hold" nodeType="afterEffect">
                                  <p:stCondLst>
                                    <p:cond delay="0"/>
                                  </p:stCondLst>
                                  <p:childTnLst>
                                    <p:set>
                                      <p:cBhvr>
                                        <p:cTn id="148" dur="1" fill="hold">
                                          <p:stCondLst>
                                            <p:cond delay="0"/>
                                          </p:stCondLst>
                                        </p:cTn>
                                        <p:tgtEl>
                                          <p:spTgt spid="3422"/>
                                        </p:tgtEl>
                                        <p:attrNameLst>
                                          <p:attrName>style.visibility</p:attrName>
                                        </p:attrNameLst>
                                      </p:cBhvr>
                                      <p:to>
                                        <p:strVal val="visible"/>
                                      </p:to>
                                    </p:set>
                                    <p:animEffect transition="in" filter="dissolve">
                                      <p:cBhvr>
                                        <p:cTn id="149" dur="500"/>
                                        <p:tgtEl>
                                          <p:spTgt spid="3422"/>
                                        </p:tgtEl>
                                      </p:cBhvr>
                                    </p:animEffect>
                                  </p:childTnLst>
                                </p:cTn>
                              </p:par>
                            </p:childTnLst>
                          </p:cTn>
                        </p:par>
                        <p:par>
                          <p:cTn id="150" fill="hold" nodeType="afterGroup">
                            <p:stCondLst>
                              <p:cond delay="3500"/>
                            </p:stCondLst>
                            <p:childTnLst>
                              <p:par>
                                <p:cTn id="151" presetID="9" presetClass="entr" presetSubtype="0" fill="hold" nodeType="afterEffect">
                                  <p:stCondLst>
                                    <p:cond delay="0"/>
                                  </p:stCondLst>
                                  <p:childTnLst>
                                    <p:set>
                                      <p:cBhvr>
                                        <p:cTn id="152" dur="1" fill="hold">
                                          <p:stCondLst>
                                            <p:cond delay="0"/>
                                          </p:stCondLst>
                                        </p:cTn>
                                        <p:tgtEl>
                                          <p:spTgt spid="3306"/>
                                        </p:tgtEl>
                                        <p:attrNameLst>
                                          <p:attrName>style.visibility</p:attrName>
                                        </p:attrNameLst>
                                      </p:cBhvr>
                                      <p:to>
                                        <p:strVal val="visible"/>
                                      </p:to>
                                    </p:set>
                                    <p:animEffect transition="in" filter="dissolve">
                                      <p:cBhvr>
                                        <p:cTn id="153" dur="500"/>
                                        <p:tgtEl>
                                          <p:spTgt spid="3306"/>
                                        </p:tgtEl>
                                      </p:cBhvr>
                                    </p:animEffect>
                                  </p:childTnLst>
                                </p:cTn>
                              </p:par>
                            </p:childTnLst>
                          </p:cTn>
                        </p:par>
                        <p:par>
                          <p:cTn id="154" fill="hold" nodeType="afterGroup">
                            <p:stCondLst>
                              <p:cond delay="4000"/>
                            </p:stCondLst>
                            <p:childTnLst>
                              <p:par>
                                <p:cTn id="155" presetID="9" presetClass="entr" presetSubtype="0" fill="hold" nodeType="afterEffect">
                                  <p:stCondLst>
                                    <p:cond delay="0"/>
                                  </p:stCondLst>
                                  <p:childTnLst>
                                    <p:set>
                                      <p:cBhvr>
                                        <p:cTn id="156" dur="1" fill="hold">
                                          <p:stCondLst>
                                            <p:cond delay="0"/>
                                          </p:stCondLst>
                                        </p:cTn>
                                        <p:tgtEl>
                                          <p:spTgt spid="3315"/>
                                        </p:tgtEl>
                                        <p:attrNameLst>
                                          <p:attrName>style.visibility</p:attrName>
                                        </p:attrNameLst>
                                      </p:cBhvr>
                                      <p:to>
                                        <p:strVal val="visible"/>
                                      </p:to>
                                    </p:set>
                                    <p:animEffect transition="in" filter="dissolve">
                                      <p:cBhvr>
                                        <p:cTn id="157" dur="500"/>
                                        <p:tgtEl>
                                          <p:spTgt spid="3315"/>
                                        </p:tgtEl>
                                      </p:cBhvr>
                                    </p:animEffect>
                                  </p:childTnLst>
                                </p:cTn>
                              </p:par>
                            </p:childTnLst>
                          </p:cTn>
                        </p:par>
                        <p:par>
                          <p:cTn id="158" fill="hold" nodeType="afterGroup">
                            <p:stCondLst>
                              <p:cond delay="4500"/>
                            </p:stCondLst>
                            <p:childTnLst>
                              <p:par>
                                <p:cTn id="159" presetID="9" presetClass="entr" presetSubtype="0" fill="hold" nodeType="afterEffect">
                                  <p:stCondLst>
                                    <p:cond delay="0"/>
                                  </p:stCondLst>
                                  <p:childTnLst>
                                    <p:set>
                                      <p:cBhvr>
                                        <p:cTn id="160" dur="1" fill="hold">
                                          <p:stCondLst>
                                            <p:cond delay="0"/>
                                          </p:stCondLst>
                                        </p:cTn>
                                        <p:tgtEl>
                                          <p:spTgt spid="3324"/>
                                        </p:tgtEl>
                                        <p:attrNameLst>
                                          <p:attrName>style.visibility</p:attrName>
                                        </p:attrNameLst>
                                      </p:cBhvr>
                                      <p:to>
                                        <p:strVal val="visible"/>
                                      </p:to>
                                    </p:set>
                                    <p:animEffect transition="in" filter="dissolve">
                                      <p:cBhvr>
                                        <p:cTn id="161" dur="500"/>
                                        <p:tgtEl>
                                          <p:spTgt spid="3324"/>
                                        </p:tgtEl>
                                      </p:cBhvr>
                                    </p:animEffect>
                                  </p:childTnLst>
                                </p:cTn>
                              </p:par>
                            </p:childTnLst>
                          </p:cTn>
                        </p:par>
                        <p:par>
                          <p:cTn id="162" fill="hold" nodeType="afterGroup">
                            <p:stCondLst>
                              <p:cond delay="5000"/>
                            </p:stCondLst>
                            <p:childTnLst>
                              <p:par>
                                <p:cTn id="163" presetID="9" presetClass="entr" presetSubtype="0" fill="hold" nodeType="afterEffect">
                                  <p:stCondLst>
                                    <p:cond delay="0"/>
                                  </p:stCondLst>
                                  <p:childTnLst>
                                    <p:set>
                                      <p:cBhvr>
                                        <p:cTn id="164" dur="1" fill="hold">
                                          <p:stCondLst>
                                            <p:cond delay="0"/>
                                          </p:stCondLst>
                                        </p:cTn>
                                        <p:tgtEl>
                                          <p:spTgt spid="3387"/>
                                        </p:tgtEl>
                                        <p:attrNameLst>
                                          <p:attrName>style.visibility</p:attrName>
                                        </p:attrNameLst>
                                      </p:cBhvr>
                                      <p:to>
                                        <p:strVal val="visible"/>
                                      </p:to>
                                    </p:set>
                                    <p:animEffect transition="in" filter="dissolve">
                                      <p:cBhvr>
                                        <p:cTn id="165" dur="500"/>
                                        <p:tgtEl>
                                          <p:spTgt spid="3387"/>
                                        </p:tgtEl>
                                      </p:cBhvr>
                                    </p:animEffect>
                                  </p:childTnLst>
                                </p:cTn>
                              </p:par>
                            </p:childTnLst>
                          </p:cTn>
                        </p:par>
                        <p:par>
                          <p:cTn id="166" fill="hold" nodeType="afterGroup">
                            <p:stCondLst>
                              <p:cond delay="5500"/>
                            </p:stCondLst>
                            <p:childTnLst>
                              <p:par>
                                <p:cTn id="167" presetID="9" presetClass="entr" presetSubtype="0" fill="hold" nodeType="afterEffect">
                                  <p:stCondLst>
                                    <p:cond delay="0"/>
                                  </p:stCondLst>
                                  <p:childTnLst>
                                    <p:set>
                                      <p:cBhvr>
                                        <p:cTn id="168" dur="1" fill="hold">
                                          <p:stCondLst>
                                            <p:cond delay="0"/>
                                          </p:stCondLst>
                                        </p:cTn>
                                        <p:tgtEl>
                                          <p:spTgt spid="3333"/>
                                        </p:tgtEl>
                                        <p:attrNameLst>
                                          <p:attrName>style.visibility</p:attrName>
                                        </p:attrNameLst>
                                      </p:cBhvr>
                                      <p:to>
                                        <p:strVal val="visible"/>
                                      </p:to>
                                    </p:set>
                                    <p:animEffect transition="in" filter="dissolve">
                                      <p:cBhvr>
                                        <p:cTn id="169" dur="500"/>
                                        <p:tgtEl>
                                          <p:spTgt spid="3333"/>
                                        </p:tgtEl>
                                      </p:cBhvr>
                                    </p:animEffect>
                                  </p:childTnLst>
                                </p:cTn>
                              </p:par>
                            </p:childTnLst>
                          </p:cTn>
                        </p:par>
                        <p:par>
                          <p:cTn id="170" fill="hold" nodeType="afterGroup">
                            <p:stCondLst>
                              <p:cond delay="6000"/>
                            </p:stCondLst>
                            <p:childTnLst>
                              <p:par>
                                <p:cTn id="171" presetID="9" presetClass="entr" presetSubtype="0" fill="hold" nodeType="afterEffect">
                                  <p:stCondLst>
                                    <p:cond delay="0"/>
                                  </p:stCondLst>
                                  <p:childTnLst>
                                    <p:set>
                                      <p:cBhvr>
                                        <p:cTn id="172" dur="1" fill="hold">
                                          <p:stCondLst>
                                            <p:cond delay="0"/>
                                          </p:stCondLst>
                                        </p:cTn>
                                        <p:tgtEl>
                                          <p:spTgt spid="3342"/>
                                        </p:tgtEl>
                                        <p:attrNameLst>
                                          <p:attrName>style.visibility</p:attrName>
                                        </p:attrNameLst>
                                      </p:cBhvr>
                                      <p:to>
                                        <p:strVal val="visible"/>
                                      </p:to>
                                    </p:set>
                                    <p:animEffect transition="in" filter="dissolve">
                                      <p:cBhvr>
                                        <p:cTn id="173" dur="500"/>
                                        <p:tgtEl>
                                          <p:spTgt spid="3342"/>
                                        </p:tgtEl>
                                      </p:cBhvr>
                                    </p:animEffect>
                                  </p:childTnLst>
                                </p:cTn>
                              </p:par>
                            </p:childTnLst>
                          </p:cTn>
                        </p:par>
                        <p:par>
                          <p:cTn id="174" fill="hold" nodeType="afterGroup">
                            <p:stCondLst>
                              <p:cond delay="6500"/>
                            </p:stCondLst>
                            <p:childTnLst>
                              <p:par>
                                <p:cTn id="175" presetID="9" presetClass="entr" presetSubtype="0" fill="hold" nodeType="afterEffect">
                                  <p:stCondLst>
                                    <p:cond delay="0"/>
                                  </p:stCondLst>
                                  <p:childTnLst>
                                    <p:set>
                                      <p:cBhvr>
                                        <p:cTn id="176" dur="1" fill="hold">
                                          <p:stCondLst>
                                            <p:cond delay="0"/>
                                          </p:stCondLst>
                                        </p:cTn>
                                        <p:tgtEl>
                                          <p:spTgt spid="3351"/>
                                        </p:tgtEl>
                                        <p:attrNameLst>
                                          <p:attrName>style.visibility</p:attrName>
                                        </p:attrNameLst>
                                      </p:cBhvr>
                                      <p:to>
                                        <p:strVal val="visible"/>
                                      </p:to>
                                    </p:set>
                                    <p:animEffect transition="in" filter="dissolve">
                                      <p:cBhvr>
                                        <p:cTn id="177" dur="500"/>
                                        <p:tgtEl>
                                          <p:spTgt spid="3351"/>
                                        </p:tgtEl>
                                      </p:cBhvr>
                                    </p:animEffect>
                                  </p:childTnLst>
                                </p:cTn>
                              </p:par>
                            </p:childTnLst>
                          </p:cTn>
                        </p:par>
                        <p:par>
                          <p:cTn id="178" fill="hold" nodeType="afterGroup">
                            <p:stCondLst>
                              <p:cond delay="7000"/>
                            </p:stCondLst>
                            <p:childTnLst>
                              <p:par>
                                <p:cTn id="179" presetID="9" presetClass="entr" presetSubtype="0" fill="hold" nodeType="afterEffect">
                                  <p:stCondLst>
                                    <p:cond delay="0"/>
                                  </p:stCondLst>
                                  <p:childTnLst>
                                    <p:set>
                                      <p:cBhvr>
                                        <p:cTn id="180" dur="1" fill="hold">
                                          <p:stCondLst>
                                            <p:cond delay="0"/>
                                          </p:stCondLst>
                                        </p:cTn>
                                        <p:tgtEl>
                                          <p:spTgt spid="3369"/>
                                        </p:tgtEl>
                                        <p:attrNameLst>
                                          <p:attrName>style.visibility</p:attrName>
                                        </p:attrNameLst>
                                      </p:cBhvr>
                                      <p:to>
                                        <p:strVal val="visible"/>
                                      </p:to>
                                    </p:set>
                                    <p:animEffect transition="in" filter="dissolve">
                                      <p:cBhvr>
                                        <p:cTn id="181" dur="500"/>
                                        <p:tgtEl>
                                          <p:spTgt spid="3369"/>
                                        </p:tgtEl>
                                      </p:cBhvr>
                                    </p:animEffect>
                                  </p:childTnLst>
                                </p:cTn>
                              </p:par>
                            </p:childTnLst>
                          </p:cTn>
                        </p:par>
                        <p:par>
                          <p:cTn id="182" fill="hold" nodeType="afterGroup">
                            <p:stCondLst>
                              <p:cond delay="7500"/>
                            </p:stCondLst>
                            <p:childTnLst>
                              <p:par>
                                <p:cTn id="183" presetID="9" presetClass="entr" presetSubtype="0" fill="hold" nodeType="afterEffect">
                                  <p:stCondLst>
                                    <p:cond delay="0"/>
                                  </p:stCondLst>
                                  <p:childTnLst>
                                    <p:set>
                                      <p:cBhvr>
                                        <p:cTn id="184" dur="1" fill="hold">
                                          <p:stCondLst>
                                            <p:cond delay="0"/>
                                          </p:stCondLst>
                                        </p:cTn>
                                        <p:tgtEl>
                                          <p:spTgt spid="3360"/>
                                        </p:tgtEl>
                                        <p:attrNameLst>
                                          <p:attrName>style.visibility</p:attrName>
                                        </p:attrNameLst>
                                      </p:cBhvr>
                                      <p:to>
                                        <p:strVal val="visible"/>
                                      </p:to>
                                    </p:set>
                                    <p:animEffect transition="in" filter="dissolve">
                                      <p:cBhvr>
                                        <p:cTn id="185" dur="500"/>
                                        <p:tgtEl>
                                          <p:spTgt spid="3360"/>
                                        </p:tgtEl>
                                      </p:cBhvr>
                                    </p:animEffect>
                                  </p:childTnLst>
                                </p:cTn>
                              </p:par>
                            </p:childTnLst>
                          </p:cTn>
                        </p:par>
                      </p:childTnLst>
                    </p:cTn>
                  </p:par>
                  <p:par>
                    <p:cTn id="186" fill="hold" nodeType="clickPar">
                      <p:stCondLst>
                        <p:cond delay="indefinite"/>
                      </p:stCondLst>
                      <p:childTnLst>
                        <p:par>
                          <p:cTn id="187" fill="hold" nodeType="withGroup">
                            <p:stCondLst>
                              <p:cond delay="0"/>
                            </p:stCondLst>
                            <p:childTnLst>
                              <p:par>
                                <p:cTn id="188" presetID="1" presetClass="entr" presetSubtype="0" fill="hold" grpId="0" nodeType="clickEffect">
                                  <p:stCondLst>
                                    <p:cond delay="0"/>
                                  </p:stCondLst>
                                  <p:childTnLst>
                                    <p:set>
                                      <p:cBhvr>
                                        <p:cTn id="189" dur="1" fill="hold">
                                          <p:stCondLst>
                                            <p:cond delay="0"/>
                                          </p:stCondLst>
                                        </p:cTn>
                                        <p:tgtEl>
                                          <p:spTgt spid="3380"/>
                                        </p:tgtEl>
                                        <p:attrNameLst>
                                          <p:attrName>style.visibility</p:attrName>
                                        </p:attrNameLst>
                                      </p:cBhvr>
                                      <p:to>
                                        <p:strVal val="visible"/>
                                      </p:to>
                                    </p:set>
                                  </p:childTnLst>
                                  <p:subTnLst>
                                    <p:audio>
                                      <p:cMediaNode>
                                        <p:cTn display="0" masterRel="sameClick">
                                          <p:stCondLst>
                                            <p:cond evt="begin" delay="0">
                                              <p:tn val="188"/>
                                            </p:cond>
                                          </p:stCondLst>
                                          <p:endCondLst>
                                            <p:cond evt="onStopAudio" delay="0">
                                              <p:tgtEl>
                                                <p:sldTgt/>
                                              </p:tgtEl>
                                            </p:cond>
                                          </p:endCondLst>
                                        </p:cTn>
                                        <p:tgtEl>
                                          <p:sndTgt r:embed="rId4" name="explode.wav"/>
                                        </p:tgtEl>
                                      </p:cMediaNode>
                                    </p:audio>
                                  </p:subTnLst>
                                </p:cTn>
                              </p:par>
                              <p:par>
                                <p:cTn id="190" presetID="3" presetClass="exit" presetSubtype="10" fill="hold" grpId="1" nodeType="withEffect">
                                  <p:stCondLst>
                                    <p:cond delay="0"/>
                                  </p:stCondLst>
                                  <p:childTnLst>
                                    <p:animEffect transition="out" filter="blinds(horizontal)">
                                      <p:cBhvr>
                                        <p:cTn id="191" dur="500"/>
                                        <p:tgtEl>
                                          <p:spTgt spid="3380"/>
                                        </p:tgtEl>
                                      </p:cBhvr>
                                    </p:animEffect>
                                    <p:set>
                                      <p:cBhvr>
                                        <p:cTn id="192" dur="1" fill="hold">
                                          <p:stCondLst>
                                            <p:cond delay="499"/>
                                          </p:stCondLst>
                                        </p:cTn>
                                        <p:tgtEl>
                                          <p:spTgt spid="3380"/>
                                        </p:tgtEl>
                                        <p:attrNameLst>
                                          <p:attrName>style.visibility</p:attrName>
                                        </p:attrNameLst>
                                      </p:cBhvr>
                                      <p:to>
                                        <p:strVal val="hidden"/>
                                      </p:to>
                                    </p:set>
                                  </p:childTnLst>
                                </p:cTn>
                              </p:par>
                            </p:childTnLst>
                          </p:cTn>
                        </p:par>
                        <p:par>
                          <p:cTn id="193" fill="hold" nodeType="afterGroup">
                            <p:stCondLst>
                              <p:cond delay="500"/>
                            </p:stCondLst>
                            <p:childTnLst>
                              <p:par>
                                <p:cTn id="194" presetID="9" presetClass="exit" presetSubtype="0" fill="hold" nodeType="afterEffect">
                                  <p:stCondLst>
                                    <p:cond delay="0"/>
                                  </p:stCondLst>
                                  <p:childTnLst>
                                    <p:animEffect transition="out" filter="dissolve">
                                      <p:cBhvr>
                                        <p:cTn id="195" dur="1000"/>
                                        <p:tgtEl>
                                          <p:spTgt spid="3279"/>
                                        </p:tgtEl>
                                      </p:cBhvr>
                                    </p:animEffect>
                                    <p:set>
                                      <p:cBhvr>
                                        <p:cTn id="196" dur="1" fill="hold">
                                          <p:stCondLst>
                                            <p:cond delay="999"/>
                                          </p:stCondLst>
                                        </p:cTn>
                                        <p:tgtEl>
                                          <p:spTgt spid="3279"/>
                                        </p:tgtEl>
                                        <p:attrNameLst>
                                          <p:attrName>style.visibility</p:attrName>
                                        </p:attrNameLst>
                                      </p:cBhvr>
                                      <p:to>
                                        <p:strVal val="hidden"/>
                                      </p:to>
                                    </p:set>
                                  </p:childTnLst>
                                </p:cTn>
                              </p:par>
                              <p:par>
                                <p:cTn id="197" presetID="9" presetClass="entr" presetSubtype="0" fill="hold" grpId="0" nodeType="withEffect">
                                  <p:stCondLst>
                                    <p:cond delay="0"/>
                                  </p:stCondLst>
                                  <p:childTnLst>
                                    <p:set>
                                      <p:cBhvr>
                                        <p:cTn id="198" dur="1" fill="hold">
                                          <p:stCondLst>
                                            <p:cond delay="0"/>
                                          </p:stCondLst>
                                        </p:cTn>
                                        <p:tgtEl>
                                          <p:spTgt spid="3381"/>
                                        </p:tgtEl>
                                        <p:attrNameLst>
                                          <p:attrName>style.visibility</p:attrName>
                                        </p:attrNameLst>
                                      </p:cBhvr>
                                      <p:to>
                                        <p:strVal val="visible"/>
                                      </p:to>
                                    </p:set>
                                    <p:animEffect transition="in" filter="dissolve">
                                      <p:cBhvr>
                                        <p:cTn id="199" dur="1000"/>
                                        <p:tgtEl>
                                          <p:spTgt spid="3381"/>
                                        </p:tgtEl>
                                      </p:cBhvr>
                                    </p:animEffect>
                                  </p:childTnLst>
                                </p:cTn>
                              </p:par>
                            </p:childTnLst>
                          </p:cTn>
                        </p:par>
                        <p:par>
                          <p:cTn id="200" fill="hold" nodeType="afterGroup">
                            <p:stCondLst>
                              <p:cond delay="1500"/>
                            </p:stCondLst>
                            <p:childTnLst>
                              <p:par>
                                <p:cTn id="201" presetID="12" presetClass="entr" presetSubtype="2" fill="hold" grpId="0" nodeType="afterEffect">
                                  <p:stCondLst>
                                    <p:cond delay="0"/>
                                  </p:stCondLst>
                                  <p:childTnLst>
                                    <p:set>
                                      <p:cBhvr>
                                        <p:cTn id="202" dur="1" fill="hold">
                                          <p:stCondLst>
                                            <p:cond delay="0"/>
                                          </p:stCondLst>
                                        </p:cTn>
                                        <p:tgtEl>
                                          <p:spTgt spid="3382"/>
                                        </p:tgtEl>
                                        <p:attrNameLst>
                                          <p:attrName>style.visibility</p:attrName>
                                        </p:attrNameLst>
                                      </p:cBhvr>
                                      <p:to>
                                        <p:strVal val="visible"/>
                                      </p:to>
                                    </p:set>
                                    <p:animEffect transition="in" filter="slide(fromRight)">
                                      <p:cBhvr>
                                        <p:cTn id="203" dur="500"/>
                                        <p:tgtEl>
                                          <p:spTgt spid="3382"/>
                                        </p:tgtEl>
                                      </p:cBhvr>
                                    </p:animEffect>
                                  </p:childTnLst>
                                </p:cTn>
                              </p:par>
                            </p:childTnLst>
                          </p:cTn>
                        </p:par>
                      </p:childTnLst>
                    </p:cTn>
                  </p:par>
                  <p:par>
                    <p:cTn id="204" fill="hold" nodeType="clickPar">
                      <p:stCondLst>
                        <p:cond delay="indefinite"/>
                      </p:stCondLst>
                      <p:childTnLst>
                        <p:par>
                          <p:cTn id="205" fill="hold" nodeType="withGroup">
                            <p:stCondLst>
                              <p:cond delay="0"/>
                            </p:stCondLst>
                            <p:childTnLst>
                              <p:par>
                                <p:cTn id="206" presetID="1" presetClass="entr" presetSubtype="0" fill="hold" grpId="0" nodeType="clickEffect">
                                  <p:stCondLst>
                                    <p:cond delay="0"/>
                                  </p:stCondLst>
                                  <p:childTnLst>
                                    <p:set>
                                      <p:cBhvr>
                                        <p:cTn id="207" dur="1" fill="hold">
                                          <p:stCondLst>
                                            <p:cond delay="0"/>
                                          </p:stCondLst>
                                        </p:cTn>
                                        <p:tgtEl>
                                          <p:spTgt spid="3431"/>
                                        </p:tgtEl>
                                        <p:attrNameLst>
                                          <p:attrName>style.visibility</p:attrName>
                                        </p:attrNameLst>
                                      </p:cBhvr>
                                      <p:to>
                                        <p:strVal val="visible"/>
                                      </p:to>
                                    </p:set>
                                  </p:childTnLst>
                                  <p:subTnLst>
                                    <p:audio>
                                      <p:cMediaNode>
                                        <p:cTn display="0" masterRel="sameClick">
                                          <p:stCondLst>
                                            <p:cond evt="begin" delay="0">
                                              <p:tn val="206"/>
                                            </p:cond>
                                          </p:stCondLst>
                                          <p:endCondLst>
                                            <p:cond evt="onStopAudio" delay="0">
                                              <p:tgtEl>
                                                <p:sldTgt/>
                                              </p:tgtEl>
                                            </p:cond>
                                          </p:endCondLst>
                                        </p:cTn>
                                        <p:tgtEl>
                                          <p:sndTgt r:embed="rId4" name="explode.wav"/>
                                        </p:tgtEl>
                                      </p:cMediaNode>
                                    </p:audio>
                                  </p:subTnLst>
                                </p:cTn>
                              </p:par>
                              <p:par>
                                <p:cTn id="208" presetID="3" presetClass="exit" presetSubtype="10" fill="hold" grpId="1" nodeType="withEffect">
                                  <p:stCondLst>
                                    <p:cond delay="0"/>
                                  </p:stCondLst>
                                  <p:childTnLst>
                                    <p:animEffect transition="out" filter="blinds(horizontal)">
                                      <p:cBhvr>
                                        <p:cTn id="209" dur="500"/>
                                        <p:tgtEl>
                                          <p:spTgt spid="3431"/>
                                        </p:tgtEl>
                                      </p:cBhvr>
                                    </p:animEffect>
                                    <p:set>
                                      <p:cBhvr>
                                        <p:cTn id="210" dur="1" fill="hold">
                                          <p:stCondLst>
                                            <p:cond delay="499"/>
                                          </p:stCondLst>
                                        </p:cTn>
                                        <p:tgtEl>
                                          <p:spTgt spid="3431"/>
                                        </p:tgtEl>
                                        <p:attrNameLst>
                                          <p:attrName>style.visibility</p:attrName>
                                        </p:attrNameLst>
                                      </p:cBhvr>
                                      <p:to>
                                        <p:strVal val="hidden"/>
                                      </p:to>
                                    </p:set>
                                  </p:childTnLst>
                                </p:cTn>
                              </p:par>
                            </p:childTnLst>
                          </p:cTn>
                        </p:par>
                        <p:par>
                          <p:cTn id="211" fill="hold" nodeType="afterGroup">
                            <p:stCondLst>
                              <p:cond delay="500"/>
                            </p:stCondLst>
                            <p:childTnLst>
                              <p:par>
                                <p:cTn id="212" presetID="1" presetClass="entr" presetSubtype="0" fill="hold" grpId="0" nodeType="afterEffect">
                                  <p:stCondLst>
                                    <p:cond delay="0"/>
                                  </p:stCondLst>
                                  <p:childTnLst>
                                    <p:set>
                                      <p:cBhvr>
                                        <p:cTn id="213" dur="1" fill="hold">
                                          <p:stCondLst>
                                            <p:cond delay="0"/>
                                          </p:stCondLst>
                                        </p:cTn>
                                        <p:tgtEl>
                                          <p:spTgt spid="3383"/>
                                        </p:tgtEl>
                                        <p:attrNameLst>
                                          <p:attrName>style.visibility</p:attrName>
                                        </p:attrNameLst>
                                      </p:cBhvr>
                                      <p:to>
                                        <p:strVal val="visible"/>
                                      </p:to>
                                    </p:set>
                                  </p:childTnLst>
                                  <p:subTnLst>
                                    <p:audio>
                                      <p:cMediaNode>
                                        <p:cTn display="0" masterRel="sameClick">
                                          <p:stCondLst>
                                            <p:cond evt="begin" delay="0">
                                              <p:tn val="212"/>
                                            </p:cond>
                                          </p:stCondLst>
                                          <p:endCondLst>
                                            <p:cond evt="onStopAudio" delay="0">
                                              <p:tgtEl>
                                                <p:sldTgt/>
                                              </p:tgtEl>
                                            </p:cond>
                                          </p:endCondLst>
                                        </p:cTn>
                                        <p:tgtEl>
                                          <p:sndTgt r:embed="rId4" name="explode.wav"/>
                                        </p:tgtEl>
                                      </p:cMediaNode>
                                    </p:audio>
                                  </p:subTnLst>
                                </p:cTn>
                              </p:par>
                              <p:par>
                                <p:cTn id="214" presetID="3" presetClass="exit" presetSubtype="10" fill="hold" grpId="1" nodeType="withEffect">
                                  <p:stCondLst>
                                    <p:cond delay="0"/>
                                  </p:stCondLst>
                                  <p:childTnLst>
                                    <p:animEffect transition="out" filter="blinds(horizontal)">
                                      <p:cBhvr>
                                        <p:cTn id="215" dur="500"/>
                                        <p:tgtEl>
                                          <p:spTgt spid="3383"/>
                                        </p:tgtEl>
                                      </p:cBhvr>
                                    </p:animEffect>
                                    <p:set>
                                      <p:cBhvr>
                                        <p:cTn id="216" dur="1" fill="hold">
                                          <p:stCondLst>
                                            <p:cond delay="499"/>
                                          </p:stCondLst>
                                        </p:cTn>
                                        <p:tgtEl>
                                          <p:spTgt spid="3383"/>
                                        </p:tgtEl>
                                        <p:attrNameLst>
                                          <p:attrName>style.visibility</p:attrName>
                                        </p:attrNameLst>
                                      </p:cBhvr>
                                      <p:to>
                                        <p:strVal val="hidden"/>
                                      </p:to>
                                    </p:set>
                                  </p:childTnLst>
                                </p:cTn>
                              </p:par>
                              <p:par>
                                <p:cTn id="217" presetID="9" presetClass="entr" presetSubtype="0" fill="hold" grpId="0" nodeType="withEffect">
                                  <p:stCondLst>
                                    <p:cond delay="0"/>
                                  </p:stCondLst>
                                  <p:childTnLst>
                                    <p:set>
                                      <p:cBhvr>
                                        <p:cTn id="218" dur="1" fill="hold">
                                          <p:stCondLst>
                                            <p:cond delay="0"/>
                                          </p:stCondLst>
                                        </p:cTn>
                                        <p:tgtEl>
                                          <p:spTgt spid="3385"/>
                                        </p:tgtEl>
                                        <p:attrNameLst>
                                          <p:attrName>style.visibility</p:attrName>
                                        </p:attrNameLst>
                                      </p:cBhvr>
                                      <p:to>
                                        <p:strVal val="visible"/>
                                      </p:to>
                                    </p:set>
                                    <p:animEffect transition="in" filter="dissolve">
                                      <p:cBhvr>
                                        <p:cTn id="219" dur="1000"/>
                                        <p:tgtEl>
                                          <p:spTgt spid="3385"/>
                                        </p:tgtEl>
                                      </p:cBhvr>
                                    </p:animEffect>
                                  </p:childTnLst>
                                </p:cTn>
                              </p:par>
                              <p:par>
                                <p:cTn id="220" presetID="9" presetClass="exit" presetSubtype="0" fill="hold" nodeType="withEffect">
                                  <p:stCondLst>
                                    <p:cond delay="0"/>
                                  </p:stCondLst>
                                  <p:childTnLst>
                                    <p:animEffect transition="out" filter="dissolve">
                                      <p:cBhvr>
                                        <p:cTn id="221" dur="500"/>
                                        <p:tgtEl>
                                          <p:spTgt spid="3270"/>
                                        </p:tgtEl>
                                      </p:cBhvr>
                                    </p:animEffect>
                                    <p:set>
                                      <p:cBhvr>
                                        <p:cTn id="222" dur="1" fill="hold">
                                          <p:stCondLst>
                                            <p:cond delay="499"/>
                                          </p:stCondLst>
                                        </p:cTn>
                                        <p:tgtEl>
                                          <p:spTgt spid="3270"/>
                                        </p:tgtEl>
                                        <p:attrNameLst>
                                          <p:attrName>style.visibility</p:attrName>
                                        </p:attrNameLst>
                                      </p:cBhvr>
                                      <p:to>
                                        <p:strVal val="hidden"/>
                                      </p:to>
                                    </p:set>
                                  </p:childTnLst>
                                </p:cTn>
                              </p:par>
                            </p:childTnLst>
                          </p:cTn>
                        </p:par>
                        <p:par>
                          <p:cTn id="223" fill="hold" nodeType="afterGroup">
                            <p:stCondLst>
                              <p:cond delay="1500"/>
                            </p:stCondLst>
                            <p:childTnLst>
                              <p:par>
                                <p:cTn id="224" presetID="1" presetClass="entr" presetSubtype="0" fill="hold" grpId="0" nodeType="afterEffect">
                                  <p:stCondLst>
                                    <p:cond delay="0"/>
                                  </p:stCondLst>
                                  <p:childTnLst>
                                    <p:set>
                                      <p:cBhvr>
                                        <p:cTn id="225" dur="1" fill="hold">
                                          <p:stCondLst>
                                            <p:cond delay="0"/>
                                          </p:stCondLst>
                                        </p:cTn>
                                        <p:tgtEl>
                                          <p:spTgt spid="3384"/>
                                        </p:tgtEl>
                                        <p:attrNameLst>
                                          <p:attrName>style.visibility</p:attrName>
                                        </p:attrNameLst>
                                      </p:cBhvr>
                                      <p:to>
                                        <p:strVal val="visible"/>
                                      </p:to>
                                    </p:set>
                                  </p:childTnLst>
                                  <p:subTnLst>
                                    <p:audio>
                                      <p:cMediaNode>
                                        <p:cTn display="0" masterRel="sameClick">
                                          <p:stCondLst>
                                            <p:cond evt="begin" delay="0">
                                              <p:tn val="224"/>
                                            </p:cond>
                                          </p:stCondLst>
                                          <p:endCondLst>
                                            <p:cond evt="onStopAudio" delay="0">
                                              <p:tgtEl>
                                                <p:sldTgt/>
                                              </p:tgtEl>
                                            </p:cond>
                                          </p:endCondLst>
                                        </p:cTn>
                                        <p:tgtEl>
                                          <p:sndTgt r:embed="rId4" name="explode.wav"/>
                                        </p:tgtEl>
                                      </p:cMediaNode>
                                    </p:audio>
                                  </p:subTnLst>
                                </p:cTn>
                              </p:par>
                              <p:par>
                                <p:cTn id="226" presetID="3" presetClass="exit" presetSubtype="10" fill="hold" grpId="1" nodeType="withEffect">
                                  <p:stCondLst>
                                    <p:cond delay="0"/>
                                  </p:stCondLst>
                                  <p:childTnLst>
                                    <p:animEffect transition="out" filter="blinds(horizontal)">
                                      <p:cBhvr>
                                        <p:cTn id="227" dur="500"/>
                                        <p:tgtEl>
                                          <p:spTgt spid="3384"/>
                                        </p:tgtEl>
                                      </p:cBhvr>
                                    </p:animEffect>
                                    <p:set>
                                      <p:cBhvr>
                                        <p:cTn id="228" dur="1" fill="hold">
                                          <p:stCondLst>
                                            <p:cond delay="499"/>
                                          </p:stCondLst>
                                        </p:cTn>
                                        <p:tgtEl>
                                          <p:spTgt spid="3384"/>
                                        </p:tgtEl>
                                        <p:attrNameLst>
                                          <p:attrName>style.visibility</p:attrName>
                                        </p:attrNameLst>
                                      </p:cBhvr>
                                      <p:to>
                                        <p:strVal val="hidden"/>
                                      </p:to>
                                    </p:set>
                                  </p:childTnLst>
                                </p:cTn>
                              </p:par>
                              <p:par>
                                <p:cTn id="229" presetID="9" presetClass="entr" presetSubtype="0" fill="hold" grpId="0" nodeType="withEffect">
                                  <p:stCondLst>
                                    <p:cond delay="0"/>
                                  </p:stCondLst>
                                  <p:childTnLst>
                                    <p:set>
                                      <p:cBhvr>
                                        <p:cTn id="230" dur="1" fill="hold">
                                          <p:stCondLst>
                                            <p:cond delay="0"/>
                                          </p:stCondLst>
                                        </p:cTn>
                                        <p:tgtEl>
                                          <p:spTgt spid="3386"/>
                                        </p:tgtEl>
                                        <p:attrNameLst>
                                          <p:attrName>style.visibility</p:attrName>
                                        </p:attrNameLst>
                                      </p:cBhvr>
                                      <p:to>
                                        <p:strVal val="visible"/>
                                      </p:to>
                                    </p:set>
                                    <p:animEffect transition="in" filter="dissolve">
                                      <p:cBhvr>
                                        <p:cTn id="231" dur="1000"/>
                                        <p:tgtEl>
                                          <p:spTgt spid="3386"/>
                                        </p:tgtEl>
                                      </p:cBhvr>
                                    </p:animEffect>
                                  </p:childTnLst>
                                </p:cTn>
                              </p:par>
                              <p:par>
                                <p:cTn id="232" presetID="9" presetClass="exit" presetSubtype="0" fill="hold" nodeType="withEffect">
                                  <p:stCondLst>
                                    <p:cond delay="0"/>
                                  </p:stCondLst>
                                  <p:childTnLst>
                                    <p:animEffect transition="out" filter="dissolve">
                                      <p:cBhvr>
                                        <p:cTn id="233" dur="500"/>
                                        <p:tgtEl>
                                          <p:spTgt spid="3288"/>
                                        </p:tgtEl>
                                      </p:cBhvr>
                                    </p:animEffect>
                                    <p:set>
                                      <p:cBhvr>
                                        <p:cTn id="234" dur="1" fill="hold">
                                          <p:stCondLst>
                                            <p:cond delay="499"/>
                                          </p:stCondLst>
                                        </p:cTn>
                                        <p:tgtEl>
                                          <p:spTgt spid="3288"/>
                                        </p:tgtEl>
                                        <p:attrNameLst>
                                          <p:attrName>style.visibility</p:attrName>
                                        </p:attrNameLst>
                                      </p:cBhvr>
                                      <p:to>
                                        <p:strVal val="hidden"/>
                                      </p:to>
                                    </p:set>
                                  </p:childTnLst>
                                </p:cTn>
                              </p:par>
                            </p:childTnLst>
                          </p:cTn>
                        </p:par>
                      </p:childTnLst>
                    </p:cTn>
                  </p:par>
                  <p:par>
                    <p:cTn id="235" fill="hold" nodeType="clickPar">
                      <p:stCondLst>
                        <p:cond delay="indefinite"/>
                      </p:stCondLst>
                      <p:childTnLst>
                        <p:par>
                          <p:cTn id="236" fill="hold" nodeType="withGroup">
                            <p:stCondLst>
                              <p:cond delay="0"/>
                            </p:stCondLst>
                            <p:childTnLst>
                              <p:par>
                                <p:cTn id="237" presetID="0" presetClass="path" presetSubtype="0" accel="50000" decel="50000" fill="hold" nodeType="clickEffect">
                                  <p:stCondLst>
                                    <p:cond delay="0"/>
                                  </p:stCondLst>
                                  <p:childTnLst>
                                    <p:animMotion origin="layout" path="M 5.55556E-6 3.33333E-6 L -0.03124 -0.01111 L -0.05069 -0.01805 " pathEditMode="relative" ptsTypes="AAA">
                                      <p:cBhvr>
                                        <p:cTn id="238" dur="2000" fill="hold"/>
                                        <p:tgtEl>
                                          <p:spTgt spid="3315"/>
                                        </p:tgtEl>
                                        <p:attrNameLst>
                                          <p:attrName>ppt_x</p:attrName>
                                          <p:attrName>ppt_y</p:attrName>
                                        </p:attrNameLst>
                                      </p:cBhvr>
                                    </p:animMotion>
                                  </p:childTnLst>
                                </p:cTn>
                              </p:par>
                            </p:childTnLst>
                          </p:cTn>
                        </p:par>
                        <p:par>
                          <p:cTn id="239" fill="hold" nodeType="afterGroup">
                            <p:stCondLst>
                              <p:cond delay="2000"/>
                            </p:stCondLst>
                            <p:childTnLst>
                              <p:par>
                                <p:cTn id="240" presetID="1" presetClass="entr" presetSubtype="0" fill="hold" grpId="0" nodeType="afterEffect">
                                  <p:stCondLst>
                                    <p:cond delay="0"/>
                                  </p:stCondLst>
                                  <p:childTnLst>
                                    <p:set>
                                      <p:cBhvr>
                                        <p:cTn id="241" dur="1" fill="hold">
                                          <p:stCondLst>
                                            <p:cond delay="0"/>
                                          </p:stCondLst>
                                        </p:cTn>
                                        <p:tgtEl>
                                          <p:spTgt spid="3378"/>
                                        </p:tgtEl>
                                        <p:attrNameLst>
                                          <p:attrName>style.visibility</p:attrName>
                                        </p:attrNameLst>
                                      </p:cBhvr>
                                      <p:to>
                                        <p:strVal val="visible"/>
                                      </p:to>
                                    </p:set>
                                  </p:childTnLst>
                                  <p:subTnLst>
                                    <p:audio>
                                      <p:cMediaNode>
                                        <p:cTn display="0" masterRel="sameClick">
                                          <p:stCondLst>
                                            <p:cond evt="begin" delay="0">
                                              <p:tn val="240"/>
                                            </p:cond>
                                          </p:stCondLst>
                                          <p:endCondLst>
                                            <p:cond evt="onStopAudio" delay="0">
                                              <p:tgtEl>
                                                <p:sldTgt/>
                                              </p:tgtEl>
                                            </p:cond>
                                          </p:endCondLst>
                                        </p:cTn>
                                        <p:tgtEl>
                                          <p:sndTgt r:embed="rId4" name="explode.wav"/>
                                        </p:tgtEl>
                                      </p:cMediaNode>
                                    </p:audio>
                                  </p:subTnLst>
                                </p:cTn>
                              </p:par>
                              <p:par>
                                <p:cTn id="242" presetID="3" presetClass="exit" presetSubtype="10" fill="hold" grpId="1" nodeType="withEffect">
                                  <p:stCondLst>
                                    <p:cond delay="0"/>
                                  </p:stCondLst>
                                  <p:childTnLst>
                                    <p:animEffect transition="out" filter="blinds(horizontal)">
                                      <p:cBhvr>
                                        <p:cTn id="243" dur="500"/>
                                        <p:tgtEl>
                                          <p:spTgt spid="3378"/>
                                        </p:tgtEl>
                                      </p:cBhvr>
                                    </p:animEffect>
                                    <p:set>
                                      <p:cBhvr>
                                        <p:cTn id="244" dur="1" fill="hold">
                                          <p:stCondLst>
                                            <p:cond delay="499"/>
                                          </p:stCondLst>
                                        </p:cTn>
                                        <p:tgtEl>
                                          <p:spTgt spid="3378"/>
                                        </p:tgtEl>
                                        <p:attrNameLst>
                                          <p:attrName>style.visibility</p:attrName>
                                        </p:attrNameLst>
                                      </p:cBhvr>
                                      <p:to>
                                        <p:strVal val="hidden"/>
                                      </p:to>
                                    </p:set>
                                  </p:childTnLst>
                                </p:cTn>
                              </p:par>
                            </p:childTnLst>
                          </p:cTn>
                        </p:par>
                        <p:par>
                          <p:cTn id="245" fill="hold" nodeType="afterGroup">
                            <p:stCondLst>
                              <p:cond delay="2500"/>
                            </p:stCondLst>
                            <p:childTnLst>
                              <p:par>
                                <p:cTn id="246" presetID="9" presetClass="entr" presetSubtype="0" fill="hold" grpId="0" nodeType="afterEffect">
                                  <p:stCondLst>
                                    <p:cond delay="0"/>
                                  </p:stCondLst>
                                  <p:childTnLst>
                                    <p:set>
                                      <p:cBhvr>
                                        <p:cTn id="247" dur="1" fill="hold">
                                          <p:stCondLst>
                                            <p:cond delay="0"/>
                                          </p:stCondLst>
                                        </p:cTn>
                                        <p:tgtEl>
                                          <p:spTgt spid="3379"/>
                                        </p:tgtEl>
                                        <p:attrNameLst>
                                          <p:attrName>style.visibility</p:attrName>
                                        </p:attrNameLst>
                                      </p:cBhvr>
                                      <p:to>
                                        <p:strVal val="visible"/>
                                      </p:to>
                                    </p:set>
                                    <p:animEffect transition="in" filter="dissolve">
                                      <p:cBhvr>
                                        <p:cTn id="248" dur="1000"/>
                                        <p:tgtEl>
                                          <p:spTgt spid="3379"/>
                                        </p:tgtEl>
                                      </p:cBhvr>
                                    </p:animEffect>
                                  </p:childTnLst>
                                </p:cTn>
                              </p:par>
                              <p:par>
                                <p:cTn id="249" presetID="9" presetClass="exit" presetSubtype="0" fill="hold" nodeType="withEffect">
                                  <p:stCondLst>
                                    <p:cond delay="0"/>
                                  </p:stCondLst>
                                  <p:childTnLst>
                                    <p:animEffect transition="out" filter="dissolve">
                                      <p:cBhvr>
                                        <p:cTn id="250" dur="1000"/>
                                        <p:tgtEl>
                                          <p:spTgt spid="3315"/>
                                        </p:tgtEl>
                                      </p:cBhvr>
                                    </p:animEffect>
                                    <p:set>
                                      <p:cBhvr>
                                        <p:cTn id="251" dur="1" fill="hold">
                                          <p:stCondLst>
                                            <p:cond delay="999"/>
                                          </p:stCondLst>
                                        </p:cTn>
                                        <p:tgtEl>
                                          <p:spTgt spid="3315"/>
                                        </p:tgtEl>
                                        <p:attrNameLst>
                                          <p:attrName>style.visibility</p:attrName>
                                        </p:attrNameLst>
                                      </p:cBhvr>
                                      <p:to>
                                        <p:strVal val="hidden"/>
                                      </p:to>
                                    </p:set>
                                  </p:childTnLst>
                                </p:cTn>
                              </p:par>
                            </p:childTnLst>
                          </p:cTn>
                        </p:par>
                      </p:childTnLst>
                    </p:cTn>
                  </p:par>
                  <p:par>
                    <p:cTn id="252" fill="hold" nodeType="clickPar">
                      <p:stCondLst>
                        <p:cond delay="indefinite"/>
                      </p:stCondLst>
                      <p:childTnLst>
                        <p:par>
                          <p:cTn id="253" fill="hold" nodeType="withGroup">
                            <p:stCondLst>
                              <p:cond delay="0"/>
                            </p:stCondLst>
                            <p:childTnLst>
                              <p:par>
                                <p:cTn id="254" presetID="0" presetClass="path" presetSubtype="0" accel="50000" decel="50000" fill="hold" nodeType="clickEffect">
                                  <p:stCondLst>
                                    <p:cond delay="0"/>
                                  </p:stCondLst>
                                  <p:childTnLst>
                                    <p:animMotion origin="layout" path="M -4.44444E-6 -1.11111E-6 L -0.01562 -0.00463 L -0.02743 -0.00741 " pathEditMode="relative" ptsTypes="AAA">
                                      <p:cBhvr>
                                        <p:cTn id="255" dur="2000" fill="hold"/>
                                        <p:tgtEl>
                                          <p:spTgt spid="3387"/>
                                        </p:tgtEl>
                                        <p:attrNameLst>
                                          <p:attrName>ppt_x</p:attrName>
                                          <p:attrName>ppt_y</p:attrName>
                                        </p:attrNameLst>
                                      </p:cBhvr>
                                    </p:animMotion>
                                  </p:childTnLst>
                                </p:cTn>
                              </p:par>
                            </p:childTnLst>
                          </p:cTn>
                        </p:par>
                        <p:par>
                          <p:cTn id="256" fill="hold" nodeType="afterGroup">
                            <p:stCondLst>
                              <p:cond delay="2000"/>
                            </p:stCondLst>
                            <p:childTnLst>
                              <p:par>
                                <p:cTn id="257" presetID="1" presetClass="entr" presetSubtype="0" fill="hold" grpId="0" nodeType="afterEffect">
                                  <p:stCondLst>
                                    <p:cond delay="0"/>
                                  </p:stCondLst>
                                  <p:childTnLst>
                                    <p:set>
                                      <p:cBhvr>
                                        <p:cTn id="258" dur="1" fill="hold">
                                          <p:stCondLst>
                                            <p:cond delay="0"/>
                                          </p:stCondLst>
                                        </p:cTn>
                                        <p:tgtEl>
                                          <p:spTgt spid="3402"/>
                                        </p:tgtEl>
                                        <p:attrNameLst>
                                          <p:attrName>style.visibility</p:attrName>
                                        </p:attrNameLst>
                                      </p:cBhvr>
                                      <p:to>
                                        <p:strVal val="visible"/>
                                      </p:to>
                                    </p:set>
                                  </p:childTnLst>
                                  <p:subTnLst>
                                    <p:audio>
                                      <p:cMediaNode>
                                        <p:cTn display="0" masterRel="sameClick">
                                          <p:stCondLst>
                                            <p:cond evt="begin" delay="0">
                                              <p:tn val="257"/>
                                            </p:cond>
                                          </p:stCondLst>
                                          <p:endCondLst>
                                            <p:cond evt="onStopAudio" delay="0">
                                              <p:tgtEl>
                                                <p:sldTgt/>
                                              </p:tgtEl>
                                            </p:cond>
                                          </p:endCondLst>
                                        </p:cTn>
                                        <p:tgtEl>
                                          <p:sndTgt r:embed="rId4" name="explode.wav"/>
                                        </p:tgtEl>
                                      </p:cMediaNode>
                                    </p:audio>
                                  </p:subTnLst>
                                </p:cTn>
                              </p:par>
                              <p:par>
                                <p:cTn id="259" presetID="3" presetClass="exit" presetSubtype="10" fill="hold" grpId="1" nodeType="withEffect">
                                  <p:stCondLst>
                                    <p:cond delay="0"/>
                                  </p:stCondLst>
                                  <p:childTnLst>
                                    <p:animEffect transition="out" filter="blinds(horizontal)">
                                      <p:cBhvr>
                                        <p:cTn id="260" dur="500"/>
                                        <p:tgtEl>
                                          <p:spTgt spid="3402"/>
                                        </p:tgtEl>
                                      </p:cBhvr>
                                    </p:animEffect>
                                    <p:set>
                                      <p:cBhvr>
                                        <p:cTn id="261" dur="1" fill="hold">
                                          <p:stCondLst>
                                            <p:cond delay="499"/>
                                          </p:stCondLst>
                                        </p:cTn>
                                        <p:tgtEl>
                                          <p:spTgt spid="3402"/>
                                        </p:tgtEl>
                                        <p:attrNameLst>
                                          <p:attrName>style.visibility</p:attrName>
                                        </p:attrNameLst>
                                      </p:cBhvr>
                                      <p:to>
                                        <p:strVal val="hidden"/>
                                      </p:to>
                                    </p:set>
                                  </p:childTnLst>
                                </p:cTn>
                              </p:par>
                            </p:childTnLst>
                          </p:cTn>
                        </p:par>
                        <p:par>
                          <p:cTn id="262" fill="hold" nodeType="afterGroup">
                            <p:stCondLst>
                              <p:cond delay="2500"/>
                            </p:stCondLst>
                            <p:childTnLst>
                              <p:par>
                                <p:cTn id="263" presetID="1" presetClass="entr" presetSubtype="0" fill="hold" grpId="0" nodeType="afterEffect">
                                  <p:stCondLst>
                                    <p:cond delay="0"/>
                                  </p:stCondLst>
                                  <p:childTnLst>
                                    <p:set>
                                      <p:cBhvr>
                                        <p:cTn id="264" dur="1" fill="hold">
                                          <p:stCondLst>
                                            <p:cond delay="0"/>
                                          </p:stCondLst>
                                        </p:cTn>
                                        <p:tgtEl>
                                          <p:spTgt spid="3403"/>
                                        </p:tgtEl>
                                        <p:attrNameLst>
                                          <p:attrName>style.visibility</p:attrName>
                                        </p:attrNameLst>
                                      </p:cBhvr>
                                      <p:to>
                                        <p:strVal val="visible"/>
                                      </p:to>
                                    </p:set>
                                  </p:childTnLst>
                                  <p:subTnLst>
                                    <p:audio>
                                      <p:cMediaNode>
                                        <p:cTn display="0" masterRel="sameClick">
                                          <p:stCondLst>
                                            <p:cond evt="begin" delay="0">
                                              <p:tn val="263"/>
                                            </p:cond>
                                          </p:stCondLst>
                                          <p:endCondLst>
                                            <p:cond evt="onStopAudio" delay="0">
                                              <p:tgtEl>
                                                <p:sldTgt/>
                                              </p:tgtEl>
                                            </p:cond>
                                          </p:endCondLst>
                                        </p:cTn>
                                        <p:tgtEl>
                                          <p:sndTgt r:embed="rId4" name="explode.wav"/>
                                        </p:tgtEl>
                                      </p:cMediaNode>
                                    </p:audio>
                                  </p:subTnLst>
                                </p:cTn>
                              </p:par>
                              <p:par>
                                <p:cTn id="265" presetID="3" presetClass="exit" presetSubtype="10" fill="hold" grpId="1" nodeType="withEffect">
                                  <p:stCondLst>
                                    <p:cond delay="0"/>
                                  </p:stCondLst>
                                  <p:childTnLst>
                                    <p:animEffect transition="out" filter="blinds(horizontal)">
                                      <p:cBhvr>
                                        <p:cTn id="266" dur="500"/>
                                        <p:tgtEl>
                                          <p:spTgt spid="3403"/>
                                        </p:tgtEl>
                                      </p:cBhvr>
                                    </p:animEffect>
                                    <p:set>
                                      <p:cBhvr>
                                        <p:cTn id="267" dur="1" fill="hold">
                                          <p:stCondLst>
                                            <p:cond delay="499"/>
                                          </p:stCondLst>
                                        </p:cTn>
                                        <p:tgtEl>
                                          <p:spTgt spid="3403"/>
                                        </p:tgtEl>
                                        <p:attrNameLst>
                                          <p:attrName>style.visibility</p:attrName>
                                        </p:attrNameLst>
                                      </p:cBhvr>
                                      <p:to>
                                        <p:strVal val="hidden"/>
                                      </p:to>
                                    </p:set>
                                  </p:childTnLst>
                                </p:cTn>
                              </p:par>
                            </p:childTnLst>
                          </p:cTn>
                        </p:par>
                        <p:par>
                          <p:cTn id="268" fill="hold" nodeType="afterGroup">
                            <p:stCondLst>
                              <p:cond delay="3000"/>
                            </p:stCondLst>
                            <p:childTnLst>
                              <p:par>
                                <p:cTn id="269" presetID="9" presetClass="entr" presetSubtype="0" fill="hold" grpId="0" nodeType="afterEffect">
                                  <p:stCondLst>
                                    <p:cond delay="0"/>
                                  </p:stCondLst>
                                  <p:childTnLst>
                                    <p:set>
                                      <p:cBhvr>
                                        <p:cTn id="270" dur="1" fill="hold">
                                          <p:stCondLst>
                                            <p:cond delay="0"/>
                                          </p:stCondLst>
                                        </p:cTn>
                                        <p:tgtEl>
                                          <p:spTgt spid="3419"/>
                                        </p:tgtEl>
                                        <p:attrNameLst>
                                          <p:attrName>style.visibility</p:attrName>
                                        </p:attrNameLst>
                                      </p:cBhvr>
                                      <p:to>
                                        <p:strVal val="visible"/>
                                      </p:to>
                                    </p:set>
                                    <p:animEffect transition="in" filter="dissolve">
                                      <p:cBhvr>
                                        <p:cTn id="271" dur="1000"/>
                                        <p:tgtEl>
                                          <p:spTgt spid="3419"/>
                                        </p:tgtEl>
                                      </p:cBhvr>
                                    </p:animEffect>
                                  </p:childTnLst>
                                </p:cTn>
                              </p:par>
                              <p:par>
                                <p:cTn id="272" presetID="9" presetClass="exit" presetSubtype="0" fill="hold" nodeType="withEffect">
                                  <p:stCondLst>
                                    <p:cond delay="0"/>
                                  </p:stCondLst>
                                  <p:childTnLst>
                                    <p:animEffect transition="out" filter="dissolve">
                                      <p:cBhvr>
                                        <p:cTn id="273" dur="500"/>
                                        <p:tgtEl>
                                          <p:spTgt spid="3387"/>
                                        </p:tgtEl>
                                      </p:cBhvr>
                                    </p:animEffect>
                                    <p:set>
                                      <p:cBhvr>
                                        <p:cTn id="274" dur="1" fill="hold">
                                          <p:stCondLst>
                                            <p:cond delay="499"/>
                                          </p:stCondLst>
                                        </p:cTn>
                                        <p:tgtEl>
                                          <p:spTgt spid="3387"/>
                                        </p:tgtEl>
                                        <p:attrNameLst>
                                          <p:attrName>style.visibility</p:attrName>
                                        </p:attrNameLst>
                                      </p:cBhvr>
                                      <p:to>
                                        <p:strVal val="hidden"/>
                                      </p:to>
                                    </p:set>
                                  </p:childTnLst>
                                </p:cTn>
                              </p:par>
                            </p:childTnLst>
                          </p:cTn>
                        </p:par>
                        <p:par>
                          <p:cTn id="275" fill="hold" nodeType="afterGroup">
                            <p:stCondLst>
                              <p:cond delay="4000"/>
                            </p:stCondLst>
                            <p:childTnLst>
                              <p:par>
                                <p:cTn id="276" presetID="1" presetClass="entr" presetSubtype="0" fill="hold" grpId="0" nodeType="afterEffect">
                                  <p:stCondLst>
                                    <p:cond delay="0"/>
                                  </p:stCondLst>
                                  <p:childTnLst>
                                    <p:set>
                                      <p:cBhvr>
                                        <p:cTn id="277" dur="1" fill="hold">
                                          <p:stCondLst>
                                            <p:cond delay="0"/>
                                          </p:stCondLst>
                                        </p:cTn>
                                        <p:tgtEl>
                                          <p:spTgt spid="3404"/>
                                        </p:tgtEl>
                                        <p:attrNameLst>
                                          <p:attrName>style.visibility</p:attrName>
                                        </p:attrNameLst>
                                      </p:cBhvr>
                                      <p:to>
                                        <p:strVal val="visible"/>
                                      </p:to>
                                    </p:set>
                                  </p:childTnLst>
                                  <p:subTnLst>
                                    <p:audio>
                                      <p:cMediaNode>
                                        <p:cTn display="0" masterRel="sameClick">
                                          <p:stCondLst>
                                            <p:cond evt="begin" delay="0">
                                              <p:tn val="276"/>
                                            </p:cond>
                                          </p:stCondLst>
                                          <p:endCondLst>
                                            <p:cond evt="onStopAudio" delay="0">
                                              <p:tgtEl>
                                                <p:sldTgt/>
                                              </p:tgtEl>
                                            </p:cond>
                                          </p:endCondLst>
                                        </p:cTn>
                                        <p:tgtEl>
                                          <p:sndTgt r:embed="rId4" name="explode.wav"/>
                                        </p:tgtEl>
                                      </p:cMediaNode>
                                    </p:audio>
                                  </p:subTnLst>
                                </p:cTn>
                              </p:par>
                              <p:par>
                                <p:cTn id="278" presetID="3" presetClass="exit" presetSubtype="10" fill="hold" grpId="1" nodeType="withEffect">
                                  <p:stCondLst>
                                    <p:cond delay="0"/>
                                  </p:stCondLst>
                                  <p:childTnLst>
                                    <p:animEffect transition="out" filter="blinds(horizontal)">
                                      <p:cBhvr>
                                        <p:cTn id="279" dur="500"/>
                                        <p:tgtEl>
                                          <p:spTgt spid="3404"/>
                                        </p:tgtEl>
                                      </p:cBhvr>
                                    </p:animEffect>
                                    <p:set>
                                      <p:cBhvr>
                                        <p:cTn id="280" dur="1" fill="hold">
                                          <p:stCondLst>
                                            <p:cond delay="499"/>
                                          </p:stCondLst>
                                        </p:cTn>
                                        <p:tgtEl>
                                          <p:spTgt spid="3404"/>
                                        </p:tgtEl>
                                        <p:attrNameLst>
                                          <p:attrName>style.visibility</p:attrName>
                                        </p:attrNameLst>
                                      </p:cBhvr>
                                      <p:to>
                                        <p:strVal val="hidden"/>
                                      </p:to>
                                    </p:set>
                                  </p:childTnLst>
                                </p:cTn>
                              </p:par>
                            </p:childTnLst>
                          </p:cTn>
                        </p:par>
                        <p:par>
                          <p:cTn id="281" fill="hold" nodeType="afterGroup">
                            <p:stCondLst>
                              <p:cond delay="4500"/>
                            </p:stCondLst>
                            <p:childTnLst>
                              <p:par>
                                <p:cTn id="282" presetID="9" presetClass="entr" presetSubtype="0" fill="hold" grpId="0" nodeType="afterEffect">
                                  <p:stCondLst>
                                    <p:cond delay="0"/>
                                  </p:stCondLst>
                                  <p:childTnLst>
                                    <p:set>
                                      <p:cBhvr>
                                        <p:cTn id="283" dur="1" fill="hold">
                                          <p:stCondLst>
                                            <p:cond delay="0"/>
                                          </p:stCondLst>
                                        </p:cTn>
                                        <p:tgtEl>
                                          <p:spTgt spid="3418"/>
                                        </p:tgtEl>
                                        <p:attrNameLst>
                                          <p:attrName>style.visibility</p:attrName>
                                        </p:attrNameLst>
                                      </p:cBhvr>
                                      <p:to>
                                        <p:strVal val="visible"/>
                                      </p:to>
                                    </p:set>
                                    <p:animEffect transition="in" filter="dissolve">
                                      <p:cBhvr>
                                        <p:cTn id="284" dur="1000"/>
                                        <p:tgtEl>
                                          <p:spTgt spid="3418"/>
                                        </p:tgtEl>
                                      </p:cBhvr>
                                    </p:animEffect>
                                  </p:childTnLst>
                                </p:cTn>
                              </p:par>
                              <p:par>
                                <p:cTn id="285" presetID="0" presetClass="path" presetSubtype="0" accel="50000" decel="50000" fill="hold" nodeType="withEffect">
                                  <p:stCondLst>
                                    <p:cond delay="0"/>
                                  </p:stCondLst>
                                  <p:childTnLst>
                                    <p:animMotion origin="layout" path="M 2.77778E-6 7.40741E-7 L -0.01215 -0.0176 L -0.02187 -0.02917 " pathEditMode="relative" ptsTypes="AAA">
                                      <p:cBhvr>
                                        <p:cTn id="286" dur="2000" fill="hold"/>
                                        <p:tgtEl>
                                          <p:spTgt spid="3342"/>
                                        </p:tgtEl>
                                        <p:attrNameLst>
                                          <p:attrName>ppt_x</p:attrName>
                                          <p:attrName>ppt_y</p:attrName>
                                        </p:attrNameLst>
                                      </p:cBhvr>
                                    </p:animMotion>
                                  </p:childTnLst>
                                </p:cTn>
                              </p:par>
                            </p:childTnLst>
                          </p:cTn>
                        </p:par>
                        <p:par>
                          <p:cTn id="287" fill="hold" nodeType="afterGroup">
                            <p:stCondLst>
                              <p:cond delay="6500"/>
                            </p:stCondLst>
                            <p:childTnLst>
                              <p:par>
                                <p:cTn id="288" presetID="1" presetClass="entr" presetSubtype="0" fill="hold" grpId="0" nodeType="afterEffect">
                                  <p:stCondLst>
                                    <p:cond delay="0"/>
                                  </p:stCondLst>
                                  <p:childTnLst>
                                    <p:set>
                                      <p:cBhvr>
                                        <p:cTn id="289" dur="1" fill="hold">
                                          <p:stCondLst>
                                            <p:cond delay="0"/>
                                          </p:stCondLst>
                                        </p:cTn>
                                        <p:tgtEl>
                                          <p:spTgt spid="3406"/>
                                        </p:tgtEl>
                                        <p:attrNameLst>
                                          <p:attrName>style.visibility</p:attrName>
                                        </p:attrNameLst>
                                      </p:cBhvr>
                                      <p:to>
                                        <p:strVal val="visible"/>
                                      </p:to>
                                    </p:set>
                                  </p:childTnLst>
                                  <p:subTnLst>
                                    <p:audio>
                                      <p:cMediaNode>
                                        <p:cTn display="0" masterRel="sameClick">
                                          <p:stCondLst>
                                            <p:cond evt="begin" delay="0">
                                              <p:tn val="288"/>
                                            </p:cond>
                                          </p:stCondLst>
                                          <p:endCondLst>
                                            <p:cond evt="onStopAudio" delay="0">
                                              <p:tgtEl>
                                                <p:sldTgt/>
                                              </p:tgtEl>
                                            </p:cond>
                                          </p:endCondLst>
                                        </p:cTn>
                                        <p:tgtEl>
                                          <p:sndTgt r:embed="rId4" name="explode.wav"/>
                                        </p:tgtEl>
                                      </p:cMediaNode>
                                    </p:audio>
                                  </p:subTnLst>
                                </p:cTn>
                              </p:par>
                              <p:par>
                                <p:cTn id="290" presetID="3" presetClass="exit" presetSubtype="10" fill="hold" grpId="1" nodeType="withEffect">
                                  <p:stCondLst>
                                    <p:cond delay="0"/>
                                  </p:stCondLst>
                                  <p:childTnLst>
                                    <p:animEffect transition="out" filter="blinds(horizontal)">
                                      <p:cBhvr>
                                        <p:cTn id="291" dur="500"/>
                                        <p:tgtEl>
                                          <p:spTgt spid="3406"/>
                                        </p:tgtEl>
                                      </p:cBhvr>
                                    </p:animEffect>
                                    <p:set>
                                      <p:cBhvr>
                                        <p:cTn id="292" dur="1" fill="hold">
                                          <p:stCondLst>
                                            <p:cond delay="499"/>
                                          </p:stCondLst>
                                        </p:cTn>
                                        <p:tgtEl>
                                          <p:spTgt spid="3406"/>
                                        </p:tgtEl>
                                        <p:attrNameLst>
                                          <p:attrName>style.visibility</p:attrName>
                                        </p:attrNameLst>
                                      </p:cBhvr>
                                      <p:to>
                                        <p:strVal val="hidden"/>
                                      </p:to>
                                    </p:set>
                                  </p:childTnLst>
                                </p:cTn>
                              </p:par>
                            </p:childTnLst>
                          </p:cTn>
                        </p:par>
                        <p:par>
                          <p:cTn id="293" fill="hold" nodeType="afterGroup">
                            <p:stCondLst>
                              <p:cond delay="7000"/>
                            </p:stCondLst>
                            <p:childTnLst>
                              <p:par>
                                <p:cTn id="294" presetID="9" presetClass="entr" presetSubtype="0" fill="hold" grpId="0" nodeType="afterEffect">
                                  <p:stCondLst>
                                    <p:cond delay="0"/>
                                  </p:stCondLst>
                                  <p:childTnLst>
                                    <p:set>
                                      <p:cBhvr>
                                        <p:cTn id="295" dur="1" fill="hold">
                                          <p:stCondLst>
                                            <p:cond delay="0"/>
                                          </p:stCondLst>
                                        </p:cTn>
                                        <p:tgtEl>
                                          <p:spTgt spid="3417"/>
                                        </p:tgtEl>
                                        <p:attrNameLst>
                                          <p:attrName>style.visibility</p:attrName>
                                        </p:attrNameLst>
                                      </p:cBhvr>
                                      <p:to>
                                        <p:strVal val="visible"/>
                                      </p:to>
                                    </p:set>
                                    <p:animEffect transition="in" filter="dissolve">
                                      <p:cBhvr>
                                        <p:cTn id="296" dur="1000"/>
                                        <p:tgtEl>
                                          <p:spTgt spid="3417"/>
                                        </p:tgtEl>
                                      </p:cBhvr>
                                    </p:animEffect>
                                  </p:childTnLst>
                                </p:cTn>
                              </p:par>
                              <p:par>
                                <p:cTn id="297" presetID="9" presetClass="exit" presetSubtype="0" fill="hold" nodeType="withEffect">
                                  <p:stCondLst>
                                    <p:cond delay="0"/>
                                  </p:stCondLst>
                                  <p:childTnLst>
                                    <p:animEffect transition="out" filter="dissolve">
                                      <p:cBhvr>
                                        <p:cTn id="298" dur="500"/>
                                        <p:tgtEl>
                                          <p:spTgt spid="3342"/>
                                        </p:tgtEl>
                                      </p:cBhvr>
                                    </p:animEffect>
                                    <p:set>
                                      <p:cBhvr>
                                        <p:cTn id="299" dur="1" fill="hold">
                                          <p:stCondLst>
                                            <p:cond delay="499"/>
                                          </p:stCondLst>
                                        </p:cTn>
                                        <p:tgtEl>
                                          <p:spTgt spid="3342"/>
                                        </p:tgtEl>
                                        <p:attrNameLst>
                                          <p:attrName>style.visibility</p:attrName>
                                        </p:attrNameLst>
                                      </p:cBhvr>
                                      <p:to>
                                        <p:strVal val="hidden"/>
                                      </p:to>
                                    </p:set>
                                  </p:childTnLst>
                                </p:cTn>
                              </p:par>
                            </p:childTnLst>
                          </p:cTn>
                        </p:par>
                        <p:par>
                          <p:cTn id="300" fill="hold" nodeType="afterGroup">
                            <p:stCondLst>
                              <p:cond delay="8000"/>
                            </p:stCondLst>
                            <p:childTnLst>
                              <p:par>
                                <p:cTn id="301" presetID="0" presetClass="path" presetSubtype="0" accel="50000" decel="50000" fill="hold" nodeType="afterEffect">
                                  <p:stCondLst>
                                    <p:cond delay="0"/>
                                  </p:stCondLst>
                                  <p:childTnLst>
                                    <p:animMotion origin="layout" path="M 8.33333E-6 -3.33333E-6 L -0.01249 0.00232 L -0.02742 0.00324 " pathEditMode="relative" ptsTypes="AAA">
                                      <p:cBhvr>
                                        <p:cTn id="302" dur="2000" fill="hold"/>
                                        <p:tgtEl>
                                          <p:spTgt spid="3333"/>
                                        </p:tgtEl>
                                        <p:attrNameLst>
                                          <p:attrName>ppt_x</p:attrName>
                                          <p:attrName>ppt_y</p:attrName>
                                        </p:attrNameLst>
                                      </p:cBhvr>
                                    </p:animMotion>
                                  </p:childTnLst>
                                </p:cTn>
                              </p:par>
                            </p:childTnLst>
                          </p:cTn>
                        </p:par>
                        <p:par>
                          <p:cTn id="303" fill="hold" nodeType="afterGroup">
                            <p:stCondLst>
                              <p:cond delay="10000"/>
                            </p:stCondLst>
                            <p:childTnLst>
                              <p:par>
                                <p:cTn id="304" presetID="1" presetClass="entr" presetSubtype="0" fill="hold" grpId="0" nodeType="afterEffect">
                                  <p:stCondLst>
                                    <p:cond delay="0"/>
                                  </p:stCondLst>
                                  <p:childTnLst>
                                    <p:set>
                                      <p:cBhvr>
                                        <p:cTn id="305" dur="1" fill="hold">
                                          <p:stCondLst>
                                            <p:cond delay="0"/>
                                          </p:stCondLst>
                                        </p:cTn>
                                        <p:tgtEl>
                                          <p:spTgt spid="3405"/>
                                        </p:tgtEl>
                                        <p:attrNameLst>
                                          <p:attrName>style.visibility</p:attrName>
                                        </p:attrNameLst>
                                      </p:cBhvr>
                                      <p:to>
                                        <p:strVal val="visible"/>
                                      </p:to>
                                    </p:set>
                                  </p:childTnLst>
                                  <p:subTnLst>
                                    <p:audio>
                                      <p:cMediaNode>
                                        <p:cTn display="0" masterRel="sameClick">
                                          <p:stCondLst>
                                            <p:cond evt="begin" delay="0">
                                              <p:tn val="304"/>
                                            </p:cond>
                                          </p:stCondLst>
                                          <p:endCondLst>
                                            <p:cond evt="onStopAudio" delay="0">
                                              <p:tgtEl>
                                                <p:sldTgt/>
                                              </p:tgtEl>
                                            </p:cond>
                                          </p:endCondLst>
                                        </p:cTn>
                                        <p:tgtEl>
                                          <p:sndTgt r:embed="rId4" name="explode.wav"/>
                                        </p:tgtEl>
                                      </p:cMediaNode>
                                    </p:audio>
                                  </p:subTnLst>
                                </p:cTn>
                              </p:par>
                              <p:par>
                                <p:cTn id="306" presetID="3" presetClass="exit" presetSubtype="10" fill="hold" grpId="1" nodeType="withEffect">
                                  <p:stCondLst>
                                    <p:cond delay="0"/>
                                  </p:stCondLst>
                                  <p:childTnLst>
                                    <p:animEffect transition="out" filter="blinds(horizontal)">
                                      <p:cBhvr>
                                        <p:cTn id="307" dur="500"/>
                                        <p:tgtEl>
                                          <p:spTgt spid="3405"/>
                                        </p:tgtEl>
                                      </p:cBhvr>
                                    </p:animEffect>
                                    <p:set>
                                      <p:cBhvr>
                                        <p:cTn id="308" dur="1" fill="hold">
                                          <p:stCondLst>
                                            <p:cond delay="499"/>
                                          </p:stCondLst>
                                        </p:cTn>
                                        <p:tgtEl>
                                          <p:spTgt spid="3405"/>
                                        </p:tgtEl>
                                        <p:attrNameLst>
                                          <p:attrName>style.visibility</p:attrName>
                                        </p:attrNameLst>
                                      </p:cBhvr>
                                      <p:to>
                                        <p:strVal val="hidden"/>
                                      </p:to>
                                    </p:set>
                                  </p:childTnLst>
                                </p:cTn>
                              </p:par>
                            </p:childTnLst>
                          </p:cTn>
                        </p:par>
                        <p:par>
                          <p:cTn id="309" fill="hold" nodeType="afterGroup">
                            <p:stCondLst>
                              <p:cond delay="10500"/>
                            </p:stCondLst>
                            <p:childTnLst>
                              <p:par>
                                <p:cTn id="310" presetID="9" presetClass="entr" presetSubtype="0" fill="hold" grpId="0" nodeType="afterEffect">
                                  <p:stCondLst>
                                    <p:cond delay="0"/>
                                  </p:stCondLst>
                                  <p:childTnLst>
                                    <p:set>
                                      <p:cBhvr>
                                        <p:cTn id="311" dur="1" fill="hold">
                                          <p:stCondLst>
                                            <p:cond delay="0"/>
                                          </p:stCondLst>
                                        </p:cTn>
                                        <p:tgtEl>
                                          <p:spTgt spid="3416"/>
                                        </p:tgtEl>
                                        <p:attrNameLst>
                                          <p:attrName>style.visibility</p:attrName>
                                        </p:attrNameLst>
                                      </p:cBhvr>
                                      <p:to>
                                        <p:strVal val="visible"/>
                                      </p:to>
                                    </p:set>
                                    <p:animEffect transition="in" filter="dissolve">
                                      <p:cBhvr>
                                        <p:cTn id="312" dur="1000"/>
                                        <p:tgtEl>
                                          <p:spTgt spid="3416"/>
                                        </p:tgtEl>
                                      </p:cBhvr>
                                    </p:animEffect>
                                  </p:childTnLst>
                                </p:cTn>
                              </p:par>
                              <p:par>
                                <p:cTn id="313" presetID="9" presetClass="exit" presetSubtype="0" fill="hold" nodeType="withEffect">
                                  <p:stCondLst>
                                    <p:cond delay="0"/>
                                  </p:stCondLst>
                                  <p:childTnLst>
                                    <p:animEffect transition="out" filter="dissolve">
                                      <p:cBhvr>
                                        <p:cTn id="314" dur="500"/>
                                        <p:tgtEl>
                                          <p:spTgt spid="3333"/>
                                        </p:tgtEl>
                                      </p:cBhvr>
                                    </p:animEffect>
                                    <p:set>
                                      <p:cBhvr>
                                        <p:cTn id="315" dur="1" fill="hold">
                                          <p:stCondLst>
                                            <p:cond delay="499"/>
                                          </p:stCondLst>
                                        </p:cTn>
                                        <p:tgtEl>
                                          <p:spTgt spid="3333"/>
                                        </p:tgtEl>
                                        <p:attrNameLst>
                                          <p:attrName>style.visibility</p:attrName>
                                        </p:attrNameLst>
                                      </p:cBhvr>
                                      <p:to>
                                        <p:strVal val="hidden"/>
                                      </p:to>
                                    </p:set>
                                  </p:childTnLst>
                                </p:cTn>
                              </p:par>
                            </p:childTnLst>
                          </p:cTn>
                        </p:par>
                      </p:childTnLst>
                    </p:cTn>
                  </p:par>
                  <p:par>
                    <p:cTn id="316" fill="hold" nodeType="clickPar">
                      <p:stCondLst>
                        <p:cond delay="indefinite"/>
                      </p:stCondLst>
                      <p:childTnLst>
                        <p:par>
                          <p:cTn id="317" fill="hold" nodeType="withGroup">
                            <p:stCondLst>
                              <p:cond delay="0"/>
                            </p:stCondLst>
                            <p:childTnLst>
                              <p:par>
                                <p:cTn id="318" presetID="0" presetClass="path" presetSubtype="0" accel="50000" decel="50000" fill="hold" nodeType="clickEffect">
                                  <p:stCondLst>
                                    <p:cond delay="0"/>
                                  </p:stCondLst>
                                  <p:childTnLst>
                                    <p:animMotion origin="layout" path="M 2.77778E-6 6.66667E-6 L -0.01285 -0.0111 L -0.02188 -0.02083 " pathEditMode="relative" ptsTypes="AAA">
                                      <p:cBhvr>
                                        <p:cTn id="319" dur="2000" fill="hold"/>
                                        <p:tgtEl>
                                          <p:spTgt spid="3324"/>
                                        </p:tgtEl>
                                        <p:attrNameLst>
                                          <p:attrName>ppt_x</p:attrName>
                                          <p:attrName>ppt_y</p:attrName>
                                        </p:attrNameLst>
                                      </p:cBhvr>
                                    </p:animMotion>
                                  </p:childTnLst>
                                </p:cTn>
                              </p:par>
                            </p:childTnLst>
                          </p:cTn>
                        </p:par>
                        <p:par>
                          <p:cTn id="320" fill="hold" nodeType="afterGroup">
                            <p:stCondLst>
                              <p:cond delay="2000"/>
                            </p:stCondLst>
                            <p:childTnLst>
                              <p:par>
                                <p:cTn id="321" presetID="1" presetClass="entr" presetSubtype="0" fill="hold" grpId="0" nodeType="afterEffect">
                                  <p:stCondLst>
                                    <p:cond delay="0"/>
                                  </p:stCondLst>
                                  <p:childTnLst>
                                    <p:set>
                                      <p:cBhvr>
                                        <p:cTn id="322" dur="1" fill="hold">
                                          <p:stCondLst>
                                            <p:cond delay="0"/>
                                          </p:stCondLst>
                                        </p:cTn>
                                        <p:tgtEl>
                                          <p:spTgt spid="3396"/>
                                        </p:tgtEl>
                                        <p:attrNameLst>
                                          <p:attrName>style.visibility</p:attrName>
                                        </p:attrNameLst>
                                      </p:cBhvr>
                                      <p:to>
                                        <p:strVal val="visible"/>
                                      </p:to>
                                    </p:set>
                                  </p:childTnLst>
                                  <p:subTnLst>
                                    <p:audio>
                                      <p:cMediaNode>
                                        <p:cTn display="0" masterRel="sameClick">
                                          <p:stCondLst>
                                            <p:cond evt="begin" delay="0">
                                              <p:tn val="321"/>
                                            </p:cond>
                                          </p:stCondLst>
                                          <p:endCondLst>
                                            <p:cond evt="onStopAudio" delay="0">
                                              <p:tgtEl>
                                                <p:sldTgt/>
                                              </p:tgtEl>
                                            </p:cond>
                                          </p:endCondLst>
                                        </p:cTn>
                                        <p:tgtEl>
                                          <p:sndTgt r:embed="rId4" name="explode.wav"/>
                                        </p:tgtEl>
                                      </p:cMediaNode>
                                    </p:audio>
                                  </p:subTnLst>
                                </p:cTn>
                              </p:par>
                              <p:par>
                                <p:cTn id="323" presetID="3" presetClass="exit" presetSubtype="10" fill="hold" grpId="1" nodeType="withEffect">
                                  <p:stCondLst>
                                    <p:cond delay="0"/>
                                  </p:stCondLst>
                                  <p:childTnLst>
                                    <p:animEffect transition="out" filter="blinds(horizontal)">
                                      <p:cBhvr>
                                        <p:cTn id="324" dur="500"/>
                                        <p:tgtEl>
                                          <p:spTgt spid="3396"/>
                                        </p:tgtEl>
                                      </p:cBhvr>
                                    </p:animEffect>
                                    <p:set>
                                      <p:cBhvr>
                                        <p:cTn id="325" dur="1" fill="hold">
                                          <p:stCondLst>
                                            <p:cond delay="499"/>
                                          </p:stCondLst>
                                        </p:cTn>
                                        <p:tgtEl>
                                          <p:spTgt spid="3396"/>
                                        </p:tgtEl>
                                        <p:attrNameLst>
                                          <p:attrName>style.visibility</p:attrName>
                                        </p:attrNameLst>
                                      </p:cBhvr>
                                      <p:to>
                                        <p:strVal val="hidden"/>
                                      </p:to>
                                    </p:set>
                                  </p:childTnLst>
                                </p:cTn>
                              </p:par>
                            </p:childTnLst>
                          </p:cTn>
                        </p:par>
                        <p:par>
                          <p:cTn id="326" fill="hold" nodeType="afterGroup">
                            <p:stCondLst>
                              <p:cond delay="2500"/>
                            </p:stCondLst>
                            <p:childTnLst>
                              <p:par>
                                <p:cTn id="327" presetID="9" presetClass="exit" presetSubtype="0" fill="hold" nodeType="afterEffect">
                                  <p:stCondLst>
                                    <p:cond delay="0"/>
                                  </p:stCondLst>
                                  <p:childTnLst>
                                    <p:animEffect transition="out" filter="dissolve">
                                      <p:cBhvr>
                                        <p:cTn id="328" dur="500"/>
                                        <p:tgtEl>
                                          <p:spTgt spid="3324"/>
                                        </p:tgtEl>
                                      </p:cBhvr>
                                    </p:animEffect>
                                    <p:set>
                                      <p:cBhvr>
                                        <p:cTn id="329" dur="1" fill="hold">
                                          <p:stCondLst>
                                            <p:cond delay="499"/>
                                          </p:stCondLst>
                                        </p:cTn>
                                        <p:tgtEl>
                                          <p:spTgt spid="3324"/>
                                        </p:tgtEl>
                                        <p:attrNameLst>
                                          <p:attrName>style.visibility</p:attrName>
                                        </p:attrNameLst>
                                      </p:cBhvr>
                                      <p:to>
                                        <p:strVal val="hidden"/>
                                      </p:to>
                                    </p:set>
                                  </p:childTnLst>
                                </p:cTn>
                              </p:par>
                              <p:par>
                                <p:cTn id="330" presetID="9" presetClass="entr" presetSubtype="0" fill="hold" nodeType="withEffect">
                                  <p:stCondLst>
                                    <p:cond delay="0"/>
                                  </p:stCondLst>
                                  <p:childTnLst>
                                    <p:set>
                                      <p:cBhvr>
                                        <p:cTn id="331" dur="1" fill="hold">
                                          <p:stCondLst>
                                            <p:cond delay="0"/>
                                          </p:stCondLst>
                                        </p:cTn>
                                        <p:tgtEl>
                                          <p:spTgt spid="3397"/>
                                        </p:tgtEl>
                                        <p:attrNameLst>
                                          <p:attrName>style.visibility</p:attrName>
                                        </p:attrNameLst>
                                      </p:cBhvr>
                                      <p:to>
                                        <p:strVal val="visible"/>
                                      </p:to>
                                    </p:set>
                                    <p:animEffect transition="in" filter="dissolve">
                                      <p:cBhvr>
                                        <p:cTn id="332" dur="500"/>
                                        <p:tgtEl>
                                          <p:spTgt spid="3397"/>
                                        </p:tgtEl>
                                      </p:cBhvr>
                                    </p:animEffect>
                                  </p:childTnLst>
                                </p:cTn>
                              </p:par>
                            </p:childTnLst>
                          </p:cTn>
                        </p:par>
                      </p:childTnLst>
                    </p:cTn>
                  </p:par>
                  <p:par>
                    <p:cTn id="333" fill="hold" nodeType="clickPar">
                      <p:stCondLst>
                        <p:cond delay="indefinite"/>
                      </p:stCondLst>
                      <p:childTnLst>
                        <p:par>
                          <p:cTn id="334" fill="hold" nodeType="withGroup">
                            <p:stCondLst>
                              <p:cond delay="0"/>
                            </p:stCondLst>
                            <p:childTnLst>
                              <p:par>
                                <p:cTn id="335" presetID="12" presetClass="exit" presetSubtype="4" fill="hold" grpId="1" nodeType="clickEffect">
                                  <p:stCondLst>
                                    <p:cond delay="0"/>
                                  </p:stCondLst>
                                  <p:childTnLst>
                                    <p:animEffect transition="out" filter="slide(fromBottom)">
                                      <p:cBhvr>
                                        <p:cTn id="336" dur="500"/>
                                        <p:tgtEl>
                                          <p:spTgt spid="3212"/>
                                        </p:tgtEl>
                                      </p:cBhvr>
                                    </p:animEffect>
                                    <p:set>
                                      <p:cBhvr>
                                        <p:cTn id="337" dur="1" fill="hold">
                                          <p:stCondLst>
                                            <p:cond delay="499"/>
                                          </p:stCondLst>
                                        </p:cTn>
                                        <p:tgtEl>
                                          <p:spTgt spid="3212"/>
                                        </p:tgtEl>
                                        <p:attrNameLst>
                                          <p:attrName>style.visibility</p:attrName>
                                        </p:attrNameLst>
                                      </p:cBhvr>
                                      <p:to>
                                        <p:strVal val="hidden"/>
                                      </p:to>
                                    </p:set>
                                  </p:childTnLst>
                                </p:cTn>
                              </p:par>
                            </p:childTnLst>
                          </p:cTn>
                        </p:par>
                        <p:par>
                          <p:cTn id="338" fill="hold" nodeType="afterGroup">
                            <p:stCondLst>
                              <p:cond delay="500"/>
                            </p:stCondLst>
                            <p:childTnLst>
                              <p:par>
                                <p:cTn id="339" presetID="12" presetClass="entr" presetSubtype="8" fill="hold" grpId="1" nodeType="afterEffect">
                                  <p:stCondLst>
                                    <p:cond delay="0"/>
                                  </p:stCondLst>
                                  <p:childTnLst>
                                    <p:set>
                                      <p:cBhvr>
                                        <p:cTn id="340" dur="1" fill="hold">
                                          <p:stCondLst>
                                            <p:cond delay="0"/>
                                          </p:stCondLst>
                                        </p:cTn>
                                        <p:tgtEl>
                                          <p:spTgt spid="3432"/>
                                        </p:tgtEl>
                                        <p:attrNameLst>
                                          <p:attrName>style.visibility</p:attrName>
                                        </p:attrNameLst>
                                      </p:cBhvr>
                                      <p:to>
                                        <p:strVal val="visible"/>
                                      </p:to>
                                    </p:set>
                                    <p:animEffect transition="in" filter="slide(fromLeft)">
                                      <p:cBhvr>
                                        <p:cTn id="341" dur="500"/>
                                        <p:tgtEl>
                                          <p:spTgt spid="3432"/>
                                        </p:tgtEl>
                                      </p:cBhvr>
                                    </p:animEffect>
                                  </p:childTnLst>
                                </p:cTn>
                              </p:par>
                            </p:childTnLst>
                          </p:cTn>
                        </p:par>
                        <p:par>
                          <p:cTn id="342" fill="hold" nodeType="afterGroup">
                            <p:stCondLst>
                              <p:cond delay="1000"/>
                            </p:stCondLst>
                            <p:childTnLst>
                              <p:par>
                                <p:cTn id="343" presetID="9" presetClass="entr" presetSubtype="0" fill="hold" grpId="0" nodeType="afterEffect">
                                  <p:stCondLst>
                                    <p:cond delay="0"/>
                                  </p:stCondLst>
                                  <p:childTnLst>
                                    <p:set>
                                      <p:cBhvr>
                                        <p:cTn id="344" dur="1" fill="hold">
                                          <p:stCondLst>
                                            <p:cond delay="0"/>
                                          </p:stCondLst>
                                        </p:cTn>
                                        <p:tgtEl>
                                          <p:spTgt spid="3112"/>
                                        </p:tgtEl>
                                        <p:attrNameLst>
                                          <p:attrName>style.visibility</p:attrName>
                                        </p:attrNameLst>
                                      </p:cBhvr>
                                      <p:to>
                                        <p:strVal val="visible"/>
                                      </p:to>
                                    </p:set>
                                    <p:animEffect transition="in" filter="dissolve">
                                      <p:cBhvr>
                                        <p:cTn id="345" dur="1000"/>
                                        <p:tgtEl>
                                          <p:spTgt spid="3112"/>
                                        </p:tgtEl>
                                      </p:cBhvr>
                                    </p:animEffect>
                                  </p:childTnLst>
                                </p:cTn>
                              </p:par>
                              <p:par>
                                <p:cTn id="346" presetID="12" presetClass="entr" presetSubtype="4" fill="hold" grpId="0" nodeType="withEffect">
                                  <p:stCondLst>
                                    <p:cond delay="0"/>
                                  </p:stCondLst>
                                  <p:childTnLst>
                                    <p:set>
                                      <p:cBhvr>
                                        <p:cTn id="347" dur="1" fill="hold">
                                          <p:stCondLst>
                                            <p:cond delay="0"/>
                                          </p:stCondLst>
                                        </p:cTn>
                                        <p:tgtEl>
                                          <p:spTgt spid="3122"/>
                                        </p:tgtEl>
                                        <p:attrNameLst>
                                          <p:attrName>style.visibility</p:attrName>
                                        </p:attrNameLst>
                                      </p:cBhvr>
                                      <p:to>
                                        <p:strVal val="visible"/>
                                      </p:to>
                                    </p:set>
                                    <p:animEffect transition="in" filter="slide(fromBottom)">
                                      <p:cBhvr>
                                        <p:cTn id="348" dur="1000"/>
                                        <p:tgtEl>
                                          <p:spTgt spid="3122"/>
                                        </p:tgtEl>
                                      </p:cBhvr>
                                    </p:animEffect>
                                  </p:childTnLst>
                                </p:cTn>
                              </p:par>
                              <p:par>
                                <p:cTn id="349" presetID="9" presetClass="entr" presetSubtype="0" fill="hold" grpId="0" nodeType="withEffect">
                                  <p:stCondLst>
                                    <p:cond delay="0"/>
                                  </p:stCondLst>
                                  <p:childTnLst>
                                    <p:set>
                                      <p:cBhvr>
                                        <p:cTn id="350" dur="1" fill="hold">
                                          <p:stCondLst>
                                            <p:cond delay="0"/>
                                          </p:stCondLst>
                                        </p:cTn>
                                        <p:tgtEl>
                                          <p:spTgt spid="3213"/>
                                        </p:tgtEl>
                                        <p:attrNameLst>
                                          <p:attrName>style.visibility</p:attrName>
                                        </p:attrNameLst>
                                      </p:cBhvr>
                                      <p:to>
                                        <p:strVal val="visible"/>
                                      </p:to>
                                    </p:set>
                                    <p:animEffect transition="in" filter="dissolve">
                                      <p:cBhvr>
                                        <p:cTn id="351" dur="1000"/>
                                        <p:tgtEl>
                                          <p:spTgt spid="3213"/>
                                        </p:tgtEl>
                                      </p:cBhvr>
                                    </p:animEffect>
                                  </p:childTnLst>
                                </p:cTn>
                              </p:par>
                            </p:childTnLst>
                          </p:cTn>
                        </p:par>
                        <p:par>
                          <p:cTn id="352" fill="hold" nodeType="afterGroup">
                            <p:stCondLst>
                              <p:cond delay="2000"/>
                            </p:stCondLst>
                            <p:childTnLst>
                              <p:par>
                                <p:cTn id="353" presetID="22" presetClass="entr" presetSubtype="4" fill="hold" grpId="0" nodeType="afterEffect">
                                  <p:stCondLst>
                                    <p:cond delay="0"/>
                                  </p:stCondLst>
                                  <p:childTnLst>
                                    <p:set>
                                      <p:cBhvr>
                                        <p:cTn id="354" dur="1" fill="hold">
                                          <p:stCondLst>
                                            <p:cond delay="0"/>
                                          </p:stCondLst>
                                        </p:cTn>
                                        <p:tgtEl>
                                          <p:spTgt spid="3215"/>
                                        </p:tgtEl>
                                        <p:attrNameLst>
                                          <p:attrName>style.visibility</p:attrName>
                                        </p:attrNameLst>
                                      </p:cBhvr>
                                      <p:to>
                                        <p:strVal val="visible"/>
                                      </p:to>
                                    </p:set>
                                    <p:animEffect transition="in" filter="wipe(down)">
                                      <p:cBhvr>
                                        <p:cTn id="355" dur="1000"/>
                                        <p:tgtEl>
                                          <p:spTgt spid="3215"/>
                                        </p:tgtEl>
                                      </p:cBhvr>
                                    </p:animEffect>
                                  </p:childTnLst>
                                </p:cTn>
                              </p:par>
                            </p:childTnLst>
                          </p:cTn>
                        </p:par>
                      </p:childTnLst>
                    </p:cTn>
                  </p:par>
                  <p:par>
                    <p:cTn id="356" fill="hold" nodeType="clickPar">
                      <p:stCondLst>
                        <p:cond delay="indefinite"/>
                      </p:stCondLst>
                      <p:childTnLst>
                        <p:par>
                          <p:cTn id="357" fill="hold" nodeType="withGroup">
                            <p:stCondLst>
                              <p:cond delay="0"/>
                            </p:stCondLst>
                            <p:childTnLst>
                              <p:par>
                                <p:cTn id="358" presetID="12" presetClass="entr" presetSubtype="4" fill="hold" grpId="0" nodeType="clickEffect">
                                  <p:stCondLst>
                                    <p:cond delay="0"/>
                                  </p:stCondLst>
                                  <p:childTnLst>
                                    <p:set>
                                      <p:cBhvr>
                                        <p:cTn id="359" dur="1" fill="hold">
                                          <p:stCondLst>
                                            <p:cond delay="0"/>
                                          </p:stCondLst>
                                        </p:cTn>
                                        <p:tgtEl>
                                          <p:spTgt spid="3101"/>
                                        </p:tgtEl>
                                        <p:attrNameLst>
                                          <p:attrName>style.visibility</p:attrName>
                                        </p:attrNameLst>
                                      </p:cBhvr>
                                      <p:to>
                                        <p:strVal val="visible"/>
                                      </p:to>
                                    </p:set>
                                    <p:animEffect transition="in" filter="slide(fromBottom)">
                                      <p:cBhvr>
                                        <p:cTn id="360" dur="1000"/>
                                        <p:tgtEl>
                                          <p:spTgt spid="3101"/>
                                        </p:tgtEl>
                                      </p:cBhvr>
                                    </p:animEffect>
                                  </p:childTnLst>
                                </p:cTn>
                              </p:par>
                              <p:par>
                                <p:cTn id="361" presetID="9" presetClass="entr" presetSubtype="0" fill="hold" grpId="0" nodeType="withEffect">
                                  <p:stCondLst>
                                    <p:cond delay="0"/>
                                  </p:stCondLst>
                                  <p:childTnLst>
                                    <p:set>
                                      <p:cBhvr>
                                        <p:cTn id="362" dur="1" fill="hold">
                                          <p:stCondLst>
                                            <p:cond delay="0"/>
                                          </p:stCondLst>
                                        </p:cTn>
                                        <p:tgtEl>
                                          <p:spTgt spid="3214"/>
                                        </p:tgtEl>
                                        <p:attrNameLst>
                                          <p:attrName>style.visibility</p:attrName>
                                        </p:attrNameLst>
                                      </p:cBhvr>
                                      <p:to>
                                        <p:strVal val="visible"/>
                                      </p:to>
                                    </p:set>
                                    <p:animEffect transition="in" filter="dissolve">
                                      <p:cBhvr>
                                        <p:cTn id="363" dur="1000"/>
                                        <p:tgtEl>
                                          <p:spTgt spid="3214"/>
                                        </p:tgtEl>
                                      </p:cBhvr>
                                    </p:animEffect>
                                  </p:childTnLst>
                                </p:cTn>
                              </p:par>
                              <p:par>
                                <p:cTn id="364" presetID="9" presetClass="entr" presetSubtype="0" fill="hold" grpId="0" nodeType="withEffect">
                                  <p:stCondLst>
                                    <p:cond delay="0"/>
                                  </p:stCondLst>
                                  <p:childTnLst>
                                    <p:set>
                                      <p:cBhvr>
                                        <p:cTn id="365" dur="1" fill="hold">
                                          <p:stCondLst>
                                            <p:cond delay="0"/>
                                          </p:stCondLst>
                                        </p:cTn>
                                        <p:tgtEl>
                                          <p:spTgt spid="3203"/>
                                        </p:tgtEl>
                                        <p:attrNameLst>
                                          <p:attrName>style.visibility</p:attrName>
                                        </p:attrNameLst>
                                      </p:cBhvr>
                                      <p:to>
                                        <p:strVal val="visible"/>
                                      </p:to>
                                    </p:set>
                                    <p:animEffect transition="in" filter="dissolve">
                                      <p:cBhvr>
                                        <p:cTn id="366" dur="1000"/>
                                        <p:tgtEl>
                                          <p:spTgt spid="3203"/>
                                        </p:tgtEl>
                                      </p:cBhvr>
                                    </p:animEffect>
                                  </p:childTnLst>
                                </p:cTn>
                              </p:par>
                              <p:par>
                                <p:cTn id="367" presetID="9" presetClass="entr" presetSubtype="0" fill="hold" grpId="0" nodeType="withEffect">
                                  <p:stCondLst>
                                    <p:cond delay="0"/>
                                  </p:stCondLst>
                                  <p:childTnLst>
                                    <p:set>
                                      <p:cBhvr>
                                        <p:cTn id="368" dur="1" fill="hold">
                                          <p:stCondLst>
                                            <p:cond delay="0"/>
                                          </p:stCondLst>
                                        </p:cTn>
                                        <p:tgtEl>
                                          <p:spTgt spid="3204"/>
                                        </p:tgtEl>
                                        <p:attrNameLst>
                                          <p:attrName>style.visibility</p:attrName>
                                        </p:attrNameLst>
                                      </p:cBhvr>
                                      <p:to>
                                        <p:strVal val="visible"/>
                                      </p:to>
                                    </p:set>
                                    <p:animEffect transition="in" filter="dissolve">
                                      <p:cBhvr>
                                        <p:cTn id="369" dur="1000"/>
                                        <p:tgtEl>
                                          <p:spTgt spid="3204"/>
                                        </p:tgtEl>
                                      </p:cBhvr>
                                    </p:animEffect>
                                  </p:childTnLst>
                                </p:cTn>
                              </p:par>
                              <p:par>
                                <p:cTn id="370" presetID="9" presetClass="entr" presetSubtype="0" fill="hold" grpId="0" nodeType="withEffect">
                                  <p:stCondLst>
                                    <p:cond delay="0"/>
                                  </p:stCondLst>
                                  <p:childTnLst>
                                    <p:set>
                                      <p:cBhvr>
                                        <p:cTn id="371" dur="1" fill="hold">
                                          <p:stCondLst>
                                            <p:cond delay="0"/>
                                          </p:stCondLst>
                                        </p:cTn>
                                        <p:tgtEl>
                                          <p:spTgt spid="3095"/>
                                        </p:tgtEl>
                                        <p:attrNameLst>
                                          <p:attrName>style.visibility</p:attrName>
                                        </p:attrNameLst>
                                      </p:cBhvr>
                                      <p:to>
                                        <p:strVal val="visible"/>
                                      </p:to>
                                    </p:set>
                                    <p:animEffect transition="in" filter="dissolve">
                                      <p:cBhvr>
                                        <p:cTn id="372" dur="1000"/>
                                        <p:tgtEl>
                                          <p:spTgt spid="3095"/>
                                        </p:tgtEl>
                                      </p:cBhvr>
                                    </p:animEffect>
                                  </p:childTnLst>
                                </p:cTn>
                              </p:par>
                              <p:par>
                                <p:cTn id="373" presetID="22" presetClass="entr" presetSubtype="4" fill="hold" grpId="0" nodeType="withEffect">
                                  <p:stCondLst>
                                    <p:cond delay="0"/>
                                  </p:stCondLst>
                                  <p:childTnLst>
                                    <p:set>
                                      <p:cBhvr>
                                        <p:cTn id="374" dur="1" fill="hold">
                                          <p:stCondLst>
                                            <p:cond delay="0"/>
                                          </p:stCondLst>
                                        </p:cTn>
                                        <p:tgtEl>
                                          <p:spTgt spid="3120"/>
                                        </p:tgtEl>
                                        <p:attrNameLst>
                                          <p:attrName>style.visibility</p:attrName>
                                        </p:attrNameLst>
                                      </p:cBhvr>
                                      <p:to>
                                        <p:strVal val="visible"/>
                                      </p:to>
                                    </p:set>
                                    <p:animEffect transition="in" filter="wipe(down)">
                                      <p:cBhvr>
                                        <p:cTn id="375" dur="500"/>
                                        <p:tgtEl>
                                          <p:spTgt spid="3120"/>
                                        </p:tgtEl>
                                      </p:cBhvr>
                                    </p:animEffect>
                                  </p:childTnLst>
                                </p:cTn>
                              </p:par>
                            </p:childTnLst>
                          </p:cTn>
                        </p:par>
                        <p:par>
                          <p:cTn id="376" fill="hold" nodeType="afterGroup">
                            <p:stCondLst>
                              <p:cond delay="1000"/>
                            </p:stCondLst>
                            <p:childTnLst>
                              <p:par>
                                <p:cTn id="377" presetID="22" presetClass="entr" presetSubtype="4" fill="hold" grpId="0" nodeType="afterEffect">
                                  <p:stCondLst>
                                    <p:cond delay="0"/>
                                  </p:stCondLst>
                                  <p:childTnLst>
                                    <p:set>
                                      <p:cBhvr>
                                        <p:cTn id="378" dur="1" fill="hold">
                                          <p:stCondLst>
                                            <p:cond delay="0"/>
                                          </p:stCondLst>
                                        </p:cTn>
                                        <p:tgtEl>
                                          <p:spTgt spid="3216"/>
                                        </p:tgtEl>
                                        <p:attrNameLst>
                                          <p:attrName>style.visibility</p:attrName>
                                        </p:attrNameLst>
                                      </p:cBhvr>
                                      <p:to>
                                        <p:strVal val="visible"/>
                                      </p:to>
                                    </p:set>
                                    <p:animEffect transition="in" filter="wipe(down)">
                                      <p:cBhvr>
                                        <p:cTn id="379" dur="1000"/>
                                        <p:tgtEl>
                                          <p:spTgt spid="3216"/>
                                        </p:tgtEl>
                                      </p:cBhvr>
                                    </p:animEffect>
                                  </p:childTnLst>
                                </p:cTn>
                              </p:par>
                            </p:childTnLst>
                          </p:cTn>
                        </p:par>
                      </p:childTnLst>
                    </p:cTn>
                  </p:par>
                  <p:par>
                    <p:cTn id="380" fill="hold" nodeType="clickPar">
                      <p:stCondLst>
                        <p:cond delay="indefinite"/>
                      </p:stCondLst>
                      <p:childTnLst>
                        <p:par>
                          <p:cTn id="381" fill="hold" nodeType="withGroup">
                            <p:stCondLst>
                              <p:cond delay="0"/>
                            </p:stCondLst>
                            <p:childTnLst>
                              <p:par>
                                <p:cTn id="382" presetID="12" presetClass="entr" presetSubtype="4" fill="hold" grpId="0" nodeType="clickEffect">
                                  <p:stCondLst>
                                    <p:cond delay="0"/>
                                  </p:stCondLst>
                                  <p:childTnLst>
                                    <p:set>
                                      <p:cBhvr>
                                        <p:cTn id="383" dur="1" fill="hold">
                                          <p:stCondLst>
                                            <p:cond delay="0"/>
                                          </p:stCondLst>
                                        </p:cTn>
                                        <p:tgtEl>
                                          <p:spTgt spid="3126"/>
                                        </p:tgtEl>
                                        <p:attrNameLst>
                                          <p:attrName>style.visibility</p:attrName>
                                        </p:attrNameLst>
                                      </p:cBhvr>
                                      <p:to>
                                        <p:strVal val="visible"/>
                                      </p:to>
                                    </p:set>
                                    <p:animEffect transition="in" filter="slide(fromBottom)">
                                      <p:cBhvr>
                                        <p:cTn id="384" dur="1000"/>
                                        <p:tgtEl>
                                          <p:spTgt spid="3126"/>
                                        </p:tgtEl>
                                      </p:cBhvr>
                                    </p:animEffect>
                                  </p:childTnLst>
                                </p:cTn>
                              </p:par>
                              <p:par>
                                <p:cTn id="385" presetID="9" presetClass="entr" presetSubtype="0" fill="hold" grpId="0" nodeType="withEffect">
                                  <p:stCondLst>
                                    <p:cond delay="0"/>
                                  </p:stCondLst>
                                  <p:childTnLst>
                                    <p:set>
                                      <p:cBhvr>
                                        <p:cTn id="386" dur="1" fill="hold">
                                          <p:stCondLst>
                                            <p:cond delay="0"/>
                                          </p:stCondLst>
                                        </p:cTn>
                                        <p:tgtEl>
                                          <p:spTgt spid="3114"/>
                                        </p:tgtEl>
                                        <p:attrNameLst>
                                          <p:attrName>style.visibility</p:attrName>
                                        </p:attrNameLst>
                                      </p:cBhvr>
                                      <p:to>
                                        <p:strVal val="visible"/>
                                      </p:to>
                                    </p:set>
                                    <p:animEffect transition="in" filter="dissolve">
                                      <p:cBhvr>
                                        <p:cTn id="387" dur="1000"/>
                                        <p:tgtEl>
                                          <p:spTgt spid="3114"/>
                                        </p:tgtEl>
                                      </p:cBhvr>
                                    </p:animEffect>
                                  </p:childTnLst>
                                </p:cTn>
                              </p:par>
                              <p:par>
                                <p:cTn id="388" presetID="9" presetClass="entr" presetSubtype="0" fill="hold" grpId="0" nodeType="withEffect">
                                  <p:stCondLst>
                                    <p:cond delay="0"/>
                                  </p:stCondLst>
                                  <p:childTnLst>
                                    <p:set>
                                      <p:cBhvr>
                                        <p:cTn id="389" dur="1" fill="hold">
                                          <p:stCondLst>
                                            <p:cond delay="0"/>
                                          </p:stCondLst>
                                        </p:cTn>
                                        <p:tgtEl>
                                          <p:spTgt spid="3218"/>
                                        </p:tgtEl>
                                        <p:attrNameLst>
                                          <p:attrName>style.visibility</p:attrName>
                                        </p:attrNameLst>
                                      </p:cBhvr>
                                      <p:to>
                                        <p:strVal val="visible"/>
                                      </p:to>
                                    </p:set>
                                    <p:animEffect transition="in" filter="dissolve">
                                      <p:cBhvr>
                                        <p:cTn id="390" dur="1000"/>
                                        <p:tgtEl>
                                          <p:spTgt spid="3218"/>
                                        </p:tgtEl>
                                      </p:cBhvr>
                                    </p:animEffect>
                                  </p:childTnLst>
                                </p:cTn>
                              </p:par>
                              <p:par>
                                <p:cTn id="391" presetID="9" presetClass="entr" presetSubtype="0" fill="hold" grpId="0" nodeType="withEffect">
                                  <p:stCondLst>
                                    <p:cond delay="0"/>
                                  </p:stCondLst>
                                  <p:childTnLst>
                                    <p:set>
                                      <p:cBhvr>
                                        <p:cTn id="392" dur="1" fill="hold">
                                          <p:stCondLst>
                                            <p:cond delay="0"/>
                                          </p:stCondLst>
                                        </p:cTn>
                                        <p:tgtEl>
                                          <p:spTgt spid="3075"/>
                                        </p:tgtEl>
                                        <p:attrNameLst>
                                          <p:attrName>style.visibility</p:attrName>
                                        </p:attrNameLst>
                                      </p:cBhvr>
                                      <p:to>
                                        <p:strVal val="visible"/>
                                      </p:to>
                                    </p:set>
                                    <p:animEffect transition="in" filter="dissolve">
                                      <p:cBhvr>
                                        <p:cTn id="393" dur="1000"/>
                                        <p:tgtEl>
                                          <p:spTgt spid="3075"/>
                                        </p:tgtEl>
                                      </p:cBhvr>
                                    </p:animEffect>
                                  </p:childTnLst>
                                </p:cTn>
                              </p:par>
                              <p:par>
                                <p:cTn id="394" presetID="9" presetClass="entr" presetSubtype="0" fill="hold" grpId="0" nodeType="withEffect">
                                  <p:stCondLst>
                                    <p:cond delay="0"/>
                                  </p:stCondLst>
                                  <p:childTnLst>
                                    <p:set>
                                      <p:cBhvr>
                                        <p:cTn id="395" dur="1" fill="hold">
                                          <p:stCondLst>
                                            <p:cond delay="0"/>
                                          </p:stCondLst>
                                        </p:cTn>
                                        <p:tgtEl>
                                          <p:spTgt spid="3076"/>
                                        </p:tgtEl>
                                        <p:attrNameLst>
                                          <p:attrName>style.visibility</p:attrName>
                                        </p:attrNameLst>
                                      </p:cBhvr>
                                      <p:to>
                                        <p:strVal val="visible"/>
                                      </p:to>
                                    </p:set>
                                    <p:animEffect transition="in" filter="dissolve">
                                      <p:cBhvr>
                                        <p:cTn id="396" dur="1000"/>
                                        <p:tgtEl>
                                          <p:spTgt spid="3076"/>
                                        </p:tgtEl>
                                      </p:cBhvr>
                                    </p:animEffect>
                                  </p:childTnLst>
                                </p:cTn>
                              </p:par>
                              <p:par>
                                <p:cTn id="397" presetID="9" presetClass="entr" presetSubtype="0" fill="hold" grpId="0" nodeType="withEffect">
                                  <p:stCondLst>
                                    <p:cond delay="0"/>
                                  </p:stCondLst>
                                  <p:childTnLst>
                                    <p:set>
                                      <p:cBhvr>
                                        <p:cTn id="398" dur="1" fill="hold">
                                          <p:stCondLst>
                                            <p:cond delay="0"/>
                                          </p:stCondLst>
                                        </p:cTn>
                                        <p:tgtEl>
                                          <p:spTgt spid="3113"/>
                                        </p:tgtEl>
                                        <p:attrNameLst>
                                          <p:attrName>style.visibility</p:attrName>
                                        </p:attrNameLst>
                                      </p:cBhvr>
                                      <p:to>
                                        <p:strVal val="visible"/>
                                      </p:to>
                                    </p:set>
                                    <p:animEffect transition="in" filter="dissolve">
                                      <p:cBhvr>
                                        <p:cTn id="399" dur="1000"/>
                                        <p:tgtEl>
                                          <p:spTgt spid="3113"/>
                                        </p:tgtEl>
                                      </p:cBhvr>
                                    </p:animEffect>
                                  </p:childTnLst>
                                </p:cTn>
                              </p:par>
                              <p:par>
                                <p:cTn id="400" presetID="9" presetClass="entr" presetSubtype="0" fill="hold" grpId="0" nodeType="withEffect">
                                  <p:stCondLst>
                                    <p:cond delay="0"/>
                                  </p:stCondLst>
                                  <p:childTnLst>
                                    <p:set>
                                      <p:cBhvr>
                                        <p:cTn id="401" dur="1" fill="hold">
                                          <p:stCondLst>
                                            <p:cond delay="0"/>
                                          </p:stCondLst>
                                        </p:cTn>
                                        <p:tgtEl>
                                          <p:spTgt spid="3111"/>
                                        </p:tgtEl>
                                        <p:attrNameLst>
                                          <p:attrName>style.visibility</p:attrName>
                                        </p:attrNameLst>
                                      </p:cBhvr>
                                      <p:to>
                                        <p:strVal val="visible"/>
                                      </p:to>
                                    </p:set>
                                    <p:animEffect transition="in" filter="dissolve">
                                      <p:cBhvr>
                                        <p:cTn id="402" dur="1000"/>
                                        <p:tgtEl>
                                          <p:spTgt spid="3111"/>
                                        </p:tgtEl>
                                      </p:cBhvr>
                                    </p:animEffect>
                                  </p:childTnLst>
                                </p:cTn>
                              </p:par>
                              <p:par>
                                <p:cTn id="403" presetID="9" presetClass="entr" presetSubtype="0" fill="hold" grpId="0" nodeType="withEffect">
                                  <p:stCondLst>
                                    <p:cond delay="0"/>
                                  </p:stCondLst>
                                  <p:childTnLst>
                                    <p:set>
                                      <p:cBhvr>
                                        <p:cTn id="404" dur="1" fill="hold">
                                          <p:stCondLst>
                                            <p:cond delay="0"/>
                                          </p:stCondLst>
                                        </p:cTn>
                                        <p:tgtEl>
                                          <p:spTgt spid="3074"/>
                                        </p:tgtEl>
                                        <p:attrNameLst>
                                          <p:attrName>style.visibility</p:attrName>
                                        </p:attrNameLst>
                                      </p:cBhvr>
                                      <p:to>
                                        <p:strVal val="visible"/>
                                      </p:to>
                                    </p:set>
                                    <p:animEffect transition="in" filter="dissolve">
                                      <p:cBhvr>
                                        <p:cTn id="405" dur="1000"/>
                                        <p:tgtEl>
                                          <p:spTgt spid="3074"/>
                                        </p:tgtEl>
                                      </p:cBhvr>
                                    </p:animEffect>
                                  </p:childTnLst>
                                </p:cTn>
                              </p:par>
                              <p:par>
                                <p:cTn id="406" presetID="9" presetClass="entr" presetSubtype="0" fill="hold" grpId="0" nodeType="withEffect">
                                  <p:stCondLst>
                                    <p:cond delay="0"/>
                                  </p:stCondLst>
                                  <p:childTnLst>
                                    <p:set>
                                      <p:cBhvr>
                                        <p:cTn id="407" dur="1" fill="hold">
                                          <p:stCondLst>
                                            <p:cond delay="0"/>
                                          </p:stCondLst>
                                        </p:cTn>
                                        <p:tgtEl>
                                          <p:spTgt spid="3414"/>
                                        </p:tgtEl>
                                        <p:attrNameLst>
                                          <p:attrName>style.visibility</p:attrName>
                                        </p:attrNameLst>
                                      </p:cBhvr>
                                      <p:to>
                                        <p:strVal val="visible"/>
                                      </p:to>
                                    </p:set>
                                    <p:animEffect transition="in" filter="dissolve">
                                      <p:cBhvr>
                                        <p:cTn id="408" dur="1000"/>
                                        <p:tgtEl>
                                          <p:spTgt spid="3414"/>
                                        </p:tgtEl>
                                      </p:cBhvr>
                                    </p:animEffect>
                                  </p:childTnLst>
                                </p:cTn>
                              </p:par>
                            </p:childTnLst>
                          </p:cTn>
                        </p:par>
                        <p:par>
                          <p:cTn id="409" fill="hold" nodeType="afterGroup">
                            <p:stCondLst>
                              <p:cond delay="1000"/>
                            </p:stCondLst>
                            <p:childTnLst>
                              <p:par>
                                <p:cTn id="410" presetID="22" presetClass="entr" presetSubtype="4" fill="hold" grpId="0" nodeType="afterEffect">
                                  <p:stCondLst>
                                    <p:cond delay="0"/>
                                  </p:stCondLst>
                                  <p:childTnLst>
                                    <p:set>
                                      <p:cBhvr>
                                        <p:cTn id="411" dur="1" fill="hold">
                                          <p:stCondLst>
                                            <p:cond delay="0"/>
                                          </p:stCondLst>
                                        </p:cTn>
                                        <p:tgtEl>
                                          <p:spTgt spid="3217"/>
                                        </p:tgtEl>
                                        <p:attrNameLst>
                                          <p:attrName>style.visibility</p:attrName>
                                        </p:attrNameLst>
                                      </p:cBhvr>
                                      <p:to>
                                        <p:strVal val="visible"/>
                                      </p:to>
                                    </p:set>
                                    <p:animEffect transition="in" filter="wipe(down)">
                                      <p:cBhvr>
                                        <p:cTn id="412" dur="1000"/>
                                        <p:tgtEl>
                                          <p:spTgt spid="3217"/>
                                        </p:tgtEl>
                                      </p:cBhvr>
                                    </p:animEffect>
                                  </p:childTnLst>
                                </p:cTn>
                              </p:par>
                            </p:childTnLst>
                          </p:cTn>
                        </p:par>
                      </p:childTnLst>
                    </p:cTn>
                  </p:par>
                  <p:par>
                    <p:cTn id="413" fill="hold" nodeType="clickPar">
                      <p:stCondLst>
                        <p:cond delay="indefinite"/>
                      </p:stCondLst>
                      <p:childTnLst>
                        <p:par>
                          <p:cTn id="414" fill="hold" nodeType="withGroup">
                            <p:stCondLst>
                              <p:cond delay="0"/>
                            </p:stCondLst>
                            <p:childTnLst>
                              <p:par>
                                <p:cTn id="415" presetID="9" presetClass="exit" presetSubtype="0" fill="hold" grpId="1" nodeType="clickEffect">
                                  <p:stCondLst>
                                    <p:cond delay="0"/>
                                  </p:stCondLst>
                                  <p:childTnLst>
                                    <p:animEffect transition="out" filter="dissolve">
                                      <p:cBhvr>
                                        <p:cTn id="416" dur="500"/>
                                        <p:tgtEl>
                                          <p:spTgt spid="3215"/>
                                        </p:tgtEl>
                                      </p:cBhvr>
                                    </p:animEffect>
                                    <p:set>
                                      <p:cBhvr>
                                        <p:cTn id="417" dur="1" fill="hold">
                                          <p:stCondLst>
                                            <p:cond delay="499"/>
                                          </p:stCondLst>
                                        </p:cTn>
                                        <p:tgtEl>
                                          <p:spTgt spid="3215"/>
                                        </p:tgtEl>
                                        <p:attrNameLst>
                                          <p:attrName>style.visibility</p:attrName>
                                        </p:attrNameLst>
                                      </p:cBhvr>
                                      <p:to>
                                        <p:strVal val="hidden"/>
                                      </p:to>
                                    </p:set>
                                  </p:childTnLst>
                                </p:cTn>
                              </p:par>
                              <p:par>
                                <p:cTn id="418" presetID="9" presetClass="exit" presetSubtype="0" fill="hold" grpId="1" nodeType="withEffect">
                                  <p:stCondLst>
                                    <p:cond delay="0"/>
                                  </p:stCondLst>
                                  <p:childTnLst>
                                    <p:animEffect transition="out" filter="dissolve">
                                      <p:cBhvr>
                                        <p:cTn id="419" dur="500"/>
                                        <p:tgtEl>
                                          <p:spTgt spid="3216"/>
                                        </p:tgtEl>
                                      </p:cBhvr>
                                    </p:animEffect>
                                    <p:set>
                                      <p:cBhvr>
                                        <p:cTn id="420" dur="1" fill="hold">
                                          <p:stCondLst>
                                            <p:cond delay="499"/>
                                          </p:stCondLst>
                                        </p:cTn>
                                        <p:tgtEl>
                                          <p:spTgt spid="3216"/>
                                        </p:tgtEl>
                                        <p:attrNameLst>
                                          <p:attrName>style.visibility</p:attrName>
                                        </p:attrNameLst>
                                      </p:cBhvr>
                                      <p:to>
                                        <p:strVal val="hidden"/>
                                      </p:to>
                                    </p:set>
                                  </p:childTnLst>
                                </p:cTn>
                              </p:par>
                              <p:par>
                                <p:cTn id="421" presetID="9" presetClass="exit" presetSubtype="0" fill="hold" grpId="1" nodeType="withEffect">
                                  <p:stCondLst>
                                    <p:cond delay="0"/>
                                  </p:stCondLst>
                                  <p:childTnLst>
                                    <p:animEffect transition="out" filter="dissolve">
                                      <p:cBhvr>
                                        <p:cTn id="422" dur="500"/>
                                        <p:tgtEl>
                                          <p:spTgt spid="3217"/>
                                        </p:tgtEl>
                                      </p:cBhvr>
                                    </p:animEffect>
                                    <p:set>
                                      <p:cBhvr>
                                        <p:cTn id="423" dur="1" fill="hold">
                                          <p:stCondLst>
                                            <p:cond delay="499"/>
                                          </p:stCondLst>
                                        </p:cTn>
                                        <p:tgtEl>
                                          <p:spTgt spid="3217"/>
                                        </p:tgtEl>
                                        <p:attrNameLst>
                                          <p:attrName>style.visibility</p:attrName>
                                        </p:attrNameLst>
                                      </p:cBhvr>
                                      <p:to>
                                        <p:strVal val="hidden"/>
                                      </p:to>
                                    </p:set>
                                  </p:childTnLst>
                                </p:cTn>
                              </p:par>
                              <p:par>
                                <p:cTn id="424" presetID="9" presetClass="exit" presetSubtype="0" fill="hold" grpId="1" nodeType="withEffect">
                                  <p:stCondLst>
                                    <p:cond delay="0"/>
                                  </p:stCondLst>
                                  <p:childTnLst>
                                    <p:animEffect transition="out" filter="dissolve">
                                      <p:cBhvr>
                                        <p:cTn id="425" dur="500"/>
                                        <p:tgtEl>
                                          <p:spTgt spid="3203"/>
                                        </p:tgtEl>
                                      </p:cBhvr>
                                    </p:animEffect>
                                    <p:set>
                                      <p:cBhvr>
                                        <p:cTn id="426" dur="1" fill="hold">
                                          <p:stCondLst>
                                            <p:cond delay="499"/>
                                          </p:stCondLst>
                                        </p:cTn>
                                        <p:tgtEl>
                                          <p:spTgt spid="3203"/>
                                        </p:tgtEl>
                                        <p:attrNameLst>
                                          <p:attrName>style.visibility</p:attrName>
                                        </p:attrNameLst>
                                      </p:cBhvr>
                                      <p:to>
                                        <p:strVal val="hidden"/>
                                      </p:to>
                                    </p:set>
                                  </p:childTnLst>
                                </p:cTn>
                              </p:par>
                            </p:childTnLst>
                          </p:cTn>
                        </p:par>
                        <p:par>
                          <p:cTn id="427" fill="hold" nodeType="afterGroup">
                            <p:stCondLst>
                              <p:cond delay="500"/>
                            </p:stCondLst>
                            <p:childTnLst>
                              <p:par>
                                <p:cTn id="428" presetID="0" presetClass="path" presetSubtype="0" accel="50000" decel="50000" fill="hold" grpId="1" nodeType="afterEffect">
                                  <p:stCondLst>
                                    <p:cond delay="0"/>
                                  </p:stCondLst>
                                  <p:childTnLst>
                                    <p:animMotion origin="layout" path="M 2.77778E-6 2.59259E-6 L 0.00694 0.01203 L 0.02257 0.02268 L 0.03125 0.04537 L 0.03437 0.05231 L 0.02639 0.0699 " pathEditMode="relative" ptsTypes="AAAAAA">
                                      <p:cBhvr>
                                        <p:cTn id="429" dur="2000" fill="hold"/>
                                        <p:tgtEl>
                                          <p:spTgt spid="3095"/>
                                        </p:tgtEl>
                                        <p:attrNameLst>
                                          <p:attrName>ppt_x</p:attrName>
                                          <p:attrName>ppt_y</p:attrName>
                                        </p:attrNameLst>
                                      </p:cBhvr>
                                    </p:animMotion>
                                  </p:childTnLst>
                                </p:cTn>
                              </p:par>
                            </p:childTnLst>
                          </p:cTn>
                        </p:par>
                        <p:par>
                          <p:cTn id="430" fill="hold" nodeType="afterGroup">
                            <p:stCondLst>
                              <p:cond delay="2500"/>
                            </p:stCondLst>
                            <p:childTnLst>
                              <p:par>
                                <p:cTn id="431" presetID="9" presetClass="entr" presetSubtype="0" fill="hold" grpId="0" nodeType="afterEffect">
                                  <p:stCondLst>
                                    <p:cond delay="0"/>
                                  </p:stCondLst>
                                  <p:childTnLst>
                                    <p:set>
                                      <p:cBhvr>
                                        <p:cTn id="432" dur="1" fill="hold">
                                          <p:stCondLst>
                                            <p:cond delay="0"/>
                                          </p:stCondLst>
                                        </p:cTn>
                                        <p:tgtEl>
                                          <p:spTgt spid="3219"/>
                                        </p:tgtEl>
                                        <p:attrNameLst>
                                          <p:attrName>style.visibility</p:attrName>
                                        </p:attrNameLst>
                                      </p:cBhvr>
                                      <p:to>
                                        <p:strVal val="visible"/>
                                      </p:to>
                                    </p:set>
                                    <p:animEffect transition="in" filter="dissolve">
                                      <p:cBhvr>
                                        <p:cTn id="433" dur="1000"/>
                                        <p:tgtEl>
                                          <p:spTgt spid="3219"/>
                                        </p:tgtEl>
                                      </p:cBhvr>
                                    </p:animEffect>
                                  </p:childTnLst>
                                </p:cTn>
                              </p:par>
                            </p:childTnLst>
                          </p:cTn>
                        </p:par>
                        <p:par>
                          <p:cTn id="434" fill="hold" nodeType="afterGroup">
                            <p:stCondLst>
                              <p:cond delay="3500"/>
                            </p:stCondLst>
                            <p:childTnLst>
                              <p:par>
                                <p:cTn id="435" presetID="12" presetClass="entr" presetSubtype="2" fill="hold" grpId="0" nodeType="afterEffect">
                                  <p:stCondLst>
                                    <p:cond delay="0"/>
                                  </p:stCondLst>
                                  <p:childTnLst>
                                    <p:set>
                                      <p:cBhvr>
                                        <p:cTn id="436" dur="1" fill="hold">
                                          <p:stCondLst>
                                            <p:cond delay="0"/>
                                          </p:stCondLst>
                                        </p:cTn>
                                        <p:tgtEl>
                                          <p:spTgt spid="3221"/>
                                        </p:tgtEl>
                                        <p:attrNameLst>
                                          <p:attrName>style.visibility</p:attrName>
                                        </p:attrNameLst>
                                      </p:cBhvr>
                                      <p:to>
                                        <p:strVal val="visible"/>
                                      </p:to>
                                    </p:set>
                                    <p:animEffect transition="in" filter="slide(fromRight)">
                                      <p:cBhvr>
                                        <p:cTn id="437" dur="1000"/>
                                        <p:tgtEl>
                                          <p:spTgt spid="3221"/>
                                        </p:tgtEl>
                                      </p:cBhvr>
                                    </p:animEffect>
                                  </p:childTnLst>
                                </p:cTn>
                              </p:par>
                            </p:childTnLst>
                          </p:cTn>
                        </p:par>
                      </p:childTnLst>
                    </p:cTn>
                  </p:par>
                  <p:par>
                    <p:cTn id="438" fill="hold" nodeType="clickPar">
                      <p:stCondLst>
                        <p:cond delay="indefinite"/>
                      </p:stCondLst>
                      <p:childTnLst>
                        <p:par>
                          <p:cTn id="439" fill="hold" nodeType="withGroup">
                            <p:stCondLst>
                              <p:cond delay="0"/>
                            </p:stCondLst>
                            <p:childTnLst>
                              <p:par>
                                <p:cTn id="440" presetID="1" presetClass="entr" presetSubtype="0" fill="hold" grpId="0" nodeType="clickEffect">
                                  <p:stCondLst>
                                    <p:cond delay="0"/>
                                  </p:stCondLst>
                                  <p:childTnLst>
                                    <p:set>
                                      <p:cBhvr>
                                        <p:cTn id="441" dur="1" fill="hold">
                                          <p:stCondLst>
                                            <p:cond delay="0"/>
                                          </p:stCondLst>
                                        </p:cTn>
                                        <p:tgtEl>
                                          <p:spTgt spid="3220"/>
                                        </p:tgtEl>
                                        <p:attrNameLst>
                                          <p:attrName>style.visibility</p:attrName>
                                        </p:attrNameLst>
                                      </p:cBhvr>
                                      <p:to>
                                        <p:strVal val="visible"/>
                                      </p:to>
                                    </p:set>
                                  </p:childTnLst>
                                  <p:subTnLst>
                                    <p:audio>
                                      <p:cMediaNode>
                                        <p:cTn display="0" masterRel="sameClick">
                                          <p:stCondLst>
                                            <p:cond evt="begin" delay="0">
                                              <p:tn val="440"/>
                                            </p:cond>
                                          </p:stCondLst>
                                          <p:endCondLst>
                                            <p:cond evt="onStopAudio" delay="0">
                                              <p:tgtEl>
                                                <p:sldTgt/>
                                              </p:tgtEl>
                                            </p:cond>
                                          </p:endCondLst>
                                        </p:cTn>
                                        <p:tgtEl>
                                          <p:sndTgt r:embed="rId4" name="explode.wav"/>
                                        </p:tgtEl>
                                      </p:cMediaNode>
                                    </p:audio>
                                  </p:subTnLst>
                                </p:cTn>
                              </p:par>
                              <p:par>
                                <p:cTn id="442" presetID="3" presetClass="exit" presetSubtype="10" fill="hold" grpId="1" nodeType="withEffect">
                                  <p:stCondLst>
                                    <p:cond delay="0"/>
                                  </p:stCondLst>
                                  <p:childTnLst>
                                    <p:animEffect transition="out" filter="blinds(horizontal)">
                                      <p:cBhvr>
                                        <p:cTn id="443" dur="500"/>
                                        <p:tgtEl>
                                          <p:spTgt spid="3220"/>
                                        </p:tgtEl>
                                      </p:cBhvr>
                                    </p:animEffect>
                                    <p:set>
                                      <p:cBhvr>
                                        <p:cTn id="444" dur="1" fill="hold">
                                          <p:stCondLst>
                                            <p:cond delay="499"/>
                                          </p:stCondLst>
                                        </p:cTn>
                                        <p:tgtEl>
                                          <p:spTgt spid="3220"/>
                                        </p:tgtEl>
                                        <p:attrNameLst>
                                          <p:attrName>style.visibility</p:attrName>
                                        </p:attrNameLst>
                                      </p:cBhvr>
                                      <p:to>
                                        <p:strVal val="hidden"/>
                                      </p:to>
                                    </p:set>
                                  </p:childTnLst>
                                </p:cTn>
                              </p:par>
                            </p:childTnLst>
                          </p:cTn>
                        </p:par>
                        <p:par>
                          <p:cTn id="445" fill="hold" nodeType="afterGroup">
                            <p:stCondLst>
                              <p:cond delay="500"/>
                            </p:stCondLst>
                            <p:childTnLst>
                              <p:par>
                                <p:cTn id="446" presetID="9" presetClass="exit" presetSubtype="0" fill="hold" grpId="1" nodeType="afterEffect">
                                  <p:stCondLst>
                                    <p:cond delay="0"/>
                                  </p:stCondLst>
                                  <p:childTnLst>
                                    <p:animEffect transition="out" filter="dissolve">
                                      <p:cBhvr>
                                        <p:cTn id="447" dur="500"/>
                                        <p:tgtEl>
                                          <p:spTgt spid="3076"/>
                                        </p:tgtEl>
                                      </p:cBhvr>
                                    </p:animEffect>
                                    <p:set>
                                      <p:cBhvr>
                                        <p:cTn id="448" dur="1" fill="hold">
                                          <p:stCondLst>
                                            <p:cond delay="499"/>
                                          </p:stCondLst>
                                        </p:cTn>
                                        <p:tgtEl>
                                          <p:spTgt spid="3076"/>
                                        </p:tgtEl>
                                        <p:attrNameLst>
                                          <p:attrName>style.visibility</p:attrName>
                                        </p:attrNameLst>
                                      </p:cBhvr>
                                      <p:to>
                                        <p:strVal val="hidden"/>
                                      </p:to>
                                    </p:set>
                                  </p:childTnLst>
                                </p:cTn>
                              </p:par>
                            </p:childTnLst>
                          </p:cTn>
                        </p:par>
                        <p:par>
                          <p:cTn id="449" fill="hold" nodeType="afterGroup">
                            <p:stCondLst>
                              <p:cond delay="1000"/>
                            </p:stCondLst>
                            <p:childTnLst>
                              <p:par>
                                <p:cTn id="450" presetID="9" presetClass="entr" presetSubtype="0" fill="hold" nodeType="afterEffect">
                                  <p:stCondLst>
                                    <p:cond delay="0"/>
                                  </p:stCondLst>
                                  <p:childTnLst>
                                    <p:set>
                                      <p:cBhvr>
                                        <p:cTn id="451" dur="1" fill="hold">
                                          <p:stCondLst>
                                            <p:cond delay="0"/>
                                          </p:stCondLst>
                                        </p:cTn>
                                        <p:tgtEl>
                                          <p:spTgt spid="3222"/>
                                        </p:tgtEl>
                                        <p:attrNameLst>
                                          <p:attrName>style.visibility</p:attrName>
                                        </p:attrNameLst>
                                      </p:cBhvr>
                                      <p:to>
                                        <p:strVal val="visible"/>
                                      </p:to>
                                    </p:set>
                                    <p:animEffect transition="in" filter="dissolve">
                                      <p:cBhvr>
                                        <p:cTn id="452" dur="500"/>
                                        <p:tgtEl>
                                          <p:spTgt spid="3222"/>
                                        </p:tgtEl>
                                      </p:cBhvr>
                                    </p:animEffect>
                                  </p:childTnLst>
                                </p:cTn>
                              </p:par>
                            </p:childTnLst>
                          </p:cTn>
                        </p:par>
                      </p:childTnLst>
                    </p:cTn>
                  </p:par>
                  <p:par>
                    <p:cTn id="453" fill="hold" nodeType="clickPar">
                      <p:stCondLst>
                        <p:cond delay="indefinite"/>
                      </p:stCondLst>
                      <p:childTnLst>
                        <p:par>
                          <p:cTn id="454" fill="hold" nodeType="withGroup">
                            <p:stCondLst>
                              <p:cond delay="0"/>
                            </p:stCondLst>
                            <p:childTnLst>
                              <p:par>
                                <p:cTn id="455" presetID="0" presetClass="path" presetSubtype="0" accel="50000" decel="50000" fill="hold" grpId="1" nodeType="clickEffect">
                                  <p:stCondLst>
                                    <p:cond delay="0"/>
                                  </p:stCondLst>
                                  <p:childTnLst>
                                    <p:animMotion origin="layout" path="M -2.22222E-6 3.7037E-7 L 0.00764 0.01759 " pathEditMode="relative" rAng="0" ptsTypes="AA">
                                      <p:cBhvr>
                                        <p:cTn id="456" dur="2000" fill="hold"/>
                                        <p:tgtEl>
                                          <p:spTgt spid="3219"/>
                                        </p:tgtEl>
                                        <p:attrNameLst>
                                          <p:attrName>ppt_x</p:attrName>
                                          <p:attrName>ppt_y</p:attrName>
                                        </p:attrNameLst>
                                      </p:cBhvr>
                                      <p:rCtr x="382" y="880"/>
                                    </p:animMotion>
                                  </p:childTnLst>
                                </p:cTn>
                              </p:par>
                              <p:par>
                                <p:cTn id="457" presetID="0" presetClass="path" presetSubtype="0" accel="50000" decel="50000" fill="hold" grpId="2" nodeType="withEffect">
                                  <p:stCondLst>
                                    <p:cond delay="0"/>
                                  </p:stCondLst>
                                  <p:childTnLst>
                                    <p:animMotion origin="layout" path="M 0.02639 0.0699 L 0.03542 0.05277 L 0.0243 0.02175 L 0.01111 0.01851 L 0.025 0.00648 L 0.03194 0.01944 L 0.03229 0.02546 L 0.03993 0.02407 L 0.04305 0.03194 L 0.04548 0.04768 L 0.04861 0.05231 L 0.06528 0.05416 L 0.06597 0.06574 " pathEditMode="relative" ptsTypes="AAAAAAAAAAAAA">
                                      <p:cBhvr>
                                        <p:cTn id="458" dur="2000" fill="hold"/>
                                        <p:tgtEl>
                                          <p:spTgt spid="3095"/>
                                        </p:tgtEl>
                                        <p:attrNameLst>
                                          <p:attrName>ppt_x</p:attrName>
                                          <p:attrName>ppt_y</p:attrName>
                                        </p:attrNameLst>
                                      </p:cBhvr>
                                    </p:animMotion>
                                  </p:childTnLst>
                                </p:cTn>
                              </p:par>
                            </p:childTnLst>
                          </p:cTn>
                        </p:par>
                        <p:par>
                          <p:cTn id="459" fill="hold" nodeType="afterGroup">
                            <p:stCondLst>
                              <p:cond delay="2000"/>
                            </p:stCondLst>
                            <p:childTnLst>
                              <p:par>
                                <p:cTn id="460" presetID="1" presetClass="entr" presetSubtype="0" fill="hold" grpId="0" nodeType="afterEffect">
                                  <p:stCondLst>
                                    <p:cond delay="0"/>
                                  </p:stCondLst>
                                  <p:childTnLst>
                                    <p:set>
                                      <p:cBhvr>
                                        <p:cTn id="461" dur="1" fill="hold">
                                          <p:stCondLst>
                                            <p:cond delay="0"/>
                                          </p:stCondLst>
                                        </p:cTn>
                                        <p:tgtEl>
                                          <p:spTgt spid="3227"/>
                                        </p:tgtEl>
                                        <p:attrNameLst>
                                          <p:attrName>style.visibility</p:attrName>
                                        </p:attrNameLst>
                                      </p:cBhvr>
                                      <p:to>
                                        <p:strVal val="visible"/>
                                      </p:to>
                                    </p:set>
                                  </p:childTnLst>
                                  <p:subTnLst>
                                    <p:audio>
                                      <p:cMediaNode>
                                        <p:cTn display="0" masterRel="sameClick">
                                          <p:stCondLst>
                                            <p:cond evt="begin" delay="0">
                                              <p:tn val="460"/>
                                            </p:cond>
                                          </p:stCondLst>
                                          <p:endCondLst>
                                            <p:cond evt="onStopAudio" delay="0">
                                              <p:tgtEl>
                                                <p:sldTgt/>
                                              </p:tgtEl>
                                            </p:cond>
                                          </p:endCondLst>
                                        </p:cTn>
                                        <p:tgtEl>
                                          <p:sndTgt r:embed="rId4" name="explode.wav"/>
                                        </p:tgtEl>
                                      </p:cMediaNode>
                                    </p:audio>
                                  </p:subTnLst>
                                </p:cTn>
                              </p:par>
                              <p:par>
                                <p:cTn id="462" presetID="3" presetClass="exit" presetSubtype="10" fill="hold" grpId="1" nodeType="withEffect">
                                  <p:stCondLst>
                                    <p:cond delay="0"/>
                                  </p:stCondLst>
                                  <p:childTnLst>
                                    <p:animEffect transition="out" filter="blinds(horizontal)">
                                      <p:cBhvr>
                                        <p:cTn id="463" dur="500"/>
                                        <p:tgtEl>
                                          <p:spTgt spid="3227"/>
                                        </p:tgtEl>
                                      </p:cBhvr>
                                    </p:animEffect>
                                    <p:set>
                                      <p:cBhvr>
                                        <p:cTn id="464" dur="1" fill="hold">
                                          <p:stCondLst>
                                            <p:cond delay="499"/>
                                          </p:stCondLst>
                                        </p:cTn>
                                        <p:tgtEl>
                                          <p:spTgt spid="3227"/>
                                        </p:tgtEl>
                                        <p:attrNameLst>
                                          <p:attrName>style.visibility</p:attrName>
                                        </p:attrNameLst>
                                      </p:cBhvr>
                                      <p:to>
                                        <p:strVal val="hidden"/>
                                      </p:to>
                                    </p:set>
                                  </p:childTnLst>
                                </p:cTn>
                              </p:par>
                            </p:childTnLst>
                          </p:cTn>
                        </p:par>
                        <p:par>
                          <p:cTn id="465" fill="hold" nodeType="afterGroup">
                            <p:stCondLst>
                              <p:cond delay="2500"/>
                            </p:stCondLst>
                            <p:childTnLst>
                              <p:par>
                                <p:cTn id="466" presetID="9" presetClass="exit" presetSubtype="0" fill="hold" grpId="1" nodeType="afterEffect">
                                  <p:stCondLst>
                                    <p:cond delay="0"/>
                                  </p:stCondLst>
                                  <p:childTnLst>
                                    <p:animEffect transition="out" filter="dissolve">
                                      <p:cBhvr>
                                        <p:cTn id="467" dur="500"/>
                                        <p:tgtEl>
                                          <p:spTgt spid="3075"/>
                                        </p:tgtEl>
                                      </p:cBhvr>
                                    </p:animEffect>
                                    <p:set>
                                      <p:cBhvr>
                                        <p:cTn id="468" dur="1" fill="hold">
                                          <p:stCondLst>
                                            <p:cond delay="499"/>
                                          </p:stCondLst>
                                        </p:cTn>
                                        <p:tgtEl>
                                          <p:spTgt spid="3075"/>
                                        </p:tgtEl>
                                        <p:attrNameLst>
                                          <p:attrName>style.visibility</p:attrName>
                                        </p:attrNameLst>
                                      </p:cBhvr>
                                      <p:to>
                                        <p:strVal val="hidden"/>
                                      </p:to>
                                    </p:set>
                                  </p:childTnLst>
                                </p:cTn>
                              </p:par>
                              <p:par>
                                <p:cTn id="469" presetID="9" presetClass="entr" presetSubtype="0" fill="hold" nodeType="withEffect">
                                  <p:stCondLst>
                                    <p:cond delay="0"/>
                                  </p:stCondLst>
                                  <p:childTnLst>
                                    <p:set>
                                      <p:cBhvr>
                                        <p:cTn id="470" dur="1" fill="hold">
                                          <p:stCondLst>
                                            <p:cond delay="0"/>
                                          </p:stCondLst>
                                        </p:cTn>
                                        <p:tgtEl>
                                          <p:spTgt spid="3228"/>
                                        </p:tgtEl>
                                        <p:attrNameLst>
                                          <p:attrName>style.visibility</p:attrName>
                                        </p:attrNameLst>
                                      </p:cBhvr>
                                      <p:to>
                                        <p:strVal val="visible"/>
                                      </p:to>
                                    </p:set>
                                    <p:animEffect transition="in" filter="dissolve">
                                      <p:cBhvr>
                                        <p:cTn id="471" dur="500"/>
                                        <p:tgtEl>
                                          <p:spTgt spid="3228"/>
                                        </p:tgtEl>
                                      </p:cBhvr>
                                    </p:animEffect>
                                  </p:childTnLst>
                                </p:cTn>
                              </p:par>
                            </p:childTnLst>
                          </p:cTn>
                        </p:par>
                        <p:par>
                          <p:cTn id="472" fill="hold" nodeType="afterGroup">
                            <p:stCondLst>
                              <p:cond delay="3000"/>
                            </p:stCondLst>
                            <p:childTnLst>
                              <p:par>
                                <p:cTn id="473" presetID="9" presetClass="exit" presetSubtype="0" fill="hold" grpId="1" nodeType="afterEffect">
                                  <p:stCondLst>
                                    <p:cond delay="0"/>
                                  </p:stCondLst>
                                  <p:childTnLst>
                                    <p:animEffect transition="out" filter="dissolve">
                                      <p:cBhvr>
                                        <p:cTn id="474" dur="500"/>
                                        <p:tgtEl>
                                          <p:spTgt spid="3221"/>
                                        </p:tgtEl>
                                      </p:cBhvr>
                                    </p:animEffect>
                                    <p:set>
                                      <p:cBhvr>
                                        <p:cTn id="475" dur="1" fill="hold">
                                          <p:stCondLst>
                                            <p:cond delay="499"/>
                                          </p:stCondLst>
                                        </p:cTn>
                                        <p:tgtEl>
                                          <p:spTgt spid="3221"/>
                                        </p:tgtEl>
                                        <p:attrNameLst>
                                          <p:attrName>style.visibility</p:attrName>
                                        </p:attrNameLst>
                                      </p:cBhvr>
                                      <p:to>
                                        <p:strVal val="hidden"/>
                                      </p:to>
                                    </p:set>
                                  </p:childTnLst>
                                </p:cTn>
                              </p:par>
                            </p:childTnLst>
                          </p:cTn>
                        </p:par>
                      </p:childTnLst>
                    </p:cTn>
                  </p:par>
                  <p:par>
                    <p:cTn id="476" fill="hold" nodeType="clickPar">
                      <p:stCondLst>
                        <p:cond delay="indefinite"/>
                      </p:stCondLst>
                      <p:childTnLst>
                        <p:par>
                          <p:cTn id="477" fill="hold" nodeType="withGroup">
                            <p:stCondLst>
                              <p:cond delay="0"/>
                            </p:stCondLst>
                            <p:childTnLst>
                              <p:par>
                                <p:cTn id="478" presetID="22" presetClass="entr" presetSubtype="2" fill="hold" grpId="0" nodeType="clickEffect">
                                  <p:stCondLst>
                                    <p:cond delay="0"/>
                                  </p:stCondLst>
                                  <p:childTnLst>
                                    <p:set>
                                      <p:cBhvr>
                                        <p:cTn id="479" dur="1" fill="hold">
                                          <p:stCondLst>
                                            <p:cond delay="0"/>
                                          </p:stCondLst>
                                        </p:cTn>
                                        <p:tgtEl>
                                          <p:spTgt spid="3409"/>
                                        </p:tgtEl>
                                        <p:attrNameLst>
                                          <p:attrName>style.visibility</p:attrName>
                                        </p:attrNameLst>
                                      </p:cBhvr>
                                      <p:to>
                                        <p:strVal val="visible"/>
                                      </p:to>
                                    </p:set>
                                    <p:animEffect transition="in" filter="wipe(right)">
                                      <p:cBhvr>
                                        <p:cTn id="480" dur="500"/>
                                        <p:tgtEl>
                                          <p:spTgt spid="3409"/>
                                        </p:tgtEl>
                                      </p:cBhvr>
                                    </p:animEffect>
                                  </p:childTnLst>
                                </p:cTn>
                              </p:par>
                            </p:childTnLst>
                          </p:cTn>
                        </p:par>
                      </p:childTnLst>
                    </p:cTn>
                  </p:par>
                  <p:par>
                    <p:cTn id="481" fill="hold" nodeType="clickPar">
                      <p:stCondLst>
                        <p:cond delay="indefinite"/>
                      </p:stCondLst>
                      <p:childTnLst>
                        <p:par>
                          <p:cTn id="482" fill="hold" nodeType="withGroup">
                            <p:stCondLst>
                              <p:cond delay="0"/>
                            </p:stCondLst>
                            <p:childTnLst>
                              <p:par>
                                <p:cTn id="483" presetID="9" presetClass="exit" presetSubtype="0" fill="hold" grpId="1" nodeType="clickEffect">
                                  <p:stCondLst>
                                    <p:cond delay="0"/>
                                  </p:stCondLst>
                                  <p:childTnLst>
                                    <p:animEffect transition="out" filter="dissolve">
                                      <p:cBhvr>
                                        <p:cTn id="484" dur="1000"/>
                                        <p:tgtEl>
                                          <p:spTgt spid="3409"/>
                                        </p:tgtEl>
                                      </p:cBhvr>
                                    </p:animEffect>
                                    <p:set>
                                      <p:cBhvr>
                                        <p:cTn id="485" dur="1" fill="hold">
                                          <p:stCondLst>
                                            <p:cond delay="999"/>
                                          </p:stCondLst>
                                        </p:cTn>
                                        <p:tgtEl>
                                          <p:spTgt spid="3409"/>
                                        </p:tgtEl>
                                        <p:attrNameLst>
                                          <p:attrName>style.visibility</p:attrName>
                                        </p:attrNameLst>
                                      </p:cBhvr>
                                      <p:to>
                                        <p:strVal val="hidden"/>
                                      </p:to>
                                    </p:set>
                                  </p:childTnLst>
                                </p:cTn>
                              </p:par>
                            </p:childTnLst>
                          </p:cTn>
                        </p:par>
                        <p:par>
                          <p:cTn id="486" fill="hold" nodeType="afterGroup">
                            <p:stCondLst>
                              <p:cond delay="1000"/>
                            </p:stCondLst>
                            <p:childTnLst>
                              <p:par>
                                <p:cTn id="487" presetID="9" presetClass="exit" presetSubtype="0" fill="hold" grpId="1" nodeType="afterEffect">
                                  <p:stCondLst>
                                    <p:cond delay="0"/>
                                  </p:stCondLst>
                                  <p:childTnLst>
                                    <p:animEffect transition="out" filter="dissolve">
                                      <p:cBhvr>
                                        <p:cTn id="488" dur="500"/>
                                        <p:tgtEl>
                                          <p:spTgt spid="3126"/>
                                        </p:tgtEl>
                                      </p:cBhvr>
                                    </p:animEffect>
                                    <p:set>
                                      <p:cBhvr>
                                        <p:cTn id="489" dur="1" fill="hold">
                                          <p:stCondLst>
                                            <p:cond delay="499"/>
                                          </p:stCondLst>
                                        </p:cTn>
                                        <p:tgtEl>
                                          <p:spTgt spid="3126"/>
                                        </p:tgtEl>
                                        <p:attrNameLst>
                                          <p:attrName>style.visibility</p:attrName>
                                        </p:attrNameLst>
                                      </p:cBhvr>
                                      <p:to>
                                        <p:strVal val="hidden"/>
                                      </p:to>
                                    </p:set>
                                  </p:childTnLst>
                                </p:cTn>
                              </p:par>
                              <p:par>
                                <p:cTn id="490" presetID="0" presetClass="path" presetSubtype="0" accel="50000" decel="50000" fill="hold" grpId="1" nodeType="withEffect">
                                  <p:stCondLst>
                                    <p:cond delay="0"/>
                                  </p:stCondLst>
                                  <p:childTnLst>
                                    <p:animMotion origin="layout" path="M 0.00052 0.00069 L -0.01823 0.04514 L -0.00503 0.10254 " pathEditMode="relative" ptsTypes="AAA">
                                      <p:cBhvr>
                                        <p:cTn id="491" dur="2000" fill="hold"/>
                                        <p:tgtEl>
                                          <p:spTgt spid="3114"/>
                                        </p:tgtEl>
                                        <p:attrNameLst>
                                          <p:attrName>ppt_x</p:attrName>
                                          <p:attrName>ppt_y</p:attrName>
                                        </p:attrNameLst>
                                      </p:cBhvr>
                                    </p:animMotion>
                                  </p:childTnLst>
                                </p:cTn>
                              </p:par>
                              <p:par>
                                <p:cTn id="492" presetID="0" presetClass="path" presetSubtype="0" accel="50000" decel="50000" fill="hold" grpId="1" nodeType="withEffect">
                                  <p:stCondLst>
                                    <p:cond delay="0"/>
                                  </p:stCondLst>
                                  <p:childTnLst>
                                    <p:animMotion origin="layout" path="M -4.44444E-6 2.22222E-6 L 0.01181 0.04352 L 0.01875 0.06111 L 0.03473 0.09722 " pathEditMode="relative" rAng="0" ptsTypes="AAAA">
                                      <p:cBhvr>
                                        <p:cTn id="493" dur="2000" fill="hold"/>
                                        <p:tgtEl>
                                          <p:spTgt spid="3218"/>
                                        </p:tgtEl>
                                        <p:attrNameLst>
                                          <p:attrName>ppt_x</p:attrName>
                                          <p:attrName>ppt_y</p:attrName>
                                        </p:attrNameLst>
                                      </p:cBhvr>
                                      <p:rCtr x="1736" y="4861"/>
                                    </p:animMotion>
                                  </p:childTnLst>
                                </p:cTn>
                              </p:par>
                            </p:childTnLst>
                          </p:cTn>
                        </p:par>
                        <p:par>
                          <p:cTn id="494" fill="hold" nodeType="afterGroup">
                            <p:stCondLst>
                              <p:cond delay="3000"/>
                            </p:stCondLst>
                            <p:childTnLst>
                              <p:par>
                                <p:cTn id="495" presetID="9" presetClass="exit" presetSubtype="0" fill="hold" grpId="2" nodeType="afterEffect">
                                  <p:stCondLst>
                                    <p:cond delay="0"/>
                                  </p:stCondLst>
                                  <p:childTnLst>
                                    <p:animEffect transition="out" filter="dissolve">
                                      <p:cBhvr>
                                        <p:cTn id="496" dur="500"/>
                                        <p:tgtEl>
                                          <p:spTgt spid="3218"/>
                                        </p:tgtEl>
                                      </p:cBhvr>
                                    </p:animEffect>
                                    <p:set>
                                      <p:cBhvr>
                                        <p:cTn id="497" dur="1" fill="hold">
                                          <p:stCondLst>
                                            <p:cond delay="499"/>
                                          </p:stCondLst>
                                        </p:cTn>
                                        <p:tgtEl>
                                          <p:spTgt spid="3218"/>
                                        </p:tgtEl>
                                        <p:attrNameLst>
                                          <p:attrName>style.visibility</p:attrName>
                                        </p:attrNameLst>
                                      </p:cBhvr>
                                      <p:to>
                                        <p:strVal val="hidden"/>
                                      </p:to>
                                    </p:set>
                                  </p:childTnLst>
                                </p:cTn>
                              </p:par>
                            </p:childTnLst>
                          </p:cTn>
                        </p:par>
                        <p:par>
                          <p:cTn id="498" fill="hold" nodeType="afterGroup">
                            <p:stCondLst>
                              <p:cond delay="3500"/>
                            </p:stCondLst>
                            <p:childTnLst>
                              <p:par>
                                <p:cTn id="499" presetID="0" presetClass="path" presetSubtype="0" accel="50000" decel="50000" fill="hold" grpId="1" nodeType="afterEffect">
                                  <p:stCondLst>
                                    <p:cond delay="0"/>
                                  </p:stCondLst>
                                  <p:childTnLst>
                                    <p:animMotion origin="layout" path="M 0.00052 0.00024 L -0.03212 0.05394 L -0.046 0.11227 " pathEditMode="relative" ptsTypes="AAA">
                                      <p:cBhvr>
                                        <p:cTn id="500" dur="2000" fill="hold"/>
                                        <p:tgtEl>
                                          <p:spTgt spid="3112"/>
                                        </p:tgtEl>
                                        <p:attrNameLst>
                                          <p:attrName>ppt_x</p:attrName>
                                          <p:attrName>ppt_y</p:attrName>
                                        </p:attrNameLst>
                                      </p:cBhvr>
                                    </p:animMotion>
                                  </p:childTnLst>
                                </p:cTn>
                              </p:par>
                              <p:par>
                                <p:cTn id="501" presetID="9" presetClass="exit" presetSubtype="0" fill="hold" grpId="1" nodeType="withEffect">
                                  <p:stCondLst>
                                    <p:cond delay="0"/>
                                  </p:stCondLst>
                                  <p:childTnLst>
                                    <p:animEffect transition="out" filter="dissolve">
                                      <p:cBhvr>
                                        <p:cTn id="502" dur="500"/>
                                        <p:tgtEl>
                                          <p:spTgt spid="3213"/>
                                        </p:tgtEl>
                                      </p:cBhvr>
                                    </p:animEffect>
                                    <p:set>
                                      <p:cBhvr>
                                        <p:cTn id="503" dur="1" fill="hold">
                                          <p:stCondLst>
                                            <p:cond delay="499"/>
                                          </p:stCondLst>
                                        </p:cTn>
                                        <p:tgtEl>
                                          <p:spTgt spid="3213"/>
                                        </p:tgtEl>
                                        <p:attrNameLst>
                                          <p:attrName>style.visibility</p:attrName>
                                        </p:attrNameLst>
                                      </p:cBhvr>
                                      <p:to>
                                        <p:strVal val="hidden"/>
                                      </p:to>
                                    </p:set>
                                  </p:childTnLst>
                                </p:cTn>
                              </p:par>
                              <p:par>
                                <p:cTn id="504" presetID="9" presetClass="exit" presetSubtype="0" fill="hold" grpId="1" nodeType="withEffect">
                                  <p:stCondLst>
                                    <p:cond delay="0"/>
                                  </p:stCondLst>
                                  <p:childTnLst>
                                    <p:animEffect transition="out" filter="dissolve">
                                      <p:cBhvr>
                                        <p:cTn id="505" dur="500"/>
                                        <p:tgtEl>
                                          <p:spTgt spid="3204"/>
                                        </p:tgtEl>
                                      </p:cBhvr>
                                    </p:animEffect>
                                    <p:set>
                                      <p:cBhvr>
                                        <p:cTn id="506" dur="1" fill="hold">
                                          <p:stCondLst>
                                            <p:cond delay="499"/>
                                          </p:stCondLst>
                                        </p:cTn>
                                        <p:tgtEl>
                                          <p:spTgt spid="3204"/>
                                        </p:tgtEl>
                                        <p:attrNameLst>
                                          <p:attrName>style.visibility</p:attrName>
                                        </p:attrNameLst>
                                      </p:cBhvr>
                                      <p:to>
                                        <p:strVal val="hidden"/>
                                      </p:to>
                                    </p:set>
                                  </p:childTnLst>
                                </p:cTn>
                              </p:par>
                              <p:par>
                                <p:cTn id="507" presetID="9" presetClass="exit" presetSubtype="0" fill="hold" grpId="2" nodeType="withEffect">
                                  <p:stCondLst>
                                    <p:cond delay="0"/>
                                  </p:stCondLst>
                                  <p:childTnLst>
                                    <p:animEffect transition="out" filter="dissolve">
                                      <p:cBhvr>
                                        <p:cTn id="508" dur="500"/>
                                        <p:tgtEl>
                                          <p:spTgt spid="3219"/>
                                        </p:tgtEl>
                                      </p:cBhvr>
                                    </p:animEffect>
                                    <p:set>
                                      <p:cBhvr>
                                        <p:cTn id="509" dur="1" fill="hold">
                                          <p:stCondLst>
                                            <p:cond delay="499"/>
                                          </p:stCondLst>
                                        </p:cTn>
                                        <p:tgtEl>
                                          <p:spTgt spid="3219"/>
                                        </p:tgtEl>
                                        <p:attrNameLst>
                                          <p:attrName>style.visibility</p:attrName>
                                        </p:attrNameLst>
                                      </p:cBhvr>
                                      <p:to>
                                        <p:strVal val="hidden"/>
                                      </p:to>
                                    </p:set>
                                  </p:childTnLst>
                                </p:cTn>
                              </p:par>
                              <p:par>
                                <p:cTn id="510" presetID="9" presetClass="entr" presetSubtype="0" fill="hold" grpId="0" nodeType="withEffect">
                                  <p:stCondLst>
                                    <p:cond delay="0"/>
                                  </p:stCondLst>
                                  <p:childTnLst>
                                    <p:set>
                                      <p:cBhvr>
                                        <p:cTn id="511" dur="1" fill="hold">
                                          <p:stCondLst>
                                            <p:cond delay="0"/>
                                          </p:stCondLst>
                                        </p:cTn>
                                        <p:tgtEl>
                                          <p:spTgt spid="3233"/>
                                        </p:tgtEl>
                                        <p:attrNameLst>
                                          <p:attrName>style.visibility</p:attrName>
                                        </p:attrNameLst>
                                      </p:cBhvr>
                                      <p:to>
                                        <p:strVal val="visible"/>
                                      </p:to>
                                    </p:set>
                                    <p:animEffect transition="in" filter="dissolve">
                                      <p:cBhvr>
                                        <p:cTn id="512" dur="1000"/>
                                        <p:tgtEl>
                                          <p:spTgt spid="3233"/>
                                        </p:tgtEl>
                                      </p:cBhvr>
                                    </p:animEffect>
                                  </p:childTnLst>
                                </p:cTn>
                              </p:par>
                              <p:par>
                                <p:cTn id="513" presetID="9" presetClass="entr" presetSubtype="0" fill="hold" grpId="0" nodeType="withEffect">
                                  <p:stCondLst>
                                    <p:cond delay="0"/>
                                  </p:stCondLst>
                                  <p:childTnLst>
                                    <p:set>
                                      <p:cBhvr>
                                        <p:cTn id="514" dur="1" fill="hold">
                                          <p:stCondLst>
                                            <p:cond delay="0"/>
                                          </p:stCondLst>
                                        </p:cTn>
                                        <p:tgtEl>
                                          <p:spTgt spid="3236"/>
                                        </p:tgtEl>
                                        <p:attrNameLst>
                                          <p:attrName>style.visibility</p:attrName>
                                        </p:attrNameLst>
                                      </p:cBhvr>
                                      <p:to>
                                        <p:strVal val="visible"/>
                                      </p:to>
                                    </p:set>
                                    <p:animEffect transition="in" filter="dissolve">
                                      <p:cBhvr>
                                        <p:cTn id="515" dur="1000"/>
                                        <p:tgtEl>
                                          <p:spTgt spid="3236"/>
                                        </p:tgtEl>
                                      </p:cBhvr>
                                    </p:animEffect>
                                  </p:childTnLst>
                                </p:cTn>
                              </p:par>
                              <p:par>
                                <p:cTn id="516" presetID="9" presetClass="entr" presetSubtype="0" fill="hold" grpId="0" nodeType="withEffect">
                                  <p:stCondLst>
                                    <p:cond delay="0"/>
                                  </p:stCondLst>
                                  <p:childTnLst>
                                    <p:set>
                                      <p:cBhvr>
                                        <p:cTn id="517" dur="1" fill="hold">
                                          <p:stCondLst>
                                            <p:cond delay="0"/>
                                          </p:stCondLst>
                                        </p:cTn>
                                        <p:tgtEl>
                                          <p:spTgt spid="3235"/>
                                        </p:tgtEl>
                                        <p:attrNameLst>
                                          <p:attrName>style.visibility</p:attrName>
                                        </p:attrNameLst>
                                      </p:cBhvr>
                                      <p:to>
                                        <p:strVal val="visible"/>
                                      </p:to>
                                    </p:set>
                                    <p:animEffect transition="in" filter="dissolve">
                                      <p:cBhvr>
                                        <p:cTn id="518" dur="1000"/>
                                        <p:tgtEl>
                                          <p:spTgt spid="3235"/>
                                        </p:tgtEl>
                                      </p:cBhvr>
                                    </p:animEffect>
                                  </p:childTnLst>
                                </p:cTn>
                              </p:par>
                              <p:par>
                                <p:cTn id="519" presetID="9" presetClass="entr" presetSubtype="0" fill="hold" grpId="0" nodeType="withEffect">
                                  <p:stCondLst>
                                    <p:cond delay="0"/>
                                  </p:stCondLst>
                                  <p:childTnLst>
                                    <p:set>
                                      <p:cBhvr>
                                        <p:cTn id="520" dur="1" fill="hold">
                                          <p:stCondLst>
                                            <p:cond delay="0"/>
                                          </p:stCondLst>
                                        </p:cTn>
                                        <p:tgtEl>
                                          <p:spTgt spid="3415"/>
                                        </p:tgtEl>
                                        <p:attrNameLst>
                                          <p:attrName>style.visibility</p:attrName>
                                        </p:attrNameLst>
                                      </p:cBhvr>
                                      <p:to>
                                        <p:strVal val="visible"/>
                                      </p:to>
                                    </p:set>
                                    <p:animEffect transition="in" filter="dissolve">
                                      <p:cBhvr>
                                        <p:cTn id="521" dur="500"/>
                                        <p:tgtEl>
                                          <p:spTgt spid="3415"/>
                                        </p:tgtEl>
                                      </p:cBhvr>
                                    </p:animEffect>
                                  </p:childTnLst>
                                </p:cTn>
                              </p:par>
                            </p:childTnLst>
                          </p:cTn>
                        </p:par>
                        <p:par>
                          <p:cTn id="522" fill="hold" nodeType="afterGroup">
                            <p:stCondLst>
                              <p:cond delay="5500"/>
                            </p:stCondLst>
                            <p:childTnLst>
                              <p:par>
                                <p:cTn id="523" presetID="9" presetClass="entr" presetSubtype="0" fill="hold" grpId="0" nodeType="afterEffect">
                                  <p:stCondLst>
                                    <p:cond delay="0"/>
                                  </p:stCondLst>
                                  <p:childTnLst>
                                    <p:set>
                                      <p:cBhvr>
                                        <p:cTn id="524" dur="1" fill="hold">
                                          <p:stCondLst>
                                            <p:cond delay="0"/>
                                          </p:stCondLst>
                                        </p:cTn>
                                        <p:tgtEl>
                                          <p:spTgt spid="3407"/>
                                        </p:tgtEl>
                                        <p:attrNameLst>
                                          <p:attrName>style.visibility</p:attrName>
                                        </p:attrNameLst>
                                      </p:cBhvr>
                                      <p:to>
                                        <p:strVal val="visible"/>
                                      </p:to>
                                    </p:set>
                                    <p:animEffect transition="in" filter="dissolve">
                                      <p:cBhvr>
                                        <p:cTn id="525" dur="500"/>
                                        <p:tgtEl>
                                          <p:spTgt spid="3407"/>
                                        </p:tgtEl>
                                      </p:cBhvr>
                                    </p:animEffect>
                                  </p:childTnLst>
                                </p:cTn>
                              </p:par>
                              <p:par>
                                <p:cTn id="526" presetID="9" presetClass="exit" presetSubtype="0" fill="hold" grpId="3" nodeType="withEffect">
                                  <p:stCondLst>
                                    <p:cond delay="0"/>
                                  </p:stCondLst>
                                  <p:childTnLst>
                                    <p:animEffect transition="out" filter="dissolve">
                                      <p:cBhvr>
                                        <p:cTn id="527" dur="500"/>
                                        <p:tgtEl>
                                          <p:spTgt spid="3095"/>
                                        </p:tgtEl>
                                      </p:cBhvr>
                                    </p:animEffect>
                                    <p:set>
                                      <p:cBhvr>
                                        <p:cTn id="528" dur="1" fill="hold">
                                          <p:stCondLst>
                                            <p:cond delay="499"/>
                                          </p:stCondLst>
                                        </p:cTn>
                                        <p:tgtEl>
                                          <p:spTgt spid="3095"/>
                                        </p:tgtEl>
                                        <p:attrNameLst>
                                          <p:attrName>style.visibility</p:attrName>
                                        </p:attrNameLst>
                                      </p:cBhvr>
                                      <p:to>
                                        <p:strVal val="hidden"/>
                                      </p:to>
                                    </p:set>
                                  </p:childTnLst>
                                </p:cTn>
                              </p:par>
                            </p:childTnLst>
                          </p:cTn>
                        </p:par>
                        <p:par>
                          <p:cTn id="529" fill="hold" nodeType="afterGroup">
                            <p:stCondLst>
                              <p:cond delay="6000"/>
                            </p:stCondLst>
                            <p:childTnLst>
                              <p:par>
                                <p:cTn id="530" presetID="0" presetClass="path" presetSubtype="0" accel="50000" decel="50000" fill="hold" grpId="1" nodeType="afterEffect">
                                  <p:stCondLst>
                                    <p:cond delay="0"/>
                                  </p:stCondLst>
                                  <p:childTnLst>
                                    <p:animMotion origin="layout" path="M 4.44444E-6 0.00093 L 0.00034 0.06667 L 0.01076 0.08611 L 0.01215 0.13843 L 0.01632 0.15 " pathEditMode="relative" rAng="0" ptsTypes="AAAAA">
                                      <p:cBhvr>
                                        <p:cTn id="531" dur="2000" fill="hold"/>
                                        <p:tgtEl>
                                          <p:spTgt spid="3113"/>
                                        </p:tgtEl>
                                        <p:attrNameLst>
                                          <p:attrName>ppt_x</p:attrName>
                                          <p:attrName>ppt_y</p:attrName>
                                        </p:attrNameLst>
                                      </p:cBhvr>
                                      <p:rCtr x="0" y="0"/>
                                    </p:animMotion>
                                  </p:childTnLst>
                                </p:cTn>
                              </p:par>
                              <p:par>
                                <p:cTn id="532" presetID="0" presetClass="path" presetSubtype="0" accel="50000" decel="50000" fill="hold" grpId="2" nodeType="withEffect">
                                  <p:stCondLst>
                                    <p:cond delay="0"/>
                                  </p:stCondLst>
                                  <p:childTnLst>
                                    <p:animMotion origin="layout" path="M -0.00503 0.10254 L -0.0217 0.17152 L -0.03976 0.19051 L -0.05781 0.19097 L -0.06476 0.19051 L -0.07656 0.18217 L -0.08802 0.18217 L -0.10816 0.17014 L -0.11302 0.16412 " pathEditMode="relative" rAng="0" ptsTypes="AAAAAAAAA">
                                      <p:cBhvr>
                                        <p:cTn id="533" dur="2000" fill="hold"/>
                                        <p:tgtEl>
                                          <p:spTgt spid="3114"/>
                                        </p:tgtEl>
                                        <p:attrNameLst>
                                          <p:attrName>ppt_x</p:attrName>
                                          <p:attrName>ppt_y</p:attrName>
                                        </p:attrNameLst>
                                      </p:cBhvr>
                                      <p:rCtr x="-5399" y="4421"/>
                                    </p:animMotion>
                                  </p:childTnLst>
                                </p:cTn>
                              </p:par>
                              <p:par>
                                <p:cTn id="534" presetID="0" presetClass="path" presetSubtype="0" accel="50000" decel="50000" fill="hold" grpId="1" nodeType="withEffect">
                                  <p:stCondLst>
                                    <p:cond delay="0"/>
                                  </p:stCondLst>
                                  <p:childTnLst>
                                    <p:animMotion origin="layout" path="M -0.00035 -0.00116 L -0.01806 0.02014 L -0.01979 0.04097 " pathEditMode="relative" rAng="0" ptsTypes="AAA">
                                      <p:cBhvr>
                                        <p:cTn id="535" dur="2000" fill="hold"/>
                                        <p:tgtEl>
                                          <p:spTgt spid="3214"/>
                                        </p:tgtEl>
                                        <p:attrNameLst>
                                          <p:attrName>ppt_x</p:attrName>
                                          <p:attrName>ppt_y</p:attrName>
                                        </p:attrNameLst>
                                      </p:cBhvr>
                                      <p:rCtr x="-972" y="2106"/>
                                    </p:animMotion>
                                  </p:childTnLst>
                                </p:cTn>
                              </p:par>
                              <p:par>
                                <p:cTn id="536" presetID="0" presetClass="path" presetSubtype="0" accel="50000" decel="50000" fill="hold" grpId="1" nodeType="withEffect">
                                  <p:stCondLst>
                                    <p:cond delay="0"/>
                                  </p:stCondLst>
                                  <p:childTnLst>
                                    <p:animMotion origin="layout" path="M -2.77778E-6 -1.11111E-6 L -0.00816 0.01412 L -0.00781 0.03264 L -0.01545 0.04815 L -0.01771 0.04884 " pathEditMode="relative" rAng="0" ptsTypes="AAAAA">
                                      <p:cBhvr>
                                        <p:cTn id="537" dur="2000" fill="hold"/>
                                        <p:tgtEl>
                                          <p:spTgt spid="3407"/>
                                        </p:tgtEl>
                                        <p:attrNameLst>
                                          <p:attrName>ppt_x</p:attrName>
                                          <p:attrName>ppt_y</p:attrName>
                                        </p:attrNameLst>
                                      </p:cBhvr>
                                      <p:rCtr x="-885" y="2431"/>
                                    </p:animMotion>
                                  </p:childTnLst>
                                </p:cTn>
                              </p:par>
                            </p:childTnLst>
                          </p:cTn>
                        </p:par>
                        <p:par>
                          <p:cTn id="538" fill="hold" nodeType="afterGroup">
                            <p:stCondLst>
                              <p:cond delay="8000"/>
                            </p:stCondLst>
                            <p:childTnLst>
                              <p:par>
                                <p:cTn id="539" presetID="9" presetClass="exit" presetSubtype="0" fill="hold" grpId="2" nodeType="afterEffect">
                                  <p:stCondLst>
                                    <p:cond delay="0"/>
                                  </p:stCondLst>
                                  <p:childTnLst>
                                    <p:animEffect transition="out" filter="dissolve">
                                      <p:cBhvr>
                                        <p:cTn id="540" dur="500"/>
                                        <p:tgtEl>
                                          <p:spTgt spid="3113"/>
                                        </p:tgtEl>
                                      </p:cBhvr>
                                    </p:animEffect>
                                    <p:set>
                                      <p:cBhvr>
                                        <p:cTn id="541" dur="1" fill="hold">
                                          <p:stCondLst>
                                            <p:cond delay="499"/>
                                          </p:stCondLst>
                                        </p:cTn>
                                        <p:tgtEl>
                                          <p:spTgt spid="3113"/>
                                        </p:tgtEl>
                                        <p:attrNameLst>
                                          <p:attrName>style.visibility</p:attrName>
                                        </p:attrNameLst>
                                      </p:cBhvr>
                                      <p:to>
                                        <p:strVal val="hidden"/>
                                      </p:to>
                                    </p:set>
                                  </p:childTnLst>
                                </p:cTn>
                              </p:par>
                              <p:par>
                                <p:cTn id="542" presetID="9" presetClass="exit" presetSubtype="0" fill="hold" grpId="3" nodeType="withEffect">
                                  <p:stCondLst>
                                    <p:cond delay="0"/>
                                  </p:stCondLst>
                                  <p:childTnLst>
                                    <p:animEffect transition="out" filter="dissolve">
                                      <p:cBhvr>
                                        <p:cTn id="543" dur="500"/>
                                        <p:tgtEl>
                                          <p:spTgt spid="3114"/>
                                        </p:tgtEl>
                                      </p:cBhvr>
                                    </p:animEffect>
                                    <p:set>
                                      <p:cBhvr>
                                        <p:cTn id="544" dur="1" fill="hold">
                                          <p:stCondLst>
                                            <p:cond delay="499"/>
                                          </p:stCondLst>
                                        </p:cTn>
                                        <p:tgtEl>
                                          <p:spTgt spid="3114"/>
                                        </p:tgtEl>
                                        <p:attrNameLst>
                                          <p:attrName>style.visibility</p:attrName>
                                        </p:attrNameLst>
                                      </p:cBhvr>
                                      <p:to>
                                        <p:strVal val="hidden"/>
                                      </p:to>
                                    </p:set>
                                  </p:childTnLst>
                                </p:cTn>
                              </p:par>
                            </p:childTnLst>
                          </p:cTn>
                        </p:par>
                        <p:par>
                          <p:cTn id="545" fill="hold" nodeType="afterGroup">
                            <p:stCondLst>
                              <p:cond delay="8500"/>
                            </p:stCondLst>
                            <p:childTnLst>
                              <p:par>
                                <p:cTn id="546" presetID="9" presetClass="entr" presetSubtype="0" fill="hold" grpId="0" nodeType="afterEffect">
                                  <p:stCondLst>
                                    <p:cond delay="0"/>
                                  </p:stCondLst>
                                  <p:childTnLst>
                                    <p:set>
                                      <p:cBhvr>
                                        <p:cTn id="547" dur="1" fill="hold">
                                          <p:stCondLst>
                                            <p:cond delay="0"/>
                                          </p:stCondLst>
                                        </p:cTn>
                                        <p:tgtEl>
                                          <p:spTgt spid="3234"/>
                                        </p:tgtEl>
                                        <p:attrNameLst>
                                          <p:attrName>style.visibility</p:attrName>
                                        </p:attrNameLst>
                                      </p:cBhvr>
                                      <p:to>
                                        <p:strVal val="visible"/>
                                      </p:to>
                                    </p:set>
                                    <p:animEffect transition="in" filter="dissolve">
                                      <p:cBhvr>
                                        <p:cTn id="548" dur="1000"/>
                                        <p:tgtEl>
                                          <p:spTgt spid="3234"/>
                                        </p:tgtEl>
                                      </p:cBhvr>
                                    </p:animEffect>
                                  </p:childTnLst>
                                </p:cTn>
                              </p:par>
                              <p:par>
                                <p:cTn id="549" presetID="12" presetClass="entr" presetSubtype="4" fill="hold" grpId="0" nodeType="withEffect">
                                  <p:stCondLst>
                                    <p:cond delay="0"/>
                                  </p:stCondLst>
                                  <p:childTnLst>
                                    <p:set>
                                      <p:cBhvr>
                                        <p:cTn id="550" dur="1" fill="hold">
                                          <p:stCondLst>
                                            <p:cond delay="0"/>
                                          </p:stCondLst>
                                        </p:cTn>
                                        <p:tgtEl>
                                          <p:spTgt spid="3237"/>
                                        </p:tgtEl>
                                        <p:attrNameLst>
                                          <p:attrName>style.visibility</p:attrName>
                                        </p:attrNameLst>
                                      </p:cBhvr>
                                      <p:to>
                                        <p:strVal val="visible"/>
                                      </p:to>
                                    </p:set>
                                    <p:animEffect transition="in" filter="slide(fromBottom)">
                                      <p:cBhvr>
                                        <p:cTn id="551" dur="1000"/>
                                        <p:tgtEl>
                                          <p:spTgt spid="3237"/>
                                        </p:tgtEl>
                                      </p:cBhvr>
                                    </p:animEffect>
                                  </p:childTnLst>
                                </p:cTn>
                              </p:par>
                            </p:childTnLst>
                          </p:cTn>
                        </p:par>
                      </p:childTnLst>
                    </p:cTn>
                  </p:par>
                  <p:par>
                    <p:cTn id="552" fill="hold" nodeType="clickPar">
                      <p:stCondLst>
                        <p:cond delay="indefinite"/>
                      </p:stCondLst>
                      <p:childTnLst>
                        <p:par>
                          <p:cTn id="553" fill="hold" nodeType="withGroup">
                            <p:stCondLst>
                              <p:cond delay="0"/>
                            </p:stCondLst>
                            <p:childTnLst>
                              <p:par>
                                <p:cTn id="554" presetID="0" presetClass="path" presetSubtype="0" accel="50000" decel="50000" fill="hold" grpId="1" nodeType="clickEffect">
                                  <p:stCondLst>
                                    <p:cond delay="0"/>
                                  </p:stCondLst>
                                  <p:childTnLst>
                                    <p:animMotion origin="layout" path="M -0.00052 -0.00023 L -0.01093 -0.01505 L -0.00538 -0.03079 L -0.01371 -0.04468 L -0.02135 -0.05857 L -0.02135 -0.08264 L -0.02413 -0.09745 L -0.02621 -0.10301 L -0.01857 -0.12245 L -0.0151 -0.13542 L -0.01024 -0.15579 L -0.0151 -0.18264 L -0.02135 -0.19931 L -0.02135 -0.21227 L -0.02343 -0.22431 L -0.02274 -0.24653 L -0.02552 -0.26319 L -0.02621 -0.27338 L -0.02413 -0.28357 L -0.02205 -0.29468 L -0.0158 -0.30023 L -0.01441 -0.30857 L -0.01302 -0.32338 " pathEditMode="relative" ptsTypes="AAAAAAAAAAAAAAAAAAAAAAA">
                                      <p:cBhvr>
                                        <p:cTn id="555" dur="2000" fill="hold"/>
                                        <p:tgtEl>
                                          <p:spTgt spid="3236"/>
                                        </p:tgtEl>
                                        <p:attrNameLst>
                                          <p:attrName>ppt_x</p:attrName>
                                          <p:attrName>ppt_y</p:attrName>
                                        </p:attrNameLst>
                                      </p:cBhvr>
                                    </p:animMotion>
                                  </p:childTnLst>
                                </p:cTn>
                              </p:par>
                              <p:par>
                                <p:cTn id="556" presetID="0" presetClass="path" presetSubtype="0" accel="50000" decel="50000" fill="hold" grpId="1" nodeType="withEffect">
                                  <p:stCondLst>
                                    <p:cond delay="0"/>
                                  </p:stCondLst>
                                  <p:childTnLst>
                                    <p:animMotion origin="layout" path="M -0.00052 0.00023 L -0.01511 -0.00995 L -0.0283 -0.01365 L -0.04705 -0.03217 L -0.04705 -0.04514 L -0.05539 -0.06921 L -0.06511 -0.07754 L -0.0658 -0.09884 L -0.06372 -0.1368 L -0.04497 -0.17014 L -0.03039 -0.19699 L -0.03039 -0.21643 L -0.03108 -0.23958 L -0.0283 -0.27291 L -0.02969 -0.29606 L -0.02483 -0.33032 L -0.02205 -0.34236 L -0.00677 -0.35995 L 0.00295 -0.37754 L 0.00295 -0.39236 L 0.01059 -0.39236 L 0.01545 -0.40347 L 0.01545 -0.41458 L 0.02448 -0.41736 L 0.04461 -0.40995 L 0.06059 -0.41088 L 0.07239 -0.40902 L 0.08559 -0.40902 L 0.096 -0.39421 " pathEditMode="relative" ptsTypes="AAAAAAAAAAAAAAAAAAAAAAAAAAAAA">
                                      <p:cBhvr>
                                        <p:cTn id="557" dur="2000" fill="hold"/>
                                        <p:tgtEl>
                                          <p:spTgt spid="3235"/>
                                        </p:tgtEl>
                                        <p:attrNameLst>
                                          <p:attrName>ppt_x</p:attrName>
                                          <p:attrName>ppt_y</p:attrName>
                                        </p:attrNameLst>
                                      </p:cBhvr>
                                    </p:animMotion>
                                  </p:childTnLst>
                                </p:cTn>
                              </p:par>
                            </p:childTnLst>
                          </p:cTn>
                        </p:par>
                        <p:par>
                          <p:cTn id="558" fill="hold" nodeType="afterGroup">
                            <p:stCondLst>
                              <p:cond delay="2000"/>
                            </p:stCondLst>
                            <p:childTnLst>
                              <p:par>
                                <p:cTn id="559" presetID="9" presetClass="exit" presetSubtype="0" fill="hold" grpId="2" nodeType="afterEffect">
                                  <p:stCondLst>
                                    <p:cond delay="0"/>
                                  </p:stCondLst>
                                  <p:childTnLst>
                                    <p:animEffect transition="out" filter="dissolve">
                                      <p:cBhvr>
                                        <p:cTn id="560" dur="500"/>
                                        <p:tgtEl>
                                          <p:spTgt spid="3236"/>
                                        </p:tgtEl>
                                      </p:cBhvr>
                                    </p:animEffect>
                                    <p:set>
                                      <p:cBhvr>
                                        <p:cTn id="561" dur="1" fill="hold">
                                          <p:stCondLst>
                                            <p:cond delay="499"/>
                                          </p:stCondLst>
                                        </p:cTn>
                                        <p:tgtEl>
                                          <p:spTgt spid="3236"/>
                                        </p:tgtEl>
                                        <p:attrNameLst>
                                          <p:attrName>style.visibility</p:attrName>
                                        </p:attrNameLst>
                                      </p:cBhvr>
                                      <p:to>
                                        <p:strVal val="hidden"/>
                                      </p:to>
                                    </p:set>
                                  </p:childTnLst>
                                </p:cTn>
                              </p:par>
                              <p:par>
                                <p:cTn id="562" presetID="9" presetClass="exit" presetSubtype="0" fill="hold" grpId="2" nodeType="withEffect">
                                  <p:stCondLst>
                                    <p:cond delay="0"/>
                                  </p:stCondLst>
                                  <p:childTnLst>
                                    <p:animEffect transition="out" filter="dissolve">
                                      <p:cBhvr>
                                        <p:cTn id="563" dur="500"/>
                                        <p:tgtEl>
                                          <p:spTgt spid="3235"/>
                                        </p:tgtEl>
                                      </p:cBhvr>
                                    </p:animEffect>
                                    <p:set>
                                      <p:cBhvr>
                                        <p:cTn id="564" dur="1" fill="hold">
                                          <p:stCondLst>
                                            <p:cond delay="499"/>
                                          </p:stCondLst>
                                        </p:cTn>
                                        <p:tgtEl>
                                          <p:spTgt spid="3235"/>
                                        </p:tgtEl>
                                        <p:attrNameLst>
                                          <p:attrName>style.visibility</p:attrName>
                                        </p:attrNameLst>
                                      </p:cBhvr>
                                      <p:to>
                                        <p:strVal val="hidden"/>
                                      </p:to>
                                    </p:set>
                                  </p:childTnLst>
                                </p:cTn>
                              </p:par>
                            </p:childTnLst>
                          </p:cTn>
                        </p:par>
                      </p:childTnLst>
                    </p:cTn>
                  </p:par>
                  <p:par>
                    <p:cTn id="565" fill="hold" nodeType="clickPar">
                      <p:stCondLst>
                        <p:cond delay="indefinite"/>
                      </p:stCondLst>
                      <p:childTnLst>
                        <p:par>
                          <p:cTn id="566" fill="hold" nodeType="withGroup">
                            <p:stCondLst>
                              <p:cond delay="0"/>
                            </p:stCondLst>
                            <p:childTnLst>
                              <p:par>
                                <p:cTn id="567" presetID="0" presetClass="path" presetSubtype="0" accel="50000" decel="50000" fill="hold" grpId="1" nodeType="clickEffect">
                                  <p:stCondLst>
                                    <p:cond delay="0"/>
                                  </p:stCondLst>
                                  <p:childTnLst>
                                    <p:animMotion origin="layout" path="M -2.77778E-6 4.81481E-6 L -0.01146 0.03055 L -0.00798 0.04027 L -0.01354 0.0574 L -0.01284 0.08009 L -0.00798 0.0912 L -0.01736 0.09629 L -0.02257 0.10324 " pathEditMode="relative" rAng="0" ptsTypes="AAAAAAAA">
                                      <p:cBhvr>
                                        <p:cTn id="568" dur="1000" fill="hold"/>
                                        <p:tgtEl>
                                          <p:spTgt spid="3233"/>
                                        </p:tgtEl>
                                        <p:attrNameLst>
                                          <p:attrName>ppt_x</p:attrName>
                                          <p:attrName>ppt_y</p:attrName>
                                        </p:attrNameLst>
                                      </p:cBhvr>
                                      <p:rCtr x="-1128" y="5162"/>
                                    </p:animMotion>
                                  </p:childTnLst>
                                </p:cTn>
                              </p:par>
                            </p:childTnLst>
                          </p:cTn>
                        </p:par>
                      </p:childTnLst>
                    </p:cTn>
                  </p:par>
                  <p:par>
                    <p:cTn id="569" fill="hold" nodeType="clickPar">
                      <p:stCondLst>
                        <p:cond delay="indefinite"/>
                      </p:stCondLst>
                      <p:childTnLst>
                        <p:par>
                          <p:cTn id="570" fill="hold" nodeType="withGroup">
                            <p:stCondLst>
                              <p:cond delay="0"/>
                            </p:stCondLst>
                            <p:childTnLst>
                              <p:par>
                                <p:cTn id="571" presetID="9" presetClass="entr" presetSubtype="0" fill="hold" grpId="0" nodeType="clickEffect">
                                  <p:stCondLst>
                                    <p:cond delay="0"/>
                                  </p:stCondLst>
                                  <p:childTnLst>
                                    <p:set>
                                      <p:cBhvr>
                                        <p:cTn id="572" dur="1" fill="hold">
                                          <p:stCondLst>
                                            <p:cond delay="0"/>
                                          </p:stCondLst>
                                        </p:cTn>
                                        <p:tgtEl>
                                          <p:spTgt spid="3266"/>
                                        </p:tgtEl>
                                        <p:attrNameLst>
                                          <p:attrName>style.visibility</p:attrName>
                                        </p:attrNameLst>
                                      </p:cBhvr>
                                      <p:to>
                                        <p:strVal val="visible"/>
                                      </p:to>
                                    </p:set>
                                    <p:animEffect transition="in" filter="dissolve">
                                      <p:cBhvr>
                                        <p:cTn id="573" dur="1000"/>
                                        <p:tgtEl>
                                          <p:spTgt spid="3266"/>
                                        </p:tgtEl>
                                      </p:cBhvr>
                                    </p:animEffect>
                                  </p:childTnLst>
                                </p:cTn>
                              </p:par>
                              <p:par>
                                <p:cTn id="574" presetID="9" presetClass="entr" presetSubtype="0" fill="hold" grpId="0" nodeType="withEffect">
                                  <p:stCondLst>
                                    <p:cond delay="0"/>
                                  </p:stCondLst>
                                  <p:childTnLst>
                                    <p:set>
                                      <p:cBhvr>
                                        <p:cTn id="575" dur="1" fill="hold">
                                          <p:stCondLst>
                                            <p:cond delay="0"/>
                                          </p:stCondLst>
                                        </p:cTn>
                                        <p:tgtEl>
                                          <p:spTgt spid="3265"/>
                                        </p:tgtEl>
                                        <p:attrNameLst>
                                          <p:attrName>style.visibility</p:attrName>
                                        </p:attrNameLst>
                                      </p:cBhvr>
                                      <p:to>
                                        <p:strVal val="visible"/>
                                      </p:to>
                                    </p:set>
                                    <p:animEffect transition="in" filter="dissolve">
                                      <p:cBhvr>
                                        <p:cTn id="576" dur="1000"/>
                                        <p:tgtEl>
                                          <p:spTgt spid="3265"/>
                                        </p:tgtEl>
                                      </p:cBhvr>
                                    </p:animEffect>
                                  </p:childTnLst>
                                </p:cTn>
                              </p:par>
                              <p:par>
                                <p:cTn id="577" presetID="12" presetClass="entr" presetSubtype="8" fill="hold" grpId="0" nodeType="withEffect">
                                  <p:stCondLst>
                                    <p:cond delay="0"/>
                                  </p:stCondLst>
                                  <p:childTnLst>
                                    <p:set>
                                      <p:cBhvr>
                                        <p:cTn id="578" dur="1" fill="hold">
                                          <p:stCondLst>
                                            <p:cond delay="0"/>
                                          </p:stCondLst>
                                        </p:cTn>
                                        <p:tgtEl>
                                          <p:spTgt spid="3268"/>
                                        </p:tgtEl>
                                        <p:attrNameLst>
                                          <p:attrName>style.visibility</p:attrName>
                                        </p:attrNameLst>
                                      </p:cBhvr>
                                      <p:to>
                                        <p:strVal val="visible"/>
                                      </p:to>
                                    </p:set>
                                    <p:animEffect transition="in" filter="slide(fromLeft)">
                                      <p:cBhvr>
                                        <p:cTn id="579" dur="2000"/>
                                        <p:tgtEl>
                                          <p:spTgt spid="3268"/>
                                        </p:tgtEl>
                                      </p:cBhvr>
                                    </p:animEffect>
                                  </p:childTnLst>
                                </p:cTn>
                              </p:par>
                            </p:childTnLst>
                          </p:cTn>
                        </p:par>
                        <p:par>
                          <p:cTn id="580" fill="hold" nodeType="afterGroup">
                            <p:stCondLst>
                              <p:cond delay="2000"/>
                            </p:stCondLst>
                            <p:childTnLst>
                              <p:par>
                                <p:cTn id="581" presetID="1" presetClass="entr" presetSubtype="0" fill="hold" grpId="0" nodeType="afterEffect">
                                  <p:stCondLst>
                                    <p:cond delay="0"/>
                                  </p:stCondLst>
                                  <p:childTnLst>
                                    <p:set>
                                      <p:cBhvr>
                                        <p:cTn id="582" dur="1" fill="hold">
                                          <p:stCondLst>
                                            <p:cond delay="0"/>
                                          </p:stCondLst>
                                        </p:cTn>
                                        <p:tgtEl>
                                          <p:spTgt spid="3267"/>
                                        </p:tgtEl>
                                        <p:attrNameLst>
                                          <p:attrName>style.visibility</p:attrName>
                                        </p:attrNameLst>
                                      </p:cBhvr>
                                      <p:to>
                                        <p:strVal val="visible"/>
                                      </p:to>
                                    </p:set>
                                  </p:childTnLst>
                                  <p:subTnLst>
                                    <p:audio>
                                      <p:cMediaNode>
                                        <p:cTn display="0" masterRel="sameClick">
                                          <p:stCondLst>
                                            <p:cond evt="begin" delay="0">
                                              <p:tn val="581"/>
                                            </p:cond>
                                          </p:stCondLst>
                                          <p:endCondLst>
                                            <p:cond evt="onStopAudio" delay="0">
                                              <p:tgtEl>
                                                <p:sldTgt/>
                                              </p:tgtEl>
                                            </p:cond>
                                          </p:endCondLst>
                                        </p:cTn>
                                        <p:tgtEl>
                                          <p:sndTgt r:embed="rId4" name="explode.wav"/>
                                        </p:tgtEl>
                                      </p:cMediaNode>
                                    </p:audio>
                                  </p:subTnLst>
                                </p:cTn>
                              </p:par>
                              <p:par>
                                <p:cTn id="583" presetID="3" presetClass="exit" presetSubtype="10" fill="hold" grpId="1" nodeType="withEffect">
                                  <p:stCondLst>
                                    <p:cond delay="0"/>
                                  </p:stCondLst>
                                  <p:childTnLst>
                                    <p:animEffect transition="out" filter="blinds(horizontal)">
                                      <p:cBhvr>
                                        <p:cTn id="584" dur="500"/>
                                        <p:tgtEl>
                                          <p:spTgt spid="3267"/>
                                        </p:tgtEl>
                                      </p:cBhvr>
                                    </p:animEffect>
                                    <p:set>
                                      <p:cBhvr>
                                        <p:cTn id="585" dur="1" fill="hold">
                                          <p:stCondLst>
                                            <p:cond delay="499"/>
                                          </p:stCondLst>
                                        </p:cTn>
                                        <p:tgtEl>
                                          <p:spTgt spid="3267"/>
                                        </p:tgtEl>
                                        <p:attrNameLst>
                                          <p:attrName>style.visibility</p:attrName>
                                        </p:attrNameLst>
                                      </p:cBhvr>
                                      <p:to>
                                        <p:strVal val="hidden"/>
                                      </p:to>
                                    </p:set>
                                  </p:childTnLst>
                                </p:cTn>
                              </p:par>
                            </p:childTnLst>
                          </p:cTn>
                        </p:par>
                        <p:par>
                          <p:cTn id="586" fill="hold" nodeType="afterGroup">
                            <p:stCondLst>
                              <p:cond delay="2500"/>
                            </p:stCondLst>
                            <p:childTnLst>
                              <p:par>
                                <p:cTn id="587" presetID="9" presetClass="exit" presetSubtype="0" fill="hold" grpId="1" nodeType="afterEffect">
                                  <p:stCondLst>
                                    <p:cond delay="0"/>
                                  </p:stCondLst>
                                  <p:childTnLst>
                                    <p:animEffect transition="out" filter="dissolve">
                                      <p:cBhvr>
                                        <p:cTn id="588" dur="1000"/>
                                        <p:tgtEl>
                                          <p:spTgt spid="3266"/>
                                        </p:tgtEl>
                                      </p:cBhvr>
                                    </p:animEffect>
                                    <p:set>
                                      <p:cBhvr>
                                        <p:cTn id="589" dur="1" fill="hold">
                                          <p:stCondLst>
                                            <p:cond delay="999"/>
                                          </p:stCondLst>
                                        </p:cTn>
                                        <p:tgtEl>
                                          <p:spTgt spid="3266"/>
                                        </p:tgtEl>
                                        <p:attrNameLst>
                                          <p:attrName>style.visibility</p:attrName>
                                        </p:attrNameLst>
                                      </p:cBhvr>
                                      <p:to>
                                        <p:strVal val="hidden"/>
                                      </p:to>
                                    </p:set>
                                  </p:childTnLst>
                                </p:cTn>
                              </p:par>
                              <p:par>
                                <p:cTn id="590" presetID="12" presetClass="exit" presetSubtype="4" fill="hold" grpId="1" nodeType="withEffect">
                                  <p:stCondLst>
                                    <p:cond delay="0"/>
                                  </p:stCondLst>
                                  <p:childTnLst>
                                    <p:animEffect transition="out" filter="slide(fromBottom)">
                                      <p:cBhvr>
                                        <p:cTn id="591" dur="2000"/>
                                        <p:tgtEl>
                                          <p:spTgt spid="3268"/>
                                        </p:tgtEl>
                                      </p:cBhvr>
                                    </p:animEffect>
                                    <p:set>
                                      <p:cBhvr>
                                        <p:cTn id="592" dur="1" fill="hold">
                                          <p:stCondLst>
                                            <p:cond delay="1999"/>
                                          </p:stCondLst>
                                        </p:cTn>
                                        <p:tgtEl>
                                          <p:spTgt spid="3268"/>
                                        </p:tgtEl>
                                        <p:attrNameLst>
                                          <p:attrName>style.visibility</p:attrName>
                                        </p:attrNameLst>
                                      </p:cBhvr>
                                      <p:to>
                                        <p:strVal val="hidden"/>
                                      </p:to>
                                    </p:set>
                                  </p:childTnLst>
                                </p:cTn>
                              </p:par>
                            </p:childTnLst>
                          </p:cTn>
                        </p:par>
                        <p:par>
                          <p:cTn id="593" fill="hold" nodeType="afterGroup">
                            <p:stCondLst>
                              <p:cond delay="4500"/>
                            </p:stCondLst>
                            <p:childTnLst>
                              <p:par>
                                <p:cTn id="594" presetID="9" presetClass="exit" presetSubtype="0" fill="hold" grpId="0" nodeType="afterEffect">
                                  <p:stCondLst>
                                    <p:cond delay="0"/>
                                  </p:stCondLst>
                                  <p:childTnLst>
                                    <p:animEffect transition="out" filter="dissolve">
                                      <p:cBhvr>
                                        <p:cTn id="595" dur="1000"/>
                                        <p:tgtEl>
                                          <p:spTgt spid="3077"/>
                                        </p:tgtEl>
                                      </p:cBhvr>
                                    </p:animEffect>
                                    <p:set>
                                      <p:cBhvr>
                                        <p:cTn id="596" dur="1" fill="hold">
                                          <p:stCondLst>
                                            <p:cond delay="999"/>
                                          </p:stCondLst>
                                        </p:cTn>
                                        <p:tgtEl>
                                          <p:spTgt spid="3077"/>
                                        </p:tgtEl>
                                        <p:attrNameLst>
                                          <p:attrName>style.visibility</p:attrName>
                                        </p:attrNameLst>
                                      </p:cBhvr>
                                      <p:to>
                                        <p:strVal val="hidden"/>
                                      </p:to>
                                    </p:set>
                                  </p:childTnLst>
                                </p:cTn>
                              </p:par>
                              <p:par>
                                <p:cTn id="597" presetID="9" presetClass="entr" presetSubtype="0" fill="hold" grpId="0" nodeType="withEffect">
                                  <p:stCondLst>
                                    <p:cond delay="0"/>
                                  </p:stCondLst>
                                  <p:childTnLst>
                                    <p:set>
                                      <p:cBhvr>
                                        <p:cTn id="598" dur="1" fill="hold">
                                          <p:stCondLst>
                                            <p:cond delay="0"/>
                                          </p:stCondLst>
                                        </p:cTn>
                                        <p:tgtEl>
                                          <p:spTgt spid="3269"/>
                                        </p:tgtEl>
                                        <p:attrNameLst>
                                          <p:attrName>style.visibility</p:attrName>
                                        </p:attrNameLst>
                                      </p:cBhvr>
                                      <p:to>
                                        <p:strVal val="visible"/>
                                      </p:to>
                                    </p:set>
                                    <p:animEffect transition="in" filter="dissolve">
                                      <p:cBhvr>
                                        <p:cTn id="599" dur="1000"/>
                                        <p:tgtEl>
                                          <p:spTgt spid="3269"/>
                                        </p:tgtEl>
                                      </p:cBhvr>
                                    </p:animEffect>
                                  </p:childTnLst>
                                </p:cTn>
                              </p:par>
                            </p:childTnLst>
                          </p:cTn>
                        </p:par>
                      </p:childTnLst>
                    </p:cTn>
                  </p:par>
                  <p:par>
                    <p:cTn id="600" fill="hold" nodeType="clickPar">
                      <p:stCondLst>
                        <p:cond delay="indefinite"/>
                      </p:stCondLst>
                      <p:childTnLst>
                        <p:par>
                          <p:cTn id="601" fill="hold" nodeType="withGroup">
                            <p:stCondLst>
                              <p:cond delay="0"/>
                            </p:stCondLst>
                            <p:childTnLst>
                              <p:par>
                                <p:cTn id="602" presetID="9" presetClass="exit" presetSubtype="0" fill="hold" grpId="1" nodeType="clickEffect">
                                  <p:stCondLst>
                                    <p:cond delay="0"/>
                                  </p:stCondLst>
                                  <p:childTnLst>
                                    <p:animEffect transition="out" filter="dissolve">
                                      <p:cBhvr>
                                        <p:cTn id="603" dur="1000"/>
                                        <p:tgtEl>
                                          <p:spTgt spid="3101"/>
                                        </p:tgtEl>
                                      </p:cBhvr>
                                    </p:animEffect>
                                    <p:set>
                                      <p:cBhvr>
                                        <p:cTn id="604" dur="1" fill="hold">
                                          <p:stCondLst>
                                            <p:cond delay="999"/>
                                          </p:stCondLst>
                                        </p:cTn>
                                        <p:tgtEl>
                                          <p:spTgt spid="3101"/>
                                        </p:tgtEl>
                                        <p:attrNameLst>
                                          <p:attrName>style.visibility</p:attrName>
                                        </p:attrNameLst>
                                      </p:cBhvr>
                                      <p:to>
                                        <p:strVal val="hidden"/>
                                      </p:to>
                                    </p:set>
                                  </p:childTnLst>
                                </p:cTn>
                              </p:par>
                              <p:par>
                                <p:cTn id="605" presetID="9" presetClass="exit" presetSubtype="0" fill="hold" grpId="1" nodeType="withEffect">
                                  <p:stCondLst>
                                    <p:cond delay="0"/>
                                  </p:stCondLst>
                                  <p:childTnLst>
                                    <p:animEffect transition="out" filter="dissolve">
                                      <p:cBhvr>
                                        <p:cTn id="606" dur="1000"/>
                                        <p:tgtEl>
                                          <p:spTgt spid="3122"/>
                                        </p:tgtEl>
                                      </p:cBhvr>
                                    </p:animEffect>
                                    <p:set>
                                      <p:cBhvr>
                                        <p:cTn id="607" dur="1" fill="hold">
                                          <p:stCondLst>
                                            <p:cond delay="999"/>
                                          </p:stCondLst>
                                        </p:cTn>
                                        <p:tgtEl>
                                          <p:spTgt spid="3122"/>
                                        </p:tgtEl>
                                        <p:attrNameLst>
                                          <p:attrName>style.visibility</p:attrName>
                                        </p:attrNameLst>
                                      </p:cBhvr>
                                      <p:to>
                                        <p:strVal val="hidden"/>
                                      </p:to>
                                    </p:set>
                                  </p:childTnLst>
                                </p:cTn>
                              </p:par>
                              <p:par>
                                <p:cTn id="608" presetID="9" presetClass="exit" presetSubtype="0" fill="hold" grpId="1" nodeType="withEffect">
                                  <p:stCondLst>
                                    <p:cond delay="0"/>
                                  </p:stCondLst>
                                  <p:childTnLst>
                                    <p:animEffect transition="out" filter="dissolve">
                                      <p:cBhvr>
                                        <p:cTn id="609" dur="1000"/>
                                        <p:tgtEl>
                                          <p:spTgt spid="3120"/>
                                        </p:tgtEl>
                                      </p:cBhvr>
                                    </p:animEffect>
                                    <p:set>
                                      <p:cBhvr>
                                        <p:cTn id="610" dur="1" fill="hold">
                                          <p:stCondLst>
                                            <p:cond delay="999"/>
                                          </p:stCondLst>
                                        </p:cTn>
                                        <p:tgtEl>
                                          <p:spTgt spid="3120"/>
                                        </p:tgtEl>
                                        <p:attrNameLst>
                                          <p:attrName>style.visibility</p:attrName>
                                        </p:attrNameLst>
                                      </p:cBhvr>
                                      <p:to>
                                        <p:strVal val="hidden"/>
                                      </p:to>
                                    </p:set>
                                  </p:childTnLst>
                                </p:cTn>
                              </p:par>
                            </p:childTnLst>
                          </p:cTn>
                        </p:par>
                        <p:par>
                          <p:cTn id="611" fill="hold" nodeType="afterGroup">
                            <p:stCondLst>
                              <p:cond delay="1000"/>
                            </p:stCondLst>
                            <p:childTnLst>
                              <p:par>
                                <p:cTn id="612" presetID="12" presetClass="exit" presetSubtype="4" fill="hold" grpId="0" nodeType="afterEffect">
                                  <p:stCondLst>
                                    <p:cond delay="0"/>
                                  </p:stCondLst>
                                  <p:childTnLst>
                                    <p:animEffect transition="out" filter="slide(fromBottom)">
                                      <p:cBhvr>
                                        <p:cTn id="613" dur="500"/>
                                        <p:tgtEl>
                                          <p:spTgt spid="3432"/>
                                        </p:tgtEl>
                                      </p:cBhvr>
                                    </p:animEffect>
                                    <p:set>
                                      <p:cBhvr>
                                        <p:cTn id="614" dur="1" fill="hold">
                                          <p:stCondLst>
                                            <p:cond delay="499"/>
                                          </p:stCondLst>
                                        </p:cTn>
                                        <p:tgtEl>
                                          <p:spTgt spid="3432"/>
                                        </p:tgtEl>
                                        <p:attrNameLst>
                                          <p:attrName>style.visibility</p:attrName>
                                        </p:attrNameLst>
                                      </p:cBhvr>
                                      <p:to>
                                        <p:strVal val="hidden"/>
                                      </p:to>
                                    </p:set>
                                  </p:childTnLst>
                                </p:cTn>
                              </p:par>
                            </p:childTnLst>
                          </p:cTn>
                        </p:par>
                        <p:par>
                          <p:cTn id="615" fill="hold" nodeType="afterGroup">
                            <p:stCondLst>
                              <p:cond delay="1500"/>
                            </p:stCondLst>
                            <p:childTnLst>
                              <p:par>
                                <p:cTn id="616" presetID="12" presetClass="entr" presetSubtype="8" fill="hold" grpId="0" nodeType="afterEffect">
                                  <p:stCondLst>
                                    <p:cond delay="0"/>
                                  </p:stCondLst>
                                  <p:childTnLst>
                                    <p:set>
                                      <p:cBhvr>
                                        <p:cTn id="617" dur="1" fill="hold">
                                          <p:stCondLst>
                                            <p:cond delay="0"/>
                                          </p:stCondLst>
                                        </p:cTn>
                                        <p:tgtEl>
                                          <p:spTgt spid="3433"/>
                                        </p:tgtEl>
                                        <p:attrNameLst>
                                          <p:attrName>style.visibility</p:attrName>
                                        </p:attrNameLst>
                                      </p:cBhvr>
                                      <p:to>
                                        <p:strVal val="visible"/>
                                      </p:to>
                                    </p:set>
                                    <p:animEffect transition="in" filter="slide(fromLeft)">
                                      <p:cBhvr>
                                        <p:cTn id="618" dur="500"/>
                                        <p:tgtEl>
                                          <p:spTgt spid="3433"/>
                                        </p:tgtEl>
                                      </p:cBhvr>
                                    </p:animEffect>
                                  </p:childTnLst>
                                </p:cTn>
                              </p:par>
                            </p:childTnLst>
                          </p:cTn>
                        </p:par>
                        <p:par>
                          <p:cTn id="619" fill="hold" nodeType="afterGroup">
                            <p:stCondLst>
                              <p:cond delay="2000"/>
                            </p:stCondLst>
                            <p:childTnLst>
                              <p:par>
                                <p:cTn id="620" presetID="12" presetClass="entr" presetSubtype="4" fill="hold" grpId="0" nodeType="afterEffect">
                                  <p:stCondLst>
                                    <p:cond delay="0"/>
                                  </p:stCondLst>
                                  <p:childTnLst>
                                    <p:set>
                                      <p:cBhvr>
                                        <p:cTn id="621" dur="1" fill="hold">
                                          <p:stCondLst>
                                            <p:cond delay="0"/>
                                          </p:stCondLst>
                                        </p:cTn>
                                        <p:tgtEl>
                                          <p:spTgt spid="3258"/>
                                        </p:tgtEl>
                                        <p:attrNameLst>
                                          <p:attrName>style.visibility</p:attrName>
                                        </p:attrNameLst>
                                      </p:cBhvr>
                                      <p:to>
                                        <p:strVal val="visible"/>
                                      </p:to>
                                    </p:set>
                                    <p:animEffect transition="in" filter="slide(fromBottom)">
                                      <p:cBhvr>
                                        <p:cTn id="622" dur="1000"/>
                                        <p:tgtEl>
                                          <p:spTgt spid="3258"/>
                                        </p:tgtEl>
                                      </p:cBhvr>
                                    </p:animEffect>
                                  </p:childTnLst>
                                </p:cTn>
                              </p:par>
                              <p:par>
                                <p:cTn id="623" presetID="9" presetClass="entr" presetSubtype="0" fill="hold" grpId="0" nodeType="withEffect">
                                  <p:stCondLst>
                                    <p:cond delay="0"/>
                                  </p:stCondLst>
                                  <p:childTnLst>
                                    <p:set>
                                      <p:cBhvr>
                                        <p:cTn id="624" dur="1" fill="hold">
                                          <p:stCondLst>
                                            <p:cond delay="0"/>
                                          </p:stCondLst>
                                        </p:cTn>
                                        <p:tgtEl>
                                          <p:spTgt spid="3259"/>
                                        </p:tgtEl>
                                        <p:attrNameLst>
                                          <p:attrName>style.visibility</p:attrName>
                                        </p:attrNameLst>
                                      </p:cBhvr>
                                      <p:to>
                                        <p:strVal val="visible"/>
                                      </p:to>
                                    </p:set>
                                    <p:animEffect transition="in" filter="dissolve">
                                      <p:cBhvr>
                                        <p:cTn id="625" dur="1000"/>
                                        <p:tgtEl>
                                          <p:spTgt spid="3259"/>
                                        </p:tgtEl>
                                      </p:cBhvr>
                                    </p:animEffect>
                                  </p:childTnLst>
                                </p:cTn>
                              </p:par>
                              <p:par>
                                <p:cTn id="626" presetID="9" presetClass="entr" presetSubtype="0" fill="hold" grpId="0" nodeType="withEffect">
                                  <p:stCondLst>
                                    <p:cond delay="0"/>
                                  </p:stCondLst>
                                  <p:childTnLst>
                                    <p:set>
                                      <p:cBhvr>
                                        <p:cTn id="627" dur="1" fill="hold">
                                          <p:stCondLst>
                                            <p:cond delay="0"/>
                                          </p:stCondLst>
                                        </p:cTn>
                                        <p:tgtEl>
                                          <p:spTgt spid="3260"/>
                                        </p:tgtEl>
                                        <p:attrNameLst>
                                          <p:attrName>style.visibility</p:attrName>
                                        </p:attrNameLst>
                                      </p:cBhvr>
                                      <p:to>
                                        <p:strVal val="visible"/>
                                      </p:to>
                                    </p:set>
                                    <p:animEffect transition="in" filter="dissolve">
                                      <p:cBhvr>
                                        <p:cTn id="628" dur="1000"/>
                                        <p:tgtEl>
                                          <p:spTgt spid="3260"/>
                                        </p:tgtEl>
                                      </p:cBhvr>
                                    </p:animEffect>
                                  </p:childTnLst>
                                </p:cTn>
                              </p:par>
                              <p:par>
                                <p:cTn id="629" presetID="9" presetClass="entr" presetSubtype="0" fill="hold" grpId="0" nodeType="withEffect">
                                  <p:stCondLst>
                                    <p:cond delay="0"/>
                                  </p:stCondLst>
                                  <p:childTnLst>
                                    <p:set>
                                      <p:cBhvr>
                                        <p:cTn id="630" dur="1" fill="hold">
                                          <p:stCondLst>
                                            <p:cond delay="0"/>
                                          </p:stCondLst>
                                        </p:cTn>
                                        <p:tgtEl>
                                          <p:spTgt spid="3261"/>
                                        </p:tgtEl>
                                        <p:attrNameLst>
                                          <p:attrName>style.visibility</p:attrName>
                                        </p:attrNameLst>
                                      </p:cBhvr>
                                      <p:to>
                                        <p:strVal val="visible"/>
                                      </p:to>
                                    </p:set>
                                    <p:animEffect transition="in" filter="dissolve">
                                      <p:cBhvr>
                                        <p:cTn id="631" dur="1000"/>
                                        <p:tgtEl>
                                          <p:spTgt spid="3261"/>
                                        </p:tgtEl>
                                      </p:cBhvr>
                                    </p:animEffect>
                                  </p:childTnLst>
                                </p:cTn>
                              </p:par>
                            </p:childTnLst>
                          </p:cTn>
                        </p:par>
                      </p:childTnLst>
                    </p:cTn>
                  </p:par>
                  <p:par>
                    <p:cTn id="632" fill="hold" nodeType="clickPar">
                      <p:stCondLst>
                        <p:cond delay="indefinite"/>
                      </p:stCondLst>
                      <p:childTnLst>
                        <p:par>
                          <p:cTn id="633" fill="hold" nodeType="withGroup">
                            <p:stCondLst>
                              <p:cond delay="0"/>
                            </p:stCondLst>
                            <p:childTnLst>
                              <p:par>
                                <p:cTn id="634" presetID="0" presetClass="path" presetSubtype="0" accel="50000" decel="50000" fill="hold" grpId="2" nodeType="clickEffect">
                                  <p:stCondLst>
                                    <p:cond delay="0"/>
                                  </p:stCondLst>
                                  <p:childTnLst>
                                    <p:animMotion origin="layout" path="M -0.046 0.11181 L -0.06198 0.15209 L -0.07587 0.17292 L -0.0842 0.18311 L -0.09774 0.19098 " pathEditMode="relative" rAng="0" ptsTypes="AAAAA">
                                      <p:cBhvr>
                                        <p:cTn id="635" dur="5000" fill="hold"/>
                                        <p:tgtEl>
                                          <p:spTgt spid="3112"/>
                                        </p:tgtEl>
                                        <p:attrNameLst>
                                          <p:attrName>ppt_x</p:attrName>
                                          <p:attrName>ppt_y</p:attrName>
                                        </p:attrNameLst>
                                      </p:cBhvr>
                                      <p:rCtr x="-2587" y="3958"/>
                                    </p:animMotion>
                                  </p:childTnLst>
                                </p:cTn>
                              </p:par>
                            </p:childTnLst>
                          </p:cTn>
                        </p:par>
                      </p:childTnLst>
                    </p:cTn>
                  </p:par>
                  <p:par>
                    <p:cTn id="636" fill="hold" nodeType="clickPar">
                      <p:stCondLst>
                        <p:cond delay="indefinite"/>
                      </p:stCondLst>
                      <p:childTnLst>
                        <p:par>
                          <p:cTn id="637" fill="hold" nodeType="withGroup">
                            <p:stCondLst>
                              <p:cond delay="0"/>
                            </p:stCondLst>
                            <p:childTnLst>
                              <p:par>
                                <p:cTn id="638" presetID="12" presetClass="exit" presetSubtype="4" fill="hold" grpId="1" nodeType="clickEffect">
                                  <p:stCondLst>
                                    <p:cond delay="0"/>
                                  </p:stCondLst>
                                  <p:childTnLst>
                                    <p:animEffect transition="out" filter="slide(fromBottom)">
                                      <p:cBhvr>
                                        <p:cTn id="639" dur="500"/>
                                        <p:tgtEl>
                                          <p:spTgt spid="3411"/>
                                        </p:tgtEl>
                                      </p:cBhvr>
                                    </p:animEffect>
                                    <p:set>
                                      <p:cBhvr>
                                        <p:cTn id="640" dur="1" fill="hold">
                                          <p:stCondLst>
                                            <p:cond delay="499"/>
                                          </p:stCondLst>
                                        </p:cTn>
                                        <p:tgtEl>
                                          <p:spTgt spid="3411"/>
                                        </p:tgtEl>
                                        <p:attrNameLst>
                                          <p:attrName>style.visibility</p:attrName>
                                        </p:attrNameLst>
                                      </p:cBhvr>
                                      <p:to>
                                        <p:strVal val="hidden"/>
                                      </p:to>
                                    </p:set>
                                  </p:childTnLst>
                                </p:cTn>
                              </p:par>
                            </p:childTnLst>
                          </p:cTn>
                        </p:par>
                        <p:par>
                          <p:cTn id="641" fill="hold" nodeType="afterGroup">
                            <p:stCondLst>
                              <p:cond delay="500"/>
                            </p:stCondLst>
                            <p:childTnLst>
                              <p:par>
                                <p:cTn id="642" presetID="12" presetClass="entr" presetSubtype="8" fill="hold" grpId="0" nodeType="afterEffect">
                                  <p:stCondLst>
                                    <p:cond delay="0"/>
                                  </p:stCondLst>
                                  <p:childTnLst>
                                    <p:set>
                                      <p:cBhvr>
                                        <p:cTn id="643" dur="1" fill="hold">
                                          <p:stCondLst>
                                            <p:cond delay="0"/>
                                          </p:stCondLst>
                                        </p:cTn>
                                        <p:tgtEl>
                                          <p:spTgt spid="3412"/>
                                        </p:tgtEl>
                                        <p:attrNameLst>
                                          <p:attrName>style.visibility</p:attrName>
                                        </p:attrNameLst>
                                      </p:cBhvr>
                                      <p:to>
                                        <p:strVal val="visible"/>
                                      </p:to>
                                    </p:set>
                                    <p:animEffect transition="in" filter="slide(fromLeft)">
                                      <p:cBhvr>
                                        <p:cTn id="644" dur="1000"/>
                                        <p:tgtEl>
                                          <p:spTgt spid="3412"/>
                                        </p:tgtEl>
                                      </p:cBhvr>
                                    </p:animEffect>
                                  </p:childTnLst>
                                </p:cTn>
                              </p:par>
                            </p:childTnLst>
                          </p:cTn>
                        </p:par>
                        <p:par>
                          <p:cTn id="645" fill="hold" nodeType="afterGroup">
                            <p:stCondLst>
                              <p:cond delay="1500"/>
                            </p:stCondLst>
                            <p:childTnLst>
                              <p:par>
                                <p:cTn id="646" presetID="9" presetClass="entr" presetSubtype="0" fill="hold" nodeType="afterEffect">
                                  <p:stCondLst>
                                    <p:cond delay="0"/>
                                  </p:stCondLst>
                                  <p:childTnLst>
                                    <p:set>
                                      <p:cBhvr>
                                        <p:cTn id="647" dur="1" fill="hold">
                                          <p:stCondLst>
                                            <p:cond delay="0"/>
                                          </p:stCondLst>
                                        </p:cTn>
                                        <p:tgtEl>
                                          <p:spTgt spid="3238"/>
                                        </p:tgtEl>
                                        <p:attrNameLst>
                                          <p:attrName>style.visibility</p:attrName>
                                        </p:attrNameLst>
                                      </p:cBhvr>
                                      <p:to>
                                        <p:strVal val="visible"/>
                                      </p:to>
                                    </p:set>
                                    <p:animEffect transition="in" filter="dissolve">
                                      <p:cBhvr>
                                        <p:cTn id="648" dur="1000"/>
                                        <p:tgtEl>
                                          <p:spTgt spid="3238"/>
                                        </p:tgtEl>
                                      </p:cBhvr>
                                    </p:animEffect>
                                  </p:childTnLst>
                                </p:cTn>
                              </p:par>
                              <p:par>
                                <p:cTn id="649" presetID="9" presetClass="exit" presetSubtype="0" fill="hold" grpId="3" nodeType="withEffect">
                                  <p:stCondLst>
                                    <p:cond delay="0"/>
                                  </p:stCondLst>
                                  <p:childTnLst>
                                    <p:animEffect transition="out" filter="dissolve">
                                      <p:cBhvr>
                                        <p:cTn id="650" dur="1000"/>
                                        <p:tgtEl>
                                          <p:spTgt spid="3090"/>
                                        </p:tgtEl>
                                      </p:cBhvr>
                                    </p:animEffect>
                                    <p:set>
                                      <p:cBhvr>
                                        <p:cTn id="651" dur="1" fill="hold">
                                          <p:stCondLst>
                                            <p:cond delay="999"/>
                                          </p:stCondLst>
                                        </p:cTn>
                                        <p:tgtEl>
                                          <p:spTgt spid="3090"/>
                                        </p:tgtEl>
                                        <p:attrNameLst>
                                          <p:attrName>style.visibility</p:attrName>
                                        </p:attrNameLst>
                                      </p:cBhvr>
                                      <p:to>
                                        <p:strVal val="hidden"/>
                                      </p:to>
                                    </p:set>
                                  </p:childTnLst>
                                </p:cTn>
                              </p:par>
                            </p:childTnLst>
                          </p:cTn>
                        </p:par>
                        <p:par>
                          <p:cTn id="652" fill="hold" nodeType="afterGroup">
                            <p:stCondLst>
                              <p:cond delay="2500"/>
                            </p:stCondLst>
                            <p:childTnLst>
                              <p:par>
                                <p:cTn id="653" presetID="0" presetClass="path" presetSubtype="0" accel="50000" decel="50000" fill="hold" nodeType="afterEffect">
                                  <p:stCondLst>
                                    <p:cond delay="0"/>
                                  </p:stCondLst>
                                  <p:childTnLst>
                                    <p:animMotion origin="layout" path="M -0.00121 0.003 L -0.0026 0.03171 L 0.01407 0.04004 L 0.03698 0.05069 L 0.05851 0.06273 L 0.05816 0.08773 L 0.06233 0.13171 " pathEditMode="relative" rAng="0" ptsTypes="AAAAAAA">
                                      <p:cBhvr>
                                        <p:cTn id="654" dur="2000" fill="hold"/>
                                        <p:tgtEl>
                                          <p:spTgt spid="3238"/>
                                        </p:tgtEl>
                                        <p:attrNameLst>
                                          <p:attrName>ppt_x</p:attrName>
                                          <p:attrName>ppt_y</p:attrName>
                                        </p:attrNameLst>
                                      </p:cBhvr>
                                      <p:rCtr x="3108" y="6435"/>
                                    </p:animMotion>
                                  </p:childTnLst>
                                </p:cTn>
                              </p:par>
                              <p:par>
                                <p:cTn id="655" presetID="9" presetClass="exit" presetSubtype="0" fill="hold" grpId="2" nodeType="withEffect">
                                  <p:stCondLst>
                                    <p:cond delay="0"/>
                                  </p:stCondLst>
                                  <p:childTnLst>
                                    <p:animEffect transition="out" filter="dissolve">
                                      <p:cBhvr>
                                        <p:cTn id="656" dur="500"/>
                                        <p:tgtEl>
                                          <p:spTgt spid="3129"/>
                                        </p:tgtEl>
                                      </p:cBhvr>
                                    </p:animEffect>
                                    <p:set>
                                      <p:cBhvr>
                                        <p:cTn id="657" dur="1" fill="hold">
                                          <p:stCondLst>
                                            <p:cond delay="499"/>
                                          </p:stCondLst>
                                        </p:cTn>
                                        <p:tgtEl>
                                          <p:spTgt spid="3129"/>
                                        </p:tgtEl>
                                        <p:attrNameLst>
                                          <p:attrName>style.visibility</p:attrName>
                                        </p:attrNameLst>
                                      </p:cBhvr>
                                      <p:to>
                                        <p:strVal val="hidden"/>
                                      </p:to>
                                    </p:set>
                                  </p:childTnLst>
                                </p:cTn>
                              </p:par>
                            </p:childTnLst>
                          </p:cTn>
                        </p:par>
                        <p:par>
                          <p:cTn id="658" fill="hold" nodeType="afterGroup">
                            <p:stCondLst>
                              <p:cond delay="4500"/>
                            </p:stCondLst>
                            <p:childTnLst>
                              <p:par>
                                <p:cTn id="659" presetID="9" presetClass="exit" presetSubtype="0" fill="hold" nodeType="afterEffect">
                                  <p:stCondLst>
                                    <p:cond delay="0"/>
                                  </p:stCondLst>
                                  <p:childTnLst>
                                    <p:animEffect transition="out" filter="dissolve">
                                      <p:cBhvr>
                                        <p:cTn id="660" dur="1000"/>
                                        <p:tgtEl>
                                          <p:spTgt spid="3238"/>
                                        </p:tgtEl>
                                      </p:cBhvr>
                                    </p:animEffect>
                                    <p:set>
                                      <p:cBhvr>
                                        <p:cTn id="661" dur="1" fill="hold">
                                          <p:stCondLst>
                                            <p:cond delay="999"/>
                                          </p:stCondLst>
                                        </p:cTn>
                                        <p:tgtEl>
                                          <p:spTgt spid="3238"/>
                                        </p:tgtEl>
                                        <p:attrNameLst>
                                          <p:attrName>style.visibility</p:attrName>
                                        </p:attrNameLst>
                                      </p:cBhvr>
                                      <p:to>
                                        <p:strVal val="hidden"/>
                                      </p:to>
                                    </p:set>
                                  </p:childTnLst>
                                </p:cTn>
                              </p:par>
                              <p:par>
                                <p:cTn id="662" presetID="9" presetClass="entr" presetSubtype="0" fill="hold" grpId="0" nodeType="withEffect">
                                  <p:stCondLst>
                                    <p:cond delay="0"/>
                                  </p:stCondLst>
                                  <p:childTnLst>
                                    <p:set>
                                      <p:cBhvr>
                                        <p:cTn id="663" dur="1" fill="hold">
                                          <p:stCondLst>
                                            <p:cond delay="0"/>
                                          </p:stCondLst>
                                        </p:cTn>
                                        <p:tgtEl>
                                          <p:spTgt spid="3247"/>
                                        </p:tgtEl>
                                        <p:attrNameLst>
                                          <p:attrName>style.visibility</p:attrName>
                                        </p:attrNameLst>
                                      </p:cBhvr>
                                      <p:to>
                                        <p:strVal val="visible"/>
                                      </p:to>
                                    </p:set>
                                    <p:animEffect transition="in" filter="dissolve">
                                      <p:cBhvr>
                                        <p:cTn id="664" dur="1000"/>
                                        <p:tgtEl>
                                          <p:spTgt spid="3247"/>
                                        </p:tgtEl>
                                      </p:cBhvr>
                                    </p:animEffect>
                                  </p:childTnLst>
                                </p:cTn>
                              </p:par>
                              <p:par>
                                <p:cTn id="665" presetID="9" presetClass="entr" presetSubtype="0" fill="hold" grpId="0" nodeType="withEffect">
                                  <p:stCondLst>
                                    <p:cond delay="0"/>
                                  </p:stCondLst>
                                  <p:childTnLst>
                                    <p:set>
                                      <p:cBhvr>
                                        <p:cTn id="666" dur="1" fill="hold">
                                          <p:stCondLst>
                                            <p:cond delay="0"/>
                                          </p:stCondLst>
                                        </p:cTn>
                                        <p:tgtEl>
                                          <p:spTgt spid="3256"/>
                                        </p:tgtEl>
                                        <p:attrNameLst>
                                          <p:attrName>style.visibility</p:attrName>
                                        </p:attrNameLst>
                                      </p:cBhvr>
                                      <p:to>
                                        <p:strVal val="visible"/>
                                      </p:to>
                                    </p:set>
                                    <p:animEffect transition="in" filter="dissolve">
                                      <p:cBhvr>
                                        <p:cTn id="667" dur="500"/>
                                        <p:tgtEl>
                                          <p:spTgt spid="3256"/>
                                        </p:tgtEl>
                                      </p:cBhvr>
                                    </p:animEffect>
                                  </p:childTnLst>
                                </p:cTn>
                              </p:par>
                            </p:childTnLst>
                          </p:cTn>
                        </p:par>
                      </p:childTnLst>
                    </p:cTn>
                  </p:par>
                  <p:par>
                    <p:cTn id="668" fill="hold" nodeType="clickPar">
                      <p:stCondLst>
                        <p:cond delay="indefinite"/>
                      </p:stCondLst>
                      <p:childTnLst>
                        <p:par>
                          <p:cTn id="669" fill="hold" nodeType="withGroup">
                            <p:stCondLst>
                              <p:cond delay="0"/>
                            </p:stCondLst>
                            <p:childTnLst>
                              <p:par>
                                <p:cTn id="670" presetID="0" presetClass="path" presetSubtype="0" accel="50000" decel="50000" fill="hold" grpId="1" nodeType="clickEffect">
                                  <p:stCondLst>
                                    <p:cond delay="0"/>
                                  </p:stCondLst>
                                  <p:childTnLst>
                                    <p:animMotion origin="layout" path="M -2.22222E-6 7.40741E-7 L -0.00659 0.03287 L 0.00486 0.08171 L 0.04393 0.10463 " pathEditMode="relative" rAng="0" ptsTypes="AAAA">
                                      <p:cBhvr>
                                        <p:cTn id="671" dur="2000" fill="hold"/>
                                        <p:tgtEl>
                                          <p:spTgt spid="3091"/>
                                        </p:tgtEl>
                                        <p:attrNameLst>
                                          <p:attrName>ppt_x</p:attrName>
                                          <p:attrName>ppt_y</p:attrName>
                                        </p:attrNameLst>
                                      </p:cBhvr>
                                      <p:rCtr x="1858" y="5231"/>
                                    </p:animMotion>
                                  </p:childTnLst>
                                </p:cTn>
                              </p:par>
                              <p:par>
                                <p:cTn id="672" presetID="9" presetClass="exit" presetSubtype="0" fill="hold" nodeType="withEffect">
                                  <p:stCondLst>
                                    <p:cond delay="0"/>
                                  </p:stCondLst>
                                  <p:childTnLst>
                                    <p:animEffect transition="out" filter="dissolve">
                                      <p:cBhvr>
                                        <p:cTn id="673" dur="500"/>
                                        <p:tgtEl>
                                          <p:spTgt spid="3209"/>
                                        </p:tgtEl>
                                      </p:cBhvr>
                                    </p:animEffect>
                                    <p:set>
                                      <p:cBhvr>
                                        <p:cTn id="674" dur="1" fill="hold">
                                          <p:stCondLst>
                                            <p:cond delay="499"/>
                                          </p:stCondLst>
                                        </p:cTn>
                                        <p:tgtEl>
                                          <p:spTgt spid="3209"/>
                                        </p:tgtEl>
                                        <p:attrNameLst>
                                          <p:attrName>style.visibility</p:attrName>
                                        </p:attrNameLst>
                                      </p:cBhvr>
                                      <p:to>
                                        <p:strVal val="hidden"/>
                                      </p:to>
                                    </p:set>
                                  </p:childTnLst>
                                </p:cTn>
                              </p:par>
                              <p:par>
                                <p:cTn id="675" presetID="9" presetClass="exit" presetSubtype="0" fill="hold" grpId="2" nodeType="withEffect">
                                  <p:stCondLst>
                                    <p:cond delay="0"/>
                                  </p:stCondLst>
                                  <p:childTnLst>
                                    <p:animEffect transition="out" filter="dissolve">
                                      <p:cBhvr>
                                        <p:cTn id="676" dur="500"/>
                                        <p:tgtEl>
                                          <p:spTgt spid="3206"/>
                                        </p:tgtEl>
                                      </p:cBhvr>
                                    </p:animEffect>
                                    <p:set>
                                      <p:cBhvr>
                                        <p:cTn id="677" dur="1" fill="hold">
                                          <p:stCondLst>
                                            <p:cond delay="499"/>
                                          </p:stCondLst>
                                        </p:cTn>
                                        <p:tgtEl>
                                          <p:spTgt spid="3206"/>
                                        </p:tgtEl>
                                        <p:attrNameLst>
                                          <p:attrName>style.visibility</p:attrName>
                                        </p:attrNameLst>
                                      </p:cBhvr>
                                      <p:to>
                                        <p:strVal val="hidden"/>
                                      </p:to>
                                    </p:set>
                                  </p:childTnLst>
                                </p:cTn>
                              </p:par>
                            </p:childTnLst>
                          </p:cTn>
                        </p:par>
                        <p:par>
                          <p:cTn id="678" fill="hold" nodeType="afterGroup">
                            <p:stCondLst>
                              <p:cond delay="2000"/>
                            </p:stCondLst>
                            <p:childTnLst>
                              <p:par>
                                <p:cTn id="679" presetID="9" presetClass="entr" presetSubtype="0" fill="hold" grpId="0" nodeType="afterEffect">
                                  <p:stCondLst>
                                    <p:cond delay="0"/>
                                  </p:stCondLst>
                                  <p:childTnLst>
                                    <p:set>
                                      <p:cBhvr>
                                        <p:cTn id="680" dur="1" fill="hold">
                                          <p:stCondLst>
                                            <p:cond delay="0"/>
                                          </p:stCondLst>
                                        </p:cTn>
                                        <p:tgtEl>
                                          <p:spTgt spid="3257"/>
                                        </p:tgtEl>
                                        <p:attrNameLst>
                                          <p:attrName>style.visibility</p:attrName>
                                        </p:attrNameLst>
                                      </p:cBhvr>
                                      <p:to>
                                        <p:strVal val="visible"/>
                                      </p:to>
                                    </p:set>
                                    <p:animEffect transition="in" filter="dissolve">
                                      <p:cBhvr>
                                        <p:cTn id="681" dur="500"/>
                                        <p:tgtEl>
                                          <p:spTgt spid="3257"/>
                                        </p:tgtEl>
                                      </p:cBhvr>
                                    </p:animEffect>
                                  </p:childTnLst>
                                </p:cTn>
                              </p:par>
                            </p:childTnLst>
                          </p:cTn>
                        </p:par>
                      </p:childTnLst>
                    </p:cTn>
                  </p:par>
                  <p:par>
                    <p:cTn id="682" fill="hold" nodeType="clickPar">
                      <p:stCondLst>
                        <p:cond delay="indefinite"/>
                      </p:stCondLst>
                      <p:childTnLst>
                        <p:par>
                          <p:cTn id="683" fill="hold" nodeType="withGroup">
                            <p:stCondLst>
                              <p:cond delay="0"/>
                            </p:stCondLst>
                            <p:childTnLst>
                              <p:par>
                                <p:cTn id="684" presetID="9" presetClass="entr" presetSubtype="0" fill="hold" grpId="0" nodeType="clickEffect">
                                  <p:stCondLst>
                                    <p:cond delay="0"/>
                                  </p:stCondLst>
                                  <p:childTnLst>
                                    <p:set>
                                      <p:cBhvr>
                                        <p:cTn id="685" dur="1" fill="hold">
                                          <p:stCondLst>
                                            <p:cond delay="0"/>
                                          </p:stCondLst>
                                        </p:cTn>
                                        <p:tgtEl>
                                          <p:spTgt spid="3263"/>
                                        </p:tgtEl>
                                        <p:attrNameLst>
                                          <p:attrName>style.visibility</p:attrName>
                                        </p:attrNameLst>
                                      </p:cBhvr>
                                      <p:to>
                                        <p:strVal val="visible"/>
                                      </p:to>
                                    </p:set>
                                    <p:animEffect transition="in" filter="dissolve">
                                      <p:cBhvr>
                                        <p:cTn id="686" dur="1000"/>
                                        <p:tgtEl>
                                          <p:spTgt spid="3263"/>
                                        </p:tgtEl>
                                      </p:cBhvr>
                                    </p:animEffect>
                                  </p:childTnLst>
                                </p:cTn>
                              </p:par>
                              <p:par>
                                <p:cTn id="687" presetID="12" presetClass="entr" presetSubtype="4" fill="hold" grpId="0" nodeType="withEffect">
                                  <p:stCondLst>
                                    <p:cond delay="0"/>
                                  </p:stCondLst>
                                  <p:childTnLst>
                                    <p:set>
                                      <p:cBhvr>
                                        <p:cTn id="688" dur="1" fill="hold">
                                          <p:stCondLst>
                                            <p:cond delay="0"/>
                                          </p:stCondLst>
                                        </p:cTn>
                                        <p:tgtEl>
                                          <p:spTgt spid="3421"/>
                                        </p:tgtEl>
                                        <p:attrNameLst>
                                          <p:attrName>style.visibility</p:attrName>
                                        </p:attrNameLst>
                                      </p:cBhvr>
                                      <p:to>
                                        <p:strVal val="visible"/>
                                      </p:to>
                                    </p:set>
                                    <p:animEffect transition="in" filter="slide(fromBottom)">
                                      <p:cBhvr>
                                        <p:cTn id="689" dur="1000"/>
                                        <p:tgtEl>
                                          <p:spTgt spid="3421"/>
                                        </p:tgtEl>
                                      </p:cBhvr>
                                    </p:animEffect>
                                  </p:childTnLst>
                                </p:cTn>
                              </p:par>
                            </p:childTnLst>
                          </p:cTn>
                        </p:par>
                        <p:par>
                          <p:cTn id="690" fill="hold" nodeType="afterGroup">
                            <p:stCondLst>
                              <p:cond delay="1000"/>
                            </p:stCondLst>
                            <p:childTnLst>
                              <p:par>
                                <p:cTn id="691" presetID="1" presetClass="entr" presetSubtype="0" fill="hold" grpId="0" nodeType="afterEffect">
                                  <p:stCondLst>
                                    <p:cond delay="0"/>
                                  </p:stCondLst>
                                  <p:childTnLst>
                                    <p:set>
                                      <p:cBhvr>
                                        <p:cTn id="692" dur="1" fill="hold">
                                          <p:stCondLst>
                                            <p:cond delay="0"/>
                                          </p:stCondLst>
                                        </p:cTn>
                                        <p:tgtEl>
                                          <p:spTgt spid="3420"/>
                                        </p:tgtEl>
                                        <p:attrNameLst>
                                          <p:attrName>style.visibility</p:attrName>
                                        </p:attrNameLst>
                                      </p:cBhvr>
                                      <p:to>
                                        <p:strVal val="visible"/>
                                      </p:to>
                                    </p:set>
                                  </p:childTnLst>
                                  <p:subTnLst>
                                    <p:audio>
                                      <p:cMediaNode>
                                        <p:cTn display="0" masterRel="sameClick">
                                          <p:stCondLst>
                                            <p:cond evt="begin" delay="0">
                                              <p:tn val="691"/>
                                            </p:cond>
                                          </p:stCondLst>
                                          <p:endCondLst>
                                            <p:cond evt="onStopAudio" delay="0">
                                              <p:tgtEl>
                                                <p:sldTgt/>
                                              </p:tgtEl>
                                            </p:cond>
                                          </p:endCondLst>
                                        </p:cTn>
                                        <p:tgtEl>
                                          <p:sndTgt r:embed="rId4" name="explode.wav"/>
                                        </p:tgtEl>
                                      </p:cMediaNode>
                                    </p:audio>
                                  </p:subTnLst>
                                </p:cTn>
                              </p:par>
                              <p:par>
                                <p:cTn id="693" presetID="3" presetClass="exit" presetSubtype="10" fill="hold" grpId="1" nodeType="withEffect">
                                  <p:stCondLst>
                                    <p:cond delay="0"/>
                                  </p:stCondLst>
                                  <p:childTnLst>
                                    <p:animEffect transition="out" filter="blinds(horizontal)">
                                      <p:cBhvr>
                                        <p:cTn id="694" dur="500"/>
                                        <p:tgtEl>
                                          <p:spTgt spid="3420"/>
                                        </p:tgtEl>
                                      </p:cBhvr>
                                    </p:animEffect>
                                    <p:set>
                                      <p:cBhvr>
                                        <p:cTn id="695" dur="1" fill="hold">
                                          <p:stCondLst>
                                            <p:cond delay="499"/>
                                          </p:stCondLst>
                                        </p:cTn>
                                        <p:tgtEl>
                                          <p:spTgt spid="3420"/>
                                        </p:tgtEl>
                                        <p:attrNameLst>
                                          <p:attrName>style.visibility</p:attrName>
                                        </p:attrNameLst>
                                      </p:cBhvr>
                                      <p:to>
                                        <p:strVal val="hidden"/>
                                      </p:to>
                                    </p:set>
                                  </p:childTnLst>
                                </p:cTn>
                              </p:par>
                              <p:par>
                                <p:cTn id="696" presetID="0" presetClass="path" presetSubtype="0" accel="50000" decel="50000" fill="hold" grpId="1" nodeType="withEffect">
                                  <p:stCondLst>
                                    <p:cond delay="0"/>
                                  </p:stCondLst>
                                  <p:childTnLst>
                                    <p:animMotion origin="layout" path="M -5.55556E-7 2.96296E-6 L -0.01528 0.0449 L -0.02257 0.05926 " pathEditMode="relative" rAng="0" ptsTypes="AAA">
                                      <p:cBhvr>
                                        <p:cTn id="697" dur="2000" fill="hold"/>
                                        <p:tgtEl>
                                          <p:spTgt spid="3098"/>
                                        </p:tgtEl>
                                        <p:attrNameLst>
                                          <p:attrName>ppt_x</p:attrName>
                                          <p:attrName>ppt_y</p:attrName>
                                        </p:attrNameLst>
                                      </p:cBhvr>
                                      <p:rCtr x="-1128" y="2963"/>
                                    </p:animMotion>
                                  </p:childTnLst>
                                </p:cTn>
                              </p:par>
                              <p:par>
                                <p:cTn id="698" presetID="9" presetClass="entr" presetSubtype="0" fill="hold" grpId="0" nodeType="withEffect">
                                  <p:stCondLst>
                                    <p:cond delay="0"/>
                                  </p:stCondLst>
                                  <p:childTnLst>
                                    <p:set>
                                      <p:cBhvr>
                                        <p:cTn id="699" dur="1" fill="hold">
                                          <p:stCondLst>
                                            <p:cond delay="0"/>
                                          </p:stCondLst>
                                        </p:cTn>
                                        <p:tgtEl>
                                          <p:spTgt spid="3408"/>
                                        </p:tgtEl>
                                        <p:attrNameLst>
                                          <p:attrName>style.visibility</p:attrName>
                                        </p:attrNameLst>
                                      </p:cBhvr>
                                      <p:to>
                                        <p:strVal val="visible"/>
                                      </p:to>
                                    </p:set>
                                    <p:animEffect transition="in" filter="dissolve">
                                      <p:cBhvr>
                                        <p:cTn id="700" dur="1000"/>
                                        <p:tgtEl>
                                          <p:spTgt spid="3408"/>
                                        </p:tgtEl>
                                      </p:cBhvr>
                                    </p:animEffect>
                                  </p:childTnLst>
                                </p:cTn>
                              </p:par>
                            </p:childTnLst>
                          </p:cTn>
                        </p:par>
                      </p:childTnLst>
                    </p:cTn>
                  </p:par>
                  <p:par>
                    <p:cTn id="701" fill="hold" nodeType="clickPar">
                      <p:stCondLst>
                        <p:cond delay="indefinite"/>
                      </p:stCondLst>
                      <p:childTnLst>
                        <p:par>
                          <p:cTn id="702" fill="hold" nodeType="withGroup">
                            <p:stCondLst>
                              <p:cond delay="0"/>
                            </p:stCondLst>
                            <p:childTnLst>
                              <p:par>
                                <p:cTn id="703" presetID="12" presetClass="entr" presetSubtype="2" fill="hold" grpId="0" nodeType="clickEffect">
                                  <p:stCondLst>
                                    <p:cond delay="0"/>
                                  </p:stCondLst>
                                  <p:childTnLst>
                                    <p:set>
                                      <p:cBhvr>
                                        <p:cTn id="704" dur="1" fill="hold">
                                          <p:stCondLst>
                                            <p:cond delay="0"/>
                                          </p:stCondLst>
                                        </p:cTn>
                                        <p:tgtEl>
                                          <p:spTgt spid="3249"/>
                                        </p:tgtEl>
                                        <p:attrNameLst>
                                          <p:attrName>style.visibility</p:attrName>
                                        </p:attrNameLst>
                                      </p:cBhvr>
                                      <p:to>
                                        <p:strVal val="visible"/>
                                      </p:to>
                                    </p:set>
                                    <p:animEffect transition="in" filter="slide(fromRight)">
                                      <p:cBhvr>
                                        <p:cTn id="705" dur="1000"/>
                                        <p:tgtEl>
                                          <p:spTgt spid="3249"/>
                                        </p:tgtEl>
                                      </p:cBhvr>
                                    </p:animEffect>
                                  </p:childTnLst>
                                </p:cTn>
                              </p:par>
                              <p:par>
                                <p:cTn id="706" presetID="22" presetClass="entr" presetSubtype="4" fill="hold" grpId="0" nodeType="withEffect">
                                  <p:stCondLst>
                                    <p:cond delay="0"/>
                                  </p:stCondLst>
                                  <p:childTnLst>
                                    <p:set>
                                      <p:cBhvr>
                                        <p:cTn id="707" dur="1" fill="hold">
                                          <p:stCondLst>
                                            <p:cond delay="0"/>
                                          </p:stCondLst>
                                        </p:cTn>
                                        <p:tgtEl>
                                          <p:spTgt spid="3252"/>
                                        </p:tgtEl>
                                        <p:attrNameLst>
                                          <p:attrName>style.visibility</p:attrName>
                                        </p:attrNameLst>
                                      </p:cBhvr>
                                      <p:to>
                                        <p:strVal val="visible"/>
                                      </p:to>
                                    </p:set>
                                    <p:animEffect transition="in" filter="wipe(down)">
                                      <p:cBhvr>
                                        <p:cTn id="708" dur="1000"/>
                                        <p:tgtEl>
                                          <p:spTgt spid="3252"/>
                                        </p:tgtEl>
                                      </p:cBhvr>
                                    </p:animEffect>
                                  </p:childTnLst>
                                </p:cTn>
                              </p:par>
                              <p:par>
                                <p:cTn id="709" presetID="22" presetClass="entr" presetSubtype="4" fill="hold" grpId="0" nodeType="withEffect">
                                  <p:stCondLst>
                                    <p:cond delay="0"/>
                                  </p:stCondLst>
                                  <p:childTnLst>
                                    <p:set>
                                      <p:cBhvr>
                                        <p:cTn id="710" dur="1" fill="hold">
                                          <p:stCondLst>
                                            <p:cond delay="0"/>
                                          </p:stCondLst>
                                        </p:cTn>
                                        <p:tgtEl>
                                          <p:spTgt spid="3253"/>
                                        </p:tgtEl>
                                        <p:attrNameLst>
                                          <p:attrName>style.visibility</p:attrName>
                                        </p:attrNameLst>
                                      </p:cBhvr>
                                      <p:to>
                                        <p:strVal val="visible"/>
                                      </p:to>
                                    </p:set>
                                    <p:animEffect transition="in" filter="wipe(down)">
                                      <p:cBhvr>
                                        <p:cTn id="711" dur="1000"/>
                                        <p:tgtEl>
                                          <p:spTgt spid="3253"/>
                                        </p:tgtEl>
                                      </p:cBhvr>
                                    </p:animEffect>
                                  </p:childTnLst>
                                </p:cTn>
                              </p:par>
                            </p:childTnLst>
                          </p:cTn>
                        </p:par>
                      </p:childTnLst>
                    </p:cTn>
                  </p:par>
                  <p:par>
                    <p:cTn id="712" fill="hold" nodeType="clickPar">
                      <p:stCondLst>
                        <p:cond delay="indefinite"/>
                      </p:stCondLst>
                      <p:childTnLst>
                        <p:par>
                          <p:cTn id="713" fill="hold" nodeType="withGroup">
                            <p:stCondLst>
                              <p:cond delay="0"/>
                            </p:stCondLst>
                            <p:childTnLst>
                              <p:par>
                                <p:cTn id="714" presetID="0" presetClass="path" presetSubtype="0" accel="50000" decel="50000" fill="hold" grpId="1" nodeType="clickEffect">
                                  <p:stCondLst>
                                    <p:cond delay="0"/>
                                  </p:stCondLst>
                                  <p:childTnLst>
                                    <p:animMotion origin="layout" path="M 0.00086 -0.0007 L 0.01197 -0.0155 " pathEditMode="relative" ptsTypes="AA">
                                      <p:cBhvr>
                                        <p:cTn id="715" dur="2000" fill="hold"/>
                                        <p:tgtEl>
                                          <p:spTgt spid="3234"/>
                                        </p:tgtEl>
                                        <p:attrNameLst>
                                          <p:attrName>ppt_x</p:attrName>
                                          <p:attrName>ppt_y</p:attrName>
                                        </p:attrNameLst>
                                      </p:cBhvr>
                                    </p:animMotion>
                                  </p:childTnLst>
                                </p:cTn>
                              </p:par>
                            </p:childTnLst>
                          </p:cTn>
                        </p:par>
                        <p:par>
                          <p:cTn id="716" fill="hold" nodeType="afterGroup">
                            <p:stCondLst>
                              <p:cond delay="2000"/>
                            </p:stCondLst>
                            <p:childTnLst>
                              <p:par>
                                <p:cTn id="717" presetID="1" presetClass="entr" presetSubtype="0" fill="hold" grpId="0" nodeType="afterEffect">
                                  <p:stCondLst>
                                    <p:cond delay="0"/>
                                  </p:stCondLst>
                                  <p:childTnLst>
                                    <p:set>
                                      <p:cBhvr>
                                        <p:cTn id="718" dur="1" fill="hold">
                                          <p:stCondLst>
                                            <p:cond delay="0"/>
                                          </p:stCondLst>
                                        </p:cTn>
                                        <p:tgtEl>
                                          <p:spTgt spid="3248"/>
                                        </p:tgtEl>
                                        <p:attrNameLst>
                                          <p:attrName>style.visibility</p:attrName>
                                        </p:attrNameLst>
                                      </p:cBhvr>
                                      <p:to>
                                        <p:strVal val="visible"/>
                                      </p:to>
                                    </p:set>
                                  </p:childTnLst>
                                  <p:subTnLst>
                                    <p:audio>
                                      <p:cMediaNode>
                                        <p:cTn display="0" masterRel="sameClick">
                                          <p:stCondLst>
                                            <p:cond evt="begin" delay="0">
                                              <p:tn val="717"/>
                                            </p:cond>
                                          </p:stCondLst>
                                          <p:endCondLst>
                                            <p:cond evt="onStopAudio" delay="0">
                                              <p:tgtEl>
                                                <p:sldTgt/>
                                              </p:tgtEl>
                                            </p:cond>
                                          </p:endCondLst>
                                        </p:cTn>
                                        <p:tgtEl>
                                          <p:sndTgt r:embed="rId4" name="explode.wav"/>
                                        </p:tgtEl>
                                      </p:cMediaNode>
                                    </p:audio>
                                  </p:subTnLst>
                                </p:cTn>
                              </p:par>
                              <p:par>
                                <p:cTn id="719" presetID="3" presetClass="exit" presetSubtype="10" fill="hold" grpId="1" nodeType="withEffect">
                                  <p:stCondLst>
                                    <p:cond delay="0"/>
                                  </p:stCondLst>
                                  <p:childTnLst>
                                    <p:animEffect transition="out" filter="blinds(horizontal)">
                                      <p:cBhvr>
                                        <p:cTn id="720" dur="500"/>
                                        <p:tgtEl>
                                          <p:spTgt spid="3248"/>
                                        </p:tgtEl>
                                      </p:cBhvr>
                                    </p:animEffect>
                                    <p:set>
                                      <p:cBhvr>
                                        <p:cTn id="721" dur="1" fill="hold">
                                          <p:stCondLst>
                                            <p:cond delay="499"/>
                                          </p:stCondLst>
                                        </p:cTn>
                                        <p:tgtEl>
                                          <p:spTgt spid="3248"/>
                                        </p:tgtEl>
                                        <p:attrNameLst>
                                          <p:attrName>style.visibility</p:attrName>
                                        </p:attrNameLst>
                                      </p:cBhvr>
                                      <p:to>
                                        <p:strVal val="hidden"/>
                                      </p:to>
                                    </p:set>
                                  </p:childTnLst>
                                </p:cTn>
                              </p:par>
                            </p:childTnLst>
                          </p:cTn>
                        </p:par>
                        <p:par>
                          <p:cTn id="722" fill="hold" nodeType="afterGroup">
                            <p:stCondLst>
                              <p:cond delay="2500"/>
                            </p:stCondLst>
                            <p:childTnLst>
                              <p:par>
                                <p:cTn id="723" presetID="12" presetClass="exit" presetSubtype="4" fill="hold" grpId="1" nodeType="afterEffect">
                                  <p:stCondLst>
                                    <p:cond delay="0"/>
                                  </p:stCondLst>
                                  <p:childTnLst>
                                    <p:animEffect transition="out" filter="slide(fromBottom)">
                                      <p:cBhvr>
                                        <p:cTn id="724" dur="500"/>
                                        <p:tgtEl>
                                          <p:spTgt spid="3237"/>
                                        </p:tgtEl>
                                      </p:cBhvr>
                                    </p:animEffect>
                                    <p:set>
                                      <p:cBhvr>
                                        <p:cTn id="725" dur="1" fill="hold">
                                          <p:stCondLst>
                                            <p:cond delay="499"/>
                                          </p:stCondLst>
                                        </p:cTn>
                                        <p:tgtEl>
                                          <p:spTgt spid="3237"/>
                                        </p:tgtEl>
                                        <p:attrNameLst>
                                          <p:attrName>style.visibility</p:attrName>
                                        </p:attrNameLst>
                                      </p:cBhvr>
                                      <p:to>
                                        <p:strVal val="hidden"/>
                                      </p:to>
                                    </p:set>
                                  </p:childTnLst>
                                </p:cTn>
                              </p:par>
                            </p:childTnLst>
                          </p:cTn>
                        </p:par>
                        <p:par>
                          <p:cTn id="726" fill="hold" nodeType="afterGroup">
                            <p:stCondLst>
                              <p:cond delay="3000"/>
                            </p:stCondLst>
                            <p:childTnLst>
                              <p:par>
                                <p:cTn id="727" presetID="12" presetClass="entr" presetSubtype="8" fill="hold" grpId="0" nodeType="afterEffect">
                                  <p:stCondLst>
                                    <p:cond delay="0"/>
                                  </p:stCondLst>
                                  <p:childTnLst>
                                    <p:set>
                                      <p:cBhvr>
                                        <p:cTn id="728" dur="1" fill="hold">
                                          <p:stCondLst>
                                            <p:cond delay="0"/>
                                          </p:stCondLst>
                                        </p:cTn>
                                        <p:tgtEl>
                                          <p:spTgt spid="3264"/>
                                        </p:tgtEl>
                                        <p:attrNameLst>
                                          <p:attrName>style.visibility</p:attrName>
                                        </p:attrNameLst>
                                      </p:cBhvr>
                                      <p:to>
                                        <p:strVal val="visible"/>
                                      </p:to>
                                    </p:set>
                                    <p:animEffect transition="in" filter="slide(fromLeft)">
                                      <p:cBhvr>
                                        <p:cTn id="729" dur="500"/>
                                        <p:tgtEl>
                                          <p:spTgt spid="3264"/>
                                        </p:tgtEl>
                                      </p:cBhvr>
                                    </p:animEffect>
                                  </p:childTnLst>
                                </p:cTn>
                              </p:par>
                            </p:childTnLst>
                          </p:cTn>
                        </p:par>
                      </p:childTnLst>
                    </p:cTn>
                  </p:par>
                  <p:par>
                    <p:cTn id="730" fill="hold" nodeType="clickPar">
                      <p:stCondLst>
                        <p:cond delay="indefinite"/>
                      </p:stCondLst>
                      <p:childTnLst>
                        <p:par>
                          <p:cTn id="731" fill="hold" nodeType="withGroup">
                            <p:stCondLst>
                              <p:cond delay="0"/>
                            </p:stCondLst>
                            <p:childTnLst>
                              <p:par>
                                <p:cTn id="732" presetID="9" presetClass="exit" presetSubtype="0" fill="hold" grpId="3" nodeType="clickEffect">
                                  <p:stCondLst>
                                    <p:cond delay="0"/>
                                  </p:stCondLst>
                                  <p:childTnLst>
                                    <p:animEffect transition="out" filter="dissolve">
                                      <p:cBhvr>
                                        <p:cTn id="733" dur="500"/>
                                        <p:tgtEl>
                                          <p:spTgt spid="3112"/>
                                        </p:tgtEl>
                                      </p:cBhvr>
                                    </p:animEffect>
                                    <p:set>
                                      <p:cBhvr>
                                        <p:cTn id="734" dur="1" fill="hold">
                                          <p:stCondLst>
                                            <p:cond delay="499"/>
                                          </p:stCondLst>
                                        </p:cTn>
                                        <p:tgtEl>
                                          <p:spTgt spid="3112"/>
                                        </p:tgtEl>
                                        <p:attrNameLst>
                                          <p:attrName>style.visibility</p:attrName>
                                        </p:attrNameLst>
                                      </p:cBhvr>
                                      <p:to>
                                        <p:strVal val="hidden"/>
                                      </p:to>
                                    </p:set>
                                  </p:childTnLst>
                                </p:cTn>
                              </p:par>
                              <p:par>
                                <p:cTn id="735" presetID="6" presetClass="emph" presetSubtype="0" fill="hold" grpId="2" nodeType="withEffect">
                                  <p:stCondLst>
                                    <p:cond delay="0"/>
                                  </p:stCondLst>
                                  <p:childTnLst>
                                    <p:animScale>
                                      <p:cBhvr>
                                        <p:cTn id="736" dur="2000" fill="hold"/>
                                        <p:tgtEl>
                                          <p:spTgt spid="3233"/>
                                        </p:tgtEl>
                                      </p:cBhvr>
                                      <p:by x="150000" y="150000"/>
                                    </p:animScale>
                                  </p:childTnLst>
                                </p:cTn>
                              </p:par>
                            </p:childTnLst>
                          </p:cTn>
                        </p:par>
                        <p:par>
                          <p:cTn id="737" fill="hold" nodeType="afterGroup">
                            <p:stCondLst>
                              <p:cond delay="2000"/>
                            </p:stCondLst>
                            <p:childTnLst>
                              <p:par>
                                <p:cTn id="738" presetID="22" presetClass="entr" presetSubtype="4" fill="hold" grpId="0" nodeType="afterEffect">
                                  <p:stCondLst>
                                    <p:cond delay="0"/>
                                  </p:stCondLst>
                                  <p:childTnLst>
                                    <p:set>
                                      <p:cBhvr>
                                        <p:cTn id="739" dur="1" fill="hold">
                                          <p:stCondLst>
                                            <p:cond delay="0"/>
                                          </p:stCondLst>
                                        </p:cTn>
                                        <p:tgtEl>
                                          <p:spTgt spid="3254"/>
                                        </p:tgtEl>
                                        <p:attrNameLst>
                                          <p:attrName>style.visibility</p:attrName>
                                        </p:attrNameLst>
                                      </p:cBhvr>
                                      <p:to>
                                        <p:strVal val="visible"/>
                                      </p:to>
                                    </p:set>
                                    <p:animEffect transition="in" filter="wipe(down)">
                                      <p:cBhvr>
                                        <p:cTn id="740" dur="500"/>
                                        <p:tgtEl>
                                          <p:spTgt spid="3254"/>
                                        </p:tgtEl>
                                      </p:cBhvr>
                                    </p:animEffect>
                                  </p:childTnLst>
                                </p:cTn>
                              </p:par>
                              <p:par>
                                <p:cTn id="741" presetID="22" presetClass="exit" presetSubtype="1" fill="hold" grpId="1" nodeType="withEffect">
                                  <p:stCondLst>
                                    <p:cond delay="0"/>
                                  </p:stCondLst>
                                  <p:childTnLst>
                                    <p:animEffect transition="out" filter="wipe(up)">
                                      <p:cBhvr>
                                        <p:cTn id="742" dur="1000"/>
                                        <p:tgtEl>
                                          <p:spTgt spid="3253"/>
                                        </p:tgtEl>
                                      </p:cBhvr>
                                    </p:animEffect>
                                    <p:set>
                                      <p:cBhvr>
                                        <p:cTn id="743" dur="1" fill="hold">
                                          <p:stCondLst>
                                            <p:cond delay="999"/>
                                          </p:stCondLst>
                                        </p:cTn>
                                        <p:tgtEl>
                                          <p:spTgt spid="3253"/>
                                        </p:tgtEl>
                                        <p:attrNameLst>
                                          <p:attrName>style.visibility</p:attrName>
                                        </p:attrNameLst>
                                      </p:cBhvr>
                                      <p:to>
                                        <p:strVal val="hidden"/>
                                      </p:to>
                                    </p:set>
                                  </p:childTnLst>
                                </p:cTn>
                              </p:par>
                              <p:par>
                                <p:cTn id="744" presetID="1" presetClass="entr" presetSubtype="0" fill="hold" grpId="0" nodeType="withEffect">
                                  <p:stCondLst>
                                    <p:cond delay="0"/>
                                  </p:stCondLst>
                                  <p:childTnLst>
                                    <p:set>
                                      <p:cBhvr>
                                        <p:cTn id="745" dur="1" fill="hold">
                                          <p:stCondLst>
                                            <p:cond delay="0"/>
                                          </p:stCondLst>
                                        </p:cTn>
                                        <p:tgtEl>
                                          <p:spTgt spid="3255"/>
                                        </p:tgtEl>
                                        <p:attrNameLst>
                                          <p:attrName>style.visibility</p:attrName>
                                        </p:attrNameLst>
                                      </p:cBhvr>
                                      <p:to>
                                        <p:strVal val="visible"/>
                                      </p:to>
                                    </p:set>
                                  </p:childTnLst>
                                </p:cTn>
                              </p:par>
                            </p:childTnLst>
                          </p:cTn>
                        </p:par>
                        <p:par>
                          <p:cTn id="746" fill="hold" nodeType="afterGroup">
                            <p:stCondLst>
                              <p:cond delay="3000"/>
                            </p:stCondLst>
                            <p:childTnLst>
                              <p:par>
                                <p:cTn id="747" presetID="1" presetClass="entr" presetSubtype="0" fill="hold" grpId="0" nodeType="afterEffect">
                                  <p:stCondLst>
                                    <p:cond delay="0"/>
                                  </p:stCondLst>
                                  <p:childTnLst>
                                    <p:set>
                                      <p:cBhvr>
                                        <p:cTn id="748" dur="1" fill="hold">
                                          <p:stCondLst>
                                            <p:cond delay="0"/>
                                          </p:stCondLst>
                                        </p:cTn>
                                        <p:tgtEl>
                                          <p:spTgt spid="3250"/>
                                        </p:tgtEl>
                                        <p:attrNameLst>
                                          <p:attrName>style.visibility</p:attrName>
                                        </p:attrNameLst>
                                      </p:cBhvr>
                                      <p:to>
                                        <p:strVal val="visible"/>
                                      </p:to>
                                    </p:set>
                                  </p:childTnLst>
                                  <p:subTnLst>
                                    <p:audio>
                                      <p:cMediaNode>
                                        <p:cTn display="0" masterRel="sameClick">
                                          <p:stCondLst>
                                            <p:cond evt="begin" delay="0">
                                              <p:tn val="747"/>
                                            </p:cond>
                                          </p:stCondLst>
                                          <p:endCondLst>
                                            <p:cond evt="onStopAudio" delay="0">
                                              <p:tgtEl>
                                                <p:sldTgt/>
                                              </p:tgtEl>
                                            </p:cond>
                                          </p:endCondLst>
                                        </p:cTn>
                                        <p:tgtEl>
                                          <p:sndTgt r:embed="rId4" name="explode.wav"/>
                                        </p:tgtEl>
                                      </p:cMediaNode>
                                    </p:audio>
                                  </p:subTnLst>
                                </p:cTn>
                              </p:par>
                              <p:par>
                                <p:cTn id="749" presetID="3" presetClass="exit" presetSubtype="10" fill="hold" grpId="1" nodeType="withEffect">
                                  <p:stCondLst>
                                    <p:cond delay="0"/>
                                  </p:stCondLst>
                                  <p:childTnLst>
                                    <p:animEffect transition="out" filter="blinds(horizontal)">
                                      <p:cBhvr>
                                        <p:cTn id="750" dur="500"/>
                                        <p:tgtEl>
                                          <p:spTgt spid="3250"/>
                                        </p:tgtEl>
                                      </p:cBhvr>
                                    </p:animEffect>
                                    <p:set>
                                      <p:cBhvr>
                                        <p:cTn id="751" dur="1" fill="hold">
                                          <p:stCondLst>
                                            <p:cond delay="499"/>
                                          </p:stCondLst>
                                        </p:cTn>
                                        <p:tgtEl>
                                          <p:spTgt spid="3250"/>
                                        </p:tgtEl>
                                        <p:attrNameLst>
                                          <p:attrName>style.visibility</p:attrName>
                                        </p:attrNameLst>
                                      </p:cBhvr>
                                      <p:to>
                                        <p:strVal val="hidden"/>
                                      </p:to>
                                    </p:set>
                                  </p:childTnLst>
                                </p:cTn>
                              </p:par>
                            </p:childTnLst>
                          </p:cTn>
                        </p:par>
                        <p:par>
                          <p:cTn id="752" fill="hold" nodeType="afterGroup">
                            <p:stCondLst>
                              <p:cond delay="3500"/>
                            </p:stCondLst>
                            <p:childTnLst>
                              <p:par>
                                <p:cTn id="753" presetID="0" presetClass="path" presetSubtype="0" accel="50000" decel="50000" fill="hold" grpId="2" nodeType="afterEffect">
                                  <p:stCondLst>
                                    <p:cond delay="0"/>
                                  </p:stCondLst>
                                  <p:childTnLst>
                                    <p:animMotion origin="layout" path="M 0.0118 -0.01527 L 0.0059 -0.00717 L 0.00069 -0.00023 " pathEditMode="relative" rAng="0" ptsTypes="AAA">
                                      <p:cBhvr>
                                        <p:cTn id="754" dur="2000" fill="hold"/>
                                        <p:tgtEl>
                                          <p:spTgt spid="3234"/>
                                        </p:tgtEl>
                                        <p:attrNameLst>
                                          <p:attrName>ppt_x</p:attrName>
                                          <p:attrName>ppt_y</p:attrName>
                                        </p:attrNameLst>
                                      </p:cBhvr>
                                      <p:rCtr x="-556" y="741"/>
                                    </p:animMotion>
                                  </p:childTnLst>
                                </p:cTn>
                              </p:par>
                            </p:childTnLst>
                          </p:cTn>
                        </p:par>
                        <p:par>
                          <p:cTn id="755" fill="hold" nodeType="afterGroup">
                            <p:stCondLst>
                              <p:cond delay="5500"/>
                            </p:stCondLst>
                            <p:childTnLst>
                              <p:par>
                                <p:cTn id="756" presetID="12" presetClass="exit" presetSubtype="4" fill="hold" grpId="1" nodeType="afterEffect">
                                  <p:stCondLst>
                                    <p:cond delay="0"/>
                                  </p:stCondLst>
                                  <p:childTnLst>
                                    <p:animEffect transition="out" filter="slide(fromBottom)">
                                      <p:cBhvr>
                                        <p:cTn id="757" dur="500"/>
                                        <p:tgtEl>
                                          <p:spTgt spid="3249"/>
                                        </p:tgtEl>
                                      </p:cBhvr>
                                    </p:animEffect>
                                    <p:set>
                                      <p:cBhvr>
                                        <p:cTn id="758" dur="1" fill="hold">
                                          <p:stCondLst>
                                            <p:cond delay="499"/>
                                          </p:stCondLst>
                                        </p:cTn>
                                        <p:tgtEl>
                                          <p:spTgt spid="3249"/>
                                        </p:tgtEl>
                                        <p:attrNameLst>
                                          <p:attrName>style.visibility</p:attrName>
                                        </p:attrNameLst>
                                      </p:cBhvr>
                                      <p:to>
                                        <p:strVal val="hidden"/>
                                      </p:to>
                                    </p:set>
                                  </p:childTnLst>
                                </p:cTn>
                              </p:par>
                            </p:childTnLst>
                          </p:cTn>
                        </p:par>
                      </p:childTnLst>
                    </p:cTn>
                  </p:par>
                  <p:par>
                    <p:cTn id="759" fill="hold" nodeType="clickPar">
                      <p:stCondLst>
                        <p:cond delay="indefinite"/>
                      </p:stCondLst>
                      <p:childTnLst>
                        <p:par>
                          <p:cTn id="760" fill="hold" nodeType="withGroup">
                            <p:stCondLst>
                              <p:cond delay="0"/>
                            </p:stCondLst>
                            <p:childTnLst>
                              <p:par>
                                <p:cTn id="761" presetID="1" presetClass="entr" presetSubtype="0" fill="hold" grpId="0" nodeType="clickEffect">
                                  <p:stCondLst>
                                    <p:cond delay="0"/>
                                  </p:stCondLst>
                                  <p:childTnLst>
                                    <p:set>
                                      <p:cBhvr>
                                        <p:cTn id="762" dur="1" fill="hold">
                                          <p:stCondLst>
                                            <p:cond delay="0"/>
                                          </p:stCondLst>
                                        </p:cTn>
                                        <p:tgtEl>
                                          <p:spTgt spid="3251"/>
                                        </p:tgtEl>
                                        <p:attrNameLst>
                                          <p:attrName>style.visibility</p:attrName>
                                        </p:attrNameLst>
                                      </p:cBhvr>
                                      <p:to>
                                        <p:strVal val="visible"/>
                                      </p:to>
                                    </p:set>
                                  </p:childTnLst>
                                  <p:subTnLst>
                                    <p:audio>
                                      <p:cMediaNode>
                                        <p:cTn display="0" masterRel="sameClick">
                                          <p:stCondLst>
                                            <p:cond evt="begin" delay="0">
                                              <p:tn val="761"/>
                                            </p:cond>
                                          </p:stCondLst>
                                          <p:endCondLst>
                                            <p:cond evt="onStopAudio" delay="0">
                                              <p:tgtEl>
                                                <p:sldTgt/>
                                              </p:tgtEl>
                                            </p:cond>
                                          </p:endCondLst>
                                        </p:cTn>
                                        <p:tgtEl>
                                          <p:sndTgt r:embed="rId4" name="explode.wav"/>
                                        </p:tgtEl>
                                      </p:cMediaNode>
                                    </p:audio>
                                  </p:subTnLst>
                                </p:cTn>
                              </p:par>
                              <p:par>
                                <p:cTn id="763" presetID="3" presetClass="exit" presetSubtype="10" fill="hold" grpId="1" nodeType="withEffect">
                                  <p:stCondLst>
                                    <p:cond delay="0"/>
                                  </p:stCondLst>
                                  <p:childTnLst>
                                    <p:animEffect transition="out" filter="blinds(horizontal)">
                                      <p:cBhvr>
                                        <p:cTn id="764" dur="500"/>
                                        <p:tgtEl>
                                          <p:spTgt spid="3251"/>
                                        </p:tgtEl>
                                      </p:cBhvr>
                                    </p:animEffect>
                                    <p:set>
                                      <p:cBhvr>
                                        <p:cTn id="765" dur="1" fill="hold">
                                          <p:stCondLst>
                                            <p:cond delay="499"/>
                                          </p:stCondLst>
                                        </p:cTn>
                                        <p:tgtEl>
                                          <p:spTgt spid="3251"/>
                                        </p:tgtEl>
                                        <p:attrNameLst>
                                          <p:attrName>style.visibility</p:attrName>
                                        </p:attrNameLst>
                                      </p:cBhvr>
                                      <p:to>
                                        <p:strVal val="hidden"/>
                                      </p:to>
                                    </p:set>
                                  </p:childTnLst>
                                </p:cTn>
                              </p:par>
                            </p:childTnLst>
                          </p:cTn>
                        </p:par>
                        <p:par>
                          <p:cTn id="766" fill="hold" nodeType="afterGroup">
                            <p:stCondLst>
                              <p:cond delay="500"/>
                            </p:stCondLst>
                            <p:childTnLst>
                              <p:par>
                                <p:cTn id="767" presetID="9" presetClass="exit" presetSubtype="0" fill="hold" grpId="1" nodeType="afterEffect">
                                  <p:stCondLst>
                                    <p:cond delay="0"/>
                                  </p:stCondLst>
                                  <p:childTnLst>
                                    <p:animEffect transition="out" filter="dissolve">
                                      <p:cBhvr>
                                        <p:cTn id="768" dur="500"/>
                                        <p:tgtEl>
                                          <p:spTgt spid="3111"/>
                                        </p:tgtEl>
                                      </p:cBhvr>
                                    </p:animEffect>
                                    <p:set>
                                      <p:cBhvr>
                                        <p:cTn id="769" dur="1" fill="hold">
                                          <p:stCondLst>
                                            <p:cond delay="499"/>
                                          </p:stCondLst>
                                        </p:cTn>
                                        <p:tgtEl>
                                          <p:spTgt spid="3111"/>
                                        </p:tgtEl>
                                        <p:attrNameLst>
                                          <p:attrName>style.visibility</p:attrName>
                                        </p:attrNameLst>
                                      </p:cBhvr>
                                      <p:to>
                                        <p:strVal val="hidden"/>
                                      </p:to>
                                    </p:set>
                                  </p:childTnLst>
                                </p:cTn>
                              </p:par>
                              <p:par>
                                <p:cTn id="770" presetID="9" presetClass="entr" presetSubtype="0" fill="hold" grpId="2" nodeType="withEffect">
                                  <p:stCondLst>
                                    <p:cond delay="0"/>
                                  </p:stCondLst>
                                  <p:childTnLst>
                                    <p:set>
                                      <p:cBhvr>
                                        <p:cTn id="771" dur="1" fill="hold">
                                          <p:stCondLst>
                                            <p:cond delay="0"/>
                                          </p:stCondLst>
                                        </p:cTn>
                                        <p:tgtEl>
                                          <p:spTgt spid="3407"/>
                                        </p:tgtEl>
                                        <p:attrNameLst>
                                          <p:attrName>style.visibility</p:attrName>
                                        </p:attrNameLst>
                                      </p:cBhvr>
                                      <p:to>
                                        <p:strVal val="visible"/>
                                      </p:to>
                                    </p:set>
                                    <p:animEffect transition="in" filter="dissolve">
                                      <p:cBhvr>
                                        <p:cTn id="772" dur="1000"/>
                                        <p:tgtEl>
                                          <p:spTgt spid="3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 grpId="0" animBg="1"/>
      <p:bldP spid="3409" grpId="1" animBg="1"/>
      <p:bldP spid="3269" grpId="0" animBg="1"/>
      <p:bldP spid="3077" grpId="0" animBg="1"/>
      <p:bldP spid="3074" grpId="0" animBg="1"/>
      <p:bldP spid="3075" grpId="0" animBg="1"/>
      <p:bldP spid="3075" grpId="1" animBg="1"/>
      <p:bldP spid="3076" grpId="0" animBg="1"/>
      <p:bldP spid="3076" grpId="1" animBg="1"/>
      <p:bldP spid="3090" grpId="0" animBg="1"/>
      <p:bldP spid="3090" grpId="1" animBg="1"/>
      <p:bldP spid="3090" grpId="2" animBg="1"/>
      <p:bldP spid="3090" grpId="3" animBg="1"/>
      <p:bldP spid="3091" grpId="0" animBg="1"/>
      <p:bldP spid="3091" grpId="1" animBg="1"/>
      <p:bldP spid="3095" grpId="0" animBg="1"/>
      <p:bldP spid="3095" grpId="1" animBg="1"/>
      <p:bldP spid="3095" grpId="2" animBg="1"/>
      <p:bldP spid="3095" grpId="3" animBg="1"/>
      <p:bldP spid="3096" grpId="0" animBg="1"/>
      <p:bldP spid="3097" grpId="0" animBg="1"/>
      <p:bldP spid="3097" grpId="1" animBg="1"/>
      <p:bldP spid="3097" grpId="2" animBg="1"/>
      <p:bldP spid="3098" grpId="0" animBg="1"/>
      <p:bldP spid="3098" grpId="1" animBg="1"/>
      <p:bldP spid="3100" grpId="0" animBg="1"/>
      <p:bldP spid="3100" grpId="1" animBg="1"/>
      <p:bldP spid="3101" grpId="0" animBg="1"/>
      <p:bldP spid="3101" grpId="1" animBg="1"/>
      <p:bldP spid="3111" grpId="0" animBg="1"/>
      <p:bldP spid="3111" grpId="1" animBg="1"/>
      <p:bldP spid="3112" grpId="0" animBg="1"/>
      <p:bldP spid="3112" grpId="1" animBg="1"/>
      <p:bldP spid="3112" grpId="2" animBg="1"/>
      <p:bldP spid="3112" grpId="3" animBg="1"/>
      <p:bldP spid="3113" grpId="0" animBg="1"/>
      <p:bldP spid="3113" grpId="1" animBg="1"/>
      <p:bldP spid="3113" grpId="2" animBg="1"/>
      <p:bldP spid="3114" grpId="0" animBg="1"/>
      <p:bldP spid="3114" grpId="1" animBg="1"/>
      <p:bldP spid="3114" grpId="2" animBg="1"/>
      <p:bldP spid="3114" grpId="3" animBg="1"/>
      <p:bldP spid="3120" grpId="0" animBg="1"/>
      <p:bldP spid="3120" grpId="1" animBg="1"/>
      <p:bldP spid="3122" grpId="0" animBg="1"/>
      <p:bldP spid="3122" grpId="1" animBg="1"/>
      <p:bldP spid="3126" grpId="0" animBg="1"/>
      <p:bldP spid="3126" grpId="1" animBg="1"/>
      <p:bldP spid="3127" grpId="0" animBg="1"/>
      <p:bldP spid="3127" grpId="1" animBg="1"/>
      <p:bldP spid="3128" grpId="0" animBg="1"/>
      <p:bldP spid="3128" grpId="1" animBg="1"/>
      <p:bldP spid="3129" grpId="0" animBg="1"/>
      <p:bldP spid="3129" grpId="1" animBg="1"/>
      <p:bldP spid="3129" grpId="2" animBg="1"/>
      <p:bldP spid="3131" grpId="0" animBg="1"/>
      <p:bldP spid="3131" grpId="1" animBg="1"/>
      <p:bldP spid="3137" grpId="0" animBg="1"/>
      <p:bldP spid="3137" grpId="1" animBg="1"/>
      <p:bldP spid="3145" grpId="0" animBg="1"/>
      <p:bldP spid="3145" grpId="1" animBg="1"/>
      <p:bldP spid="3203" grpId="0" animBg="1"/>
      <p:bldP spid="3203" grpId="1" animBg="1"/>
      <p:bldP spid="3204" grpId="0" animBg="1"/>
      <p:bldP spid="3204" grpId="1" animBg="1"/>
      <p:bldP spid="3205" grpId="0" animBg="1"/>
      <p:bldP spid="3205" grpId="1" animBg="1"/>
      <p:bldP spid="3206" grpId="0" animBg="1"/>
      <p:bldP spid="3206" grpId="1" animBg="1"/>
      <p:bldP spid="3206" grpId="2" animBg="1"/>
      <p:bldP spid="3207" grpId="0"/>
      <p:bldP spid="3208" grpId="0" animBg="1"/>
      <p:bldP spid="3208" grpId="1" animBg="1"/>
      <p:bldP spid="3212" grpId="0" animBg="1"/>
      <p:bldP spid="3212" grpId="1" animBg="1"/>
      <p:bldP spid="3213" grpId="0" animBg="1"/>
      <p:bldP spid="3213" grpId="1" animBg="1"/>
      <p:bldP spid="3214" grpId="0" animBg="1"/>
      <p:bldP spid="3214" grpId="1" animBg="1"/>
      <p:bldP spid="3215" grpId="0" animBg="1"/>
      <p:bldP spid="3215" grpId="1" animBg="1"/>
      <p:bldP spid="3216" grpId="0" animBg="1"/>
      <p:bldP spid="3216" grpId="1" animBg="1"/>
      <p:bldP spid="3217" grpId="0" animBg="1"/>
      <p:bldP spid="3217" grpId="1" animBg="1"/>
      <p:bldP spid="3218" grpId="0" animBg="1"/>
      <p:bldP spid="3218" grpId="1" animBg="1"/>
      <p:bldP spid="3218" grpId="2" animBg="1"/>
      <p:bldP spid="3221" grpId="0" animBg="1"/>
      <p:bldP spid="3221" grpId="1" animBg="1"/>
      <p:bldP spid="3233" grpId="0" animBg="1"/>
      <p:bldP spid="3233" grpId="1" animBg="1"/>
      <p:bldP spid="3233" grpId="2" animBg="1"/>
      <p:bldP spid="3234" grpId="0" animBg="1"/>
      <p:bldP spid="3234" grpId="1" animBg="1"/>
      <p:bldP spid="3234" grpId="2" animBg="1"/>
      <p:bldP spid="3235" grpId="0" animBg="1"/>
      <p:bldP spid="3235" grpId="1" animBg="1"/>
      <p:bldP spid="3235" grpId="2" animBg="1"/>
      <p:bldP spid="3236" grpId="0" animBg="1"/>
      <p:bldP spid="3236" grpId="1" animBg="1"/>
      <p:bldP spid="3236" grpId="2" animBg="1"/>
      <p:bldP spid="3219" grpId="0" animBg="1"/>
      <p:bldP spid="3219" grpId="1" animBg="1"/>
      <p:bldP spid="3219" grpId="2" animBg="1"/>
      <p:bldP spid="3237" grpId="0" animBg="1"/>
      <p:bldP spid="3237" grpId="1" animBg="1"/>
      <p:bldP spid="3220" grpId="0" animBg="1"/>
      <p:bldP spid="3220" grpId="1" animBg="1"/>
      <p:bldP spid="3227" grpId="0" animBg="1"/>
      <p:bldP spid="3227" grpId="1" animBg="1"/>
      <p:bldP spid="3247" grpId="0" animBg="1"/>
      <p:bldP spid="3248" grpId="0" animBg="1"/>
      <p:bldP spid="3248" grpId="1" animBg="1"/>
      <p:bldP spid="3249" grpId="0" animBg="1"/>
      <p:bldP spid="3249" grpId="1" animBg="1"/>
      <p:bldP spid="3250" grpId="0" animBg="1"/>
      <p:bldP spid="3250" grpId="1" animBg="1"/>
      <p:bldP spid="3251" grpId="0" animBg="1"/>
      <p:bldP spid="3251" grpId="1" animBg="1"/>
      <p:bldP spid="3252" grpId="0" animBg="1"/>
      <p:bldP spid="3253" grpId="0" animBg="1"/>
      <p:bldP spid="3253" grpId="1" animBg="1"/>
      <p:bldP spid="3254" grpId="0" animBg="1"/>
      <p:bldP spid="3255" grpId="0" animBg="1"/>
      <p:bldP spid="3256" grpId="0" animBg="1"/>
      <p:bldP spid="3257" grpId="0" animBg="1"/>
      <p:bldP spid="3258" grpId="0" animBg="1"/>
      <p:bldP spid="3259" grpId="0" animBg="1"/>
      <p:bldP spid="3260" grpId="0" animBg="1"/>
      <p:bldP spid="3261" grpId="0" animBg="1"/>
      <p:bldP spid="3263" grpId="0" animBg="1"/>
      <p:bldP spid="3264" grpId="0" animBg="1"/>
      <p:bldP spid="3265" grpId="0" animBg="1"/>
      <p:bldP spid="3266" grpId="0" animBg="1"/>
      <p:bldP spid="3266" grpId="1" animBg="1"/>
      <p:bldP spid="3267" grpId="0" animBg="1"/>
      <p:bldP spid="3267" grpId="1" animBg="1"/>
      <p:bldP spid="3268" grpId="0" animBg="1"/>
      <p:bldP spid="3268" grpId="1" animBg="1"/>
      <p:bldP spid="3379" grpId="0" animBg="1"/>
      <p:bldP spid="3378" grpId="0" animBg="1"/>
      <p:bldP spid="3378" grpId="1" animBg="1"/>
      <p:bldP spid="3380" grpId="0" animBg="1"/>
      <p:bldP spid="3380" grpId="1" animBg="1"/>
      <p:bldP spid="3381" grpId="0" animBg="1"/>
      <p:bldP spid="3382" grpId="0" animBg="1"/>
      <p:bldP spid="3383" grpId="0" animBg="1"/>
      <p:bldP spid="3383" grpId="1" animBg="1"/>
      <p:bldP spid="3384" grpId="0" animBg="1"/>
      <p:bldP spid="3384" grpId="1" animBg="1"/>
      <p:bldP spid="3385" grpId="0" animBg="1"/>
      <p:bldP spid="3386" grpId="0" animBg="1"/>
      <p:bldP spid="3396" grpId="0" animBg="1"/>
      <p:bldP spid="3396" grpId="1" animBg="1"/>
      <p:bldP spid="3407" grpId="0" animBg="1"/>
      <p:bldP spid="3407" grpId="1" animBg="1"/>
      <p:bldP spid="3407" grpId="2" animBg="1"/>
      <p:bldP spid="3408" grpId="0" animBg="1"/>
      <p:bldP spid="3410" grpId="0" animBg="1"/>
      <p:bldP spid="3410" grpId="1" animBg="1"/>
      <p:bldP spid="3411" grpId="0" animBg="1"/>
      <p:bldP spid="3411" grpId="1" animBg="1"/>
      <p:bldP spid="3412" grpId="0" animBg="1"/>
      <p:bldP spid="3414" grpId="0" animBg="1"/>
      <p:bldP spid="3415" grpId="0" animBg="1"/>
      <p:bldP spid="3416" grpId="0" animBg="1"/>
      <p:bldP spid="3417" grpId="0" animBg="1"/>
      <p:bldP spid="3405" grpId="0" animBg="1"/>
      <p:bldP spid="3405" grpId="1" animBg="1"/>
      <p:bldP spid="3418" grpId="0" animBg="1"/>
      <p:bldP spid="3404" grpId="0" animBg="1"/>
      <p:bldP spid="3404" grpId="1" animBg="1"/>
      <p:bldP spid="3419" grpId="0" animBg="1"/>
      <p:bldP spid="3402" grpId="0" animBg="1"/>
      <p:bldP spid="3402" grpId="1" animBg="1"/>
      <p:bldP spid="3403" grpId="0" animBg="1"/>
      <p:bldP spid="3403" grpId="1" animBg="1"/>
      <p:bldP spid="3406" grpId="0" animBg="1"/>
      <p:bldP spid="3406" grpId="1" animBg="1"/>
      <p:bldP spid="3420" grpId="0" animBg="1"/>
      <p:bldP spid="3420" grpId="1" animBg="1"/>
      <p:bldP spid="3421" grpId="0" animBg="1"/>
      <p:bldP spid="3431" grpId="0" animBg="1"/>
      <p:bldP spid="3431" grpId="1" animBg="1"/>
      <p:bldP spid="3432" grpId="0" animBg="1"/>
      <p:bldP spid="3432" grpId="1" animBg="1"/>
      <p:bldP spid="343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5" name="Oval 395"/>
          <p:cNvSpPr>
            <a:spLocks noChangeArrowheads="1"/>
          </p:cNvSpPr>
          <p:nvPr/>
        </p:nvSpPr>
        <p:spPr bwMode="auto">
          <a:xfrm rot="2607468">
            <a:off x="9653589" y="1995488"/>
            <a:ext cx="441325" cy="239712"/>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484" name="Freeform 364"/>
          <p:cNvSpPr>
            <a:spLocks/>
          </p:cNvSpPr>
          <p:nvPr/>
        </p:nvSpPr>
        <p:spPr bwMode="auto">
          <a:xfrm>
            <a:off x="3709988" y="3252789"/>
            <a:ext cx="2152650" cy="376237"/>
          </a:xfrm>
          <a:custGeom>
            <a:avLst/>
            <a:gdLst>
              <a:gd name="T0" fmla="*/ 1356 w 1356"/>
              <a:gd name="T1" fmla="*/ 84 h 237"/>
              <a:gd name="T2" fmla="*/ 1269 w 1356"/>
              <a:gd name="T3" fmla="*/ 93 h 237"/>
              <a:gd name="T4" fmla="*/ 1227 w 1356"/>
              <a:gd name="T5" fmla="*/ 138 h 237"/>
              <a:gd name="T6" fmla="*/ 1185 w 1356"/>
              <a:gd name="T7" fmla="*/ 138 h 237"/>
              <a:gd name="T8" fmla="*/ 1107 w 1356"/>
              <a:gd name="T9" fmla="*/ 165 h 237"/>
              <a:gd name="T10" fmla="*/ 966 w 1356"/>
              <a:gd name="T11" fmla="*/ 144 h 237"/>
              <a:gd name="T12" fmla="*/ 852 w 1356"/>
              <a:gd name="T13" fmla="*/ 225 h 237"/>
              <a:gd name="T14" fmla="*/ 726 w 1356"/>
              <a:gd name="T15" fmla="*/ 219 h 237"/>
              <a:gd name="T16" fmla="*/ 657 w 1356"/>
              <a:gd name="T17" fmla="*/ 189 h 237"/>
              <a:gd name="T18" fmla="*/ 552 w 1356"/>
              <a:gd name="T19" fmla="*/ 174 h 237"/>
              <a:gd name="T20" fmla="*/ 498 w 1356"/>
              <a:gd name="T21" fmla="*/ 150 h 237"/>
              <a:gd name="T22" fmla="*/ 378 w 1356"/>
              <a:gd name="T23" fmla="*/ 48 h 237"/>
              <a:gd name="T24" fmla="*/ 297 w 1356"/>
              <a:gd name="T25" fmla="*/ 42 h 237"/>
              <a:gd name="T26" fmla="*/ 219 w 1356"/>
              <a:gd name="T27" fmla="*/ 33 h 237"/>
              <a:gd name="T28" fmla="*/ 135 w 1356"/>
              <a:gd name="T29" fmla="*/ 42 h 237"/>
              <a:gd name="T30" fmla="*/ 78 w 1356"/>
              <a:gd name="T31" fmla="*/ 33 h 237"/>
              <a:gd name="T32" fmla="*/ 0 w 1356"/>
              <a:gd name="T33"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56" h="237">
                <a:moveTo>
                  <a:pt x="1356" y="84"/>
                </a:moveTo>
                <a:cubicBezTo>
                  <a:pt x="1323" y="84"/>
                  <a:pt x="1290" y="84"/>
                  <a:pt x="1269" y="93"/>
                </a:cubicBezTo>
                <a:cubicBezTo>
                  <a:pt x="1248" y="102"/>
                  <a:pt x="1241" y="131"/>
                  <a:pt x="1227" y="138"/>
                </a:cubicBezTo>
                <a:cubicBezTo>
                  <a:pt x="1213" y="145"/>
                  <a:pt x="1205" y="134"/>
                  <a:pt x="1185" y="138"/>
                </a:cubicBezTo>
                <a:cubicBezTo>
                  <a:pt x="1165" y="142"/>
                  <a:pt x="1143" y="164"/>
                  <a:pt x="1107" y="165"/>
                </a:cubicBezTo>
                <a:cubicBezTo>
                  <a:pt x="1071" y="166"/>
                  <a:pt x="1008" y="134"/>
                  <a:pt x="966" y="144"/>
                </a:cubicBezTo>
                <a:cubicBezTo>
                  <a:pt x="924" y="154"/>
                  <a:pt x="892" y="213"/>
                  <a:pt x="852" y="225"/>
                </a:cubicBezTo>
                <a:cubicBezTo>
                  <a:pt x="812" y="237"/>
                  <a:pt x="758" y="225"/>
                  <a:pt x="726" y="219"/>
                </a:cubicBezTo>
                <a:cubicBezTo>
                  <a:pt x="694" y="213"/>
                  <a:pt x="686" y="197"/>
                  <a:pt x="657" y="189"/>
                </a:cubicBezTo>
                <a:cubicBezTo>
                  <a:pt x="628" y="181"/>
                  <a:pt x="578" y="180"/>
                  <a:pt x="552" y="174"/>
                </a:cubicBezTo>
                <a:cubicBezTo>
                  <a:pt x="526" y="168"/>
                  <a:pt x="527" y="171"/>
                  <a:pt x="498" y="150"/>
                </a:cubicBezTo>
                <a:cubicBezTo>
                  <a:pt x="469" y="129"/>
                  <a:pt x="411" y="66"/>
                  <a:pt x="378" y="48"/>
                </a:cubicBezTo>
                <a:cubicBezTo>
                  <a:pt x="345" y="30"/>
                  <a:pt x="323" y="44"/>
                  <a:pt x="297" y="42"/>
                </a:cubicBezTo>
                <a:cubicBezTo>
                  <a:pt x="271" y="40"/>
                  <a:pt x="246" y="33"/>
                  <a:pt x="219" y="33"/>
                </a:cubicBezTo>
                <a:cubicBezTo>
                  <a:pt x="192" y="33"/>
                  <a:pt x="158" y="42"/>
                  <a:pt x="135" y="42"/>
                </a:cubicBezTo>
                <a:cubicBezTo>
                  <a:pt x="112" y="42"/>
                  <a:pt x="100" y="40"/>
                  <a:pt x="78" y="33"/>
                </a:cubicBezTo>
                <a:cubicBezTo>
                  <a:pt x="56" y="26"/>
                  <a:pt x="13" y="6"/>
                  <a:pt x="0" y="0"/>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83" name="Freeform 363"/>
          <p:cNvSpPr>
            <a:spLocks/>
          </p:cNvSpPr>
          <p:nvPr/>
        </p:nvSpPr>
        <p:spPr bwMode="auto">
          <a:xfrm>
            <a:off x="3155951" y="2476501"/>
            <a:ext cx="2278063" cy="2271713"/>
          </a:xfrm>
          <a:custGeom>
            <a:avLst/>
            <a:gdLst>
              <a:gd name="T0" fmla="*/ 585 w 1435"/>
              <a:gd name="T1" fmla="*/ 18 h 1431"/>
              <a:gd name="T2" fmla="*/ 568 w 1435"/>
              <a:gd name="T3" fmla="*/ 50 h 1431"/>
              <a:gd name="T4" fmla="*/ 556 w 1435"/>
              <a:gd name="T5" fmla="*/ 80 h 1431"/>
              <a:gd name="T6" fmla="*/ 537 w 1435"/>
              <a:gd name="T7" fmla="*/ 92 h 1431"/>
              <a:gd name="T8" fmla="*/ 528 w 1435"/>
              <a:gd name="T9" fmla="*/ 111 h 1431"/>
              <a:gd name="T10" fmla="*/ 532 w 1435"/>
              <a:gd name="T11" fmla="*/ 132 h 1431"/>
              <a:gd name="T12" fmla="*/ 526 w 1435"/>
              <a:gd name="T13" fmla="*/ 144 h 1431"/>
              <a:gd name="T14" fmla="*/ 510 w 1435"/>
              <a:gd name="T15" fmla="*/ 164 h 1431"/>
              <a:gd name="T16" fmla="*/ 505 w 1435"/>
              <a:gd name="T17" fmla="*/ 194 h 1431"/>
              <a:gd name="T18" fmla="*/ 445 w 1435"/>
              <a:gd name="T19" fmla="*/ 327 h 1431"/>
              <a:gd name="T20" fmla="*/ 253 w 1435"/>
              <a:gd name="T21" fmla="*/ 573 h 1431"/>
              <a:gd name="T22" fmla="*/ 40 w 1435"/>
              <a:gd name="T23" fmla="*/ 891 h 1431"/>
              <a:gd name="T24" fmla="*/ 13 w 1435"/>
              <a:gd name="T25" fmla="*/ 1191 h 1431"/>
              <a:gd name="T26" fmla="*/ 22 w 1435"/>
              <a:gd name="T27" fmla="*/ 1431 h 1431"/>
              <a:gd name="T28" fmla="*/ 91 w 1435"/>
              <a:gd name="T29" fmla="*/ 1425 h 1431"/>
              <a:gd name="T30" fmla="*/ 88 w 1435"/>
              <a:gd name="T31" fmla="*/ 1203 h 1431"/>
              <a:gd name="T32" fmla="*/ 115 w 1435"/>
              <a:gd name="T33" fmla="*/ 906 h 1431"/>
              <a:gd name="T34" fmla="*/ 322 w 1435"/>
              <a:gd name="T35" fmla="*/ 618 h 1431"/>
              <a:gd name="T36" fmla="*/ 397 w 1435"/>
              <a:gd name="T37" fmla="*/ 528 h 1431"/>
              <a:gd name="T38" fmla="*/ 1141 w 1435"/>
              <a:gd name="T39" fmla="*/ 579 h 1431"/>
              <a:gd name="T40" fmla="*/ 1312 w 1435"/>
              <a:gd name="T41" fmla="*/ 225 h 1431"/>
              <a:gd name="T42" fmla="*/ 1435 w 1435"/>
              <a:gd name="T43" fmla="*/ 9 h 1431"/>
              <a:gd name="T44" fmla="*/ 976 w 1435"/>
              <a:gd name="T45" fmla="*/ 0 h 1431"/>
              <a:gd name="T46" fmla="*/ 973 w 1435"/>
              <a:gd name="T47" fmla="*/ 45 h 1431"/>
              <a:gd name="T48" fmla="*/ 613 w 1435"/>
              <a:gd name="T49" fmla="*/ 51 h 1431"/>
              <a:gd name="T50" fmla="*/ 585 w 1435"/>
              <a:gd name="T51" fmla="*/ 18 h 1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35" h="1431">
                <a:moveTo>
                  <a:pt x="585" y="18"/>
                </a:moveTo>
                <a:cubicBezTo>
                  <a:pt x="577" y="20"/>
                  <a:pt x="573" y="40"/>
                  <a:pt x="568" y="50"/>
                </a:cubicBezTo>
                <a:lnTo>
                  <a:pt x="556" y="80"/>
                </a:lnTo>
                <a:cubicBezTo>
                  <a:pt x="551" y="87"/>
                  <a:pt x="542" y="87"/>
                  <a:pt x="537" y="92"/>
                </a:cubicBezTo>
                <a:cubicBezTo>
                  <a:pt x="532" y="97"/>
                  <a:pt x="529" y="104"/>
                  <a:pt x="528" y="111"/>
                </a:cubicBezTo>
                <a:cubicBezTo>
                  <a:pt x="527" y="118"/>
                  <a:pt x="532" y="127"/>
                  <a:pt x="532" y="132"/>
                </a:cubicBezTo>
                <a:cubicBezTo>
                  <a:pt x="532" y="137"/>
                  <a:pt x="530" y="139"/>
                  <a:pt x="526" y="144"/>
                </a:cubicBezTo>
                <a:cubicBezTo>
                  <a:pt x="522" y="149"/>
                  <a:pt x="514" y="156"/>
                  <a:pt x="510" y="164"/>
                </a:cubicBezTo>
                <a:cubicBezTo>
                  <a:pt x="506" y="172"/>
                  <a:pt x="516" y="167"/>
                  <a:pt x="505" y="194"/>
                </a:cubicBezTo>
                <a:cubicBezTo>
                  <a:pt x="494" y="221"/>
                  <a:pt x="487" y="264"/>
                  <a:pt x="445" y="327"/>
                </a:cubicBezTo>
                <a:cubicBezTo>
                  <a:pt x="403" y="390"/>
                  <a:pt x="320" y="479"/>
                  <a:pt x="253" y="573"/>
                </a:cubicBezTo>
                <a:cubicBezTo>
                  <a:pt x="186" y="667"/>
                  <a:pt x="80" y="788"/>
                  <a:pt x="40" y="891"/>
                </a:cubicBezTo>
                <a:cubicBezTo>
                  <a:pt x="0" y="994"/>
                  <a:pt x="16" y="1101"/>
                  <a:pt x="13" y="1191"/>
                </a:cubicBezTo>
                <a:lnTo>
                  <a:pt x="22" y="1431"/>
                </a:lnTo>
                <a:lnTo>
                  <a:pt x="91" y="1425"/>
                </a:lnTo>
                <a:lnTo>
                  <a:pt x="88" y="1203"/>
                </a:lnTo>
                <a:cubicBezTo>
                  <a:pt x="92" y="1117"/>
                  <a:pt x="76" y="1003"/>
                  <a:pt x="115" y="906"/>
                </a:cubicBezTo>
                <a:cubicBezTo>
                  <a:pt x="154" y="809"/>
                  <a:pt x="275" y="681"/>
                  <a:pt x="322" y="618"/>
                </a:cubicBezTo>
                <a:lnTo>
                  <a:pt x="397" y="528"/>
                </a:lnTo>
                <a:lnTo>
                  <a:pt x="1141" y="579"/>
                </a:lnTo>
                <a:lnTo>
                  <a:pt x="1312" y="225"/>
                </a:lnTo>
                <a:lnTo>
                  <a:pt x="1435" y="9"/>
                </a:lnTo>
                <a:lnTo>
                  <a:pt x="976" y="0"/>
                </a:lnTo>
                <a:lnTo>
                  <a:pt x="973" y="45"/>
                </a:lnTo>
                <a:lnTo>
                  <a:pt x="613" y="51"/>
                </a:lnTo>
                <a:lnTo>
                  <a:pt x="585" y="18"/>
                </a:lnTo>
                <a:close/>
              </a:path>
            </a:pathLst>
          </a:cu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289" name="Freeform 169"/>
          <p:cNvSpPr>
            <a:spLocks/>
          </p:cNvSpPr>
          <p:nvPr/>
        </p:nvSpPr>
        <p:spPr bwMode="auto">
          <a:xfrm>
            <a:off x="1587500" y="19050"/>
            <a:ext cx="2674938" cy="2774950"/>
          </a:xfrm>
          <a:custGeom>
            <a:avLst/>
            <a:gdLst>
              <a:gd name="T0" fmla="*/ 0 w 1685"/>
              <a:gd name="T1" fmla="*/ 230 h 1748"/>
              <a:gd name="T2" fmla="*/ 75 w 1685"/>
              <a:gd name="T3" fmla="*/ 286 h 1748"/>
              <a:gd name="T4" fmla="*/ 159 w 1685"/>
              <a:gd name="T5" fmla="*/ 272 h 1748"/>
              <a:gd name="T6" fmla="*/ 200 w 1685"/>
              <a:gd name="T7" fmla="*/ 302 h 1748"/>
              <a:gd name="T8" fmla="*/ 167 w 1685"/>
              <a:gd name="T9" fmla="*/ 370 h 1748"/>
              <a:gd name="T10" fmla="*/ 162 w 1685"/>
              <a:gd name="T11" fmla="*/ 469 h 1748"/>
              <a:gd name="T12" fmla="*/ 236 w 1685"/>
              <a:gd name="T13" fmla="*/ 568 h 1748"/>
              <a:gd name="T14" fmla="*/ 140 w 1685"/>
              <a:gd name="T15" fmla="*/ 1477 h 1748"/>
              <a:gd name="T16" fmla="*/ 1394 w 1685"/>
              <a:gd name="T17" fmla="*/ 1633 h 1748"/>
              <a:gd name="T18" fmla="*/ 1308 w 1685"/>
              <a:gd name="T19" fmla="*/ 1745 h 1748"/>
              <a:gd name="T20" fmla="*/ 1500 w 1685"/>
              <a:gd name="T21" fmla="*/ 1714 h 1748"/>
              <a:gd name="T22" fmla="*/ 1517 w 1685"/>
              <a:gd name="T23" fmla="*/ 1657 h 1748"/>
              <a:gd name="T24" fmla="*/ 1542 w 1685"/>
              <a:gd name="T25" fmla="*/ 1637 h 1748"/>
              <a:gd name="T26" fmla="*/ 1566 w 1685"/>
              <a:gd name="T27" fmla="*/ 1598 h 1748"/>
              <a:gd name="T28" fmla="*/ 1595 w 1685"/>
              <a:gd name="T29" fmla="*/ 1579 h 1748"/>
              <a:gd name="T30" fmla="*/ 1643 w 1685"/>
              <a:gd name="T31" fmla="*/ 1532 h 1748"/>
              <a:gd name="T32" fmla="*/ 1655 w 1685"/>
              <a:gd name="T33" fmla="*/ 1499 h 1748"/>
              <a:gd name="T34" fmla="*/ 1670 w 1685"/>
              <a:gd name="T35" fmla="*/ 1468 h 1748"/>
              <a:gd name="T36" fmla="*/ 1676 w 1685"/>
              <a:gd name="T37" fmla="*/ 1390 h 1748"/>
              <a:gd name="T38" fmla="*/ 1581 w 1685"/>
              <a:gd name="T39" fmla="*/ 1408 h 1748"/>
              <a:gd name="T40" fmla="*/ 1562 w 1685"/>
              <a:gd name="T41" fmla="*/ 1354 h 1748"/>
              <a:gd name="T42" fmla="*/ 1577 w 1685"/>
              <a:gd name="T43" fmla="*/ 1265 h 1748"/>
              <a:gd name="T44" fmla="*/ 1554 w 1685"/>
              <a:gd name="T45" fmla="*/ 1162 h 1748"/>
              <a:gd name="T46" fmla="*/ 1478 w 1685"/>
              <a:gd name="T47" fmla="*/ 1090 h 1748"/>
              <a:gd name="T48" fmla="*/ 1425 w 1685"/>
              <a:gd name="T49" fmla="*/ 1039 h 1748"/>
              <a:gd name="T50" fmla="*/ 1374 w 1685"/>
              <a:gd name="T51" fmla="*/ 952 h 1748"/>
              <a:gd name="T52" fmla="*/ 1419 w 1685"/>
              <a:gd name="T53" fmla="*/ 805 h 1748"/>
              <a:gd name="T54" fmla="*/ 1373 w 1685"/>
              <a:gd name="T55" fmla="*/ 724 h 1748"/>
              <a:gd name="T56" fmla="*/ 1289 w 1685"/>
              <a:gd name="T57" fmla="*/ 653 h 1748"/>
              <a:gd name="T58" fmla="*/ 1295 w 1685"/>
              <a:gd name="T59" fmla="*/ 593 h 1748"/>
              <a:gd name="T60" fmla="*/ 1254 w 1685"/>
              <a:gd name="T61" fmla="*/ 556 h 1748"/>
              <a:gd name="T62" fmla="*/ 1208 w 1685"/>
              <a:gd name="T63" fmla="*/ 494 h 1748"/>
              <a:gd name="T64" fmla="*/ 1157 w 1685"/>
              <a:gd name="T65" fmla="*/ 412 h 1748"/>
              <a:gd name="T66" fmla="*/ 1118 w 1685"/>
              <a:gd name="T67" fmla="*/ 334 h 1748"/>
              <a:gd name="T68" fmla="*/ 1179 w 1685"/>
              <a:gd name="T69" fmla="*/ 155 h 1748"/>
              <a:gd name="T70" fmla="*/ 1208 w 1685"/>
              <a:gd name="T71" fmla="*/ 86 h 1748"/>
              <a:gd name="T72" fmla="*/ 1251 w 1685"/>
              <a:gd name="T73" fmla="*/ 67 h 1748"/>
              <a:gd name="T74" fmla="*/ 1269 w 1685"/>
              <a:gd name="T75" fmla="*/ 4 h 1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5" h="1748">
                <a:moveTo>
                  <a:pt x="5" y="0"/>
                </a:moveTo>
                <a:lnTo>
                  <a:pt x="0" y="230"/>
                </a:lnTo>
                <a:lnTo>
                  <a:pt x="18" y="239"/>
                </a:lnTo>
                <a:cubicBezTo>
                  <a:pt x="30" y="248"/>
                  <a:pt x="58" y="277"/>
                  <a:pt x="75" y="286"/>
                </a:cubicBezTo>
                <a:cubicBezTo>
                  <a:pt x="92" y="295"/>
                  <a:pt x="108" y="294"/>
                  <a:pt x="122" y="292"/>
                </a:cubicBezTo>
                <a:cubicBezTo>
                  <a:pt x="136" y="290"/>
                  <a:pt x="149" y="276"/>
                  <a:pt x="159" y="272"/>
                </a:cubicBezTo>
                <a:cubicBezTo>
                  <a:pt x="169" y="268"/>
                  <a:pt x="173" y="264"/>
                  <a:pt x="180" y="269"/>
                </a:cubicBezTo>
                <a:cubicBezTo>
                  <a:pt x="187" y="274"/>
                  <a:pt x="199" y="294"/>
                  <a:pt x="200" y="302"/>
                </a:cubicBezTo>
                <a:cubicBezTo>
                  <a:pt x="201" y="310"/>
                  <a:pt x="190" y="309"/>
                  <a:pt x="185" y="320"/>
                </a:cubicBezTo>
                <a:cubicBezTo>
                  <a:pt x="180" y="331"/>
                  <a:pt x="180" y="353"/>
                  <a:pt x="167" y="370"/>
                </a:cubicBezTo>
                <a:cubicBezTo>
                  <a:pt x="154" y="387"/>
                  <a:pt x="106" y="404"/>
                  <a:pt x="105" y="420"/>
                </a:cubicBezTo>
                <a:cubicBezTo>
                  <a:pt x="104" y="436"/>
                  <a:pt x="150" y="450"/>
                  <a:pt x="162" y="469"/>
                </a:cubicBezTo>
                <a:cubicBezTo>
                  <a:pt x="174" y="488"/>
                  <a:pt x="167" y="516"/>
                  <a:pt x="179" y="532"/>
                </a:cubicBezTo>
                <a:lnTo>
                  <a:pt x="236" y="568"/>
                </a:lnTo>
                <a:lnTo>
                  <a:pt x="153" y="1303"/>
                </a:lnTo>
                <a:lnTo>
                  <a:pt x="140" y="1477"/>
                </a:lnTo>
                <a:lnTo>
                  <a:pt x="1361" y="1572"/>
                </a:lnTo>
                <a:lnTo>
                  <a:pt x="1394" y="1633"/>
                </a:lnTo>
                <a:lnTo>
                  <a:pt x="1353" y="1666"/>
                </a:lnTo>
                <a:lnTo>
                  <a:pt x="1308" y="1745"/>
                </a:lnTo>
                <a:lnTo>
                  <a:pt x="1502" y="1748"/>
                </a:lnTo>
                <a:lnTo>
                  <a:pt x="1500" y="1714"/>
                </a:lnTo>
                <a:cubicBezTo>
                  <a:pt x="1504" y="1702"/>
                  <a:pt x="1523" y="1684"/>
                  <a:pt x="1526" y="1675"/>
                </a:cubicBezTo>
                <a:cubicBezTo>
                  <a:pt x="1529" y="1666"/>
                  <a:pt x="1518" y="1662"/>
                  <a:pt x="1517" y="1657"/>
                </a:cubicBezTo>
                <a:cubicBezTo>
                  <a:pt x="1516" y="1652"/>
                  <a:pt x="1517" y="1649"/>
                  <a:pt x="1521" y="1646"/>
                </a:cubicBezTo>
                <a:cubicBezTo>
                  <a:pt x="1525" y="1643"/>
                  <a:pt x="1537" y="1642"/>
                  <a:pt x="1542" y="1637"/>
                </a:cubicBezTo>
                <a:cubicBezTo>
                  <a:pt x="1547" y="1632"/>
                  <a:pt x="1546" y="1624"/>
                  <a:pt x="1550" y="1618"/>
                </a:cubicBezTo>
                <a:cubicBezTo>
                  <a:pt x="1554" y="1612"/>
                  <a:pt x="1564" y="1609"/>
                  <a:pt x="1566" y="1598"/>
                </a:cubicBezTo>
                <a:cubicBezTo>
                  <a:pt x="1568" y="1587"/>
                  <a:pt x="1558" y="1552"/>
                  <a:pt x="1563" y="1549"/>
                </a:cubicBezTo>
                <a:cubicBezTo>
                  <a:pt x="1568" y="1546"/>
                  <a:pt x="1586" y="1581"/>
                  <a:pt x="1595" y="1579"/>
                </a:cubicBezTo>
                <a:cubicBezTo>
                  <a:pt x="1604" y="1577"/>
                  <a:pt x="1609" y="1546"/>
                  <a:pt x="1617" y="1538"/>
                </a:cubicBezTo>
                <a:cubicBezTo>
                  <a:pt x="1625" y="1530"/>
                  <a:pt x="1638" y="1536"/>
                  <a:pt x="1643" y="1532"/>
                </a:cubicBezTo>
                <a:cubicBezTo>
                  <a:pt x="1648" y="1528"/>
                  <a:pt x="1644" y="1518"/>
                  <a:pt x="1646" y="1513"/>
                </a:cubicBezTo>
                <a:cubicBezTo>
                  <a:pt x="1648" y="1508"/>
                  <a:pt x="1653" y="1504"/>
                  <a:pt x="1655" y="1499"/>
                </a:cubicBezTo>
                <a:cubicBezTo>
                  <a:pt x="1657" y="1494"/>
                  <a:pt x="1657" y="1489"/>
                  <a:pt x="1659" y="1484"/>
                </a:cubicBezTo>
                <a:cubicBezTo>
                  <a:pt x="1661" y="1479"/>
                  <a:pt x="1668" y="1474"/>
                  <a:pt x="1670" y="1468"/>
                </a:cubicBezTo>
                <a:cubicBezTo>
                  <a:pt x="1672" y="1462"/>
                  <a:pt x="1670" y="1460"/>
                  <a:pt x="1671" y="1447"/>
                </a:cubicBezTo>
                <a:cubicBezTo>
                  <a:pt x="1672" y="1434"/>
                  <a:pt x="1685" y="1396"/>
                  <a:pt x="1676" y="1390"/>
                </a:cubicBezTo>
                <a:cubicBezTo>
                  <a:pt x="1667" y="1384"/>
                  <a:pt x="1632" y="1406"/>
                  <a:pt x="1616" y="1409"/>
                </a:cubicBezTo>
                <a:cubicBezTo>
                  <a:pt x="1600" y="1412"/>
                  <a:pt x="1587" y="1413"/>
                  <a:pt x="1581" y="1408"/>
                </a:cubicBezTo>
                <a:lnTo>
                  <a:pt x="1578" y="1378"/>
                </a:lnTo>
                <a:lnTo>
                  <a:pt x="1562" y="1354"/>
                </a:lnTo>
                <a:lnTo>
                  <a:pt x="1562" y="1322"/>
                </a:lnTo>
                <a:lnTo>
                  <a:pt x="1577" y="1265"/>
                </a:lnTo>
                <a:lnTo>
                  <a:pt x="1568" y="1186"/>
                </a:lnTo>
                <a:cubicBezTo>
                  <a:pt x="1564" y="1169"/>
                  <a:pt x="1565" y="1176"/>
                  <a:pt x="1554" y="1162"/>
                </a:cubicBezTo>
                <a:cubicBezTo>
                  <a:pt x="1543" y="1148"/>
                  <a:pt x="1515" y="1114"/>
                  <a:pt x="1502" y="1102"/>
                </a:cubicBezTo>
                <a:cubicBezTo>
                  <a:pt x="1489" y="1090"/>
                  <a:pt x="1486" y="1097"/>
                  <a:pt x="1478" y="1090"/>
                </a:cubicBezTo>
                <a:cubicBezTo>
                  <a:pt x="1470" y="1083"/>
                  <a:pt x="1463" y="1072"/>
                  <a:pt x="1454" y="1063"/>
                </a:cubicBezTo>
                <a:cubicBezTo>
                  <a:pt x="1445" y="1054"/>
                  <a:pt x="1437" y="1049"/>
                  <a:pt x="1425" y="1039"/>
                </a:cubicBezTo>
                <a:cubicBezTo>
                  <a:pt x="1413" y="1029"/>
                  <a:pt x="1387" y="1017"/>
                  <a:pt x="1379" y="1003"/>
                </a:cubicBezTo>
                <a:cubicBezTo>
                  <a:pt x="1371" y="989"/>
                  <a:pt x="1367" y="975"/>
                  <a:pt x="1374" y="952"/>
                </a:cubicBezTo>
                <a:cubicBezTo>
                  <a:pt x="1381" y="929"/>
                  <a:pt x="1415" y="886"/>
                  <a:pt x="1422" y="862"/>
                </a:cubicBezTo>
                <a:cubicBezTo>
                  <a:pt x="1429" y="838"/>
                  <a:pt x="1419" y="823"/>
                  <a:pt x="1419" y="805"/>
                </a:cubicBezTo>
                <a:cubicBezTo>
                  <a:pt x="1419" y="787"/>
                  <a:pt x="1433" y="764"/>
                  <a:pt x="1425" y="751"/>
                </a:cubicBezTo>
                <a:cubicBezTo>
                  <a:pt x="1417" y="738"/>
                  <a:pt x="1389" y="728"/>
                  <a:pt x="1373" y="724"/>
                </a:cubicBezTo>
                <a:cubicBezTo>
                  <a:pt x="1357" y="720"/>
                  <a:pt x="1343" y="740"/>
                  <a:pt x="1329" y="728"/>
                </a:cubicBezTo>
                <a:cubicBezTo>
                  <a:pt x="1315" y="716"/>
                  <a:pt x="1293" y="669"/>
                  <a:pt x="1289" y="653"/>
                </a:cubicBezTo>
                <a:cubicBezTo>
                  <a:pt x="1285" y="637"/>
                  <a:pt x="1301" y="639"/>
                  <a:pt x="1302" y="629"/>
                </a:cubicBezTo>
                <a:cubicBezTo>
                  <a:pt x="1303" y="619"/>
                  <a:pt x="1297" y="601"/>
                  <a:pt x="1295" y="593"/>
                </a:cubicBezTo>
                <a:cubicBezTo>
                  <a:pt x="1293" y="585"/>
                  <a:pt x="1294" y="587"/>
                  <a:pt x="1287" y="581"/>
                </a:cubicBezTo>
                <a:cubicBezTo>
                  <a:pt x="1280" y="575"/>
                  <a:pt x="1262" y="561"/>
                  <a:pt x="1254" y="556"/>
                </a:cubicBezTo>
                <a:cubicBezTo>
                  <a:pt x="1246" y="551"/>
                  <a:pt x="1249" y="560"/>
                  <a:pt x="1241" y="550"/>
                </a:cubicBezTo>
                <a:cubicBezTo>
                  <a:pt x="1233" y="540"/>
                  <a:pt x="1216" y="505"/>
                  <a:pt x="1208" y="494"/>
                </a:cubicBezTo>
                <a:cubicBezTo>
                  <a:pt x="1200" y="483"/>
                  <a:pt x="1199" y="499"/>
                  <a:pt x="1191" y="485"/>
                </a:cubicBezTo>
                <a:cubicBezTo>
                  <a:pt x="1183" y="471"/>
                  <a:pt x="1167" y="432"/>
                  <a:pt x="1157" y="412"/>
                </a:cubicBezTo>
                <a:cubicBezTo>
                  <a:pt x="1147" y="392"/>
                  <a:pt x="1136" y="381"/>
                  <a:pt x="1130" y="368"/>
                </a:cubicBezTo>
                <a:cubicBezTo>
                  <a:pt x="1124" y="355"/>
                  <a:pt x="1115" y="362"/>
                  <a:pt x="1118" y="334"/>
                </a:cubicBezTo>
                <a:cubicBezTo>
                  <a:pt x="1121" y="306"/>
                  <a:pt x="1141" y="229"/>
                  <a:pt x="1151" y="199"/>
                </a:cubicBezTo>
                <a:cubicBezTo>
                  <a:pt x="1161" y="169"/>
                  <a:pt x="1172" y="169"/>
                  <a:pt x="1179" y="155"/>
                </a:cubicBezTo>
                <a:cubicBezTo>
                  <a:pt x="1186" y="141"/>
                  <a:pt x="1186" y="123"/>
                  <a:pt x="1191" y="112"/>
                </a:cubicBezTo>
                <a:cubicBezTo>
                  <a:pt x="1196" y="101"/>
                  <a:pt x="1202" y="92"/>
                  <a:pt x="1208" y="86"/>
                </a:cubicBezTo>
                <a:cubicBezTo>
                  <a:pt x="1214" y="80"/>
                  <a:pt x="1223" y="80"/>
                  <a:pt x="1230" y="77"/>
                </a:cubicBezTo>
                <a:cubicBezTo>
                  <a:pt x="1237" y="74"/>
                  <a:pt x="1245" y="77"/>
                  <a:pt x="1251" y="67"/>
                </a:cubicBezTo>
                <a:cubicBezTo>
                  <a:pt x="1257" y="57"/>
                  <a:pt x="1265" y="29"/>
                  <a:pt x="1268" y="19"/>
                </a:cubicBezTo>
                <a:lnTo>
                  <a:pt x="1269" y="4"/>
                </a:lnTo>
                <a:lnTo>
                  <a:pt x="5" y="0"/>
                </a:lnTo>
                <a:close/>
              </a:path>
            </a:pathLst>
          </a:custGeom>
          <a:solidFill>
            <a:srgbClr val="3333FF">
              <a:alpha val="5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5123" name="Group 3"/>
          <p:cNvGrpSpPr>
            <a:grpSpLocks/>
          </p:cNvGrpSpPr>
          <p:nvPr/>
        </p:nvGrpSpPr>
        <p:grpSpPr bwMode="auto">
          <a:xfrm>
            <a:off x="1524000" y="2870200"/>
            <a:ext cx="1409700" cy="3987800"/>
            <a:chOff x="0" y="1823"/>
            <a:chExt cx="888" cy="2512"/>
          </a:xfrm>
        </p:grpSpPr>
        <p:sp>
          <p:nvSpPr>
            <p:cNvPr id="5124" name="Rectangle 4"/>
            <p:cNvSpPr>
              <a:spLocks noChangeArrowheads="1"/>
            </p:cNvSpPr>
            <p:nvPr/>
          </p:nvSpPr>
          <p:spPr bwMode="auto">
            <a:xfrm>
              <a:off x="50" y="1836"/>
              <a:ext cx="809" cy="249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ltLang="en-US">
                <a:solidFill>
                  <a:srgbClr val="000000"/>
                </a:solidFill>
                <a:latin typeface="Arial" panose="020B0604020202020204" pitchFamily="34" charset="0"/>
              </a:endParaRPr>
            </a:p>
          </p:txBody>
        </p:sp>
        <p:sp>
          <p:nvSpPr>
            <p:cNvPr id="5125" name="Text Box 5"/>
            <p:cNvSpPr txBox="1">
              <a:spLocks noChangeArrowheads="1"/>
            </p:cNvSpPr>
            <p:nvPr/>
          </p:nvSpPr>
          <p:spPr bwMode="auto">
            <a:xfrm>
              <a:off x="389" y="4156"/>
              <a:ext cx="30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a:solidFill>
                    <a:srgbClr val="333399"/>
                  </a:solidFill>
                  <a:latin typeface="Arial" panose="020B0604020202020204" pitchFamily="34" charset="0"/>
                </a:rPr>
                <a:t>U.S</a:t>
              </a:r>
              <a:r>
                <a:rPr lang="en-US" altLang="en-US" sz="1200" b="1">
                  <a:solidFill>
                    <a:srgbClr val="000000"/>
                  </a:solidFill>
                  <a:latin typeface="Arial" panose="020B0604020202020204" pitchFamily="34" charset="0"/>
                </a:rPr>
                <a:t>.</a:t>
              </a:r>
            </a:p>
          </p:txBody>
        </p:sp>
        <p:sp>
          <p:nvSpPr>
            <p:cNvPr id="5126" name="Line 6"/>
            <p:cNvSpPr>
              <a:spLocks noChangeShapeType="1"/>
            </p:cNvSpPr>
            <p:nvPr/>
          </p:nvSpPr>
          <p:spPr bwMode="auto">
            <a:xfrm>
              <a:off x="146" y="4159"/>
              <a:ext cx="69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27" name="Line 7"/>
            <p:cNvSpPr>
              <a:spLocks noChangeShapeType="1"/>
            </p:cNvSpPr>
            <p:nvPr/>
          </p:nvSpPr>
          <p:spPr bwMode="auto">
            <a:xfrm>
              <a:off x="333" y="2159"/>
              <a:ext cx="0" cy="19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28" name="Line 8"/>
            <p:cNvSpPr>
              <a:spLocks noChangeShapeType="1"/>
            </p:cNvSpPr>
            <p:nvPr/>
          </p:nvSpPr>
          <p:spPr bwMode="auto">
            <a:xfrm>
              <a:off x="237" y="3755"/>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29" name="Line 9"/>
            <p:cNvSpPr>
              <a:spLocks noChangeShapeType="1"/>
            </p:cNvSpPr>
            <p:nvPr/>
          </p:nvSpPr>
          <p:spPr bwMode="auto">
            <a:xfrm>
              <a:off x="237" y="3957"/>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30" name="Line 10"/>
            <p:cNvSpPr>
              <a:spLocks noChangeShapeType="1"/>
            </p:cNvSpPr>
            <p:nvPr/>
          </p:nvSpPr>
          <p:spPr bwMode="auto">
            <a:xfrm>
              <a:off x="269" y="2444"/>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31" name="Line 11"/>
            <p:cNvSpPr>
              <a:spLocks noChangeShapeType="1"/>
            </p:cNvSpPr>
            <p:nvPr/>
          </p:nvSpPr>
          <p:spPr bwMode="auto">
            <a:xfrm>
              <a:off x="269" y="2646"/>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32" name="Text Box 12"/>
            <p:cNvSpPr txBox="1">
              <a:spLocks noChangeArrowheads="1"/>
            </p:cNvSpPr>
            <p:nvPr/>
          </p:nvSpPr>
          <p:spPr bwMode="auto">
            <a:xfrm>
              <a:off x="63" y="1823"/>
              <a:ext cx="7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200" u="sng">
                  <a:solidFill>
                    <a:srgbClr val="000000"/>
                  </a:solidFill>
                  <a:latin typeface="Arial" panose="020B0604020202020204" pitchFamily="34" charset="0"/>
                </a:rPr>
                <a:t>Troop Strength</a:t>
              </a:r>
            </a:p>
            <a:p>
              <a:pPr algn="ctr" fontAlgn="base">
                <a:spcBef>
                  <a:spcPct val="0"/>
                </a:spcBef>
                <a:spcAft>
                  <a:spcPct val="0"/>
                </a:spcAft>
              </a:pPr>
              <a:r>
                <a:rPr lang="en-US" altLang="en-US" sz="1200">
                  <a:solidFill>
                    <a:srgbClr val="000000"/>
                  </a:solidFill>
                  <a:latin typeface="Arial" panose="020B0604020202020204" pitchFamily="34" charset="0"/>
                </a:rPr>
                <a:t>(Thousands)</a:t>
              </a:r>
            </a:p>
          </p:txBody>
        </p:sp>
        <p:sp>
          <p:nvSpPr>
            <p:cNvPr id="5133" name="Line 13"/>
            <p:cNvSpPr>
              <a:spLocks noChangeShapeType="1"/>
            </p:cNvSpPr>
            <p:nvPr/>
          </p:nvSpPr>
          <p:spPr bwMode="auto">
            <a:xfrm>
              <a:off x="237" y="2143"/>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34" name="Line 14"/>
            <p:cNvSpPr>
              <a:spLocks noChangeShapeType="1"/>
            </p:cNvSpPr>
            <p:nvPr/>
          </p:nvSpPr>
          <p:spPr bwMode="auto">
            <a:xfrm>
              <a:off x="269" y="2243"/>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35" name="Text Box 15"/>
            <p:cNvSpPr txBox="1">
              <a:spLocks noChangeArrowheads="1"/>
            </p:cNvSpPr>
            <p:nvPr/>
          </p:nvSpPr>
          <p:spPr bwMode="auto">
            <a:xfrm>
              <a:off x="0" y="2060"/>
              <a:ext cx="27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100</a:t>
              </a:r>
            </a:p>
          </p:txBody>
        </p:sp>
        <p:sp>
          <p:nvSpPr>
            <p:cNvPr id="5136" name="Text Box 16"/>
            <p:cNvSpPr txBox="1">
              <a:spLocks noChangeArrowheads="1"/>
            </p:cNvSpPr>
            <p:nvPr/>
          </p:nvSpPr>
          <p:spPr bwMode="auto">
            <a:xfrm>
              <a:off x="585" y="4156"/>
              <a:ext cx="30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a:solidFill>
                    <a:srgbClr val="333333"/>
                  </a:solidFill>
                  <a:latin typeface="Arial" panose="020B0604020202020204" pitchFamily="34" charset="0"/>
                </a:rPr>
                <a:t>C.S.</a:t>
              </a:r>
            </a:p>
          </p:txBody>
        </p:sp>
        <p:sp>
          <p:nvSpPr>
            <p:cNvPr id="5137" name="Text Box 17"/>
            <p:cNvSpPr txBox="1">
              <a:spLocks noChangeArrowheads="1"/>
            </p:cNvSpPr>
            <p:nvPr/>
          </p:nvSpPr>
          <p:spPr bwMode="auto">
            <a:xfrm>
              <a:off x="53" y="2261"/>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90</a:t>
              </a:r>
            </a:p>
          </p:txBody>
        </p:sp>
        <p:sp>
          <p:nvSpPr>
            <p:cNvPr id="5138" name="Text Box 18"/>
            <p:cNvSpPr txBox="1">
              <a:spLocks noChangeArrowheads="1"/>
            </p:cNvSpPr>
            <p:nvPr/>
          </p:nvSpPr>
          <p:spPr bwMode="auto">
            <a:xfrm>
              <a:off x="53" y="2463"/>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80</a:t>
              </a:r>
            </a:p>
          </p:txBody>
        </p:sp>
        <p:sp>
          <p:nvSpPr>
            <p:cNvPr id="5139" name="Text Box 19"/>
            <p:cNvSpPr txBox="1">
              <a:spLocks noChangeArrowheads="1"/>
            </p:cNvSpPr>
            <p:nvPr/>
          </p:nvSpPr>
          <p:spPr bwMode="auto">
            <a:xfrm>
              <a:off x="53" y="2665"/>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70</a:t>
              </a:r>
            </a:p>
          </p:txBody>
        </p:sp>
        <p:sp>
          <p:nvSpPr>
            <p:cNvPr id="5140" name="Text Box 20"/>
            <p:cNvSpPr txBox="1">
              <a:spLocks noChangeArrowheads="1"/>
            </p:cNvSpPr>
            <p:nvPr/>
          </p:nvSpPr>
          <p:spPr bwMode="auto">
            <a:xfrm>
              <a:off x="53" y="2867"/>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60</a:t>
              </a:r>
            </a:p>
          </p:txBody>
        </p:sp>
        <p:sp>
          <p:nvSpPr>
            <p:cNvPr id="5141" name="Text Box 21"/>
            <p:cNvSpPr txBox="1">
              <a:spLocks noChangeArrowheads="1"/>
            </p:cNvSpPr>
            <p:nvPr/>
          </p:nvSpPr>
          <p:spPr bwMode="auto">
            <a:xfrm>
              <a:off x="53" y="3068"/>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50</a:t>
              </a:r>
            </a:p>
          </p:txBody>
        </p:sp>
        <p:sp>
          <p:nvSpPr>
            <p:cNvPr id="5142" name="Text Box 22"/>
            <p:cNvSpPr txBox="1">
              <a:spLocks noChangeArrowheads="1"/>
            </p:cNvSpPr>
            <p:nvPr/>
          </p:nvSpPr>
          <p:spPr bwMode="auto">
            <a:xfrm>
              <a:off x="53" y="3270"/>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40</a:t>
              </a:r>
            </a:p>
          </p:txBody>
        </p:sp>
        <p:sp>
          <p:nvSpPr>
            <p:cNvPr id="5143" name="Text Box 23"/>
            <p:cNvSpPr txBox="1">
              <a:spLocks noChangeArrowheads="1"/>
            </p:cNvSpPr>
            <p:nvPr/>
          </p:nvSpPr>
          <p:spPr bwMode="auto">
            <a:xfrm>
              <a:off x="53" y="3472"/>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30</a:t>
              </a:r>
            </a:p>
          </p:txBody>
        </p:sp>
        <p:sp>
          <p:nvSpPr>
            <p:cNvPr id="5144" name="Text Box 24"/>
            <p:cNvSpPr txBox="1">
              <a:spLocks noChangeArrowheads="1"/>
            </p:cNvSpPr>
            <p:nvPr/>
          </p:nvSpPr>
          <p:spPr bwMode="auto">
            <a:xfrm>
              <a:off x="53" y="3674"/>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20</a:t>
              </a:r>
            </a:p>
          </p:txBody>
        </p:sp>
        <p:sp>
          <p:nvSpPr>
            <p:cNvPr id="5145" name="Text Box 25"/>
            <p:cNvSpPr txBox="1">
              <a:spLocks noChangeArrowheads="1"/>
            </p:cNvSpPr>
            <p:nvPr/>
          </p:nvSpPr>
          <p:spPr bwMode="auto">
            <a:xfrm>
              <a:off x="53" y="3876"/>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10</a:t>
              </a:r>
            </a:p>
          </p:txBody>
        </p:sp>
        <p:sp>
          <p:nvSpPr>
            <p:cNvPr id="5146" name="Line 26"/>
            <p:cNvSpPr>
              <a:spLocks noChangeShapeType="1"/>
            </p:cNvSpPr>
            <p:nvPr/>
          </p:nvSpPr>
          <p:spPr bwMode="auto">
            <a:xfrm>
              <a:off x="237" y="2344"/>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47" name="Line 27"/>
            <p:cNvSpPr>
              <a:spLocks noChangeShapeType="1"/>
            </p:cNvSpPr>
            <p:nvPr/>
          </p:nvSpPr>
          <p:spPr bwMode="auto">
            <a:xfrm>
              <a:off x="237" y="2546"/>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48" name="Line 28"/>
            <p:cNvSpPr>
              <a:spLocks noChangeShapeType="1"/>
            </p:cNvSpPr>
            <p:nvPr/>
          </p:nvSpPr>
          <p:spPr bwMode="auto">
            <a:xfrm>
              <a:off x="237" y="2747"/>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49" name="Line 29"/>
            <p:cNvSpPr>
              <a:spLocks noChangeShapeType="1"/>
            </p:cNvSpPr>
            <p:nvPr/>
          </p:nvSpPr>
          <p:spPr bwMode="auto">
            <a:xfrm>
              <a:off x="237" y="2949"/>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50" name="Line 30"/>
            <p:cNvSpPr>
              <a:spLocks noChangeShapeType="1"/>
            </p:cNvSpPr>
            <p:nvPr/>
          </p:nvSpPr>
          <p:spPr bwMode="auto">
            <a:xfrm>
              <a:off x="237" y="3151"/>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51" name="Line 31"/>
            <p:cNvSpPr>
              <a:spLocks noChangeShapeType="1"/>
            </p:cNvSpPr>
            <p:nvPr/>
          </p:nvSpPr>
          <p:spPr bwMode="auto">
            <a:xfrm>
              <a:off x="237" y="3352"/>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52" name="Line 32"/>
            <p:cNvSpPr>
              <a:spLocks noChangeShapeType="1"/>
            </p:cNvSpPr>
            <p:nvPr/>
          </p:nvSpPr>
          <p:spPr bwMode="auto">
            <a:xfrm>
              <a:off x="237" y="3554"/>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53" name="Line 33"/>
            <p:cNvSpPr>
              <a:spLocks noChangeShapeType="1"/>
            </p:cNvSpPr>
            <p:nvPr/>
          </p:nvSpPr>
          <p:spPr bwMode="auto">
            <a:xfrm>
              <a:off x="269" y="2848"/>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54" name="Line 34"/>
            <p:cNvSpPr>
              <a:spLocks noChangeShapeType="1"/>
            </p:cNvSpPr>
            <p:nvPr/>
          </p:nvSpPr>
          <p:spPr bwMode="auto">
            <a:xfrm>
              <a:off x="269" y="3049"/>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55" name="Line 35"/>
            <p:cNvSpPr>
              <a:spLocks noChangeShapeType="1"/>
            </p:cNvSpPr>
            <p:nvPr/>
          </p:nvSpPr>
          <p:spPr bwMode="auto">
            <a:xfrm>
              <a:off x="269" y="3251"/>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56" name="Line 36"/>
            <p:cNvSpPr>
              <a:spLocks noChangeShapeType="1"/>
            </p:cNvSpPr>
            <p:nvPr/>
          </p:nvSpPr>
          <p:spPr bwMode="auto">
            <a:xfrm>
              <a:off x="269" y="3654"/>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57" name="Line 37"/>
            <p:cNvSpPr>
              <a:spLocks noChangeShapeType="1"/>
            </p:cNvSpPr>
            <p:nvPr/>
          </p:nvSpPr>
          <p:spPr bwMode="auto">
            <a:xfrm>
              <a:off x="269" y="4058"/>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58" name="Line 38"/>
            <p:cNvSpPr>
              <a:spLocks noChangeShapeType="1"/>
            </p:cNvSpPr>
            <p:nvPr/>
          </p:nvSpPr>
          <p:spPr bwMode="auto">
            <a:xfrm>
              <a:off x="269" y="3856"/>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59" name="Line 39"/>
            <p:cNvSpPr>
              <a:spLocks noChangeShapeType="1"/>
            </p:cNvSpPr>
            <p:nvPr/>
          </p:nvSpPr>
          <p:spPr bwMode="auto">
            <a:xfrm>
              <a:off x="269" y="3453"/>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160" name="Rectangle 40"/>
          <p:cNvSpPr>
            <a:spLocks noChangeArrowheads="1"/>
          </p:cNvSpPr>
          <p:nvPr/>
        </p:nvSpPr>
        <p:spPr bwMode="auto">
          <a:xfrm>
            <a:off x="3911600" y="2890838"/>
            <a:ext cx="107950" cy="106362"/>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5163" name="Group 43"/>
          <p:cNvGrpSpPr>
            <a:grpSpLocks/>
          </p:cNvGrpSpPr>
          <p:nvPr/>
        </p:nvGrpSpPr>
        <p:grpSpPr bwMode="auto">
          <a:xfrm>
            <a:off x="4667250" y="2505075"/>
            <a:ext cx="90488" cy="90488"/>
            <a:chOff x="3805" y="4082"/>
            <a:chExt cx="57" cy="57"/>
          </a:xfrm>
        </p:grpSpPr>
        <p:grpSp>
          <p:nvGrpSpPr>
            <p:cNvPr id="5164" name="Group 44"/>
            <p:cNvGrpSpPr>
              <a:grpSpLocks/>
            </p:cNvGrpSpPr>
            <p:nvPr/>
          </p:nvGrpSpPr>
          <p:grpSpPr bwMode="auto">
            <a:xfrm>
              <a:off x="3805" y="4082"/>
              <a:ext cx="57" cy="57"/>
              <a:chOff x="3805" y="4082"/>
              <a:chExt cx="57" cy="57"/>
            </a:xfrm>
          </p:grpSpPr>
          <p:sp>
            <p:nvSpPr>
              <p:cNvPr id="5165" name="Line 45"/>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66" name="Line 46"/>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167" name="Rectangle 47"/>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168" name="Group 48"/>
          <p:cNvGrpSpPr>
            <a:grpSpLocks/>
          </p:cNvGrpSpPr>
          <p:nvPr/>
        </p:nvGrpSpPr>
        <p:grpSpPr bwMode="auto">
          <a:xfrm>
            <a:off x="4833939" y="2505075"/>
            <a:ext cx="90487" cy="90488"/>
            <a:chOff x="3805" y="4082"/>
            <a:chExt cx="57" cy="57"/>
          </a:xfrm>
        </p:grpSpPr>
        <p:grpSp>
          <p:nvGrpSpPr>
            <p:cNvPr id="5169" name="Group 49"/>
            <p:cNvGrpSpPr>
              <a:grpSpLocks/>
            </p:cNvGrpSpPr>
            <p:nvPr/>
          </p:nvGrpSpPr>
          <p:grpSpPr bwMode="auto">
            <a:xfrm>
              <a:off x="3805" y="4082"/>
              <a:ext cx="57" cy="57"/>
              <a:chOff x="3805" y="4082"/>
              <a:chExt cx="57" cy="57"/>
            </a:xfrm>
          </p:grpSpPr>
          <p:sp>
            <p:nvSpPr>
              <p:cNvPr id="5170" name="Line 50"/>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71" name="Line 51"/>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172" name="Rectangle 52"/>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176" name="Rectangle 56"/>
          <p:cNvSpPr>
            <a:spLocks noChangeArrowheads="1"/>
          </p:cNvSpPr>
          <p:nvPr/>
        </p:nvSpPr>
        <p:spPr bwMode="auto">
          <a:xfrm>
            <a:off x="8032750" y="1133476"/>
            <a:ext cx="107950" cy="10636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5185" name="Group 65"/>
          <p:cNvGrpSpPr>
            <a:grpSpLocks/>
          </p:cNvGrpSpPr>
          <p:nvPr/>
        </p:nvGrpSpPr>
        <p:grpSpPr bwMode="auto">
          <a:xfrm>
            <a:off x="3919539" y="2900364"/>
            <a:ext cx="90487" cy="90487"/>
            <a:chOff x="3805" y="4082"/>
            <a:chExt cx="57" cy="57"/>
          </a:xfrm>
        </p:grpSpPr>
        <p:grpSp>
          <p:nvGrpSpPr>
            <p:cNvPr id="5186" name="Group 66"/>
            <p:cNvGrpSpPr>
              <a:grpSpLocks/>
            </p:cNvGrpSpPr>
            <p:nvPr/>
          </p:nvGrpSpPr>
          <p:grpSpPr bwMode="auto">
            <a:xfrm>
              <a:off x="3805" y="4082"/>
              <a:ext cx="57" cy="57"/>
              <a:chOff x="3805" y="4082"/>
              <a:chExt cx="57" cy="57"/>
            </a:xfrm>
          </p:grpSpPr>
          <p:sp>
            <p:nvSpPr>
              <p:cNvPr id="5187" name="Line 67"/>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188" name="Line 68"/>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189" name="Rectangle 69"/>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199" name="Group 79"/>
          <p:cNvGrpSpPr>
            <a:grpSpLocks/>
          </p:cNvGrpSpPr>
          <p:nvPr/>
        </p:nvGrpSpPr>
        <p:grpSpPr bwMode="auto">
          <a:xfrm>
            <a:off x="3573464" y="6192839"/>
            <a:ext cx="90487" cy="90487"/>
            <a:chOff x="3805" y="4082"/>
            <a:chExt cx="57" cy="57"/>
          </a:xfrm>
        </p:grpSpPr>
        <p:grpSp>
          <p:nvGrpSpPr>
            <p:cNvPr id="5200" name="Group 80"/>
            <p:cNvGrpSpPr>
              <a:grpSpLocks/>
            </p:cNvGrpSpPr>
            <p:nvPr/>
          </p:nvGrpSpPr>
          <p:grpSpPr bwMode="auto">
            <a:xfrm>
              <a:off x="3805" y="4082"/>
              <a:ext cx="57" cy="57"/>
              <a:chOff x="3805" y="4082"/>
              <a:chExt cx="57" cy="57"/>
            </a:xfrm>
          </p:grpSpPr>
          <p:sp>
            <p:nvSpPr>
              <p:cNvPr id="5201" name="Line 81"/>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202" name="Line 82"/>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203" name="Rectangle 83"/>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204" name="Group 84"/>
          <p:cNvGrpSpPr>
            <a:grpSpLocks/>
          </p:cNvGrpSpPr>
          <p:nvPr/>
        </p:nvGrpSpPr>
        <p:grpSpPr bwMode="auto">
          <a:xfrm>
            <a:off x="9777414" y="2008189"/>
            <a:ext cx="90487" cy="90487"/>
            <a:chOff x="3805" y="4082"/>
            <a:chExt cx="57" cy="57"/>
          </a:xfrm>
        </p:grpSpPr>
        <p:grpSp>
          <p:nvGrpSpPr>
            <p:cNvPr id="5205" name="Group 85"/>
            <p:cNvGrpSpPr>
              <a:grpSpLocks/>
            </p:cNvGrpSpPr>
            <p:nvPr/>
          </p:nvGrpSpPr>
          <p:grpSpPr bwMode="auto">
            <a:xfrm>
              <a:off x="3805" y="4082"/>
              <a:ext cx="57" cy="57"/>
              <a:chOff x="3805" y="4082"/>
              <a:chExt cx="57" cy="57"/>
            </a:xfrm>
          </p:grpSpPr>
          <p:sp>
            <p:nvSpPr>
              <p:cNvPr id="5206" name="Line 86"/>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207" name="Line 87"/>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208" name="Rectangle 88"/>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209" name="Group 89"/>
          <p:cNvGrpSpPr>
            <a:grpSpLocks/>
          </p:cNvGrpSpPr>
          <p:nvPr/>
        </p:nvGrpSpPr>
        <p:grpSpPr bwMode="auto">
          <a:xfrm>
            <a:off x="7840664" y="5011739"/>
            <a:ext cx="90487" cy="90487"/>
            <a:chOff x="3805" y="4082"/>
            <a:chExt cx="57" cy="57"/>
          </a:xfrm>
        </p:grpSpPr>
        <p:grpSp>
          <p:nvGrpSpPr>
            <p:cNvPr id="5210" name="Group 90"/>
            <p:cNvGrpSpPr>
              <a:grpSpLocks/>
            </p:cNvGrpSpPr>
            <p:nvPr/>
          </p:nvGrpSpPr>
          <p:grpSpPr bwMode="auto">
            <a:xfrm>
              <a:off x="3805" y="4082"/>
              <a:ext cx="57" cy="57"/>
              <a:chOff x="3805" y="4082"/>
              <a:chExt cx="57" cy="57"/>
            </a:xfrm>
          </p:grpSpPr>
          <p:sp>
            <p:nvSpPr>
              <p:cNvPr id="5211" name="Line 91"/>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212" name="Line 92"/>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213" name="Rectangle 93"/>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214" name="Group 94"/>
          <p:cNvGrpSpPr>
            <a:grpSpLocks/>
          </p:cNvGrpSpPr>
          <p:nvPr/>
        </p:nvGrpSpPr>
        <p:grpSpPr bwMode="auto">
          <a:xfrm>
            <a:off x="9148764" y="3792539"/>
            <a:ext cx="90487" cy="90487"/>
            <a:chOff x="3805" y="4082"/>
            <a:chExt cx="57" cy="57"/>
          </a:xfrm>
        </p:grpSpPr>
        <p:grpSp>
          <p:nvGrpSpPr>
            <p:cNvPr id="5215" name="Group 95"/>
            <p:cNvGrpSpPr>
              <a:grpSpLocks/>
            </p:cNvGrpSpPr>
            <p:nvPr/>
          </p:nvGrpSpPr>
          <p:grpSpPr bwMode="auto">
            <a:xfrm>
              <a:off x="3805" y="4082"/>
              <a:ext cx="57" cy="57"/>
              <a:chOff x="3805" y="4082"/>
              <a:chExt cx="57" cy="57"/>
            </a:xfrm>
          </p:grpSpPr>
          <p:sp>
            <p:nvSpPr>
              <p:cNvPr id="5216" name="Line 96"/>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217" name="Line 97"/>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218" name="Rectangle 98"/>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219" name="Group 99"/>
          <p:cNvGrpSpPr>
            <a:grpSpLocks/>
          </p:cNvGrpSpPr>
          <p:nvPr/>
        </p:nvGrpSpPr>
        <p:grpSpPr bwMode="auto">
          <a:xfrm>
            <a:off x="3713164" y="6167439"/>
            <a:ext cx="90487" cy="90487"/>
            <a:chOff x="3805" y="4082"/>
            <a:chExt cx="57" cy="57"/>
          </a:xfrm>
        </p:grpSpPr>
        <p:grpSp>
          <p:nvGrpSpPr>
            <p:cNvPr id="5220" name="Group 100"/>
            <p:cNvGrpSpPr>
              <a:grpSpLocks/>
            </p:cNvGrpSpPr>
            <p:nvPr/>
          </p:nvGrpSpPr>
          <p:grpSpPr bwMode="auto">
            <a:xfrm>
              <a:off x="3805" y="4082"/>
              <a:ext cx="57" cy="57"/>
              <a:chOff x="3805" y="4082"/>
              <a:chExt cx="57" cy="57"/>
            </a:xfrm>
          </p:grpSpPr>
          <p:sp>
            <p:nvSpPr>
              <p:cNvPr id="5221" name="Line 101"/>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222" name="Line 102"/>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223" name="Rectangle 103"/>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241" name="Group 121"/>
          <p:cNvGrpSpPr>
            <a:grpSpLocks/>
          </p:cNvGrpSpPr>
          <p:nvPr/>
        </p:nvGrpSpPr>
        <p:grpSpPr bwMode="auto">
          <a:xfrm>
            <a:off x="4667250" y="2498725"/>
            <a:ext cx="90488" cy="90488"/>
            <a:chOff x="3805" y="4082"/>
            <a:chExt cx="57" cy="57"/>
          </a:xfrm>
        </p:grpSpPr>
        <p:grpSp>
          <p:nvGrpSpPr>
            <p:cNvPr id="5242" name="Group 122"/>
            <p:cNvGrpSpPr>
              <a:grpSpLocks/>
            </p:cNvGrpSpPr>
            <p:nvPr/>
          </p:nvGrpSpPr>
          <p:grpSpPr bwMode="auto">
            <a:xfrm>
              <a:off x="3805" y="4082"/>
              <a:ext cx="57" cy="57"/>
              <a:chOff x="3805" y="4082"/>
              <a:chExt cx="57" cy="57"/>
            </a:xfrm>
          </p:grpSpPr>
          <p:sp>
            <p:nvSpPr>
              <p:cNvPr id="5243" name="Line 123"/>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244" name="Line 124"/>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245" name="Rectangle 125"/>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246" name="Group 126"/>
          <p:cNvGrpSpPr>
            <a:grpSpLocks/>
          </p:cNvGrpSpPr>
          <p:nvPr/>
        </p:nvGrpSpPr>
        <p:grpSpPr bwMode="auto">
          <a:xfrm>
            <a:off x="4832350" y="2498725"/>
            <a:ext cx="90488" cy="90488"/>
            <a:chOff x="3805" y="4082"/>
            <a:chExt cx="57" cy="57"/>
          </a:xfrm>
        </p:grpSpPr>
        <p:grpSp>
          <p:nvGrpSpPr>
            <p:cNvPr id="5247" name="Group 127"/>
            <p:cNvGrpSpPr>
              <a:grpSpLocks/>
            </p:cNvGrpSpPr>
            <p:nvPr/>
          </p:nvGrpSpPr>
          <p:grpSpPr bwMode="auto">
            <a:xfrm>
              <a:off x="3805" y="4082"/>
              <a:ext cx="57" cy="57"/>
              <a:chOff x="3805" y="4082"/>
              <a:chExt cx="57" cy="57"/>
            </a:xfrm>
          </p:grpSpPr>
          <p:sp>
            <p:nvSpPr>
              <p:cNvPr id="5248" name="Line 128"/>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249" name="Line 129"/>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250" name="Rectangle 130"/>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251" name="Rectangle 131"/>
          <p:cNvSpPr>
            <a:spLocks noChangeArrowheads="1"/>
          </p:cNvSpPr>
          <p:nvPr/>
        </p:nvSpPr>
        <p:spPr bwMode="auto">
          <a:xfrm>
            <a:off x="4408488" y="3116263"/>
            <a:ext cx="152400" cy="152400"/>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252" name="Rectangle 132"/>
          <p:cNvSpPr>
            <a:spLocks noChangeArrowheads="1"/>
          </p:cNvSpPr>
          <p:nvPr/>
        </p:nvSpPr>
        <p:spPr bwMode="auto">
          <a:xfrm>
            <a:off x="4325938" y="3357563"/>
            <a:ext cx="152400" cy="152400"/>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268" name="Rectangle 148"/>
          <p:cNvSpPr>
            <a:spLocks noChangeArrowheads="1"/>
          </p:cNvSpPr>
          <p:nvPr/>
        </p:nvSpPr>
        <p:spPr bwMode="auto">
          <a:xfrm>
            <a:off x="9744075" y="1978025"/>
            <a:ext cx="152400" cy="152400"/>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270" name="AutoShape 150"/>
          <p:cNvSpPr>
            <a:spLocks noChangeArrowheads="1"/>
          </p:cNvSpPr>
          <p:nvPr/>
        </p:nvSpPr>
        <p:spPr bwMode="auto">
          <a:xfrm>
            <a:off x="2771776" y="4826000"/>
            <a:ext cx="1781175" cy="655638"/>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a:solidFill>
                  <a:srgbClr val="000000"/>
                </a:solidFill>
                <a:latin typeface="Times New Roman" panose="02020603050405020304" pitchFamily="18" charset="0"/>
              </a:rPr>
              <a:t>Farragut Takes </a:t>
            </a:r>
          </a:p>
          <a:p>
            <a:pPr algn="ctr" fontAlgn="base">
              <a:spcBef>
                <a:spcPct val="0"/>
              </a:spcBef>
              <a:spcAft>
                <a:spcPct val="0"/>
              </a:spcAft>
            </a:pPr>
            <a:r>
              <a:rPr lang="en-US" altLang="en-US" sz="1400">
                <a:solidFill>
                  <a:srgbClr val="000000"/>
                </a:solidFill>
                <a:latin typeface="Times New Roman" panose="02020603050405020304" pitchFamily="18" charset="0"/>
              </a:rPr>
              <a:t>New Orleans </a:t>
            </a:r>
          </a:p>
          <a:p>
            <a:pPr algn="ctr" fontAlgn="base">
              <a:spcBef>
                <a:spcPct val="0"/>
              </a:spcBef>
              <a:spcAft>
                <a:spcPct val="0"/>
              </a:spcAft>
            </a:pPr>
            <a:r>
              <a:rPr lang="en-US" altLang="en-US" sz="1400">
                <a:solidFill>
                  <a:srgbClr val="000000"/>
                </a:solidFill>
                <a:latin typeface="Times New Roman" panose="02020603050405020304" pitchFamily="18" charset="0"/>
              </a:rPr>
              <a:t>(24 April-1 May 1862)</a:t>
            </a:r>
          </a:p>
        </p:txBody>
      </p:sp>
      <p:sp>
        <p:nvSpPr>
          <p:cNvPr id="5277" name="AutoShape 157"/>
          <p:cNvSpPr>
            <a:spLocks noChangeArrowheads="1"/>
          </p:cNvSpPr>
          <p:nvPr/>
        </p:nvSpPr>
        <p:spPr bwMode="auto">
          <a:xfrm>
            <a:off x="9639300" y="2154239"/>
            <a:ext cx="763588" cy="217487"/>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McClellan</a:t>
            </a:r>
          </a:p>
        </p:txBody>
      </p:sp>
      <p:sp>
        <p:nvSpPr>
          <p:cNvPr id="5278" name="AutoShape 158"/>
          <p:cNvSpPr>
            <a:spLocks noChangeArrowheads="1"/>
          </p:cNvSpPr>
          <p:nvPr/>
        </p:nvSpPr>
        <p:spPr bwMode="auto">
          <a:xfrm>
            <a:off x="8486775" y="1878014"/>
            <a:ext cx="763588" cy="217487"/>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000000"/>
                </a:solidFill>
                <a:latin typeface="Times New Roman" panose="02020603050405020304" pitchFamily="18" charset="0"/>
              </a:rPr>
              <a:t>J. Johnston</a:t>
            </a:r>
          </a:p>
        </p:txBody>
      </p:sp>
      <p:sp>
        <p:nvSpPr>
          <p:cNvPr id="5279" name="AutoShape 159"/>
          <p:cNvSpPr>
            <a:spLocks noChangeArrowheads="1"/>
          </p:cNvSpPr>
          <p:nvPr/>
        </p:nvSpPr>
        <p:spPr bwMode="auto">
          <a:xfrm>
            <a:off x="3987800" y="1446213"/>
            <a:ext cx="1111250" cy="50800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u="sng">
                <a:solidFill>
                  <a:srgbClr val="333399"/>
                </a:solidFill>
                <a:latin typeface="Times New Roman" panose="02020603050405020304" pitchFamily="18" charset="0"/>
              </a:rPr>
              <a:t>Halleck </a:t>
            </a:r>
          </a:p>
          <a:p>
            <a:pPr algn="ctr" fontAlgn="base">
              <a:spcBef>
                <a:spcPct val="0"/>
              </a:spcBef>
              <a:spcAft>
                <a:spcPct val="0"/>
              </a:spcAft>
            </a:pPr>
            <a:r>
              <a:rPr lang="en-US" altLang="en-US" sz="1400">
                <a:solidFill>
                  <a:srgbClr val="333399"/>
                </a:solidFill>
                <a:latin typeface="Times New Roman" panose="02020603050405020304" pitchFamily="18" charset="0"/>
              </a:rPr>
              <a:t>Dept of the MI</a:t>
            </a:r>
          </a:p>
        </p:txBody>
      </p:sp>
      <p:sp>
        <p:nvSpPr>
          <p:cNvPr id="5280" name="AutoShape 160"/>
          <p:cNvSpPr>
            <a:spLocks noChangeArrowheads="1"/>
          </p:cNvSpPr>
          <p:nvPr/>
        </p:nvSpPr>
        <p:spPr bwMode="auto">
          <a:xfrm>
            <a:off x="4110038" y="2847975"/>
            <a:ext cx="442912" cy="20320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a:solidFill>
                  <a:srgbClr val="333399"/>
                </a:solidFill>
                <a:latin typeface="Times New Roman" panose="02020603050405020304" pitchFamily="18" charset="0"/>
              </a:rPr>
              <a:t>Grant</a:t>
            </a:r>
          </a:p>
        </p:txBody>
      </p:sp>
      <p:sp>
        <p:nvSpPr>
          <p:cNvPr id="5282" name="AutoShape 162"/>
          <p:cNvSpPr>
            <a:spLocks noChangeArrowheads="1"/>
          </p:cNvSpPr>
          <p:nvPr/>
        </p:nvSpPr>
        <p:spPr bwMode="auto">
          <a:xfrm>
            <a:off x="3481388" y="2200275"/>
            <a:ext cx="442912" cy="20320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a:solidFill>
                  <a:srgbClr val="333399"/>
                </a:solidFill>
                <a:latin typeface="Times New Roman" panose="02020603050405020304" pitchFamily="18" charset="0"/>
              </a:rPr>
              <a:t>Pope</a:t>
            </a:r>
          </a:p>
        </p:txBody>
      </p:sp>
      <p:sp>
        <p:nvSpPr>
          <p:cNvPr id="5285" name="Rectangle 165"/>
          <p:cNvSpPr>
            <a:spLocks noChangeArrowheads="1"/>
          </p:cNvSpPr>
          <p:nvPr/>
        </p:nvSpPr>
        <p:spPr bwMode="auto">
          <a:xfrm>
            <a:off x="8715375" y="1117601"/>
            <a:ext cx="107950" cy="10636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286" name="Rectangle 166"/>
          <p:cNvSpPr>
            <a:spLocks noChangeArrowheads="1"/>
          </p:cNvSpPr>
          <p:nvPr/>
        </p:nvSpPr>
        <p:spPr bwMode="auto">
          <a:xfrm>
            <a:off x="9528175" y="1857375"/>
            <a:ext cx="152400" cy="152400"/>
          </a:xfrm>
          <a:prstGeom prst="rect">
            <a:avLst/>
          </a:prstGeom>
          <a:solidFill>
            <a:srgbClr val="969696"/>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288" name="Rectangle 168"/>
          <p:cNvSpPr>
            <a:spLocks noChangeArrowheads="1"/>
          </p:cNvSpPr>
          <p:nvPr/>
        </p:nvSpPr>
        <p:spPr bwMode="auto">
          <a:xfrm>
            <a:off x="3975100" y="2386013"/>
            <a:ext cx="107950" cy="106362"/>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5308" name="Group 188"/>
          <p:cNvGrpSpPr>
            <a:grpSpLocks/>
          </p:cNvGrpSpPr>
          <p:nvPr/>
        </p:nvGrpSpPr>
        <p:grpSpPr bwMode="auto">
          <a:xfrm>
            <a:off x="9429750" y="3756026"/>
            <a:ext cx="361950" cy="269875"/>
            <a:chOff x="5369" y="3038"/>
            <a:chExt cx="228" cy="170"/>
          </a:xfrm>
        </p:grpSpPr>
        <p:sp>
          <p:nvSpPr>
            <p:cNvPr id="5309" name="Freeform 189"/>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10" name="Line 190"/>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11" name="Freeform 191"/>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12" name="Line 192"/>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13" name="Freeform 193"/>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14" name="Freeform 194"/>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15" name="Freeform 195"/>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16" name="Freeform 196"/>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317" name="Group 197"/>
          <p:cNvGrpSpPr>
            <a:grpSpLocks/>
          </p:cNvGrpSpPr>
          <p:nvPr/>
        </p:nvGrpSpPr>
        <p:grpSpPr bwMode="auto">
          <a:xfrm>
            <a:off x="8655050" y="4581526"/>
            <a:ext cx="361950" cy="269875"/>
            <a:chOff x="5369" y="3038"/>
            <a:chExt cx="228" cy="170"/>
          </a:xfrm>
        </p:grpSpPr>
        <p:sp>
          <p:nvSpPr>
            <p:cNvPr id="5318" name="Freeform 198"/>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19" name="Line 199"/>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20" name="Freeform 200"/>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21" name="Line 201"/>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22" name="Freeform 202"/>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23" name="Freeform 203"/>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24" name="Freeform 204"/>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25" name="Freeform 205"/>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362" name="Group 242"/>
          <p:cNvGrpSpPr>
            <a:grpSpLocks/>
          </p:cNvGrpSpPr>
          <p:nvPr/>
        </p:nvGrpSpPr>
        <p:grpSpPr bwMode="auto">
          <a:xfrm>
            <a:off x="4870450" y="6130926"/>
            <a:ext cx="361950" cy="269875"/>
            <a:chOff x="5369" y="3038"/>
            <a:chExt cx="228" cy="170"/>
          </a:xfrm>
        </p:grpSpPr>
        <p:sp>
          <p:nvSpPr>
            <p:cNvPr id="5363" name="Freeform 243"/>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64" name="Line 244"/>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65" name="Freeform 245"/>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66" name="Line 246"/>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67" name="Freeform 247"/>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68" name="Freeform 248"/>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69" name="Freeform 249"/>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70" name="Freeform 250"/>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380" name="Group 260"/>
          <p:cNvGrpSpPr>
            <a:grpSpLocks/>
          </p:cNvGrpSpPr>
          <p:nvPr/>
        </p:nvGrpSpPr>
        <p:grpSpPr bwMode="auto">
          <a:xfrm>
            <a:off x="4248150" y="6219826"/>
            <a:ext cx="361950" cy="269875"/>
            <a:chOff x="5369" y="3038"/>
            <a:chExt cx="228" cy="170"/>
          </a:xfrm>
        </p:grpSpPr>
        <p:sp>
          <p:nvSpPr>
            <p:cNvPr id="5381" name="Freeform 261"/>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82" name="Line 262"/>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83" name="Freeform 263"/>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84" name="Line 264"/>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85" name="Freeform 265"/>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86" name="Freeform 266"/>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87" name="Freeform 267"/>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388" name="Freeform 268"/>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398" name="Oval 278"/>
          <p:cNvSpPr>
            <a:spLocks noChangeArrowheads="1"/>
          </p:cNvSpPr>
          <p:nvPr/>
        </p:nvSpPr>
        <p:spPr bwMode="auto">
          <a:xfrm>
            <a:off x="7921625" y="4781551"/>
            <a:ext cx="171450" cy="14287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399" name="Oval 279"/>
          <p:cNvSpPr>
            <a:spLocks noChangeArrowheads="1"/>
          </p:cNvSpPr>
          <p:nvPr/>
        </p:nvSpPr>
        <p:spPr bwMode="auto">
          <a:xfrm>
            <a:off x="9753600" y="2438400"/>
            <a:ext cx="241300" cy="184150"/>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400" name="Oval 280"/>
          <p:cNvSpPr>
            <a:spLocks noChangeArrowheads="1"/>
          </p:cNvSpPr>
          <p:nvPr/>
        </p:nvSpPr>
        <p:spPr bwMode="auto">
          <a:xfrm>
            <a:off x="9537701" y="3162300"/>
            <a:ext cx="377825" cy="273050"/>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430" name="AutoShape 310"/>
          <p:cNvSpPr>
            <a:spLocks noChangeArrowheads="1"/>
          </p:cNvSpPr>
          <p:nvPr/>
        </p:nvSpPr>
        <p:spPr bwMode="auto">
          <a:xfrm>
            <a:off x="9248775" y="2824164"/>
            <a:ext cx="763588" cy="217487"/>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Burnside</a:t>
            </a:r>
          </a:p>
        </p:txBody>
      </p:sp>
      <p:sp>
        <p:nvSpPr>
          <p:cNvPr id="5432" name="Rectangle 312"/>
          <p:cNvSpPr>
            <a:spLocks noChangeArrowheads="1"/>
          </p:cNvSpPr>
          <p:nvPr/>
        </p:nvSpPr>
        <p:spPr bwMode="auto">
          <a:xfrm>
            <a:off x="2203450" y="2413000"/>
            <a:ext cx="152400" cy="152400"/>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433" name="Oval 313"/>
          <p:cNvSpPr>
            <a:spLocks noChangeArrowheads="1"/>
          </p:cNvSpPr>
          <p:nvPr/>
        </p:nvSpPr>
        <p:spPr bwMode="auto">
          <a:xfrm>
            <a:off x="10185400" y="2974976"/>
            <a:ext cx="171450" cy="14287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434" name="Rectangle 314"/>
          <p:cNvSpPr>
            <a:spLocks noChangeArrowheads="1"/>
          </p:cNvSpPr>
          <p:nvPr/>
        </p:nvSpPr>
        <p:spPr bwMode="auto">
          <a:xfrm>
            <a:off x="4481513" y="3176588"/>
            <a:ext cx="152400" cy="152400"/>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5441" name="Group 321"/>
          <p:cNvGrpSpPr>
            <a:grpSpLocks/>
          </p:cNvGrpSpPr>
          <p:nvPr/>
        </p:nvGrpSpPr>
        <p:grpSpPr bwMode="auto">
          <a:xfrm>
            <a:off x="3571875" y="6192839"/>
            <a:ext cx="90488" cy="90487"/>
            <a:chOff x="3805" y="4082"/>
            <a:chExt cx="57" cy="57"/>
          </a:xfrm>
        </p:grpSpPr>
        <p:grpSp>
          <p:nvGrpSpPr>
            <p:cNvPr id="5442" name="Group 322"/>
            <p:cNvGrpSpPr>
              <a:grpSpLocks/>
            </p:cNvGrpSpPr>
            <p:nvPr/>
          </p:nvGrpSpPr>
          <p:grpSpPr bwMode="auto">
            <a:xfrm>
              <a:off x="3805" y="4082"/>
              <a:ext cx="57" cy="57"/>
              <a:chOff x="3805" y="4082"/>
              <a:chExt cx="57" cy="57"/>
            </a:xfrm>
          </p:grpSpPr>
          <p:sp>
            <p:nvSpPr>
              <p:cNvPr id="5443" name="Line 323"/>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44" name="Line 324"/>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445" name="Rectangle 325"/>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5446" name="Group 326"/>
          <p:cNvGrpSpPr>
            <a:grpSpLocks/>
          </p:cNvGrpSpPr>
          <p:nvPr/>
        </p:nvGrpSpPr>
        <p:grpSpPr bwMode="auto">
          <a:xfrm>
            <a:off x="3711575" y="6165850"/>
            <a:ext cx="90488" cy="90488"/>
            <a:chOff x="3805" y="4082"/>
            <a:chExt cx="57" cy="57"/>
          </a:xfrm>
        </p:grpSpPr>
        <p:grpSp>
          <p:nvGrpSpPr>
            <p:cNvPr id="5447" name="Group 327"/>
            <p:cNvGrpSpPr>
              <a:grpSpLocks/>
            </p:cNvGrpSpPr>
            <p:nvPr/>
          </p:nvGrpSpPr>
          <p:grpSpPr bwMode="auto">
            <a:xfrm>
              <a:off x="3805" y="4082"/>
              <a:ext cx="57" cy="57"/>
              <a:chOff x="3805" y="4082"/>
              <a:chExt cx="57" cy="57"/>
            </a:xfrm>
          </p:grpSpPr>
          <p:sp>
            <p:nvSpPr>
              <p:cNvPr id="5448" name="Line 328"/>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49" name="Line 329"/>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450" name="Rectangle 330"/>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451" name="Freeform 331"/>
          <p:cNvSpPr>
            <a:spLocks/>
          </p:cNvSpPr>
          <p:nvPr/>
        </p:nvSpPr>
        <p:spPr bwMode="auto">
          <a:xfrm>
            <a:off x="3013075" y="5776913"/>
            <a:ext cx="1055688" cy="901700"/>
          </a:xfrm>
          <a:custGeom>
            <a:avLst/>
            <a:gdLst>
              <a:gd name="T0" fmla="*/ 31 w 665"/>
              <a:gd name="T1" fmla="*/ 336 h 568"/>
              <a:gd name="T2" fmla="*/ 31 w 665"/>
              <a:gd name="T3" fmla="*/ 378 h 568"/>
              <a:gd name="T4" fmla="*/ 3 w 665"/>
              <a:gd name="T5" fmla="*/ 413 h 568"/>
              <a:gd name="T6" fmla="*/ 24 w 665"/>
              <a:gd name="T7" fmla="*/ 450 h 568"/>
              <a:gd name="T8" fmla="*/ 66 w 665"/>
              <a:gd name="T9" fmla="*/ 455 h 568"/>
              <a:gd name="T10" fmla="*/ 105 w 665"/>
              <a:gd name="T11" fmla="*/ 447 h 568"/>
              <a:gd name="T12" fmla="*/ 81 w 665"/>
              <a:gd name="T13" fmla="*/ 482 h 568"/>
              <a:gd name="T14" fmla="*/ 82 w 665"/>
              <a:gd name="T15" fmla="*/ 495 h 568"/>
              <a:gd name="T16" fmla="*/ 100 w 665"/>
              <a:gd name="T17" fmla="*/ 504 h 568"/>
              <a:gd name="T18" fmla="*/ 120 w 665"/>
              <a:gd name="T19" fmla="*/ 516 h 568"/>
              <a:gd name="T20" fmla="*/ 150 w 665"/>
              <a:gd name="T21" fmla="*/ 510 h 568"/>
              <a:gd name="T22" fmla="*/ 201 w 665"/>
              <a:gd name="T23" fmla="*/ 509 h 568"/>
              <a:gd name="T24" fmla="*/ 201 w 665"/>
              <a:gd name="T25" fmla="*/ 473 h 568"/>
              <a:gd name="T26" fmla="*/ 234 w 665"/>
              <a:gd name="T27" fmla="*/ 447 h 568"/>
              <a:gd name="T28" fmla="*/ 225 w 665"/>
              <a:gd name="T29" fmla="*/ 434 h 568"/>
              <a:gd name="T30" fmla="*/ 264 w 665"/>
              <a:gd name="T31" fmla="*/ 411 h 568"/>
              <a:gd name="T32" fmla="*/ 252 w 665"/>
              <a:gd name="T33" fmla="*/ 443 h 568"/>
              <a:gd name="T34" fmla="*/ 264 w 665"/>
              <a:gd name="T35" fmla="*/ 459 h 568"/>
              <a:gd name="T36" fmla="*/ 297 w 665"/>
              <a:gd name="T37" fmla="*/ 494 h 568"/>
              <a:gd name="T38" fmla="*/ 333 w 665"/>
              <a:gd name="T39" fmla="*/ 518 h 568"/>
              <a:gd name="T40" fmla="*/ 354 w 665"/>
              <a:gd name="T41" fmla="*/ 485 h 568"/>
              <a:gd name="T42" fmla="*/ 348 w 665"/>
              <a:gd name="T43" fmla="*/ 455 h 568"/>
              <a:gd name="T44" fmla="*/ 361 w 665"/>
              <a:gd name="T45" fmla="*/ 440 h 568"/>
              <a:gd name="T46" fmla="*/ 355 w 665"/>
              <a:gd name="T47" fmla="*/ 420 h 568"/>
              <a:gd name="T48" fmla="*/ 366 w 665"/>
              <a:gd name="T49" fmla="*/ 414 h 568"/>
              <a:gd name="T50" fmla="*/ 414 w 665"/>
              <a:gd name="T51" fmla="*/ 381 h 568"/>
              <a:gd name="T52" fmla="*/ 420 w 665"/>
              <a:gd name="T53" fmla="*/ 401 h 568"/>
              <a:gd name="T54" fmla="*/ 432 w 665"/>
              <a:gd name="T55" fmla="*/ 411 h 568"/>
              <a:gd name="T56" fmla="*/ 415 w 665"/>
              <a:gd name="T57" fmla="*/ 434 h 568"/>
              <a:gd name="T58" fmla="*/ 406 w 665"/>
              <a:gd name="T59" fmla="*/ 446 h 568"/>
              <a:gd name="T60" fmla="*/ 417 w 665"/>
              <a:gd name="T61" fmla="*/ 462 h 568"/>
              <a:gd name="T62" fmla="*/ 454 w 665"/>
              <a:gd name="T63" fmla="*/ 449 h 568"/>
              <a:gd name="T64" fmla="*/ 508 w 665"/>
              <a:gd name="T65" fmla="*/ 444 h 568"/>
              <a:gd name="T66" fmla="*/ 546 w 665"/>
              <a:gd name="T67" fmla="*/ 462 h 568"/>
              <a:gd name="T68" fmla="*/ 550 w 665"/>
              <a:gd name="T69" fmla="*/ 491 h 568"/>
              <a:gd name="T70" fmla="*/ 567 w 665"/>
              <a:gd name="T71" fmla="*/ 513 h 568"/>
              <a:gd name="T72" fmla="*/ 574 w 665"/>
              <a:gd name="T73" fmla="*/ 554 h 568"/>
              <a:gd name="T74" fmla="*/ 627 w 665"/>
              <a:gd name="T75" fmla="*/ 561 h 568"/>
              <a:gd name="T76" fmla="*/ 663 w 665"/>
              <a:gd name="T77" fmla="*/ 513 h 568"/>
              <a:gd name="T78" fmla="*/ 613 w 665"/>
              <a:gd name="T79" fmla="*/ 471 h 568"/>
              <a:gd name="T80" fmla="*/ 532 w 665"/>
              <a:gd name="T81" fmla="*/ 363 h 568"/>
              <a:gd name="T82" fmla="*/ 510 w 665"/>
              <a:gd name="T83" fmla="*/ 324 h 568"/>
              <a:gd name="T84" fmla="*/ 528 w 665"/>
              <a:gd name="T85" fmla="*/ 281 h 568"/>
              <a:gd name="T86" fmla="*/ 553 w 665"/>
              <a:gd name="T87" fmla="*/ 299 h 568"/>
              <a:gd name="T88" fmla="*/ 568 w 665"/>
              <a:gd name="T89" fmla="*/ 276 h 568"/>
              <a:gd name="T90" fmla="*/ 601 w 665"/>
              <a:gd name="T91" fmla="*/ 279 h 568"/>
              <a:gd name="T92" fmla="*/ 613 w 665"/>
              <a:gd name="T93" fmla="*/ 239 h 568"/>
              <a:gd name="T94" fmla="*/ 561 w 665"/>
              <a:gd name="T95" fmla="*/ 194 h 568"/>
              <a:gd name="T96" fmla="*/ 478 w 665"/>
              <a:gd name="T97" fmla="*/ 183 h 568"/>
              <a:gd name="T98" fmla="*/ 436 w 665"/>
              <a:gd name="T99" fmla="*/ 176 h 568"/>
              <a:gd name="T100" fmla="*/ 345 w 665"/>
              <a:gd name="T101" fmla="*/ 192 h 568"/>
              <a:gd name="T102" fmla="*/ 267 w 665"/>
              <a:gd name="T103" fmla="*/ 161 h 568"/>
              <a:gd name="T104" fmla="*/ 183 w 665"/>
              <a:gd name="T105" fmla="*/ 132 h 568"/>
              <a:gd name="T106" fmla="*/ 112 w 665"/>
              <a:gd name="T107" fmla="*/ 99 h 568"/>
              <a:gd name="T108" fmla="*/ 81 w 665"/>
              <a:gd name="T109" fmla="*/ 59 h 568"/>
              <a:gd name="T110" fmla="*/ 75 w 665"/>
              <a:gd name="T111" fmla="*/ 15 h 568"/>
              <a:gd name="T112" fmla="*/ 73 w 665"/>
              <a:gd name="T113" fmla="*/ 0 h 568"/>
              <a:gd name="T114" fmla="*/ 9 w 665"/>
              <a:gd name="T115" fmla="*/ 0 h 568"/>
              <a:gd name="T116" fmla="*/ 21 w 665"/>
              <a:gd name="T117" fmla="*/ 81 h 568"/>
              <a:gd name="T118" fmla="*/ 109 w 665"/>
              <a:gd name="T119" fmla="*/ 155 h 568"/>
              <a:gd name="T120" fmla="*/ 214 w 665"/>
              <a:gd name="T121" fmla="*/ 201 h 568"/>
              <a:gd name="T122" fmla="*/ 181 w 665"/>
              <a:gd name="T123" fmla="*/ 249 h 568"/>
              <a:gd name="T124" fmla="*/ 31 w 665"/>
              <a:gd name="T125" fmla="*/ 336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65" h="568">
                <a:moveTo>
                  <a:pt x="31" y="336"/>
                </a:moveTo>
                <a:cubicBezTo>
                  <a:pt x="6" y="357"/>
                  <a:pt x="36" y="365"/>
                  <a:pt x="31" y="378"/>
                </a:cubicBezTo>
                <a:cubicBezTo>
                  <a:pt x="26" y="391"/>
                  <a:pt x="4" y="401"/>
                  <a:pt x="3" y="413"/>
                </a:cubicBezTo>
                <a:cubicBezTo>
                  <a:pt x="2" y="425"/>
                  <a:pt x="14" y="443"/>
                  <a:pt x="24" y="450"/>
                </a:cubicBezTo>
                <a:cubicBezTo>
                  <a:pt x="34" y="457"/>
                  <a:pt x="53" y="455"/>
                  <a:pt x="66" y="455"/>
                </a:cubicBezTo>
                <a:cubicBezTo>
                  <a:pt x="79" y="455"/>
                  <a:pt x="103" y="443"/>
                  <a:pt x="105" y="447"/>
                </a:cubicBezTo>
                <a:cubicBezTo>
                  <a:pt x="107" y="451"/>
                  <a:pt x="85" y="474"/>
                  <a:pt x="81" y="482"/>
                </a:cubicBezTo>
                <a:cubicBezTo>
                  <a:pt x="77" y="490"/>
                  <a:pt x="79" y="491"/>
                  <a:pt x="82" y="495"/>
                </a:cubicBezTo>
                <a:cubicBezTo>
                  <a:pt x="85" y="499"/>
                  <a:pt x="94" y="501"/>
                  <a:pt x="100" y="504"/>
                </a:cubicBezTo>
                <a:cubicBezTo>
                  <a:pt x="106" y="507"/>
                  <a:pt x="112" y="515"/>
                  <a:pt x="120" y="516"/>
                </a:cubicBezTo>
                <a:cubicBezTo>
                  <a:pt x="128" y="517"/>
                  <a:pt x="137" y="511"/>
                  <a:pt x="150" y="510"/>
                </a:cubicBezTo>
                <a:cubicBezTo>
                  <a:pt x="163" y="509"/>
                  <a:pt x="193" y="515"/>
                  <a:pt x="201" y="509"/>
                </a:cubicBezTo>
                <a:cubicBezTo>
                  <a:pt x="209" y="503"/>
                  <a:pt x="196" y="483"/>
                  <a:pt x="201" y="473"/>
                </a:cubicBezTo>
                <a:lnTo>
                  <a:pt x="234" y="447"/>
                </a:lnTo>
                <a:lnTo>
                  <a:pt x="225" y="434"/>
                </a:lnTo>
                <a:cubicBezTo>
                  <a:pt x="230" y="428"/>
                  <a:pt x="260" y="410"/>
                  <a:pt x="264" y="411"/>
                </a:cubicBezTo>
                <a:cubicBezTo>
                  <a:pt x="268" y="412"/>
                  <a:pt x="252" y="435"/>
                  <a:pt x="252" y="443"/>
                </a:cubicBezTo>
                <a:lnTo>
                  <a:pt x="264" y="459"/>
                </a:lnTo>
                <a:cubicBezTo>
                  <a:pt x="271" y="467"/>
                  <a:pt x="286" y="484"/>
                  <a:pt x="297" y="494"/>
                </a:cubicBezTo>
                <a:cubicBezTo>
                  <a:pt x="308" y="504"/>
                  <a:pt x="324" y="519"/>
                  <a:pt x="333" y="518"/>
                </a:cubicBezTo>
                <a:cubicBezTo>
                  <a:pt x="342" y="517"/>
                  <a:pt x="352" y="495"/>
                  <a:pt x="354" y="485"/>
                </a:cubicBezTo>
                <a:lnTo>
                  <a:pt x="348" y="455"/>
                </a:lnTo>
                <a:cubicBezTo>
                  <a:pt x="349" y="448"/>
                  <a:pt x="360" y="446"/>
                  <a:pt x="361" y="440"/>
                </a:cubicBezTo>
                <a:cubicBezTo>
                  <a:pt x="362" y="434"/>
                  <a:pt x="354" y="424"/>
                  <a:pt x="355" y="420"/>
                </a:cubicBezTo>
                <a:lnTo>
                  <a:pt x="366" y="414"/>
                </a:lnTo>
                <a:cubicBezTo>
                  <a:pt x="376" y="408"/>
                  <a:pt x="405" y="383"/>
                  <a:pt x="414" y="381"/>
                </a:cubicBezTo>
                <a:cubicBezTo>
                  <a:pt x="423" y="379"/>
                  <a:pt x="417" y="396"/>
                  <a:pt x="420" y="401"/>
                </a:cubicBezTo>
                <a:cubicBezTo>
                  <a:pt x="423" y="406"/>
                  <a:pt x="433" y="406"/>
                  <a:pt x="432" y="411"/>
                </a:cubicBezTo>
                <a:cubicBezTo>
                  <a:pt x="431" y="416"/>
                  <a:pt x="419" y="428"/>
                  <a:pt x="415" y="434"/>
                </a:cubicBezTo>
                <a:cubicBezTo>
                  <a:pt x="411" y="440"/>
                  <a:pt x="406" y="441"/>
                  <a:pt x="406" y="446"/>
                </a:cubicBezTo>
                <a:cubicBezTo>
                  <a:pt x="406" y="451"/>
                  <a:pt x="409" y="461"/>
                  <a:pt x="417" y="462"/>
                </a:cubicBezTo>
                <a:cubicBezTo>
                  <a:pt x="425" y="463"/>
                  <a:pt x="439" y="452"/>
                  <a:pt x="454" y="449"/>
                </a:cubicBezTo>
                <a:cubicBezTo>
                  <a:pt x="469" y="446"/>
                  <a:pt x="493" y="442"/>
                  <a:pt x="508" y="444"/>
                </a:cubicBezTo>
                <a:cubicBezTo>
                  <a:pt x="523" y="446"/>
                  <a:pt x="539" y="454"/>
                  <a:pt x="546" y="462"/>
                </a:cubicBezTo>
                <a:cubicBezTo>
                  <a:pt x="553" y="470"/>
                  <a:pt x="547" y="483"/>
                  <a:pt x="550" y="491"/>
                </a:cubicBezTo>
                <a:cubicBezTo>
                  <a:pt x="553" y="499"/>
                  <a:pt x="563" y="503"/>
                  <a:pt x="567" y="513"/>
                </a:cubicBezTo>
                <a:cubicBezTo>
                  <a:pt x="571" y="523"/>
                  <a:pt x="564" y="546"/>
                  <a:pt x="574" y="554"/>
                </a:cubicBezTo>
                <a:cubicBezTo>
                  <a:pt x="584" y="562"/>
                  <a:pt x="612" y="568"/>
                  <a:pt x="627" y="561"/>
                </a:cubicBezTo>
                <a:cubicBezTo>
                  <a:pt x="642" y="554"/>
                  <a:pt x="665" y="528"/>
                  <a:pt x="663" y="513"/>
                </a:cubicBezTo>
                <a:cubicBezTo>
                  <a:pt x="661" y="498"/>
                  <a:pt x="635" y="496"/>
                  <a:pt x="613" y="471"/>
                </a:cubicBezTo>
                <a:lnTo>
                  <a:pt x="532" y="363"/>
                </a:lnTo>
                <a:lnTo>
                  <a:pt x="510" y="324"/>
                </a:lnTo>
                <a:cubicBezTo>
                  <a:pt x="509" y="310"/>
                  <a:pt x="521" y="285"/>
                  <a:pt x="528" y="281"/>
                </a:cubicBezTo>
                <a:cubicBezTo>
                  <a:pt x="535" y="277"/>
                  <a:pt x="546" y="300"/>
                  <a:pt x="553" y="299"/>
                </a:cubicBezTo>
                <a:cubicBezTo>
                  <a:pt x="560" y="298"/>
                  <a:pt x="560" y="279"/>
                  <a:pt x="568" y="276"/>
                </a:cubicBezTo>
                <a:cubicBezTo>
                  <a:pt x="576" y="273"/>
                  <a:pt x="594" y="285"/>
                  <a:pt x="601" y="279"/>
                </a:cubicBezTo>
                <a:cubicBezTo>
                  <a:pt x="608" y="273"/>
                  <a:pt x="620" y="253"/>
                  <a:pt x="613" y="239"/>
                </a:cubicBezTo>
                <a:cubicBezTo>
                  <a:pt x="606" y="225"/>
                  <a:pt x="583" y="203"/>
                  <a:pt x="561" y="194"/>
                </a:cubicBezTo>
                <a:lnTo>
                  <a:pt x="478" y="183"/>
                </a:lnTo>
                <a:lnTo>
                  <a:pt x="436" y="176"/>
                </a:lnTo>
                <a:cubicBezTo>
                  <a:pt x="414" y="177"/>
                  <a:pt x="373" y="194"/>
                  <a:pt x="345" y="192"/>
                </a:cubicBezTo>
                <a:cubicBezTo>
                  <a:pt x="317" y="190"/>
                  <a:pt x="294" y="171"/>
                  <a:pt x="267" y="161"/>
                </a:cubicBezTo>
                <a:cubicBezTo>
                  <a:pt x="240" y="151"/>
                  <a:pt x="209" y="142"/>
                  <a:pt x="183" y="132"/>
                </a:cubicBezTo>
                <a:lnTo>
                  <a:pt x="112" y="99"/>
                </a:lnTo>
                <a:cubicBezTo>
                  <a:pt x="95" y="87"/>
                  <a:pt x="87" y="73"/>
                  <a:pt x="81" y="59"/>
                </a:cubicBezTo>
                <a:cubicBezTo>
                  <a:pt x="75" y="45"/>
                  <a:pt x="76" y="25"/>
                  <a:pt x="75" y="15"/>
                </a:cubicBezTo>
                <a:lnTo>
                  <a:pt x="73" y="0"/>
                </a:lnTo>
                <a:lnTo>
                  <a:pt x="9" y="0"/>
                </a:lnTo>
                <a:cubicBezTo>
                  <a:pt x="0" y="14"/>
                  <a:pt x="4" y="55"/>
                  <a:pt x="21" y="81"/>
                </a:cubicBezTo>
                <a:cubicBezTo>
                  <a:pt x="38" y="107"/>
                  <a:pt x="77" y="135"/>
                  <a:pt x="109" y="155"/>
                </a:cubicBezTo>
                <a:lnTo>
                  <a:pt x="214" y="201"/>
                </a:lnTo>
                <a:cubicBezTo>
                  <a:pt x="226" y="217"/>
                  <a:pt x="212" y="227"/>
                  <a:pt x="181" y="249"/>
                </a:cubicBezTo>
                <a:lnTo>
                  <a:pt x="31" y="336"/>
                </a:lnTo>
                <a:close/>
              </a:path>
            </a:pathLst>
          </a:cu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5452" name="Group 332"/>
          <p:cNvGrpSpPr>
            <a:grpSpLocks/>
          </p:cNvGrpSpPr>
          <p:nvPr/>
        </p:nvGrpSpPr>
        <p:grpSpPr bwMode="auto">
          <a:xfrm>
            <a:off x="3475038" y="6556376"/>
            <a:ext cx="361950" cy="269875"/>
            <a:chOff x="5369" y="3038"/>
            <a:chExt cx="228" cy="170"/>
          </a:xfrm>
        </p:grpSpPr>
        <p:sp>
          <p:nvSpPr>
            <p:cNvPr id="5453" name="Freeform 333"/>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54" name="Line 334"/>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55" name="Freeform 335"/>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56" name="Line 336"/>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57" name="Freeform 337"/>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58" name="Freeform 338"/>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59" name="Freeform 339"/>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60" name="Freeform 340"/>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437" name="AutoShape 317"/>
          <p:cNvSpPr>
            <a:spLocks noChangeArrowheads="1"/>
          </p:cNvSpPr>
          <p:nvPr/>
        </p:nvSpPr>
        <p:spPr bwMode="auto">
          <a:xfrm>
            <a:off x="3575050" y="6088063"/>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461" name="AutoShape 341"/>
          <p:cNvSpPr>
            <a:spLocks noChangeArrowheads="1"/>
          </p:cNvSpPr>
          <p:nvPr/>
        </p:nvSpPr>
        <p:spPr bwMode="auto">
          <a:xfrm>
            <a:off x="3819526" y="3059113"/>
            <a:ext cx="544513" cy="20320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a:solidFill>
                  <a:srgbClr val="333399"/>
                </a:solidFill>
                <a:latin typeface="Times New Roman" panose="02020603050405020304" pitchFamily="18" charset="0"/>
              </a:rPr>
              <a:t>Thomas</a:t>
            </a:r>
          </a:p>
        </p:txBody>
      </p:sp>
      <p:sp>
        <p:nvSpPr>
          <p:cNvPr id="5462" name="AutoShape 342"/>
          <p:cNvSpPr>
            <a:spLocks noChangeArrowheads="1"/>
          </p:cNvSpPr>
          <p:nvPr/>
        </p:nvSpPr>
        <p:spPr bwMode="auto">
          <a:xfrm>
            <a:off x="4314826" y="2860675"/>
            <a:ext cx="442913" cy="20320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a:solidFill>
                  <a:srgbClr val="333399"/>
                </a:solidFill>
                <a:latin typeface="Times New Roman" panose="02020603050405020304" pitchFamily="18" charset="0"/>
              </a:rPr>
              <a:t>Buell</a:t>
            </a:r>
          </a:p>
        </p:txBody>
      </p:sp>
      <p:sp>
        <p:nvSpPr>
          <p:cNvPr id="5463" name="Rectangle 343"/>
          <p:cNvSpPr>
            <a:spLocks noChangeArrowheads="1"/>
          </p:cNvSpPr>
          <p:nvPr/>
        </p:nvSpPr>
        <p:spPr bwMode="auto">
          <a:xfrm>
            <a:off x="4530725" y="3219450"/>
            <a:ext cx="152400" cy="152400"/>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464" name="AutoShape 344"/>
          <p:cNvSpPr>
            <a:spLocks noChangeArrowheads="1"/>
          </p:cNvSpPr>
          <p:nvPr/>
        </p:nvSpPr>
        <p:spPr bwMode="auto">
          <a:xfrm>
            <a:off x="4725988" y="3071813"/>
            <a:ext cx="442912" cy="20320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a:solidFill>
                  <a:srgbClr val="333399"/>
                </a:solidFill>
                <a:latin typeface="Times New Roman" panose="02020603050405020304" pitchFamily="18" charset="0"/>
              </a:rPr>
              <a:t>Pope</a:t>
            </a:r>
          </a:p>
        </p:txBody>
      </p:sp>
      <p:sp>
        <p:nvSpPr>
          <p:cNvPr id="5440" name="AutoShape 320"/>
          <p:cNvSpPr>
            <a:spLocks noChangeArrowheads="1"/>
          </p:cNvSpPr>
          <p:nvPr/>
        </p:nvSpPr>
        <p:spPr bwMode="auto">
          <a:xfrm>
            <a:off x="3030539" y="6257925"/>
            <a:ext cx="530225" cy="217488"/>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Butler</a:t>
            </a:r>
          </a:p>
        </p:txBody>
      </p:sp>
      <p:sp>
        <p:nvSpPr>
          <p:cNvPr id="5439" name="Oval 319"/>
          <p:cNvSpPr>
            <a:spLocks noChangeArrowheads="1"/>
          </p:cNvSpPr>
          <p:nvPr/>
        </p:nvSpPr>
        <p:spPr bwMode="auto">
          <a:xfrm>
            <a:off x="3290888" y="6000750"/>
            <a:ext cx="88900" cy="88900"/>
          </a:xfrm>
          <a:prstGeom prst="ellipse">
            <a:avLst/>
          </a:prstGeom>
          <a:solidFill>
            <a:srgbClr val="99CCFF"/>
          </a:solidFill>
          <a:ln w="25400">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465" name="Rectangle 345"/>
          <p:cNvSpPr>
            <a:spLocks noChangeArrowheads="1"/>
          </p:cNvSpPr>
          <p:nvPr/>
        </p:nvSpPr>
        <p:spPr bwMode="auto">
          <a:xfrm>
            <a:off x="9229725" y="1146176"/>
            <a:ext cx="107950" cy="10636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466" name="AutoShape 346"/>
          <p:cNvSpPr>
            <a:spLocks noChangeArrowheads="1"/>
          </p:cNvSpPr>
          <p:nvPr/>
        </p:nvSpPr>
        <p:spPr bwMode="auto">
          <a:xfrm>
            <a:off x="4008439" y="3978275"/>
            <a:ext cx="922337" cy="247650"/>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u="sng">
                <a:solidFill>
                  <a:srgbClr val="333333"/>
                </a:solidFill>
                <a:latin typeface="Times New Roman" panose="02020603050405020304" pitchFamily="18" charset="0"/>
              </a:rPr>
              <a:t>Beauregard</a:t>
            </a:r>
          </a:p>
        </p:txBody>
      </p:sp>
      <p:grpSp>
        <p:nvGrpSpPr>
          <p:cNvPr id="5467" name="Group 347"/>
          <p:cNvGrpSpPr>
            <a:grpSpLocks/>
          </p:cNvGrpSpPr>
          <p:nvPr/>
        </p:nvGrpSpPr>
        <p:grpSpPr bwMode="auto">
          <a:xfrm>
            <a:off x="3917950" y="2900364"/>
            <a:ext cx="90488" cy="90487"/>
            <a:chOff x="3805" y="4082"/>
            <a:chExt cx="57" cy="57"/>
          </a:xfrm>
        </p:grpSpPr>
        <p:grpSp>
          <p:nvGrpSpPr>
            <p:cNvPr id="5468" name="Group 348"/>
            <p:cNvGrpSpPr>
              <a:grpSpLocks/>
            </p:cNvGrpSpPr>
            <p:nvPr/>
          </p:nvGrpSpPr>
          <p:grpSpPr bwMode="auto">
            <a:xfrm>
              <a:off x="3805" y="4082"/>
              <a:ext cx="57" cy="57"/>
              <a:chOff x="3805" y="4082"/>
              <a:chExt cx="57" cy="57"/>
            </a:xfrm>
          </p:grpSpPr>
          <p:sp>
            <p:nvSpPr>
              <p:cNvPr id="5469" name="Line 349"/>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470" name="Line 350"/>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471" name="Rectangle 351"/>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175" name="Oval 55"/>
          <p:cNvSpPr>
            <a:spLocks noChangeArrowheads="1"/>
          </p:cNvSpPr>
          <p:nvPr/>
        </p:nvSpPr>
        <p:spPr bwMode="auto">
          <a:xfrm>
            <a:off x="4121150" y="2419350"/>
            <a:ext cx="88900" cy="88900"/>
          </a:xfrm>
          <a:prstGeom prst="ellipse">
            <a:avLst/>
          </a:prstGeom>
          <a:solidFill>
            <a:srgbClr val="99CCFF"/>
          </a:solidFill>
          <a:ln w="25400">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472" name="Oval 352"/>
          <p:cNvSpPr>
            <a:spLocks noChangeArrowheads="1"/>
          </p:cNvSpPr>
          <p:nvPr/>
        </p:nvSpPr>
        <p:spPr bwMode="auto">
          <a:xfrm>
            <a:off x="3641725" y="3222625"/>
            <a:ext cx="88900" cy="88900"/>
          </a:xfrm>
          <a:prstGeom prst="ellipse">
            <a:avLst/>
          </a:prstGeom>
          <a:solidFill>
            <a:srgbClr val="C0C0C0"/>
          </a:solidFill>
          <a:ln w="254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474" name="Rectangle 354"/>
          <p:cNvSpPr>
            <a:spLocks noChangeArrowheads="1"/>
          </p:cNvSpPr>
          <p:nvPr/>
        </p:nvSpPr>
        <p:spPr bwMode="auto">
          <a:xfrm>
            <a:off x="3705225" y="3228976"/>
            <a:ext cx="107950" cy="10636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475" name="AutoShape 355"/>
          <p:cNvSpPr>
            <a:spLocks noChangeArrowheads="1"/>
          </p:cNvSpPr>
          <p:nvPr/>
        </p:nvSpPr>
        <p:spPr bwMode="auto">
          <a:xfrm>
            <a:off x="9266238" y="1711325"/>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476" name="AutoShape 356"/>
          <p:cNvSpPr>
            <a:spLocks noChangeArrowheads="1"/>
          </p:cNvSpPr>
          <p:nvPr/>
        </p:nvSpPr>
        <p:spPr bwMode="auto">
          <a:xfrm>
            <a:off x="8977314" y="1169989"/>
            <a:ext cx="1597025" cy="433387"/>
          </a:xfrm>
          <a:prstGeom prst="roundRect">
            <a:avLst>
              <a:gd name="adj" fmla="val 16667"/>
            </a:avLst>
          </a:prstGeom>
          <a:solidFill>
            <a:srgbClr val="CCFFCC"/>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a:solidFill>
                  <a:srgbClr val="000000"/>
                </a:solidFill>
                <a:latin typeface="Times New Roman" panose="02020603050405020304" pitchFamily="18" charset="0"/>
              </a:rPr>
              <a:t>Battle of Seven Pines </a:t>
            </a:r>
          </a:p>
          <a:p>
            <a:pPr algn="ctr" fontAlgn="base">
              <a:spcBef>
                <a:spcPct val="0"/>
              </a:spcBef>
              <a:spcAft>
                <a:spcPct val="0"/>
              </a:spcAft>
            </a:pPr>
            <a:r>
              <a:rPr lang="en-US" altLang="en-US" sz="1400">
                <a:solidFill>
                  <a:srgbClr val="000000"/>
                </a:solidFill>
                <a:latin typeface="Times New Roman" panose="02020603050405020304" pitchFamily="18" charset="0"/>
              </a:rPr>
              <a:t>(31 May-1 June 1862)</a:t>
            </a:r>
          </a:p>
        </p:txBody>
      </p:sp>
      <p:sp>
        <p:nvSpPr>
          <p:cNvPr id="5477" name="AutoShape 357"/>
          <p:cNvSpPr>
            <a:spLocks noChangeArrowheads="1"/>
          </p:cNvSpPr>
          <p:nvPr/>
        </p:nvSpPr>
        <p:spPr bwMode="auto">
          <a:xfrm>
            <a:off x="7300913" y="1393825"/>
            <a:ext cx="1809750" cy="452438"/>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a:solidFill>
                  <a:srgbClr val="000000"/>
                </a:solidFill>
                <a:latin typeface="Times New Roman" panose="02020603050405020304" pitchFamily="18" charset="0"/>
              </a:rPr>
              <a:t>Seven Days Battles </a:t>
            </a:r>
          </a:p>
          <a:p>
            <a:pPr algn="ctr" fontAlgn="base">
              <a:spcBef>
                <a:spcPct val="0"/>
              </a:spcBef>
              <a:spcAft>
                <a:spcPct val="0"/>
              </a:spcAft>
            </a:pPr>
            <a:r>
              <a:rPr lang="en-US" altLang="en-US" sz="1400">
                <a:solidFill>
                  <a:srgbClr val="000000"/>
                </a:solidFill>
                <a:latin typeface="Times New Roman" panose="02020603050405020304" pitchFamily="18" charset="0"/>
              </a:rPr>
              <a:t>(26 June - 1 July 1862)</a:t>
            </a:r>
          </a:p>
        </p:txBody>
      </p:sp>
      <p:sp>
        <p:nvSpPr>
          <p:cNvPr id="5479" name="AutoShape 359"/>
          <p:cNvSpPr>
            <a:spLocks noChangeArrowheads="1"/>
          </p:cNvSpPr>
          <p:nvPr/>
        </p:nvSpPr>
        <p:spPr bwMode="auto">
          <a:xfrm>
            <a:off x="2451100" y="2066925"/>
            <a:ext cx="1358900" cy="655638"/>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a:solidFill>
                  <a:srgbClr val="000000"/>
                </a:solidFill>
                <a:latin typeface="Times New Roman" panose="02020603050405020304" pitchFamily="18" charset="0"/>
              </a:rPr>
              <a:t>Corinth Occupied </a:t>
            </a:r>
          </a:p>
          <a:p>
            <a:pPr algn="ctr" fontAlgn="base">
              <a:spcBef>
                <a:spcPct val="0"/>
              </a:spcBef>
              <a:spcAft>
                <a:spcPct val="0"/>
              </a:spcAft>
            </a:pPr>
            <a:r>
              <a:rPr lang="en-US" altLang="en-US" sz="1400">
                <a:solidFill>
                  <a:srgbClr val="000000"/>
                </a:solidFill>
                <a:latin typeface="Times New Roman" panose="02020603050405020304" pitchFamily="18" charset="0"/>
              </a:rPr>
              <a:t>(30 May 1862)</a:t>
            </a:r>
          </a:p>
        </p:txBody>
      </p:sp>
      <p:sp>
        <p:nvSpPr>
          <p:cNvPr id="5480" name="AutoShape 360"/>
          <p:cNvSpPr>
            <a:spLocks noChangeArrowheads="1"/>
          </p:cNvSpPr>
          <p:nvPr/>
        </p:nvSpPr>
        <p:spPr bwMode="auto">
          <a:xfrm>
            <a:off x="8748713" y="962025"/>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481" name="AutoShape 361"/>
          <p:cNvSpPr>
            <a:spLocks noChangeArrowheads="1"/>
          </p:cNvSpPr>
          <p:nvPr/>
        </p:nvSpPr>
        <p:spPr bwMode="auto">
          <a:xfrm>
            <a:off x="8648700" y="1882775"/>
            <a:ext cx="369888" cy="217488"/>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000000"/>
                </a:solidFill>
                <a:latin typeface="Times New Roman" panose="02020603050405020304" pitchFamily="18" charset="0"/>
              </a:rPr>
              <a:t>Lee</a:t>
            </a:r>
          </a:p>
        </p:txBody>
      </p:sp>
      <p:sp>
        <p:nvSpPr>
          <p:cNvPr id="5488" name="AutoShape 368"/>
          <p:cNvSpPr>
            <a:spLocks noChangeArrowheads="1"/>
          </p:cNvSpPr>
          <p:nvPr/>
        </p:nvSpPr>
        <p:spPr bwMode="auto">
          <a:xfrm>
            <a:off x="9407526" y="282575"/>
            <a:ext cx="828675" cy="28575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800" b="1" u="sng">
                <a:solidFill>
                  <a:srgbClr val="333399"/>
                </a:solidFill>
                <a:latin typeface="Times New Roman" panose="02020603050405020304" pitchFamily="18" charset="0"/>
              </a:rPr>
              <a:t>Lincoln/Stanton</a:t>
            </a:r>
          </a:p>
          <a:p>
            <a:pPr algn="ctr" fontAlgn="base">
              <a:spcBef>
                <a:spcPct val="0"/>
              </a:spcBef>
              <a:spcAft>
                <a:spcPct val="0"/>
              </a:spcAft>
            </a:pPr>
            <a:r>
              <a:rPr lang="en-US" altLang="en-US" sz="800" b="1" u="sng">
                <a:solidFill>
                  <a:srgbClr val="333399"/>
                </a:solidFill>
                <a:latin typeface="Times New Roman" panose="02020603050405020304" pitchFamily="18" charset="0"/>
              </a:rPr>
              <a:t>“General in Chief”</a:t>
            </a:r>
          </a:p>
        </p:txBody>
      </p:sp>
      <p:sp>
        <p:nvSpPr>
          <p:cNvPr id="5491" name="Rectangle 371"/>
          <p:cNvSpPr>
            <a:spLocks noChangeArrowheads="1"/>
          </p:cNvSpPr>
          <p:nvPr/>
        </p:nvSpPr>
        <p:spPr bwMode="auto">
          <a:xfrm>
            <a:off x="4352925" y="3384551"/>
            <a:ext cx="107950" cy="10636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281" name="AutoShape 161"/>
          <p:cNvSpPr>
            <a:spLocks noChangeArrowheads="1"/>
          </p:cNvSpPr>
          <p:nvPr/>
        </p:nvSpPr>
        <p:spPr bwMode="auto">
          <a:xfrm>
            <a:off x="5043488" y="3109913"/>
            <a:ext cx="442912" cy="20320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a:solidFill>
                  <a:srgbClr val="333399"/>
                </a:solidFill>
                <a:latin typeface="Times New Roman" panose="02020603050405020304" pitchFamily="18" charset="0"/>
              </a:rPr>
              <a:t>Buell</a:t>
            </a:r>
          </a:p>
        </p:txBody>
      </p:sp>
      <p:sp>
        <p:nvSpPr>
          <p:cNvPr id="5496" name="AutoShape 376"/>
          <p:cNvSpPr>
            <a:spLocks noChangeArrowheads="1"/>
          </p:cNvSpPr>
          <p:nvPr/>
        </p:nvSpPr>
        <p:spPr bwMode="auto">
          <a:xfrm>
            <a:off x="3868738" y="3022600"/>
            <a:ext cx="442912" cy="20320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Grant</a:t>
            </a:r>
          </a:p>
        </p:txBody>
      </p:sp>
      <p:sp>
        <p:nvSpPr>
          <p:cNvPr id="5497" name="AutoShape 377"/>
          <p:cNvSpPr>
            <a:spLocks noChangeArrowheads="1"/>
          </p:cNvSpPr>
          <p:nvPr/>
        </p:nvSpPr>
        <p:spPr bwMode="auto">
          <a:xfrm>
            <a:off x="4887913" y="3059113"/>
            <a:ext cx="442912" cy="20320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Buell</a:t>
            </a:r>
          </a:p>
        </p:txBody>
      </p:sp>
      <p:sp>
        <p:nvSpPr>
          <p:cNvPr id="5498" name="AutoShape 378"/>
          <p:cNvSpPr>
            <a:spLocks noChangeArrowheads="1"/>
          </p:cNvSpPr>
          <p:nvPr/>
        </p:nvSpPr>
        <p:spPr bwMode="auto">
          <a:xfrm>
            <a:off x="3935413" y="3895725"/>
            <a:ext cx="576262" cy="247650"/>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u="sng">
                <a:solidFill>
                  <a:srgbClr val="333333"/>
                </a:solidFill>
                <a:latin typeface="Times New Roman" panose="02020603050405020304" pitchFamily="18" charset="0"/>
              </a:rPr>
              <a:t>Bragg</a:t>
            </a:r>
          </a:p>
        </p:txBody>
      </p:sp>
      <p:sp>
        <p:nvSpPr>
          <p:cNvPr id="5473" name="AutoShape 353"/>
          <p:cNvSpPr>
            <a:spLocks noChangeArrowheads="1"/>
          </p:cNvSpPr>
          <p:nvPr/>
        </p:nvSpPr>
        <p:spPr bwMode="auto">
          <a:xfrm>
            <a:off x="3592513" y="3105150"/>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499" name="AutoShape 379"/>
          <p:cNvSpPr>
            <a:spLocks noChangeArrowheads="1"/>
          </p:cNvSpPr>
          <p:nvPr/>
        </p:nvSpPr>
        <p:spPr bwMode="auto">
          <a:xfrm>
            <a:off x="9224963" y="1584325"/>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284" name="Rectangle 164"/>
          <p:cNvSpPr>
            <a:spLocks noChangeArrowheads="1"/>
          </p:cNvSpPr>
          <p:nvPr/>
        </p:nvSpPr>
        <p:spPr bwMode="auto">
          <a:xfrm>
            <a:off x="8632825" y="1252538"/>
            <a:ext cx="107950" cy="106362"/>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502" name="Rectangle 382"/>
          <p:cNvSpPr>
            <a:spLocks noChangeArrowheads="1"/>
          </p:cNvSpPr>
          <p:nvPr/>
        </p:nvSpPr>
        <p:spPr bwMode="auto">
          <a:xfrm>
            <a:off x="2595563" y="4678364"/>
            <a:ext cx="127000" cy="1895475"/>
          </a:xfrm>
          <a:prstGeom prst="rect">
            <a:avLst/>
          </a:prstGeom>
          <a:solidFill>
            <a:srgbClr val="C0C0C0"/>
          </a:solidFill>
          <a:ln w="9525">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503" name="Rectangle 383"/>
          <p:cNvSpPr>
            <a:spLocks noChangeArrowheads="1"/>
          </p:cNvSpPr>
          <p:nvPr/>
        </p:nvSpPr>
        <p:spPr bwMode="auto">
          <a:xfrm>
            <a:off x="2263776" y="3303589"/>
            <a:ext cx="131763" cy="3271837"/>
          </a:xfrm>
          <a:prstGeom prst="rect">
            <a:avLst/>
          </a:prstGeom>
          <a:solidFill>
            <a:srgbClr val="99CCFF"/>
          </a:solidFill>
          <a:ln w="952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504" name="Rectangle 384"/>
          <p:cNvSpPr>
            <a:spLocks noChangeArrowheads="1"/>
          </p:cNvSpPr>
          <p:nvPr/>
        </p:nvSpPr>
        <p:spPr bwMode="auto">
          <a:xfrm>
            <a:off x="2259013" y="3289300"/>
            <a:ext cx="131762" cy="3271838"/>
          </a:xfrm>
          <a:prstGeom prst="rect">
            <a:avLst/>
          </a:prstGeom>
          <a:solidFill>
            <a:srgbClr val="99CCFF"/>
          </a:solidFill>
          <a:ln w="952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505" name="Rectangle 385"/>
          <p:cNvSpPr>
            <a:spLocks noChangeArrowheads="1"/>
          </p:cNvSpPr>
          <p:nvPr/>
        </p:nvSpPr>
        <p:spPr bwMode="auto">
          <a:xfrm>
            <a:off x="2593975" y="3721101"/>
            <a:ext cx="127000" cy="2860675"/>
          </a:xfrm>
          <a:prstGeom prst="rect">
            <a:avLst/>
          </a:prstGeom>
          <a:solidFill>
            <a:srgbClr val="C0C0C0"/>
          </a:solidFill>
          <a:ln w="9525">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506" name="Rectangle 386"/>
          <p:cNvSpPr>
            <a:spLocks noChangeArrowheads="1"/>
          </p:cNvSpPr>
          <p:nvPr/>
        </p:nvSpPr>
        <p:spPr bwMode="auto">
          <a:xfrm>
            <a:off x="6650038" y="2543176"/>
            <a:ext cx="107950" cy="106363"/>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507" name="Rectangle 387"/>
          <p:cNvSpPr>
            <a:spLocks noChangeArrowheads="1"/>
          </p:cNvSpPr>
          <p:nvPr/>
        </p:nvSpPr>
        <p:spPr bwMode="auto">
          <a:xfrm>
            <a:off x="5821363" y="3314701"/>
            <a:ext cx="107950" cy="106363"/>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508" name="Oval 388"/>
          <p:cNvSpPr>
            <a:spLocks noChangeArrowheads="1"/>
          </p:cNvSpPr>
          <p:nvPr/>
        </p:nvSpPr>
        <p:spPr bwMode="auto">
          <a:xfrm rot="-1041241">
            <a:off x="5937251" y="6332539"/>
            <a:ext cx="188913" cy="8572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509" name="Oval 389"/>
          <p:cNvSpPr>
            <a:spLocks noChangeArrowheads="1"/>
          </p:cNvSpPr>
          <p:nvPr/>
        </p:nvSpPr>
        <p:spPr bwMode="auto">
          <a:xfrm rot="-1041241">
            <a:off x="7734301" y="6299201"/>
            <a:ext cx="68263" cy="8572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510" name="Oval 390"/>
          <p:cNvSpPr>
            <a:spLocks noChangeArrowheads="1"/>
          </p:cNvSpPr>
          <p:nvPr/>
        </p:nvSpPr>
        <p:spPr bwMode="auto">
          <a:xfrm>
            <a:off x="7613651" y="5822951"/>
            <a:ext cx="60325" cy="14287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511" name="Oval 391"/>
          <p:cNvSpPr>
            <a:spLocks noChangeArrowheads="1"/>
          </p:cNvSpPr>
          <p:nvPr/>
        </p:nvSpPr>
        <p:spPr bwMode="auto">
          <a:xfrm>
            <a:off x="7645401" y="5403851"/>
            <a:ext cx="60325" cy="14287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513" name="Oval 393"/>
          <p:cNvSpPr>
            <a:spLocks noChangeArrowheads="1"/>
          </p:cNvSpPr>
          <p:nvPr/>
        </p:nvSpPr>
        <p:spPr bwMode="auto">
          <a:xfrm rot="-1041241">
            <a:off x="4870451" y="5842001"/>
            <a:ext cx="188913" cy="8572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512" name="AutoShape 392"/>
          <p:cNvSpPr>
            <a:spLocks noChangeArrowheads="1"/>
          </p:cNvSpPr>
          <p:nvPr/>
        </p:nvSpPr>
        <p:spPr bwMode="auto">
          <a:xfrm>
            <a:off x="4822825" y="5721350"/>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485" name="AutoShape 365"/>
          <p:cNvSpPr>
            <a:spLocks noChangeArrowheads="1"/>
          </p:cNvSpPr>
          <p:nvPr/>
        </p:nvSpPr>
        <p:spPr bwMode="auto">
          <a:xfrm>
            <a:off x="8631238" y="104933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514" name="AutoShape 394"/>
          <p:cNvSpPr>
            <a:spLocks noChangeArrowheads="1"/>
          </p:cNvSpPr>
          <p:nvPr/>
        </p:nvSpPr>
        <p:spPr bwMode="auto">
          <a:xfrm>
            <a:off x="8316913" y="1404938"/>
            <a:ext cx="692150" cy="201612"/>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a:solidFill>
                  <a:srgbClr val="000000"/>
                </a:solidFill>
                <a:latin typeface="Times New Roman" panose="02020603050405020304" pitchFamily="18" charset="0"/>
              </a:rPr>
              <a:t>Jackson</a:t>
            </a:r>
          </a:p>
        </p:txBody>
      </p:sp>
      <p:sp>
        <p:nvSpPr>
          <p:cNvPr id="5516" name="Rectangle 396"/>
          <p:cNvSpPr>
            <a:spLocks noChangeArrowheads="1"/>
          </p:cNvSpPr>
          <p:nvPr/>
        </p:nvSpPr>
        <p:spPr bwMode="auto">
          <a:xfrm>
            <a:off x="3297239" y="4757738"/>
            <a:ext cx="66675" cy="61912"/>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517" name="Rectangle 397"/>
          <p:cNvSpPr>
            <a:spLocks noChangeArrowheads="1"/>
          </p:cNvSpPr>
          <p:nvPr/>
        </p:nvSpPr>
        <p:spPr bwMode="auto">
          <a:xfrm>
            <a:off x="2947988" y="5553075"/>
            <a:ext cx="63500" cy="58738"/>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5518" name="Group 398"/>
          <p:cNvGrpSpPr>
            <a:grpSpLocks/>
          </p:cNvGrpSpPr>
          <p:nvPr/>
        </p:nvGrpSpPr>
        <p:grpSpPr bwMode="auto">
          <a:xfrm>
            <a:off x="9058275" y="4194176"/>
            <a:ext cx="361950" cy="269875"/>
            <a:chOff x="5369" y="3038"/>
            <a:chExt cx="228" cy="170"/>
          </a:xfrm>
        </p:grpSpPr>
        <p:sp>
          <p:nvSpPr>
            <p:cNvPr id="5519" name="Freeform 399"/>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20" name="Line 400"/>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21" name="Freeform 401"/>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22" name="Line 402"/>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23" name="Freeform 403"/>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24" name="Freeform 404"/>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25" name="Freeform 405"/>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5526" name="Freeform 406"/>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5527" name="Rectangle 407"/>
          <p:cNvSpPr>
            <a:spLocks noChangeArrowheads="1"/>
          </p:cNvSpPr>
          <p:nvPr/>
        </p:nvSpPr>
        <p:spPr bwMode="auto">
          <a:xfrm>
            <a:off x="4130676" y="3286126"/>
            <a:ext cx="66675" cy="6191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528" name="Rectangle 408"/>
          <p:cNvSpPr>
            <a:spLocks noChangeArrowheads="1"/>
          </p:cNvSpPr>
          <p:nvPr/>
        </p:nvSpPr>
        <p:spPr bwMode="auto">
          <a:xfrm>
            <a:off x="4378326" y="3133726"/>
            <a:ext cx="66675" cy="6191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529" name="Rectangle 409"/>
          <p:cNvSpPr>
            <a:spLocks noChangeArrowheads="1"/>
          </p:cNvSpPr>
          <p:nvPr/>
        </p:nvSpPr>
        <p:spPr bwMode="auto">
          <a:xfrm>
            <a:off x="4230689" y="2814638"/>
            <a:ext cx="66675" cy="61912"/>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530" name="Rectangle 410"/>
          <p:cNvSpPr>
            <a:spLocks noChangeArrowheads="1"/>
          </p:cNvSpPr>
          <p:nvPr/>
        </p:nvSpPr>
        <p:spPr bwMode="auto">
          <a:xfrm>
            <a:off x="4221164" y="2357438"/>
            <a:ext cx="66675" cy="61912"/>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531" name="Rectangle 411"/>
          <p:cNvSpPr>
            <a:spLocks noChangeArrowheads="1"/>
          </p:cNvSpPr>
          <p:nvPr/>
        </p:nvSpPr>
        <p:spPr bwMode="auto">
          <a:xfrm>
            <a:off x="4864101" y="3490913"/>
            <a:ext cx="66675" cy="61912"/>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532" name="Rectangle 412"/>
          <p:cNvSpPr>
            <a:spLocks noChangeArrowheads="1"/>
          </p:cNvSpPr>
          <p:nvPr/>
        </p:nvSpPr>
        <p:spPr bwMode="auto">
          <a:xfrm>
            <a:off x="3517900" y="6054726"/>
            <a:ext cx="107950" cy="10636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5533" name="Text Box 413"/>
          <p:cNvSpPr txBox="1">
            <a:spLocks noChangeArrowheads="1"/>
          </p:cNvSpPr>
          <p:nvPr/>
        </p:nvSpPr>
        <p:spPr bwMode="auto">
          <a:xfrm>
            <a:off x="8164514" y="6189664"/>
            <a:ext cx="2301875" cy="581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1600" b="1">
                <a:solidFill>
                  <a:srgbClr val="000000"/>
                </a:solidFill>
                <a:latin typeface="Arial" panose="020B0604020202020204" pitchFamily="34" charset="0"/>
              </a:rPr>
              <a:t>Major Campaigns</a:t>
            </a:r>
          </a:p>
          <a:p>
            <a:pPr algn="ctr" fontAlgn="base">
              <a:spcBef>
                <a:spcPct val="0"/>
              </a:spcBef>
              <a:spcAft>
                <a:spcPct val="0"/>
              </a:spcAft>
            </a:pPr>
            <a:r>
              <a:rPr lang="en-US" altLang="en-US" sz="1600" b="1">
                <a:solidFill>
                  <a:srgbClr val="000000"/>
                </a:solidFill>
                <a:latin typeface="Arial" panose="020B0604020202020204" pitchFamily="34" charset="0"/>
              </a:rPr>
              <a:t>1862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xit" presetSubtype="0" fill="hold" grpId="0" nodeType="withEffect">
                                  <p:stCondLst>
                                    <p:cond delay="0"/>
                                  </p:stCondLst>
                                  <p:childTnLst>
                                    <p:animEffect transition="out" filter="dissolve">
                                      <p:cBhvr>
                                        <p:cTn id="6" dur="500"/>
                                        <p:tgtEl>
                                          <p:spTgt spid="5432"/>
                                        </p:tgtEl>
                                      </p:cBhvr>
                                    </p:animEffect>
                                    <p:set>
                                      <p:cBhvr>
                                        <p:cTn id="7" dur="1" fill="hold">
                                          <p:stCondLst>
                                            <p:cond delay="499"/>
                                          </p:stCondLst>
                                        </p:cTn>
                                        <p:tgtEl>
                                          <p:spTgt spid="5432"/>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5251"/>
                                        </p:tgtEl>
                                        <p:attrNameLst>
                                          <p:attrName>style.visibility</p:attrName>
                                        </p:attrNameLst>
                                      </p:cBhvr>
                                      <p:to>
                                        <p:strVal val="visible"/>
                                      </p:to>
                                    </p:set>
                                    <p:animEffect transition="in" filter="dissolve">
                                      <p:cBhvr>
                                        <p:cTn id="10" dur="1000"/>
                                        <p:tgtEl>
                                          <p:spTgt spid="525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434"/>
                                        </p:tgtEl>
                                        <p:attrNameLst>
                                          <p:attrName>style.visibility</p:attrName>
                                        </p:attrNameLst>
                                      </p:cBhvr>
                                      <p:to>
                                        <p:strVal val="visible"/>
                                      </p:to>
                                    </p:set>
                                    <p:animEffect transition="in" filter="dissolve">
                                      <p:cBhvr>
                                        <p:cTn id="13" dur="1000"/>
                                        <p:tgtEl>
                                          <p:spTgt spid="5434"/>
                                        </p:tgtEl>
                                      </p:cBhvr>
                                    </p:animEffect>
                                  </p:childTnLst>
                                </p:cTn>
                              </p:par>
                            </p:childTnLst>
                          </p:cTn>
                        </p:par>
                        <p:par>
                          <p:cTn id="14" fill="hold" nodeType="afterGroup">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5270"/>
                                        </p:tgtEl>
                                        <p:attrNameLst>
                                          <p:attrName>style.visibility</p:attrName>
                                        </p:attrNameLst>
                                      </p:cBhvr>
                                      <p:to>
                                        <p:strVal val="visible"/>
                                      </p:to>
                                    </p:set>
                                    <p:animEffect transition="in" filter="slide(fromBottom)">
                                      <p:cBhvr>
                                        <p:cTn id="17" dur="500"/>
                                        <p:tgtEl>
                                          <p:spTgt spid="5270"/>
                                        </p:tgtEl>
                                      </p:cBhvr>
                                    </p:animEffect>
                                  </p:childTnLst>
                                </p:cTn>
                              </p:par>
                            </p:childTnLst>
                          </p:cTn>
                        </p:par>
                        <p:par>
                          <p:cTn id="18" fill="hold" nodeType="afterGroup">
                            <p:stCondLst>
                              <p:cond delay="1500"/>
                            </p:stCondLst>
                            <p:childTnLst>
                              <p:par>
                                <p:cTn id="19" presetID="0" presetClass="path" presetSubtype="0" accel="50000" decel="50000" fill="hold" nodeType="afterEffect">
                                  <p:stCondLst>
                                    <p:cond delay="0"/>
                                  </p:stCondLst>
                                  <p:childTnLst>
                                    <p:animMotion origin="layout" path="M 8.33333E-7 6.66667E-6 L 0.04201 0.0014 L 0.03854 -0.01296 L 0.02708 -0.04073 L 0.00764 -0.05925 L 0.00174 -0.07268 L 0.00035 -0.08471 L -0.00556 -0.08888 L -0.02118 -0.08796 L -0.02743 -0.09258 L -0.03542 -0.09768 " pathEditMode="relative" ptsTypes="AAAAAAAAAAA">
                                      <p:cBhvr>
                                        <p:cTn id="20" dur="2000" fill="hold"/>
                                        <p:tgtEl>
                                          <p:spTgt spid="5452"/>
                                        </p:tgtEl>
                                        <p:attrNameLst>
                                          <p:attrName>ppt_x</p:attrName>
                                          <p:attrName>ppt_y</p:attrName>
                                        </p:attrNameLst>
                                      </p:cBhvr>
                                    </p:animMotion>
                                  </p:childTnLst>
                                </p:cTn>
                              </p:par>
                            </p:childTnLst>
                          </p:cTn>
                        </p:par>
                        <p:par>
                          <p:cTn id="21" fill="hold" nodeType="afterGroup">
                            <p:stCondLst>
                              <p:cond delay="3500"/>
                            </p:stCondLst>
                            <p:childTnLst>
                              <p:par>
                                <p:cTn id="22" presetID="1" presetClass="entr" presetSubtype="0" fill="hold" grpId="0" nodeType="afterEffect">
                                  <p:stCondLst>
                                    <p:cond delay="0"/>
                                  </p:stCondLst>
                                  <p:childTnLst>
                                    <p:set>
                                      <p:cBhvr>
                                        <p:cTn id="23" dur="1" fill="hold">
                                          <p:stCondLst>
                                            <p:cond delay="0"/>
                                          </p:stCondLst>
                                        </p:cTn>
                                        <p:tgtEl>
                                          <p:spTgt spid="543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explode.wav"/>
                                        </p:tgtEl>
                                      </p:cMediaNode>
                                    </p:audio>
                                  </p:subTnLst>
                                </p:cTn>
                              </p:par>
                              <p:par>
                                <p:cTn id="24" presetID="3" presetClass="exit" presetSubtype="10" fill="hold" grpId="1" nodeType="withEffect">
                                  <p:stCondLst>
                                    <p:cond delay="0"/>
                                  </p:stCondLst>
                                  <p:childTnLst>
                                    <p:animEffect transition="out" filter="blinds(horizontal)">
                                      <p:cBhvr>
                                        <p:cTn id="25" dur="500"/>
                                        <p:tgtEl>
                                          <p:spTgt spid="5437"/>
                                        </p:tgtEl>
                                      </p:cBhvr>
                                    </p:animEffect>
                                    <p:set>
                                      <p:cBhvr>
                                        <p:cTn id="26" dur="1" fill="hold">
                                          <p:stCondLst>
                                            <p:cond delay="499"/>
                                          </p:stCondLst>
                                        </p:cTn>
                                        <p:tgtEl>
                                          <p:spTgt spid="5437"/>
                                        </p:tgtEl>
                                        <p:attrNameLst>
                                          <p:attrName>style.visibility</p:attrName>
                                        </p:attrNameLst>
                                      </p:cBhvr>
                                      <p:to>
                                        <p:strVal val="hidden"/>
                                      </p:to>
                                    </p:set>
                                  </p:childTnLst>
                                </p:cTn>
                              </p:par>
                            </p:childTnLst>
                          </p:cTn>
                        </p:par>
                        <p:par>
                          <p:cTn id="27" fill="hold" nodeType="afterGroup">
                            <p:stCondLst>
                              <p:cond delay="4000"/>
                            </p:stCondLst>
                            <p:childTnLst>
                              <p:par>
                                <p:cTn id="28" presetID="12" presetClass="entr" presetSubtype="2" fill="hold" grpId="0" nodeType="afterEffect">
                                  <p:stCondLst>
                                    <p:cond delay="0"/>
                                  </p:stCondLst>
                                  <p:childTnLst>
                                    <p:set>
                                      <p:cBhvr>
                                        <p:cTn id="29" dur="1" fill="hold">
                                          <p:stCondLst>
                                            <p:cond delay="0"/>
                                          </p:stCondLst>
                                        </p:cTn>
                                        <p:tgtEl>
                                          <p:spTgt spid="5440"/>
                                        </p:tgtEl>
                                        <p:attrNameLst>
                                          <p:attrName>style.visibility</p:attrName>
                                        </p:attrNameLst>
                                      </p:cBhvr>
                                      <p:to>
                                        <p:strVal val="visible"/>
                                      </p:to>
                                    </p:set>
                                    <p:animEffect transition="in" filter="slide(fromRight)">
                                      <p:cBhvr>
                                        <p:cTn id="30" dur="1000"/>
                                        <p:tgtEl>
                                          <p:spTgt spid="5440"/>
                                        </p:tgtEl>
                                      </p:cBhvr>
                                    </p:animEffect>
                                  </p:childTnLst>
                                </p:cTn>
                              </p:par>
                              <p:par>
                                <p:cTn id="31" presetID="9" presetClass="entr" presetSubtype="0" fill="hold" nodeType="withEffect">
                                  <p:stCondLst>
                                    <p:cond delay="0"/>
                                  </p:stCondLst>
                                  <p:childTnLst>
                                    <p:set>
                                      <p:cBhvr>
                                        <p:cTn id="32" dur="1" fill="hold">
                                          <p:stCondLst>
                                            <p:cond delay="0"/>
                                          </p:stCondLst>
                                        </p:cTn>
                                        <p:tgtEl>
                                          <p:spTgt spid="5441"/>
                                        </p:tgtEl>
                                        <p:attrNameLst>
                                          <p:attrName>style.visibility</p:attrName>
                                        </p:attrNameLst>
                                      </p:cBhvr>
                                      <p:to>
                                        <p:strVal val="visible"/>
                                      </p:to>
                                    </p:set>
                                    <p:animEffect transition="in" filter="dissolve">
                                      <p:cBhvr>
                                        <p:cTn id="33" dur="2000"/>
                                        <p:tgtEl>
                                          <p:spTgt spid="5441"/>
                                        </p:tgtEl>
                                      </p:cBhvr>
                                    </p:animEffect>
                                  </p:childTnLst>
                                </p:cTn>
                              </p:par>
                              <p:par>
                                <p:cTn id="34" presetID="9" presetClass="entr" presetSubtype="0" fill="hold" nodeType="withEffect">
                                  <p:stCondLst>
                                    <p:cond delay="0"/>
                                  </p:stCondLst>
                                  <p:childTnLst>
                                    <p:set>
                                      <p:cBhvr>
                                        <p:cTn id="35" dur="1" fill="hold">
                                          <p:stCondLst>
                                            <p:cond delay="0"/>
                                          </p:stCondLst>
                                        </p:cTn>
                                        <p:tgtEl>
                                          <p:spTgt spid="5446"/>
                                        </p:tgtEl>
                                        <p:attrNameLst>
                                          <p:attrName>style.visibility</p:attrName>
                                        </p:attrNameLst>
                                      </p:cBhvr>
                                      <p:to>
                                        <p:strVal val="visible"/>
                                      </p:to>
                                    </p:set>
                                    <p:animEffect transition="in" filter="dissolve">
                                      <p:cBhvr>
                                        <p:cTn id="36" dur="2000"/>
                                        <p:tgtEl>
                                          <p:spTgt spid="5446"/>
                                        </p:tgtEl>
                                      </p:cBhvr>
                                    </p:animEffect>
                                  </p:childTnLst>
                                </p:cTn>
                              </p:par>
                              <p:par>
                                <p:cTn id="37" presetID="9" presetClass="exit" presetSubtype="0" fill="hold" nodeType="withEffect">
                                  <p:stCondLst>
                                    <p:cond delay="0"/>
                                  </p:stCondLst>
                                  <p:childTnLst>
                                    <p:animEffect transition="out" filter="dissolve">
                                      <p:cBhvr>
                                        <p:cTn id="38" dur="2000"/>
                                        <p:tgtEl>
                                          <p:spTgt spid="5452"/>
                                        </p:tgtEl>
                                      </p:cBhvr>
                                    </p:animEffect>
                                    <p:set>
                                      <p:cBhvr>
                                        <p:cTn id="39" dur="1" fill="hold">
                                          <p:stCondLst>
                                            <p:cond delay="1999"/>
                                          </p:stCondLst>
                                        </p:cTn>
                                        <p:tgtEl>
                                          <p:spTgt spid="5452"/>
                                        </p:tgtEl>
                                        <p:attrNameLst>
                                          <p:attrName>style.visibility</p:attrName>
                                        </p:attrNameLst>
                                      </p:cBhvr>
                                      <p:to>
                                        <p:strVal val="hidden"/>
                                      </p:to>
                                    </p:set>
                                  </p:childTnLst>
                                </p:cTn>
                              </p:par>
                              <p:par>
                                <p:cTn id="40" presetID="9" presetClass="entr" presetSubtype="0" fill="hold" grpId="0" nodeType="withEffect">
                                  <p:stCondLst>
                                    <p:cond delay="0"/>
                                  </p:stCondLst>
                                  <p:childTnLst>
                                    <p:set>
                                      <p:cBhvr>
                                        <p:cTn id="41" dur="1" fill="hold">
                                          <p:stCondLst>
                                            <p:cond delay="0"/>
                                          </p:stCondLst>
                                        </p:cTn>
                                        <p:tgtEl>
                                          <p:spTgt spid="5532"/>
                                        </p:tgtEl>
                                        <p:attrNameLst>
                                          <p:attrName>style.visibility</p:attrName>
                                        </p:attrNameLst>
                                      </p:cBhvr>
                                      <p:to>
                                        <p:strVal val="visible"/>
                                      </p:to>
                                    </p:set>
                                    <p:animEffect transition="in" filter="dissolve">
                                      <p:cBhvr>
                                        <p:cTn id="42" dur="2000"/>
                                        <p:tgtEl>
                                          <p:spTgt spid="5532"/>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5439"/>
                                        </p:tgtEl>
                                        <p:attrNameLst>
                                          <p:attrName>style.visibility</p:attrName>
                                        </p:attrNameLst>
                                      </p:cBhvr>
                                      <p:to>
                                        <p:strVal val="visible"/>
                                      </p:to>
                                    </p:set>
                                    <p:animEffect transition="in" filter="dissolve">
                                      <p:cBhvr>
                                        <p:cTn id="45" dur="2000"/>
                                        <p:tgtEl>
                                          <p:spTgt spid="5439"/>
                                        </p:tgtEl>
                                      </p:cBhvr>
                                    </p:animEffect>
                                  </p:childTnLst>
                                </p:cTn>
                              </p:par>
                            </p:childTnLst>
                          </p:cTn>
                        </p:par>
                        <p:par>
                          <p:cTn id="46" fill="hold" nodeType="afterGroup">
                            <p:stCondLst>
                              <p:cond delay="6000"/>
                            </p:stCondLst>
                            <p:childTnLst>
                              <p:par>
                                <p:cTn id="47" presetID="22" presetClass="entr" presetSubtype="4" fill="hold" grpId="0" nodeType="afterEffect">
                                  <p:stCondLst>
                                    <p:cond delay="0"/>
                                  </p:stCondLst>
                                  <p:childTnLst>
                                    <p:set>
                                      <p:cBhvr>
                                        <p:cTn id="48" dur="1" fill="hold">
                                          <p:stCondLst>
                                            <p:cond delay="0"/>
                                          </p:stCondLst>
                                        </p:cTn>
                                        <p:tgtEl>
                                          <p:spTgt spid="5451"/>
                                        </p:tgtEl>
                                        <p:attrNameLst>
                                          <p:attrName>style.visibility</p:attrName>
                                        </p:attrNameLst>
                                      </p:cBhvr>
                                      <p:to>
                                        <p:strVal val="visible"/>
                                      </p:to>
                                    </p:set>
                                    <p:animEffect transition="in" filter="wipe(down)">
                                      <p:cBhvr>
                                        <p:cTn id="49" dur="2000"/>
                                        <p:tgtEl>
                                          <p:spTgt spid="5451"/>
                                        </p:tgtEl>
                                      </p:cBhvr>
                                    </p:animEffect>
                                  </p:childTnLst>
                                </p:cTn>
                              </p:par>
                            </p:childTnLst>
                          </p:cTn>
                        </p:par>
                        <p:par>
                          <p:cTn id="50" fill="hold" nodeType="afterGroup">
                            <p:stCondLst>
                              <p:cond delay="8000"/>
                            </p:stCondLst>
                            <p:childTnLst>
                              <p:par>
                                <p:cTn id="51" presetID="9" presetClass="entr" presetSubtype="0" fill="hold" grpId="0" nodeType="afterEffect">
                                  <p:stCondLst>
                                    <p:cond delay="0"/>
                                  </p:stCondLst>
                                  <p:childTnLst>
                                    <p:set>
                                      <p:cBhvr>
                                        <p:cTn id="52" dur="1" fill="hold">
                                          <p:stCondLst>
                                            <p:cond delay="0"/>
                                          </p:stCondLst>
                                        </p:cTn>
                                        <p:tgtEl>
                                          <p:spTgt spid="5517"/>
                                        </p:tgtEl>
                                        <p:attrNameLst>
                                          <p:attrName>style.visibility</p:attrName>
                                        </p:attrNameLst>
                                      </p:cBhvr>
                                      <p:to>
                                        <p:strVal val="visible"/>
                                      </p:to>
                                    </p:set>
                                    <p:animEffect transition="in" filter="dissolve">
                                      <p:cBhvr>
                                        <p:cTn id="53" dur="500"/>
                                        <p:tgtEl>
                                          <p:spTgt spid="551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0" presetClass="path" presetSubtype="0" accel="50000" decel="50000" fill="hold" nodeType="clickEffect">
                                  <p:stCondLst>
                                    <p:cond delay="0"/>
                                  </p:stCondLst>
                                  <p:childTnLst>
                                    <p:animMotion origin="layout" path="M 0.00018 0.00092 L -0.0092 -0.02477 L -0.01024 -0.05463 " pathEditMode="relative" ptsTypes="AAA">
                                      <p:cBhvr>
                                        <p:cTn id="57" dur="2000" fill="hold"/>
                                        <p:tgtEl>
                                          <p:spTgt spid="5362"/>
                                        </p:tgtEl>
                                        <p:attrNameLst>
                                          <p:attrName>ppt_x</p:attrName>
                                          <p:attrName>ppt_y</p:attrName>
                                        </p:attrNameLst>
                                      </p:cBhvr>
                                    </p:animMotion>
                                  </p:childTnLst>
                                </p:cTn>
                              </p:par>
                              <p:par>
                                <p:cTn id="58" presetID="12" presetClass="exit" presetSubtype="4" fill="hold" grpId="1" nodeType="withEffect">
                                  <p:stCondLst>
                                    <p:cond delay="0"/>
                                  </p:stCondLst>
                                  <p:childTnLst>
                                    <p:animEffect transition="out" filter="slide(fromBottom)">
                                      <p:cBhvr>
                                        <p:cTn id="59" dur="500"/>
                                        <p:tgtEl>
                                          <p:spTgt spid="5270"/>
                                        </p:tgtEl>
                                      </p:cBhvr>
                                    </p:animEffect>
                                    <p:set>
                                      <p:cBhvr>
                                        <p:cTn id="60" dur="1" fill="hold">
                                          <p:stCondLst>
                                            <p:cond delay="499"/>
                                          </p:stCondLst>
                                        </p:cTn>
                                        <p:tgtEl>
                                          <p:spTgt spid="5270"/>
                                        </p:tgtEl>
                                        <p:attrNameLst>
                                          <p:attrName>style.visibility</p:attrName>
                                        </p:attrNameLst>
                                      </p:cBhvr>
                                      <p:to>
                                        <p:strVal val="hidden"/>
                                      </p:to>
                                    </p:set>
                                  </p:childTnLst>
                                </p:cTn>
                              </p:par>
                            </p:childTnLst>
                          </p:cTn>
                        </p:par>
                        <p:par>
                          <p:cTn id="61" fill="hold" nodeType="afterGroup">
                            <p:stCondLst>
                              <p:cond delay="2000"/>
                            </p:stCondLst>
                            <p:childTnLst>
                              <p:par>
                                <p:cTn id="62" presetID="1" presetClass="entr" presetSubtype="0" fill="hold" grpId="0" nodeType="afterEffect">
                                  <p:stCondLst>
                                    <p:cond delay="0"/>
                                  </p:stCondLst>
                                  <p:childTnLst>
                                    <p:set>
                                      <p:cBhvr>
                                        <p:cTn id="63" dur="1" fill="hold">
                                          <p:stCondLst>
                                            <p:cond delay="0"/>
                                          </p:stCondLst>
                                        </p:cTn>
                                        <p:tgtEl>
                                          <p:spTgt spid="551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explode.wav"/>
                                        </p:tgtEl>
                                      </p:cMediaNode>
                                    </p:audio>
                                  </p:subTnLst>
                                </p:cTn>
                              </p:par>
                              <p:par>
                                <p:cTn id="64" presetID="3" presetClass="exit" presetSubtype="10" fill="hold" grpId="1" nodeType="withEffect">
                                  <p:stCondLst>
                                    <p:cond delay="0"/>
                                  </p:stCondLst>
                                  <p:childTnLst>
                                    <p:animEffect transition="out" filter="blinds(horizontal)">
                                      <p:cBhvr>
                                        <p:cTn id="65" dur="500"/>
                                        <p:tgtEl>
                                          <p:spTgt spid="5512"/>
                                        </p:tgtEl>
                                      </p:cBhvr>
                                    </p:animEffect>
                                    <p:set>
                                      <p:cBhvr>
                                        <p:cTn id="66" dur="1" fill="hold">
                                          <p:stCondLst>
                                            <p:cond delay="499"/>
                                          </p:stCondLst>
                                        </p:cTn>
                                        <p:tgtEl>
                                          <p:spTgt spid="5512"/>
                                        </p:tgtEl>
                                        <p:attrNameLst>
                                          <p:attrName>style.visibility</p:attrName>
                                        </p:attrNameLst>
                                      </p:cBhvr>
                                      <p:to>
                                        <p:strVal val="hidden"/>
                                      </p:to>
                                    </p:set>
                                  </p:childTnLst>
                                </p:cTn>
                              </p:par>
                            </p:childTnLst>
                          </p:cTn>
                        </p:par>
                        <p:par>
                          <p:cTn id="67" fill="hold" nodeType="afterGroup">
                            <p:stCondLst>
                              <p:cond delay="2500"/>
                            </p:stCondLst>
                            <p:childTnLst>
                              <p:par>
                                <p:cTn id="68" presetID="9" presetClass="entr" presetSubtype="0" fill="hold" grpId="0" nodeType="afterEffect">
                                  <p:stCondLst>
                                    <p:cond delay="0"/>
                                  </p:stCondLst>
                                  <p:childTnLst>
                                    <p:set>
                                      <p:cBhvr>
                                        <p:cTn id="69" dur="1" fill="hold">
                                          <p:stCondLst>
                                            <p:cond delay="0"/>
                                          </p:stCondLst>
                                        </p:cTn>
                                        <p:tgtEl>
                                          <p:spTgt spid="5513"/>
                                        </p:tgtEl>
                                        <p:attrNameLst>
                                          <p:attrName>style.visibility</p:attrName>
                                        </p:attrNameLst>
                                      </p:cBhvr>
                                      <p:to>
                                        <p:strVal val="visible"/>
                                      </p:to>
                                    </p:set>
                                    <p:animEffect transition="in" filter="dissolve">
                                      <p:cBhvr>
                                        <p:cTn id="70" dur="1000"/>
                                        <p:tgtEl>
                                          <p:spTgt spid="5513"/>
                                        </p:tgtEl>
                                      </p:cBhvr>
                                    </p:animEffect>
                                  </p:childTnLst>
                                </p:cTn>
                              </p:par>
                              <p:par>
                                <p:cTn id="71" presetID="9" presetClass="exit" presetSubtype="0" fill="hold" nodeType="withEffect">
                                  <p:stCondLst>
                                    <p:cond delay="0"/>
                                  </p:stCondLst>
                                  <p:childTnLst>
                                    <p:animEffect transition="out" filter="dissolve">
                                      <p:cBhvr>
                                        <p:cTn id="72" dur="500"/>
                                        <p:tgtEl>
                                          <p:spTgt spid="5362"/>
                                        </p:tgtEl>
                                      </p:cBhvr>
                                    </p:animEffect>
                                    <p:set>
                                      <p:cBhvr>
                                        <p:cTn id="73" dur="1" fill="hold">
                                          <p:stCondLst>
                                            <p:cond delay="499"/>
                                          </p:stCondLst>
                                        </p:cTn>
                                        <p:tgtEl>
                                          <p:spTgt spid="5362"/>
                                        </p:tgtEl>
                                        <p:attrNameLst>
                                          <p:attrName>style.visibility</p:attrName>
                                        </p:attrNameLst>
                                      </p:cBhvr>
                                      <p:to>
                                        <p:strVal val="hidden"/>
                                      </p:to>
                                    </p:set>
                                  </p:childTnLst>
                                </p:cTn>
                              </p:par>
                            </p:childTnLst>
                          </p:cTn>
                        </p:par>
                      </p:childTnLst>
                    </p:cTn>
                  </p:par>
                  <p:par>
                    <p:cTn id="74" fill="hold" nodeType="clickPar">
                      <p:stCondLst>
                        <p:cond delay="indefinite"/>
                      </p:stCondLst>
                      <p:childTnLst>
                        <p:par>
                          <p:cTn id="75" fill="hold" nodeType="withGroup">
                            <p:stCondLst>
                              <p:cond delay="0"/>
                            </p:stCondLst>
                            <p:childTnLst>
                              <p:par>
                                <p:cTn id="76" presetID="0" presetClass="path" presetSubtype="0" accel="50000" decel="50000" fill="hold" grpId="0" nodeType="clickEffect">
                                  <p:stCondLst>
                                    <p:cond delay="0"/>
                                  </p:stCondLst>
                                  <p:childTnLst>
                                    <p:animMotion origin="layout" path="M 0.00087 -0.00023 L -0.01476 -0.01621 L -0.03541 -0.03519 L -0.04323 -0.03935 " pathEditMode="relative" ptsTypes="AAAA">
                                      <p:cBhvr>
                                        <p:cTn id="77" dur="2000" fill="hold"/>
                                        <p:tgtEl>
                                          <p:spTgt spid="5268"/>
                                        </p:tgtEl>
                                        <p:attrNameLst>
                                          <p:attrName>ppt_x</p:attrName>
                                          <p:attrName>ppt_y</p:attrName>
                                        </p:attrNameLst>
                                      </p:cBhvr>
                                    </p:animMotion>
                                  </p:childTnLst>
                                </p:cTn>
                              </p:par>
                              <p:par>
                                <p:cTn id="78" presetID="0" presetClass="path" presetSubtype="0" accel="50000" decel="50000" fill="hold" grpId="0" nodeType="withEffect">
                                  <p:stCondLst>
                                    <p:cond delay="0"/>
                                  </p:stCondLst>
                                  <p:childTnLst>
                                    <p:animMotion origin="layout" path="M -3.33333E-6 -2.96296E-6 L -0.01406 -0.01111 L -0.03906 -0.02361 " pathEditMode="relative" rAng="0" ptsTypes="AAA">
                                      <p:cBhvr>
                                        <p:cTn id="79" dur="2000" fill="hold"/>
                                        <p:tgtEl>
                                          <p:spTgt spid="5286"/>
                                        </p:tgtEl>
                                        <p:attrNameLst>
                                          <p:attrName>ppt_x</p:attrName>
                                          <p:attrName>ppt_y</p:attrName>
                                        </p:attrNameLst>
                                      </p:cBhvr>
                                      <p:rCtr x="-1962" y="-1181"/>
                                    </p:animMotion>
                                  </p:childTnLst>
                                </p:cTn>
                              </p:par>
                              <p:par>
                                <p:cTn id="80" presetID="9" presetClass="entr" presetSubtype="0" fill="hold" grpId="0" nodeType="withEffect">
                                  <p:stCondLst>
                                    <p:cond delay="0"/>
                                  </p:stCondLst>
                                  <p:childTnLst>
                                    <p:set>
                                      <p:cBhvr>
                                        <p:cTn id="81" dur="1" fill="hold">
                                          <p:stCondLst>
                                            <p:cond delay="0"/>
                                          </p:stCondLst>
                                        </p:cTn>
                                        <p:tgtEl>
                                          <p:spTgt spid="5515"/>
                                        </p:tgtEl>
                                        <p:attrNameLst>
                                          <p:attrName>style.visibility</p:attrName>
                                        </p:attrNameLst>
                                      </p:cBhvr>
                                      <p:to>
                                        <p:strVal val="visible"/>
                                      </p:to>
                                    </p:set>
                                    <p:animEffect transition="in" filter="dissolve">
                                      <p:cBhvr>
                                        <p:cTn id="82" dur="1000"/>
                                        <p:tgtEl>
                                          <p:spTgt spid="5515"/>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485"/>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explode.wav"/>
                                        </p:tgtEl>
                                      </p:cMediaNode>
                                    </p:audio>
                                  </p:subTnLst>
                                </p:cTn>
                              </p:par>
                              <p:par>
                                <p:cTn id="87" presetID="3" presetClass="exit" presetSubtype="10" fill="hold" grpId="1" nodeType="withEffect">
                                  <p:stCondLst>
                                    <p:cond delay="0"/>
                                  </p:stCondLst>
                                  <p:childTnLst>
                                    <p:animEffect transition="out" filter="blinds(horizontal)">
                                      <p:cBhvr>
                                        <p:cTn id="88" dur="500"/>
                                        <p:tgtEl>
                                          <p:spTgt spid="5485"/>
                                        </p:tgtEl>
                                      </p:cBhvr>
                                    </p:animEffect>
                                    <p:set>
                                      <p:cBhvr>
                                        <p:cTn id="89" dur="1" fill="hold">
                                          <p:stCondLst>
                                            <p:cond delay="499"/>
                                          </p:stCondLst>
                                        </p:cTn>
                                        <p:tgtEl>
                                          <p:spTgt spid="5485"/>
                                        </p:tgtEl>
                                        <p:attrNameLst>
                                          <p:attrName>style.visibility</p:attrName>
                                        </p:attrNameLst>
                                      </p:cBhvr>
                                      <p:to>
                                        <p:strVal val="hidden"/>
                                      </p:to>
                                    </p:set>
                                  </p:childTnLst>
                                </p:cTn>
                              </p:par>
                            </p:childTnLst>
                          </p:cTn>
                        </p:par>
                        <p:par>
                          <p:cTn id="90" fill="hold" nodeType="afterGroup">
                            <p:stCondLst>
                              <p:cond delay="500"/>
                            </p:stCondLst>
                            <p:childTnLst>
                              <p:par>
                                <p:cTn id="91" presetID="0" presetClass="path" presetSubtype="0" accel="50000" decel="50000" fill="hold" grpId="0" nodeType="afterEffect">
                                  <p:stCondLst>
                                    <p:cond delay="0"/>
                                  </p:stCondLst>
                                  <p:childTnLst>
                                    <p:animMotion origin="layout" path="M -1.11111E-6 0.00069 L -0.01528 0.00162 L -0.04201 0.0044 " pathEditMode="relative" ptsTypes="AAA">
                                      <p:cBhvr>
                                        <p:cTn id="92" dur="2000" fill="hold"/>
                                        <p:tgtEl>
                                          <p:spTgt spid="5465"/>
                                        </p:tgtEl>
                                        <p:attrNameLst>
                                          <p:attrName>ppt_x</p:attrName>
                                          <p:attrName>ppt_y</p:attrName>
                                        </p:attrNameLst>
                                      </p:cBhvr>
                                    </p:animMotion>
                                  </p:childTnLst>
                                </p:cTn>
                              </p:par>
                              <p:par>
                                <p:cTn id="93" presetID="0" presetClass="path" presetSubtype="0" accel="50000" decel="50000" fill="hold" grpId="0" nodeType="withEffect">
                                  <p:stCondLst>
                                    <p:cond delay="0"/>
                                  </p:stCondLst>
                                  <p:childTnLst>
                                    <p:animMotion origin="layout" path="M 0.00035 0.00023 L 0.02326 -0.0044 L 0.04444 -0.01273 L 0.05694 -0.00348 " pathEditMode="relative" ptsTypes="AAAA">
                                      <p:cBhvr>
                                        <p:cTn id="94" dur="2000" fill="hold"/>
                                        <p:tgtEl>
                                          <p:spTgt spid="5176"/>
                                        </p:tgtEl>
                                        <p:attrNameLst>
                                          <p:attrName>ppt_x</p:attrName>
                                          <p:attrName>ppt_y</p:attrName>
                                        </p:attrNameLst>
                                      </p:cBhvr>
                                    </p:animMotion>
                                  </p:childTnLst>
                                </p:cTn>
                              </p:par>
                            </p:childTnLst>
                          </p:cTn>
                        </p:par>
                      </p:childTnLst>
                    </p:cTn>
                  </p:par>
                  <p:par>
                    <p:cTn id="95" fill="hold" nodeType="clickPar">
                      <p:stCondLst>
                        <p:cond delay="indefinite"/>
                      </p:stCondLst>
                      <p:childTnLst>
                        <p:par>
                          <p:cTn id="96" fill="hold" nodeType="withGroup">
                            <p:stCondLst>
                              <p:cond delay="0"/>
                            </p:stCondLst>
                            <p:childTnLst>
                              <p:par>
                                <p:cTn id="97" presetID="12" presetClass="entr" presetSubtype="8" fill="hold" grpId="0" nodeType="clickEffect">
                                  <p:stCondLst>
                                    <p:cond delay="0"/>
                                  </p:stCondLst>
                                  <p:childTnLst>
                                    <p:set>
                                      <p:cBhvr>
                                        <p:cTn id="98" dur="1" fill="hold">
                                          <p:stCondLst>
                                            <p:cond delay="0"/>
                                          </p:stCondLst>
                                        </p:cTn>
                                        <p:tgtEl>
                                          <p:spTgt spid="5476"/>
                                        </p:tgtEl>
                                        <p:attrNameLst>
                                          <p:attrName>style.visibility</p:attrName>
                                        </p:attrNameLst>
                                      </p:cBhvr>
                                      <p:to>
                                        <p:strVal val="visible"/>
                                      </p:to>
                                    </p:set>
                                    <p:animEffect transition="in" filter="slide(fromLeft)">
                                      <p:cBhvr>
                                        <p:cTn id="99" dur="500"/>
                                        <p:tgtEl>
                                          <p:spTgt spid="5476"/>
                                        </p:tgtEl>
                                      </p:cBhvr>
                                    </p:animEffect>
                                  </p:childTnLst>
                                </p:cTn>
                              </p:par>
                            </p:childTnLst>
                          </p:cTn>
                        </p:par>
                        <p:par>
                          <p:cTn id="100" fill="hold" nodeType="afterGroup">
                            <p:stCondLst>
                              <p:cond delay="500"/>
                            </p:stCondLst>
                            <p:childTnLst>
                              <p:par>
                                <p:cTn id="101" presetID="22" presetClass="entr" presetSubtype="4" fill="hold" grpId="0" nodeType="afterEffect">
                                  <p:stCondLst>
                                    <p:cond delay="0"/>
                                  </p:stCondLst>
                                  <p:childTnLst>
                                    <p:set>
                                      <p:cBhvr>
                                        <p:cTn id="102" dur="1" fill="hold">
                                          <p:stCondLst>
                                            <p:cond delay="0"/>
                                          </p:stCondLst>
                                        </p:cTn>
                                        <p:tgtEl>
                                          <p:spTgt spid="5502"/>
                                        </p:tgtEl>
                                        <p:attrNameLst>
                                          <p:attrName>style.visibility</p:attrName>
                                        </p:attrNameLst>
                                      </p:cBhvr>
                                      <p:to>
                                        <p:strVal val="visible"/>
                                      </p:to>
                                    </p:set>
                                    <p:animEffect transition="in" filter="wipe(down)">
                                      <p:cBhvr>
                                        <p:cTn id="103" dur="1000"/>
                                        <p:tgtEl>
                                          <p:spTgt spid="5502"/>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5503"/>
                                        </p:tgtEl>
                                        <p:attrNameLst>
                                          <p:attrName>style.visibility</p:attrName>
                                        </p:attrNameLst>
                                      </p:cBhvr>
                                      <p:to>
                                        <p:strVal val="visible"/>
                                      </p:to>
                                    </p:set>
                                    <p:animEffect transition="in" filter="wipe(down)">
                                      <p:cBhvr>
                                        <p:cTn id="106" dur="1000"/>
                                        <p:tgtEl>
                                          <p:spTgt spid="5503"/>
                                        </p:tgtEl>
                                      </p:cBhvr>
                                    </p:animEffect>
                                  </p:childTnLst>
                                </p:cTn>
                              </p:par>
                            </p:childTnLst>
                          </p:cTn>
                        </p:par>
                        <p:par>
                          <p:cTn id="107" fill="hold" nodeType="afterGroup">
                            <p:stCondLst>
                              <p:cond delay="1500"/>
                            </p:stCondLst>
                            <p:childTnLst>
                              <p:par>
                                <p:cTn id="108" presetID="1" presetClass="entr" presetSubtype="0" fill="hold" grpId="0" nodeType="afterEffect">
                                  <p:stCondLst>
                                    <p:cond delay="0"/>
                                  </p:stCondLst>
                                  <p:childTnLst>
                                    <p:set>
                                      <p:cBhvr>
                                        <p:cTn id="109" dur="1" fill="hold">
                                          <p:stCondLst>
                                            <p:cond delay="0"/>
                                          </p:stCondLst>
                                        </p:cTn>
                                        <p:tgtEl>
                                          <p:spTgt spid="5480"/>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3" name="explode.wav"/>
                                        </p:tgtEl>
                                      </p:cMediaNode>
                                    </p:audio>
                                  </p:subTnLst>
                                </p:cTn>
                              </p:par>
                              <p:par>
                                <p:cTn id="110" presetID="3" presetClass="exit" presetSubtype="10" fill="hold" grpId="1" nodeType="withEffect">
                                  <p:stCondLst>
                                    <p:cond delay="0"/>
                                  </p:stCondLst>
                                  <p:childTnLst>
                                    <p:animEffect transition="out" filter="blinds(horizontal)">
                                      <p:cBhvr>
                                        <p:cTn id="111" dur="500"/>
                                        <p:tgtEl>
                                          <p:spTgt spid="5480"/>
                                        </p:tgtEl>
                                      </p:cBhvr>
                                    </p:animEffect>
                                    <p:set>
                                      <p:cBhvr>
                                        <p:cTn id="112" dur="1" fill="hold">
                                          <p:stCondLst>
                                            <p:cond delay="499"/>
                                          </p:stCondLst>
                                        </p:cTn>
                                        <p:tgtEl>
                                          <p:spTgt spid="5480"/>
                                        </p:tgtEl>
                                        <p:attrNameLst>
                                          <p:attrName>style.visibility</p:attrName>
                                        </p:attrNameLst>
                                      </p:cBhvr>
                                      <p:to>
                                        <p:strVal val="hidden"/>
                                      </p:to>
                                    </p:set>
                                  </p:childTnLst>
                                </p:cTn>
                              </p:par>
                            </p:childTnLst>
                          </p:cTn>
                        </p:par>
                        <p:par>
                          <p:cTn id="113" fill="hold" nodeType="afterGroup">
                            <p:stCondLst>
                              <p:cond delay="2000"/>
                            </p:stCondLst>
                            <p:childTnLst>
                              <p:par>
                                <p:cTn id="114" presetID="1" presetClass="entr" presetSubtype="0" fill="hold" grpId="0" nodeType="afterEffect">
                                  <p:stCondLst>
                                    <p:cond delay="0"/>
                                  </p:stCondLst>
                                  <p:childTnLst>
                                    <p:set>
                                      <p:cBhvr>
                                        <p:cTn id="115" dur="1" fill="hold">
                                          <p:stCondLst>
                                            <p:cond delay="0"/>
                                          </p:stCondLst>
                                        </p:cTn>
                                        <p:tgtEl>
                                          <p:spTgt spid="547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3" name="explode.wav"/>
                                        </p:tgtEl>
                                      </p:cMediaNode>
                                    </p:audio>
                                  </p:subTnLst>
                                </p:cTn>
                              </p:par>
                              <p:par>
                                <p:cTn id="116" presetID="3" presetClass="exit" presetSubtype="10" fill="hold" grpId="1" nodeType="withEffect">
                                  <p:stCondLst>
                                    <p:cond delay="0"/>
                                  </p:stCondLst>
                                  <p:childTnLst>
                                    <p:animEffect transition="out" filter="blinds(horizontal)">
                                      <p:cBhvr>
                                        <p:cTn id="117" dur="500"/>
                                        <p:tgtEl>
                                          <p:spTgt spid="5475"/>
                                        </p:tgtEl>
                                      </p:cBhvr>
                                    </p:animEffect>
                                    <p:set>
                                      <p:cBhvr>
                                        <p:cTn id="118" dur="1" fill="hold">
                                          <p:stCondLst>
                                            <p:cond delay="499"/>
                                          </p:stCondLst>
                                        </p:cTn>
                                        <p:tgtEl>
                                          <p:spTgt spid="5475"/>
                                        </p:tgtEl>
                                        <p:attrNameLst>
                                          <p:attrName>style.visibility</p:attrName>
                                        </p:attrNameLst>
                                      </p:cBhvr>
                                      <p:to>
                                        <p:strVal val="hidden"/>
                                      </p:to>
                                    </p:set>
                                  </p:childTnLst>
                                </p:cTn>
                              </p:par>
                            </p:childTnLst>
                          </p:cTn>
                        </p:par>
                        <p:par>
                          <p:cTn id="119" fill="hold" nodeType="afterGroup">
                            <p:stCondLst>
                              <p:cond delay="2500"/>
                            </p:stCondLst>
                            <p:childTnLst>
                              <p:par>
                                <p:cTn id="120" presetID="12" presetClass="exit" presetSubtype="4" fill="hold" grpId="0" nodeType="afterEffect">
                                  <p:stCondLst>
                                    <p:cond delay="0"/>
                                  </p:stCondLst>
                                  <p:childTnLst>
                                    <p:animEffect transition="out" filter="slide(fromBottom)">
                                      <p:cBhvr>
                                        <p:cTn id="121" dur="500"/>
                                        <p:tgtEl>
                                          <p:spTgt spid="5278"/>
                                        </p:tgtEl>
                                      </p:cBhvr>
                                    </p:animEffect>
                                    <p:set>
                                      <p:cBhvr>
                                        <p:cTn id="122" dur="1" fill="hold">
                                          <p:stCondLst>
                                            <p:cond delay="499"/>
                                          </p:stCondLst>
                                        </p:cTn>
                                        <p:tgtEl>
                                          <p:spTgt spid="5278"/>
                                        </p:tgtEl>
                                        <p:attrNameLst>
                                          <p:attrName>style.visibility</p:attrName>
                                        </p:attrNameLst>
                                      </p:cBhvr>
                                      <p:to>
                                        <p:strVal val="hidden"/>
                                      </p:to>
                                    </p:set>
                                  </p:childTnLst>
                                </p:cTn>
                              </p:par>
                              <p:par>
                                <p:cTn id="123" presetID="9" presetClass="exit" presetSubtype="0" fill="hold" grpId="1" nodeType="withEffect">
                                  <p:stCondLst>
                                    <p:cond delay="0"/>
                                  </p:stCondLst>
                                  <p:childTnLst>
                                    <p:animEffect transition="out" filter="dissolve">
                                      <p:cBhvr>
                                        <p:cTn id="124" dur="500"/>
                                        <p:tgtEl>
                                          <p:spTgt spid="5503"/>
                                        </p:tgtEl>
                                      </p:cBhvr>
                                    </p:animEffect>
                                    <p:set>
                                      <p:cBhvr>
                                        <p:cTn id="125" dur="1" fill="hold">
                                          <p:stCondLst>
                                            <p:cond delay="499"/>
                                          </p:stCondLst>
                                        </p:cTn>
                                        <p:tgtEl>
                                          <p:spTgt spid="5503"/>
                                        </p:tgtEl>
                                        <p:attrNameLst>
                                          <p:attrName>style.visibility</p:attrName>
                                        </p:attrNameLst>
                                      </p:cBhvr>
                                      <p:to>
                                        <p:strVal val="hidden"/>
                                      </p:to>
                                    </p:set>
                                  </p:childTnLst>
                                </p:cTn>
                              </p:par>
                              <p:par>
                                <p:cTn id="126" presetID="9" presetClass="exit" presetSubtype="0" fill="hold" grpId="1" nodeType="withEffect">
                                  <p:stCondLst>
                                    <p:cond delay="0"/>
                                  </p:stCondLst>
                                  <p:childTnLst>
                                    <p:animEffect transition="out" filter="dissolve">
                                      <p:cBhvr>
                                        <p:cTn id="127" dur="500"/>
                                        <p:tgtEl>
                                          <p:spTgt spid="5502"/>
                                        </p:tgtEl>
                                      </p:cBhvr>
                                    </p:animEffect>
                                    <p:set>
                                      <p:cBhvr>
                                        <p:cTn id="128" dur="1" fill="hold">
                                          <p:stCondLst>
                                            <p:cond delay="499"/>
                                          </p:stCondLst>
                                        </p:cTn>
                                        <p:tgtEl>
                                          <p:spTgt spid="5502"/>
                                        </p:tgtEl>
                                        <p:attrNameLst>
                                          <p:attrName>style.visibility</p:attrName>
                                        </p:attrNameLst>
                                      </p:cBhvr>
                                      <p:to>
                                        <p:strVal val="hidden"/>
                                      </p:to>
                                    </p:set>
                                  </p:childTnLst>
                                </p:cTn>
                              </p:par>
                            </p:childTnLst>
                          </p:cTn>
                        </p:par>
                        <p:par>
                          <p:cTn id="129" fill="hold" nodeType="afterGroup">
                            <p:stCondLst>
                              <p:cond delay="3000"/>
                            </p:stCondLst>
                            <p:childTnLst>
                              <p:par>
                                <p:cTn id="130" presetID="12" presetClass="entr" presetSubtype="2" fill="hold" grpId="0" nodeType="afterEffect">
                                  <p:stCondLst>
                                    <p:cond delay="0"/>
                                  </p:stCondLst>
                                  <p:childTnLst>
                                    <p:set>
                                      <p:cBhvr>
                                        <p:cTn id="131" dur="1" fill="hold">
                                          <p:stCondLst>
                                            <p:cond delay="0"/>
                                          </p:stCondLst>
                                        </p:cTn>
                                        <p:tgtEl>
                                          <p:spTgt spid="5481"/>
                                        </p:tgtEl>
                                        <p:attrNameLst>
                                          <p:attrName>style.visibility</p:attrName>
                                        </p:attrNameLst>
                                      </p:cBhvr>
                                      <p:to>
                                        <p:strVal val="visible"/>
                                      </p:to>
                                    </p:set>
                                    <p:animEffect transition="in" filter="slide(fromRight)">
                                      <p:cBhvr>
                                        <p:cTn id="132" dur="500"/>
                                        <p:tgtEl>
                                          <p:spTgt spid="5481"/>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2" presetClass="exit" presetSubtype="4" fill="hold" grpId="1" nodeType="clickEffect">
                                  <p:stCondLst>
                                    <p:cond delay="0"/>
                                  </p:stCondLst>
                                  <p:childTnLst>
                                    <p:animEffect transition="out" filter="slide(fromBottom)">
                                      <p:cBhvr>
                                        <p:cTn id="136" dur="500"/>
                                        <p:tgtEl>
                                          <p:spTgt spid="5476"/>
                                        </p:tgtEl>
                                      </p:cBhvr>
                                    </p:animEffect>
                                    <p:set>
                                      <p:cBhvr>
                                        <p:cTn id="137" dur="1" fill="hold">
                                          <p:stCondLst>
                                            <p:cond delay="499"/>
                                          </p:stCondLst>
                                        </p:cTn>
                                        <p:tgtEl>
                                          <p:spTgt spid="5476"/>
                                        </p:tgtEl>
                                        <p:attrNameLst>
                                          <p:attrName>style.visibility</p:attrName>
                                        </p:attrNameLst>
                                      </p:cBhvr>
                                      <p:to>
                                        <p:strVal val="hidden"/>
                                      </p:to>
                                    </p:set>
                                  </p:childTnLst>
                                </p:cTn>
                              </p:par>
                              <p:par>
                                <p:cTn id="138" presetID="9" presetClass="exit" presetSubtype="0" fill="hold" grpId="0" nodeType="withEffect">
                                  <p:stCondLst>
                                    <p:cond delay="0"/>
                                  </p:stCondLst>
                                  <p:childTnLst>
                                    <p:animEffect transition="out" filter="dissolve">
                                      <p:cBhvr>
                                        <p:cTn id="139" dur="1000"/>
                                        <p:tgtEl>
                                          <p:spTgt spid="5280"/>
                                        </p:tgtEl>
                                      </p:cBhvr>
                                    </p:animEffect>
                                    <p:set>
                                      <p:cBhvr>
                                        <p:cTn id="140" dur="1" fill="hold">
                                          <p:stCondLst>
                                            <p:cond delay="999"/>
                                          </p:stCondLst>
                                        </p:cTn>
                                        <p:tgtEl>
                                          <p:spTgt spid="5280"/>
                                        </p:tgtEl>
                                        <p:attrNameLst>
                                          <p:attrName>style.visibility</p:attrName>
                                        </p:attrNameLst>
                                      </p:cBhvr>
                                      <p:to>
                                        <p:strVal val="hidden"/>
                                      </p:to>
                                    </p:set>
                                  </p:childTnLst>
                                </p:cTn>
                              </p:par>
                              <p:par>
                                <p:cTn id="141" presetID="9" presetClass="entr" presetSubtype="0" fill="hold" grpId="0" nodeType="withEffect">
                                  <p:stCondLst>
                                    <p:cond delay="0"/>
                                  </p:stCondLst>
                                  <p:childTnLst>
                                    <p:set>
                                      <p:cBhvr>
                                        <p:cTn id="142" dur="1" fill="hold">
                                          <p:stCondLst>
                                            <p:cond delay="0"/>
                                          </p:stCondLst>
                                        </p:cTn>
                                        <p:tgtEl>
                                          <p:spTgt spid="5461"/>
                                        </p:tgtEl>
                                        <p:attrNameLst>
                                          <p:attrName>style.visibility</p:attrName>
                                        </p:attrNameLst>
                                      </p:cBhvr>
                                      <p:to>
                                        <p:strVal val="visible"/>
                                      </p:to>
                                    </p:set>
                                    <p:animEffect transition="in" filter="dissolve">
                                      <p:cBhvr>
                                        <p:cTn id="143" dur="1000"/>
                                        <p:tgtEl>
                                          <p:spTgt spid="5461"/>
                                        </p:tgtEl>
                                      </p:cBhvr>
                                    </p:animEffect>
                                  </p:childTnLst>
                                </p:cTn>
                              </p:par>
                              <p:par>
                                <p:cTn id="144" presetID="9" presetClass="exit" presetSubtype="0" fill="hold" grpId="0" nodeType="withEffect">
                                  <p:stCondLst>
                                    <p:cond delay="0"/>
                                  </p:stCondLst>
                                  <p:childTnLst>
                                    <p:animEffect transition="out" filter="dissolve">
                                      <p:cBhvr>
                                        <p:cTn id="145" dur="1000"/>
                                        <p:tgtEl>
                                          <p:spTgt spid="5281"/>
                                        </p:tgtEl>
                                      </p:cBhvr>
                                    </p:animEffect>
                                    <p:set>
                                      <p:cBhvr>
                                        <p:cTn id="146" dur="1" fill="hold">
                                          <p:stCondLst>
                                            <p:cond delay="999"/>
                                          </p:stCondLst>
                                        </p:cTn>
                                        <p:tgtEl>
                                          <p:spTgt spid="5281"/>
                                        </p:tgtEl>
                                        <p:attrNameLst>
                                          <p:attrName>style.visibility</p:attrName>
                                        </p:attrNameLst>
                                      </p:cBhvr>
                                      <p:to>
                                        <p:strVal val="hidden"/>
                                      </p:to>
                                    </p:set>
                                  </p:childTnLst>
                                </p:cTn>
                              </p:par>
                              <p:par>
                                <p:cTn id="147" presetID="9" presetClass="entr" presetSubtype="0" fill="hold" grpId="0" nodeType="withEffect">
                                  <p:stCondLst>
                                    <p:cond delay="0"/>
                                  </p:stCondLst>
                                  <p:childTnLst>
                                    <p:set>
                                      <p:cBhvr>
                                        <p:cTn id="148" dur="1" fill="hold">
                                          <p:stCondLst>
                                            <p:cond delay="0"/>
                                          </p:stCondLst>
                                        </p:cTn>
                                        <p:tgtEl>
                                          <p:spTgt spid="5462"/>
                                        </p:tgtEl>
                                        <p:attrNameLst>
                                          <p:attrName>style.visibility</p:attrName>
                                        </p:attrNameLst>
                                      </p:cBhvr>
                                      <p:to>
                                        <p:strVal val="visible"/>
                                      </p:to>
                                    </p:set>
                                    <p:animEffect transition="in" filter="dissolve">
                                      <p:cBhvr>
                                        <p:cTn id="149" dur="1000"/>
                                        <p:tgtEl>
                                          <p:spTgt spid="5462"/>
                                        </p:tgtEl>
                                      </p:cBhvr>
                                    </p:animEffect>
                                  </p:childTnLst>
                                </p:cTn>
                              </p:par>
                              <p:par>
                                <p:cTn id="150" presetID="9" presetClass="exit" presetSubtype="0" fill="hold" grpId="0" nodeType="withEffect">
                                  <p:stCondLst>
                                    <p:cond delay="0"/>
                                  </p:stCondLst>
                                  <p:childTnLst>
                                    <p:animEffect transition="out" filter="dissolve">
                                      <p:cBhvr>
                                        <p:cTn id="151" dur="1000"/>
                                        <p:tgtEl>
                                          <p:spTgt spid="5288"/>
                                        </p:tgtEl>
                                      </p:cBhvr>
                                    </p:animEffect>
                                    <p:set>
                                      <p:cBhvr>
                                        <p:cTn id="152" dur="1" fill="hold">
                                          <p:stCondLst>
                                            <p:cond delay="999"/>
                                          </p:stCondLst>
                                        </p:cTn>
                                        <p:tgtEl>
                                          <p:spTgt spid="5288"/>
                                        </p:tgtEl>
                                        <p:attrNameLst>
                                          <p:attrName>style.visibility</p:attrName>
                                        </p:attrNameLst>
                                      </p:cBhvr>
                                      <p:to>
                                        <p:strVal val="hidden"/>
                                      </p:to>
                                    </p:set>
                                  </p:childTnLst>
                                </p:cTn>
                              </p:par>
                              <p:par>
                                <p:cTn id="153" presetID="9" presetClass="entr" presetSubtype="0" fill="hold" grpId="0" nodeType="withEffect">
                                  <p:stCondLst>
                                    <p:cond delay="0"/>
                                  </p:stCondLst>
                                  <p:childTnLst>
                                    <p:set>
                                      <p:cBhvr>
                                        <p:cTn id="154" dur="1" fill="hold">
                                          <p:stCondLst>
                                            <p:cond delay="0"/>
                                          </p:stCondLst>
                                        </p:cTn>
                                        <p:tgtEl>
                                          <p:spTgt spid="5463"/>
                                        </p:tgtEl>
                                        <p:attrNameLst>
                                          <p:attrName>style.visibility</p:attrName>
                                        </p:attrNameLst>
                                      </p:cBhvr>
                                      <p:to>
                                        <p:strVal val="visible"/>
                                      </p:to>
                                    </p:set>
                                    <p:animEffect transition="in" filter="dissolve">
                                      <p:cBhvr>
                                        <p:cTn id="155" dur="1000"/>
                                        <p:tgtEl>
                                          <p:spTgt spid="5463"/>
                                        </p:tgtEl>
                                      </p:cBhvr>
                                    </p:animEffect>
                                  </p:childTnLst>
                                </p:cTn>
                              </p:par>
                              <p:par>
                                <p:cTn id="156" presetID="9" presetClass="exit" presetSubtype="0" fill="hold" grpId="0" nodeType="withEffect">
                                  <p:stCondLst>
                                    <p:cond delay="0"/>
                                  </p:stCondLst>
                                  <p:childTnLst>
                                    <p:animEffect transition="out" filter="dissolve">
                                      <p:cBhvr>
                                        <p:cTn id="157" dur="1000"/>
                                        <p:tgtEl>
                                          <p:spTgt spid="5282"/>
                                        </p:tgtEl>
                                      </p:cBhvr>
                                    </p:animEffect>
                                    <p:set>
                                      <p:cBhvr>
                                        <p:cTn id="158" dur="1" fill="hold">
                                          <p:stCondLst>
                                            <p:cond delay="999"/>
                                          </p:stCondLst>
                                        </p:cTn>
                                        <p:tgtEl>
                                          <p:spTgt spid="5282"/>
                                        </p:tgtEl>
                                        <p:attrNameLst>
                                          <p:attrName>style.visibility</p:attrName>
                                        </p:attrNameLst>
                                      </p:cBhvr>
                                      <p:to>
                                        <p:strVal val="hidden"/>
                                      </p:to>
                                    </p:set>
                                  </p:childTnLst>
                                </p:cTn>
                              </p:par>
                              <p:par>
                                <p:cTn id="159" presetID="9" presetClass="entr" presetSubtype="0" fill="hold" grpId="0" nodeType="withEffect">
                                  <p:stCondLst>
                                    <p:cond delay="0"/>
                                  </p:stCondLst>
                                  <p:childTnLst>
                                    <p:set>
                                      <p:cBhvr>
                                        <p:cTn id="160" dur="1" fill="hold">
                                          <p:stCondLst>
                                            <p:cond delay="0"/>
                                          </p:stCondLst>
                                        </p:cTn>
                                        <p:tgtEl>
                                          <p:spTgt spid="5464"/>
                                        </p:tgtEl>
                                        <p:attrNameLst>
                                          <p:attrName>style.visibility</p:attrName>
                                        </p:attrNameLst>
                                      </p:cBhvr>
                                      <p:to>
                                        <p:strVal val="visible"/>
                                      </p:to>
                                    </p:set>
                                    <p:animEffect transition="in" filter="dissolve">
                                      <p:cBhvr>
                                        <p:cTn id="161" dur="1000"/>
                                        <p:tgtEl>
                                          <p:spTgt spid="5464"/>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0" presetClass="path" presetSubtype="0" accel="50000" decel="50000" fill="hold" grpId="1" nodeType="clickEffect">
                                  <p:stCondLst>
                                    <p:cond delay="0"/>
                                  </p:stCondLst>
                                  <p:childTnLst>
                                    <p:animMotion origin="layout" path="M 0.00053 -0.00023 L -0.0052 0.00741 L -0.01145 0.01273 " pathEditMode="relative" ptsTypes="AAA">
                                      <p:cBhvr>
                                        <p:cTn id="165" dur="1000" fill="hold"/>
                                        <p:tgtEl>
                                          <p:spTgt spid="5251"/>
                                        </p:tgtEl>
                                        <p:attrNameLst>
                                          <p:attrName>ppt_x</p:attrName>
                                          <p:attrName>ppt_y</p:attrName>
                                        </p:attrNameLst>
                                      </p:cBhvr>
                                    </p:animMotion>
                                  </p:childTnLst>
                                </p:cTn>
                              </p:par>
                              <p:par>
                                <p:cTn id="166" presetID="0" presetClass="path" presetSubtype="0" accel="50000" decel="50000" fill="hold" grpId="1" nodeType="withEffect">
                                  <p:stCondLst>
                                    <p:cond delay="0"/>
                                  </p:stCondLst>
                                  <p:childTnLst>
                                    <p:animMotion origin="layout" path="M -2.77778E-6 4.07407E-6 L -0.0026 0.00069 L -0.00364 0.00277 " pathEditMode="relative" rAng="0" ptsTypes="AAA">
                                      <p:cBhvr>
                                        <p:cTn id="167" dur="500" fill="hold"/>
                                        <p:tgtEl>
                                          <p:spTgt spid="5434"/>
                                        </p:tgtEl>
                                        <p:attrNameLst>
                                          <p:attrName>ppt_x</p:attrName>
                                          <p:attrName>ppt_y</p:attrName>
                                        </p:attrNameLst>
                                      </p:cBhvr>
                                      <p:rCtr x="-191" y="139"/>
                                    </p:animMotion>
                                  </p:childTnLst>
                                </p:cTn>
                              </p:par>
                              <p:par>
                                <p:cTn id="168" presetID="0" presetClass="path" presetSubtype="0" accel="50000" decel="50000" fill="hold" grpId="1" nodeType="withEffect">
                                  <p:stCondLst>
                                    <p:cond delay="0"/>
                                  </p:stCondLst>
                                  <p:childTnLst>
                                    <p:animMotion origin="layout" path="M -3.61111E-6 4.44444E-6 L -0.00225 0.00162 L -0.00329 0.0037 " pathEditMode="relative" rAng="0" ptsTypes="AAA">
                                      <p:cBhvr>
                                        <p:cTn id="169" dur="500" fill="hold"/>
                                        <p:tgtEl>
                                          <p:spTgt spid="5463"/>
                                        </p:tgtEl>
                                        <p:attrNameLst>
                                          <p:attrName>ppt_x</p:attrName>
                                          <p:attrName>ppt_y</p:attrName>
                                        </p:attrNameLst>
                                      </p:cBhvr>
                                      <p:rCtr x="-174" y="185"/>
                                    </p:animMotion>
                                  </p:childTnLst>
                                </p:cTn>
                              </p:par>
                            </p:childTnLst>
                          </p:cTn>
                        </p:par>
                        <p:par>
                          <p:cTn id="170" fill="hold" nodeType="afterGroup">
                            <p:stCondLst>
                              <p:cond delay="1000"/>
                            </p:stCondLst>
                            <p:childTnLst>
                              <p:par>
                                <p:cTn id="171" presetID="0" presetClass="path" presetSubtype="0" accel="50000" decel="50000" fill="hold" grpId="0" nodeType="afterEffect">
                                  <p:stCondLst>
                                    <p:cond delay="0"/>
                                  </p:stCondLst>
                                  <p:childTnLst>
                                    <p:animMotion origin="layout" path="M 1.94444E-6 -1.48148E-6 L -0.00399 0.01389 L -0.01337 0.05139 " pathEditMode="relative" rAng="0" ptsTypes="AAA">
                                      <p:cBhvr>
                                        <p:cTn id="172" dur="2000" fill="hold"/>
                                        <p:tgtEl>
                                          <p:spTgt spid="5252"/>
                                        </p:tgtEl>
                                        <p:attrNameLst>
                                          <p:attrName>ppt_x</p:attrName>
                                          <p:attrName>ppt_y</p:attrName>
                                        </p:attrNameLst>
                                      </p:cBhvr>
                                      <p:rCtr x="-677" y="2569"/>
                                    </p:animMotion>
                                  </p:childTnLst>
                                </p:cTn>
                              </p:par>
                            </p:childTnLst>
                          </p:cTn>
                        </p:par>
                        <p:par>
                          <p:cTn id="173" fill="hold" nodeType="afterGroup">
                            <p:stCondLst>
                              <p:cond delay="3000"/>
                            </p:stCondLst>
                            <p:childTnLst>
                              <p:par>
                                <p:cTn id="174" presetID="0" presetClass="path" presetSubtype="0" accel="50000" decel="50000" fill="hold" grpId="2" nodeType="afterEffect">
                                  <p:stCondLst>
                                    <p:cond delay="0"/>
                                  </p:stCondLst>
                                  <p:childTnLst>
                                    <p:animMotion origin="layout" path="M -0.00312 0.00324 L -0.00486 0.0074 L -0.01909 0.0162 " pathEditMode="relative" rAng="0" ptsTypes="AAA">
                                      <p:cBhvr>
                                        <p:cTn id="175" dur="2000" fill="hold"/>
                                        <p:tgtEl>
                                          <p:spTgt spid="5463"/>
                                        </p:tgtEl>
                                        <p:attrNameLst>
                                          <p:attrName>ppt_x</p:attrName>
                                          <p:attrName>ppt_y</p:attrName>
                                        </p:attrNameLst>
                                      </p:cBhvr>
                                      <p:rCtr x="-799" y="648"/>
                                    </p:animMotion>
                                  </p:childTnLst>
                                </p:cTn>
                              </p:par>
                              <p:par>
                                <p:cTn id="176" presetID="12" presetClass="entr" presetSubtype="2" fill="hold" grpId="0" nodeType="withEffect">
                                  <p:stCondLst>
                                    <p:cond delay="0"/>
                                  </p:stCondLst>
                                  <p:childTnLst>
                                    <p:set>
                                      <p:cBhvr>
                                        <p:cTn id="177" dur="1" fill="hold">
                                          <p:stCondLst>
                                            <p:cond delay="0"/>
                                          </p:stCondLst>
                                        </p:cTn>
                                        <p:tgtEl>
                                          <p:spTgt spid="5479"/>
                                        </p:tgtEl>
                                        <p:attrNameLst>
                                          <p:attrName>style.visibility</p:attrName>
                                        </p:attrNameLst>
                                      </p:cBhvr>
                                      <p:to>
                                        <p:strVal val="visible"/>
                                      </p:to>
                                    </p:set>
                                    <p:animEffect transition="in" filter="slide(fromRight)">
                                      <p:cBhvr>
                                        <p:cTn id="178" dur="1000"/>
                                        <p:tgtEl>
                                          <p:spTgt spid="5479"/>
                                        </p:tgtEl>
                                      </p:cBhvr>
                                    </p:animEffect>
                                  </p:childTnLst>
                                </p:cTn>
                              </p:par>
                            </p:childTnLst>
                          </p:cTn>
                        </p:par>
                        <p:par>
                          <p:cTn id="179" fill="hold" nodeType="afterGroup">
                            <p:stCondLst>
                              <p:cond delay="5000"/>
                            </p:stCondLst>
                            <p:childTnLst>
                              <p:par>
                                <p:cTn id="180" presetID="22" presetClass="entr" presetSubtype="2" fill="hold" grpId="0" nodeType="afterEffect">
                                  <p:stCondLst>
                                    <p:cond delay="0"/>
                                  </p:stCondLst>
                                  <p:childTnLst>
                                    <p:set>
                                      <p:cBhvr>
                                        <p:cTn id="181" dur="1" fill="hold">
                                          <p:stCondLst>
                                            <p:cond delay="0"/>
                                          </p:stCondLst>
                                        </p:cTn>
                                        <p:tgtEl>
                                          <p:spTgt spid="5484"/>
                                        </p:tgtEl>
                                        <p:attrNameLst>
                                          <p:attrName>style.visibility</p:attrName>
                                        </p:attrNameLst>
                                      </p:cBhvr>
                                      <p:to>
                                        <p:strVal val="visible"/>
                                      </p:to>
                                    </p:set>
                                    <p:animEffect transition="in" filter="wipe(right)">
                                      <p:cBhvr>
                                        <p:cTn id="182" dur="500"/>
                                        <p:tgtEl>
                                          <p:spTgt spid="5484"/>
                                        </p:tgtEl>
                                      </p:cBhvr>
                                    </p:animEffec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9" presetClass="exit" presetSubtype="0" fill="hold" grpId="1" nodeType="clickEffect">
                                  <p:stCondLst>
                                    <p:cond delay="0"/>
                                  </p:stCondLst>
                                  <p:childTnLst>
                                    <p:animEffect transition="out" filter="dissolve">
                                      <p:cBhvr>
                                        <p:cTn id="186" dur="1000"/>
                                        <p:tgtEl>
                                          <p:spTgt spid="5484"/>
                                        </p:tgtEl>
                                      </p:cBhvr>
                                    </p:animEffect>
                                    <p:set>
                                      <p:cBhvr>
                                        <p:cTn id="187" dur="1" fill="hold">
                                          <p:stCondLst>
                                            <p:cond delay="999"/>
                                          </p:stCondLst>
                                        </p:cTn>
                                        <p:tgtEl>
                                          <p:spTgt spid="5484"/>
                                        </p:tgtEl>
                                        <p:attrNameLst>
                                          <p:attrName>style.visibility</p:attrName>
                                        </p:attrNameLst>
                                      </p:cBhvr>
                                      <p:to>
                                        <p:strVal val="hidden"/>
                                      </p:to>
                                    </p:set>
                                  </p:childTnLst>
                                </p:cTn>
                              </p:par>
                              <p:par>
                                <p:cTn id="188" presetID="12" presetClass="exit" presetSubtype="4" fill="hold" grpId="1" nodeType="withEffect">
                                  <p:stCondLst>
                                    <p:cond delay="0"/>
                                  </p:stCondLst>
                                  <p:childTnLst>
                                    <p:animEffect transition="out" filter="slide(fromBottom)">
                                      <p:cBhvr>
                                        <p:cTn id="189" dur="1000"/>
                                        <p:tgtEl>
                                          <p:spTgt spid="5479"/>
                                        </p:tgtEl>
                                      </p:cBhvr>
                                    </p:animEffect>
                                    <p:set>
                                      <p:cBhvr>
                                        <p:cTn id="190" dur="1" fill="hold">
                                          <p:stCondLst>
                                            <p:cond delay="999"/>
                                          </p:stCondLst>
                                        </p:cTn>
                                        <p:tgtEl>
                                          <p:spTgt spid="5479"/>
                                        </p:tgtEl>
                                        <p:attrNameLst>
                                          <p:attrName>style.visibility</p:attrName>
                                        </p:attrNameLst>
                                      </p:cBhvr>
                                      <p:to>
                                        <p:strVal val="hidden"/>
                                      </p:to>
                                    </p:set>
                                  </p:childTnLst>
                                </p:cTn>
                              </p:par>
                            </p:childTnLst>
                          </p:cTn>
                        </p:par>
                        <p:par>
                          <p:cTn id="191" fill="hold" nodeType="afterGroup">
                            <p:stCondLst>
                              <p:cond delay="1000"/>
                            </p:stCondLst>
                            <p:childTnLst>
                              <p:par>
                                <p:cTn id="192" presetID="9" presetClass="exit" presetSubtype="0" fill="hold" grpId="0" nodeType="afterEffect">
                                  <p:stCondLst>
                                    <p:cond delay="0"/>
                                  </p:stCondLst>
                                  <p:childTnLst>
                                    <p:animEffect transition="out" filter="dissolve">
                                      <p:cBhvr>
                                        <p:cTn id="193" dur="500"/>
                                        <p:tgtEl>
                                          <p:spTgt spid="5160"/>
                                        </p:tgtEl>
                                      </p:cBhvr>
                                    </p:animEffect>
                                    <p:set>
                                      <p:cBhvr>
                                        <p:cTn id="194" dur="1" fill="hold">
                                          <p:stCondLst>
                                            <p:cond delay="499"/>
                                          </p:stCondLst>
                                        </p:cTn>
                                        <p:tgtEl>
                                          <p:spTgt spid="5160"/>
                                        </p:tgtEl>
                                        <p:attrNameLst>
                                          <p:attrName>style.visibility</p:attrName>
                                        </p:attrNameLst>
                                      </p:cBhvr>
                                      <p:to>
                                        <p:strVal val="hidden"/>
                                      </p:to>
                                    </p:set>
                                  </p:childTnLst>
                                </p:cTn>
                              </p:par>
                            </p:childTnLst>
                          </p:cTn>
                        </p:par>
                        <p:par>
                          <p:cTn id="195" fill="hold" nodeType="afterGroup">
                            <p:stCondLst>
                              <p:cond delay="1500"/>
                            </p:stCondLst>
                            <p:childTnLst>
                              <p:par>
                                <p:cTn id="196" presetID="9" presetClass="entr" presetSubtype="0" fill="hold" nodeType="afterEffect">
                                  <p:stCondLst>
                                    <p:cond delay="0"/>
                                  </p:stCondLst>
                                  <p:childTnLst>
                                    <p:set>
                                      <p:cBhvr>
                                        <p:cTn id="197" dur="1" fill="hold">
                                          <p:stCondLst>
                                            <p:cond delay="0"/>
                                          </p:stCondLst>
                                        </p:cTn>
                                        <p:tgtEl>
                                          <p:spTgt spid="5467"/>
                                        </p:tgtEl>
                                        <p:attrNameLst>
                                          <p:attrName>style.visibility</p:attrName>
                                        </p:attrNameLst>
                                      </p:cBhvr>
                                      <p:to>
                                        <p:strVal val="visible"/>
                                      </p:to>
                                    </p:set>
                                    <p:animEffect transition="in" filter="dissolve">
                                      <p:cBhvr>
                                        <p:cTn id="198" dur="500"/>
                                        <p:tgtEl>
                                          <p:spTgt spid="5467"/>
                                        </p:tgtEl>
                                      </p:cBhvr>
                                    </p:animEffect>
                                  </p:childTnLst>
                                </p:cTn>
                              </p:par>
                            </p:childTnLst>
                          </p:cTn>
                        </p:par>
                        <p:par>
                          <p:cTn id="199" fill="hold" nodeType="afterGroup">
                            <p:stCondLst>
                              <p:cond delay="2000"/>
                            </p:stCondLst>
                            <p:childTnLst>
                              <p:par>
                                <p:cTn id="200" presetID="9" presetClass="entr" presetSubtype="0" fill="hold" grpId="0" nodeType="afterEffect">
                                  <p:stCondLst>
                                    <p:cond delay="0"/>
                                  </p:stCondLst>
                                  <p:childTnLst>
                                    <p:set>
                                      <p:cBhvr>
                                        <p:cTn id="201" dur="1" fill="hold">
                                          <p:stCondLst>
                                            <p:cond delay="0"/>
                                          </p:stCondLst>
                                        </p:cTn>
                                        <p:tgtEl>
                                          <p:spTgt spid="5472"/>
                                        </p:tgtEl>
                                        <p:attrNameLst>
                                          <p:attrName>style.visibility</p:attrName>
                                        </p:attrNameLst>
                                      </p:cBhvr>
                                      <p:to>
                                        <p:strVal val="visible"/>
                                      </p:to>
                                    </p:set>
                                    <p:animEffect transition="in" filter="dissolve">
                                      <p:cBhvr>
                                        <p:cTn id="202" dur="500"/>
                                        <p:tgtEl>
                                          <p:spTgt spid="5472"/>
                                        </p:tgtEl>
                                      </p:cBhvr>
                                    </p:animEffec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0" presetClass="path" presetSubtype="0" accel="50000" decel="50000" fill="hold" grpId="0" nodeType="clickEffect">
                                  <p:stCondLst>
                                    <p:cond delay="0"/>
                                  </p:stCondLst>
                                  <p:childTnLst>
                                    <p:animMotion origin="layout" path="M 0.00017 0.00023 L -0.00781 0.01412 L -0.01701 0.02801 L -0.02031 0.04421 L -0.02396 0.06157 L -0.02552 0.08287 L -0.03906 0.09954 L -0.04323 0.10509 " pathEditMode="relative" rAng="0" ptsTypes="AAAAAAAA">
                                      <p:cBhvr>
                                        <p:cTn id="206" dur="2000" fill="hold"/>
                                        <p:tgtEl>
                                          <p:spTgt spid="5175"/>
                                        </p:tgtEl>
                                        <p:attrNameLst>
                                          <p:attrName>ppt_x</p:attrName>
                                          <p:attrName>ppt_y</p:attrName>
                                        </p:attrNameLst>
                                      </p:cBhvr>
                                      <p:rCtr x="-2170" y="5231"/>
                                    </p:animMotion>
                                  </p:childTnLst>
                                </p:cTn>
                              </p:par>
                            </p:childTnLst>
                          </p:cTn>
                        </p:par>
                        <p:par>
                          <p:cTn id="207" fill="hold" nodeType="afterGroup">
                            <p:stCondLst>
                              <p:cond delay="2000"/>
                            </p:stCondLst>
                            <p:childTnLst>
                              <p:par>
                                <p:cTn id="208" presetID="1" presetClass="entr" presetSubtype="0" fill="hold" grpId="0" nodeType="afterEffect">
                                  <p:stCondLst>
                                    <p:cond delay="0"/>
                                  </p:stCondLst>
                                  <p:childTnLst>
                                    <p:set>
                                      <p:cBhvr>
                                        <p:cTn id="209" dur="1" fill="hold">
                                          <p:stCondLst>
                                            <p:cond delay="0"/>
                                          </p:stCondLst>
                                        </p:cTn>
                                        <p:tgtEl>
                                          <p:spTgt spid="5473"/>
                                        </p:tgtEl>
                                        <p:attrNameLst>
                                          <p:attrName>style.visibility</p:attrName>
                                        </p:attrNameLst>
                                      </p:cBhvr>
                                      <p:to>
                                        <p:strVal val="visible"/>
                                      </p:to>
                                    </p:set>
                                  </p:childTnLst>
                                  <p:subTnLst>
                                    <p:audio>
                                      <p:cMediaNode>
                                        <p:cTn display="0" masterRel="sameClick">
                                          <p:stCondLst>
                                            <p:cond evt="begin" delay="0">
                                              <p:tn val="208"/>
                                            </p:cond>
                                          </p:stCondLst>
                                          <p:endCondLst>
                                            <p:cond evt="onStopAudio" delay="0">
                                              <p:tgtEl>
                                                <p:sldTgt/>
                                              </p:tgtEl>
                                            </p:cond>
                                          </p:endCondLst>
                                        </p:cTn>
                                        <p:tgtEl>
                                          <p:sndTgt r:embed="rId3" name="explode.wav"/>
                                        </p:tgtEl>
                                      </p:cMediaNode>
                                    </p:audio>
                                  </p:subTnLst>
                                </p:cTn>
                              </p:par>
                              <p:par>
                                <p:cTn id="210" presetID="3" presetClass="exit" presetSubtype="10" fill="hold" grpId="1" nodeType="withEffect">
                                  <p:stCondLst>
                                    <p:cond delay="0"/>
                                  </p:stCondLst>
                                  <p:childTnLst>
                                    <p:animEffect transition="out" filter="blinds(horizontal)">
                                      <p:cBhvr>
                                        <p:cTn id="211" dur="500"/>
                                        <p:tgtEl>
                                          <p:spTgt spid="5473"/>
                                        </p:tgtEl>
                                      </p:cBhvr>
                                    </p:animEffect>
                                    <p:set>
                                      <p:cBhvr>
                                        <p:cTn id="212" dur="1" fill="hold">
                                          <p:stCondLst>
                                            <p:cond delay="499"/>
                                          </p:stCondLst>
                                        </p:cTn>
                                        <p:tgtEl>
                                          <p:spTgt spid="5473"/>
                                        </p:tgtEl>
                                        <p:attrNameLst>
                                          <p:attrName>style.visibility</p:attrName>
                                        </p:attrNameLst>
                                      </p:cBhvr>
                                      <p:to>
                                        <p:strVal val="hidden"/>
                                      </p:to>
                                    </p:set>
                                  </p:childTnLst>
                                </p:cTn>
                              </p:par>
                            </p:childTnLst>
                          </p:cTn>
                        </p:par>
                        <p:par>
                          <p:cTn id="213" fill="hold" nodeType="afterGroup">
                            <p:stCondLst>
                              <p:cond delay="2500"/>
                            </p:stCondLst>
                            <p:childTnLst>
                              <p:par>
                                <p:cTn id="214" presetID="9" presetClass="exit" presetSubtype="0" fill="hold" grpId="1" nodeType="afterEffect">
                                  <p:stCondLst>
                                    <p:cond delay="0"/>
                                  </p:stCondLst>
                                  <p:childTnLst>
                                    <p:animEffect transition="out" filter="dissolve">
                                      <p:cBhvr>
                                        <p:cTn id="215" dur="500"/>
                                        <p:tgtEl>
                                          <p:spTgt spid="5472"/>
                                        </p:tgtEl>
                                      </p:cBhvr>
                                    </p:animEffect>
                                    <p:set>
                                      <p:cBhvr>
                                        <p:cTn id="216" dur="1" fill="hold">
                                          <p:stCondLst>
                                            <p:cond delay="499"/>
                                          </p:stCondLst>
                                        </p:cTn>
                                        <p:tgtEl>
                                          <p:spTgt spid="5472"/>
                                        </p:tgtEl>
                                        <p:attrNameLst>
                                          <p:attrName>style.visibility</p:attrName>
                                        </p:attrNameLst>
                                      </p:cBhvr>
                                      <p:to>
                                        <p:strVal val="hidden"/>
                                      </p:to>
                                    </p:set>
                                  </p:childTnLst>
                                </p:cTn>
                              </p:par>
                              <p:par>
                                <p:cTn id="217" presetID="9" presetClass="entr" presetSubtype="0" fill="hold" grpId="0" nodeType="withEffect">
                                  <p:stCondLst>
                                    <p:cond delay="0"/>
                                  </p:stCondLst>
                                  <p:childTnLst>
                                    <p:set>
                                      <p:cBhvr>
                                        <p:cTn id="218" dur="1" fill="hold">
                                          <p:stCondLst>
                                            <p:cond delay="0"/>
                                          </p:stCondLst>
                                        </p:cTn>
                                        <p:tgtEl>
                                          <p:spTgt spid="5474"/>
                                        </p:tgtEl>
                                        <p:attrNameLst>
                                          <p:attrName>style.visibility</p:attrName>
                                        </p:attrNameLst>
                                      </p:cBhvr>
                                      <p:to>
                                        <p:strVal val="visible"/>
                                      </p:to>
                                    </p:set>
                                    <p:animEffect transition="in" filter="dissolve">
                                      <p:cBhvr>
                                        <p:cTn id="219" dur="500"/>
                                        <p:tgtEl>
                                          <p:spTgt spid="5474"/>
                                        </p:tgtEl>
                                      </p:cBhvr>
                                    </p:animEffect>
                                  </p:childTnLst>
                                </p:cTn>
                              </p:par>
                            </p:childTnLst>
                          </p:cTn>
                        </p:par>
                        <p:par>
                          <p:cTn id="220" fill="hold" nodeType="afterGroup">
                            <p:stCondLst>
                              <p:cond delay="3000"/>
                            </p:stCondLst>
                            <p:childTnLst>
                              <p:par>
                                <p:cTn id="221" presetID="22" presetClass="entr" presetSubtype="1" fill="hold" grpId="0" nodeType="afterEffect">
                                  <p:stCondLst>
                                    <p:cond delay="0"/>
                                  </p:stCondLst>
                                  <p:childTnLst>
                                    <p:set>
                                      <p:cBhvr>
                                        <p:cTn id="222" dur="1" fill="hold">
                                          <p:stCondLst>
                                            <p:cond delay="0"/>
                                          </p:stCondLst>
                                        </p:cTn>
                                        <p:tgtEl>
                                          <p:spTgt spid="5483"/>
                                        </p:tgtEl>
                                        <p:attrNameLst>
                                          <p:attrName>style.visibility</p:attrName>
                                        </p:attrNameLst>
                                      </p:cBhvr>
                                      <p:to>
                                        <p:strVal val="visible"/>
                                      </p:to>
                                    </p:set>
                                    <p:animEffect transition="in" filter="wipe(up)">
                                      <p:cBhvr>
                                        <p:cTn id="223" dur="2000"/>
                                        <p:tgtEl>
                                          <p:spTgt spid="5483"/>
                                        </p:tgtEl>
                                      </p:cBhvr>
                                    </p:animEffect>
                                  </p:childTnLst>
                                </p:cTn>
                              </p:par>
                            </p:childTnLst>
                          </p:cTn>
                        </p:par>
                        <p:par>
                          <p:cTn id="224" fill="hold" nodeType="afterGroup">
                            <p:stCondLst>
                              <p:cond delay="5000"/>
                            </p:stCondLst>
                            <p:childTnLst>
                              <p:par>
                                <p:cTn id="225" presetID="9" presetClass="entr" presetSubtype="0" fill="hold" grpId="0" nodeType="afterEffect">
                                  <p:stCondLst>
                                    <p:cond delay="0"/>
                                  </p:stCondLst>
                                  <p:childTnLst>
                                    <p:set>
                                      <p:cBhvr>
                                        <p:cTn id="226" dur="1" fill="hold">
                                          <p:stCondLst>
                                            <p:cond delay="0"/>
                                          </p:stCondLst>
                                        </p:cTn>
                                        <p:tgtEl>
                                          <p:spTgt spid="5516"/>
                                        </p:tgtEl>
                                        <p:attrNameLst>
                                          <p:attrName>style.visibility</p:attrName>
                                        </p:attrNameLst>
                                      </p:cBhvr>
                                      <p:to>
                                        <p:strVal val="visible"/>
                                      </p:to>
                                    </p:set>
                                    <p:animEffect transition="in" filter="dissolve">
                                      <p:cBhvr>
                                        <p:cTn id="227" dur="500"/>
                                        <p:tgtEl>
                                          <p:spTgt spid="5516"/>
                                        </p:tgtEl>
                                      </p:cBhvr>
                                    </p:animEffect>
                                  </p:childTnLst>
                                </p:cTn>
                              </p:par>
                            </p:childTnLst>
                          </p:cTn>
                        </p:par>
                      </p:childTnLst>
                    </p:cTn>
                  </p:par>
                  <p:par>
                    <p:cTn id="228" fill="hold" nodeType="clickPar">
                      <p:stCondLst>
                        <p:cond delay="indefinite"/>
                      </p:stCondLst>
                      <p:childTnLst>
                        <p:par>
                          <p:cTn id="229" fill="hold" nodeType="withGroup">
                            <p:stCondLst>
                              <p:cond delay="0"/>
                            </p:stCondLst>
                            <p:childTnLst>
                              <p:par>
                                <p:cTn id="230" presetID="0" presetClass="path" presetSubtype="0" accel="50000" decel="50000" fill="hold" grpId="2" nodeType="clickEffect">
                                  <p:stCondLst>
                                    <p:cond delay="0"/>
                                  </p:stCondLst>
                                  <p:childTnLst>
                                    <p:animMotion origin="layout" path="M -0.00469 0.00254 L 0.00816 0.01319 L 0.02778 0.02222 L 0.04514 0.02222 L 0.0632 0.02546 " pathEditMode="relative" rAng="0" ptsTypes="AAAAA">
                                      <p:cBhvr>
                                        <p:cTn id="231" dur="3000" fill="hold"/>
                                        <p:tgtEl>
                                          <p:spTgt spid="5434"/>
                                        </p:tgtEl>
                                        <p:attrNameLst>
                                          <p:attrName>ppt_x</p:attrName>
                                          <p:attrName>ppt_y</p:attrName>
                                        </p:attrNameLst>
                                      </p:cBhvr>
                                      <p:rCtr x="3385" y="1134"/>
                                    </p:animMotion>
                                  </p:childTnLst>
                                </p:cTn>
                              </p:par>
                              <p:par>
                                <p:cTn id="232" presetID="9" presetClass="exit" presetSubtype="0" fill="hold" grpId="1" nodeType="withEffect">
                                  <p:stCondLst>
                                    <p:cond delay="0"/>
                                  </p:stCondLst>
                                  <p:childTnLst>
                                    <p:animEffect transition="out" filter="dissolve">
                                      <p:cBhvr>
                                        <p:cTn id="233" dur="500"/>
                                        <p:tgtEl>
                                          <p:spTgt spid="5462"/>
                                        </p:tgtEl>
                                      </p:cBhvr>
                                    </p:animEffect>
                                    <p:set>
                                      <p:cBhvr>
                                        <p:cTn id="234" dur="1" fill="hold">
                                          <p:stCondLst>
                                            <p:cond delay="499"/>
                                          </p:stCondLst>
                                        </p:cTn>
                                        <p:tgtEl>
                                          <p:spTgt spid="5462"/>
                                        </p:tgtEl>
                                        <p:attrNameLst>
                                          <p:attrName>style.visibility</p:attrName>
                                        </p:attrNameLst>
                                      </p:cBhvr>
                                      <p:to>
                                        <p:strVal val="hidden"/>
                                      </p:to>
                                    </p:set>
                                  </p:childTnLst>
                                </p:cTn>
                              </p:par>
                              <p:par>
                                <p:cTn id="235" presetID="9" presetClass="entr" presetSubtype="0" fill="hold" grpId="0" nodeType="withEffect">
                                  <p:stCondLst>
                                    <p:cond delay="0"/>
                                  </p:stCondLst>
                                  <p:childTnLst>
                                    <p:set>
                                      <p:cBhvr>
                                        <p:cTn id="236" dur="1" fill="hold">
                                          <p:stCondLst>
                                            <p:cond delay="0"/>
                                          </p:stCondLst>
                                        </p:cTn>
                                        <p:tgtEl>
                                          <p:spTgt spid="5497"/>
                                        </p:tgtEl>
                                        <p:attrNameLst>
                                          <p:attrName>style.visibility</p:attrName>
                                        </p:attrNameLst>
                                      </p:cBhvr>
                                      <p:to>
                                        <p:strVal val="visible"/>
                                      </p:to>
                                    </p:set>
                                    <p:animEffect transition="in" filter="dissolve">
                                      <p:cBhvr>
                                        <p:cTn id="237" dur="500"/>
                                        <p:tgtEl>
                                          <p:spTgt spid="5497"/>
                                        </p:tgtEl>
                                      </p:cBhvr>
                                    </p:animEffect>
                                  </p:childTnLst>
                                </p:cTn>
                              </p:par>
                            </p:childTnLst>
                          </p:cTn>
                        </p:par>
                      </p:childTnLst>
                    </p:cTn>
                  </p:par>
                  <p:par>
                    <p:cTn id="238" fill="hold" nodeType="clickPar">
                      <p:stCondLst>
                        <p:cond delay="indefinite"/>
                      </p:stCondLst>
                      <p:childTnLst>
                        <p:par>
                          <p:cTn id="239" fill="hold" nodeType="withGroup">
                            <p:stCondLst>
                              <p:cond delay="0"/>
                            </p:stCondLst>
                            <p:childTnLst>
                              <p:par>
                                <p:cTn id="240" presetID="9" presetClass="exit" presetSubtype="0" fill="hold" grpId="1" nodeType="clickEffect">
                                  <p:stCondLst>
                                    <p:cond delay="0"/>
                                  </p:stCondLst>
                                  <p:childTnLst>
                                    <p:animEffect transition="out" filter="dissolve">
                                      <p:cBhvr>
                                        <p:cTn id="241" dur="500"/>
                                        <p:tgtEl>
                                          <p:spTgt spid="5461"/>
                                        </p:tgtEl>
                                      </p:cBhvr>
                                    </p:animEffect>
                                    <p:set>
                                      <p:cBhvr>
                                        <p:cTn id="242" dur="1" fill="hold">
                                          <p:stCondLst>
                                            <p:cond delay="499"/>
                                          </p:stCondLst>
                                        </p:cTn>
                                        <p:tgtEl>
                                          <p:spTgt spid="5461"/>
                                        </p:tgtEl>
                                        <p:attrNameLst>
                                          <p:attrName>style.visibility</p:attrName>
                                        </p:attrNameLst>
                                      </p:cBhvr>
                                      <p:to>
                                        <p:strVal val="hidden"/>
                                      </p:to>
                                    </p:set>
                                  </p:childTnLst>
                                </p:cTn>
                              </p:par>
                              <p:par>
                                <p:cTn id="243" presetID="9" presetClass="exit" presetSubtype="0" fill="hold" grpId="2" nodeType="withEffect">
                                  <p:stCondLst>
                                    <p:cond delay="0"/>
                                  </p:stCondLst>
                                  <p:childTnLst>
                                    <p:animEffect transition="out" filter="dissolve">
                                      <p:cBhvr>
                                        <p:cTn id="244" dur="500"/>
                                        <p:tgtEl>
                                          <p:spTgt spid="5251"/>
                                        </p:tgtEl>
                                      </p:cBhvr>
                                    </p:animEffect>
                                    <p:set>
                                      <p:cBhvr>
                                        <p:cTn id="245" dur="1" fill="hold">
                                          <p:stCondLst>
                                            <p:cond delay="499"/>
                                          </p:stCondLst>
                                        </p:cTn>
                                        <p:tgtEl>
                                          <p:spTgt spid="5251"/>
                                        </p:tgtEl>
                                        <p:attrNameLst>
                                          <p:attrName>style.visibility</p:attrName>
                                        </p:attrNameLst>
                                      </p:cBhvr>
                                      <p:to>
                                        <p:strVal val="hidden"/>
                                      </p:to>
                                    </p:set>
                                  </p:childTnLst>
                                </p:cTn>
                              </p:par>
                              <p:par>
                                <p:cTn id="246" presetID="9" presetClass="exit" presetSubtype="0" fill="hold" grpId="3" nodeType="withEffect">
                                  <p:stCondLst>
                                    <p:cond delay="0"/>
                                  </p:stCondLst>
                                  <p:childTnLst>
                                    <p:animEffect transition="out" filter="dissolve">
                                      <p:cBhvr>
                                        <p:cTn id="247" dur="500"/>
                                        <p:tgtEl>
                                          <p:spTgt spid="5463"/>
                                        </p:tgtEl>
                                      </p:cBhvr>
                                    </p:animEffect>
                                    <p:set>
                                      <p:cBhvr>
                                        <p:cTn id="248" dur="1" fill="hold">
                                          <p:stCondLst>
                                            <p:cond delay="499"/>
                                          </p:stCondLst>
                                        </p:cTn>
                                        <p:tgtEl>
                                          <p:spTgt spid="5463"/>
                                        </p:tgtEl>
                                        <p:attrNameLst>
                                          <p:attrName>style.visibility</p:attrName>
                                        </p:attrNameLst>
                                      </p:cBhvr>
                                      <p:to>
                                        <p:strVal val="hidden"/>
                                      </p:to>
                                    </p:set>
                                  </p:childTnLst>
                                </p:cTn>
                              </p:par>
                            </p:childTnLst>
                          </p:cTn>
                        </p:par>
                        <p:par>
                          <p:cTn id="249" fill="hold" nodeType="afterGroup">
                            <p:stCondLst>
                              <p:cond delay="500"/>
                            </p:stCondLst>
                            <p:childTnLst>
                              <p:par>
                                <p:cTn id="250" presetID="9" presetClass="entr" presetSubtype="0" fill="hold" grpId="0" nodeType="afterEffect">
                                  <p:stCondLst>
                                    <p:cond delay="0"/>
                                  </p:stCondLst>
                                  <p:childTnLst>
                                    <p:set>
                                      <p:cBhvr>
                                        <p:cTn id="251" dur="1" fill="hold">
                                          <p:stCondLst>
                                            <p:cond delay="0"/>
                                          </p:stCondLst>
                                        </p:cTn>
                                        <p:tgtEl>
                                          <p:spTgt spid="5491"/>
                                        </p:tgtEl>
                                        <p:attrNameLst>
                                          <p:attrName>style.visibility</p:attrName>
                                        </p:attrNameLst>
                                      </p:cBhvr>
                                      <p:to>
                                        <p:strVal val="visible"/>
                                      </p:to>
                                    </p:set>
                                    <p:animEffect transition="in" filter="dissolve">
                                      <p:cBhvr>
                                        <p:cTn id="252" dur="500"/>
                                        <p:tgtEl>
                                          <p:spTgt spid="5491"/>
                                        </p:tgtEl>
                                      </p:cBhvr>
                                    </p:animEffect>
                                  </p:childTnLst>
                                </p:cTn>
                              </p:par>
                            </p:childTnLst>
                          </p:cTn>
                        </p:par>
                        <p:par>
                          <p:cTn id="253" fill="hold" nodeType="afterGroup">
                            <p:stCondLst>
                              <p:cond delay="1000"/>
                            </p:stCondLst>
                            <p:childTnLst>
                              <p:par>
                                <p:cTn id="254" presetID="9" presetClass="entr" presetSubtype="0" fill="hold" grpId="0" nodeType="afterEffect">
                                  <p:stCondLst>
                                    <p:cond delay="0"/>
                                  </p:stCondLst>
                                  <p:childTnLst>
                                    <p:set>
                                      <p:cBhvr>
                                        <p:cTn id="255" dur="1" fill="hold">
                                          <p:stCondLst>
                                            <p:cond delay="0"/>
                                          </p:stCondLst>
                                        </p:cTn>
                                        <p:tgtEl>
                                          <p:spTgt spid="5527"/>
                                        </p:tgtEl>
                                        <p:attrNameLst>
                                          <p:attrName>style.visibility</p:attrName>
                                        </p:attrNameLst>
                                      </p:cBhvr>
                                      <p:to>
                                        <p:strVal val="visible"/>
                                      </p:to>
                                    </p:set>
                                    <p:animEffect transition="in" filter="dissolve">
                                      <p:cBhvr>
                                        <p:cTn id="256" dur="500"/>
                                        <p:tgtEl>
                                          <p:spTgt spid="5527"/>
                                        </p:tgtEl>
                                      </p:cBhvr>
                                    </p:animEffect>
                                  </p:childTnLst>
                                </p:cTn>
                              </p:par>
                            </p:childTnLst>
                          </p:cTn>
                        </p:par>
                        <p:par>
                          <p:cTn id="257" fill="hold" nodeType="afterGroup">
                            <p:stCondLst>
                              <p:cond delay="1500"/>
                            </p:stCondLst>
                            <p:childTnLst>
                              <p:par>
                                <p:cTn id="258" presetID="9" presetClass="entr" presetSubtype="0" fill="hold" grpId="0" nodeType="afterEffect">
                                  <p:stCondLst>
                                    <p:cond delay="0"/>
                                  </p:stCondLst>
                                  <p:childTnLst>
                                    <p:set>
                                      <p:cBhvr>
                                        <p:cTn id="259" dur="1" fill="hold">
                                          <p:stCondLst>
                                            <p:cond delay="0"/>
                                          </p:stCondLst>
                                        </p:cTn>
                                        <p:tgtEl>
                                          <p:spTgt spid="5528"/>
                                        </p:tgtEl>
                                        <p:attrNameLst>
                                          <p:attrName>style.visibility</p:attrName>
                                        </p:attrNameLst>
                                      </p:cBhvr>
                                      <p:to>
                                        <p:strVal val="visible"/>
                                      </p:to>
                                    </p:set>
                                    <p:animEffect transition="in" filter="dissolve">
                                      <p:cBhvr>
                                        <p:cTn id="260" dur="500"/>
                                        <p:tgtEl>
                                          <p:spTgt spid="5528"/>
                                        </p:tgtEl>
                                      </p:cBhvr>
                                    </p:animEffect>
                                  </p:childTnLst>
                                </p:cTn>
                              </p:par>
                            </p:childTnLst>
                          </p:cTn>
                        </p:par>
                        <p:par>
                          <p:cTn id="261" fill="hold" nodeType="afterGroup">
                            <p:stCondLst>
                              <p:cond delay="2000"/>
                            </p:stCondLst>
                            <p:childTnLst>
                              <p:par>
                                <p:cTn id="262" presetID="9" presetClass="entr" presetSubtype="0" fill="hold" grpId="0" nodeType="afterEffect">
                                  <p:stCondLst>
                                    <p:cond delay="0"/>
                                  </p:stCondLst>
                                  <p:childTnLst>
                                    <p:set>
                                      <p:cBhvr>
                                        <p:cTn id="263" dur="1" fill="hold">
                                          <p:stCondLst>
                                            <p:cond delay="0"/>
                                          </p:stCondLst>
                                        </p:cTn>
                                        <p:tgtEl>
                                          <p:spTgt spid="5529"/>
                                        </p:tgtEl>
                                        <p:attrNameLst>
                                          <p:attrName>style.visibility</p:attrName>
                                        </p:attrNameLst>
                                      </p:cBhvr>
                                      <p:to>
                                        <p:strVal val="visible"/>
                                      </p:to>
                                    </p:set>
                                    <p:animEffect transition="in" filter="dissolve">
                                      <p:cBhvr>
                                        <p:cTn id="264" dur="500"/>
                                        <p:tgtEl>
                                          <p:spTgt spid="5529"/>
                                        </p:tgtEl>
                                      </p:cBhvr>
                                    </p:animEffect>
                                  </p:childTnLst>
                                </p:cTn>
                              </p:par>
                            </p:childTnLst>
                          </p:cTn>
                        </p:par>
                        <p:par>
                          <p:cTn id="265" fill="hold" nodeType="afterGroup">
                            <p:stCondLst>
                              <p:cond delay="2500"/>
                            </p:stCondLst>
                            <p:childTnLst>
                              <p:par>
                                <p:cTn id="266" presetID="9" presetClass="entr" presetSubtype="0" fill="hold" grpId="0" nodeType="afterEffect">
                                  <p:stCondLst>
                                    <p:cond delay="0"/>
                                  </p:stCondLst>
                                  <p:childTnLst>
                                    <p:set>
                                      <p:cBhvr>
                                        <p:cTn id="267" dur="1" fill="hold">
                                          <p:stCondLst>
                                            <p:cond delay="0"/>
                                          </p:stCondLst>
                                        </p:cTn>
                                        <p:tgtEl>
                                          <p:spTgt spid="5530"/>
                                        </p:tgtEl>
                                        <p:attrNameLst>
                                          <p:attrName>style.visibility</p:attrName>
                                        </p:attrNameLst>
                                      </p:cBhvr>
                                      <p:to>
                                        <p:strVal val="visible"/>
                                      </p:to>
                                    </p:set>
                                    <p:animEffect transition="in" filter="dissolve">
                                      <p:cBhvr>
                                        <p:cTn id="268" dur="500"/>
                                        <p:tgtEl>
                                          <p:spTgt spid="5530"/>
                                        </p:tgtEl>
                                      </p:cBhvr>
                                    </p:animEffect>
                                  </p:childTnLst>
                                </p:cTn>
                              </p:par>
                            </p:childTnLst>
                          </p:cTn>
                        </p:par>
                        <p:par>
                          <p:cTn id="269" fill="hold" nodeType="afterGroup">
                            <p:stCondLst>
                              <p:cond delay="3000"/>
                            </p:stCondLst>
                            <p:childTnLst>
                              <p:par>
                                <p:cTn id="270" presetID="9" presetClass="entr" presetSubtype="0" fill="hold" grpId="0" nodeType="afterEffect">
                                  <p:stCondLst>
                                    <p:cond delay="0"/>
                                  </p:stCondLst>
                                  <p:childTnLst>
                                    <p:set>
                                      <p:cBhvr>
                                        <p:cTn id="271" dur="1" fill="hold">
                                          <p:stCondLst>
                                            <p:cond delay="0"/>
                                          </p:stCondLst>
                                        </p:cTn>
                                        <p:tgtEl>
                                          <p:spTgt spid="5531"/>
                                        </p:tgtEl>
                                        <p:attrNameLst>
                                          <p:attrName>style.visibility</p:attrName>
                                        </p:attrNameLst>
                                      </p:cBhvr>
                                      <p:to>
                                        <p:strVal val="visible"/>
                                      </p:to>
                                    </p:set>
                                    <p:animEffect transition="in" filter="dissolve">
                                      <p:cBhvr>
                                        <p:cTn id="272" dur="500"/>
                                        <p:tgtEl>
                                          <p:spTgt spid="5531"/>
                                        </p:tgtEl>
                                      </p:cBhvr>
                                    </p:animEffect>
                                  </p:childTnLst>
                                </p:cTn>
                              </p:par>
                            </p:childTnLst>
                          </p:cTn>
                        </p:par>
                        <p:par>
                          <p:cTn id="273" fill="hold" nodeType="afterGroup">
                            <p:stCondLst>
                              <p:cond delay="3500"/>
                            </p:stCondLst>
                            <p:childTnLst>
                              <p:par>
                                <p:cTn id="274" presetID="9" presetClass="entr" presetSubtype="0" fill="hold" grpId="0" nodeType="afterEffect">
                                  <p:stCondLst>
                                    <p:cond delay="0"/>
                                  </p:stCondLst>
                                  <p:childTnLst>
                                    <p:set>
                                      <p:cBhvr>
                                        <p:cTn id="275" dur="1" fill="hold">
                                          <p:stCondLst>
                                            <p:cond delay="0"/>
                                          </p:stCondLst>
                                        </p:cTn>
                                        <p:tgtEl>
                                          <p:spTgt spid="5496"/>
                                        </p:tgtEl>
                                        <p:attrNameLst>
                                          <p:attrName>style.visibility</p:attrName>
                                        </p:attrNameLst>
                                      </p:cBhvr>
                                      <p:to>
                                        <p:strVal val="visible"/>
                                      </p:to>
                                    </p:set>
                                    <p:animEffect transition="in" filter="dissolve">
                                      <p:cBhvr>
                                        <p:cTn id="276" dur="500"/>
                                        <p:tgtEl>
                                          <p:spTgt spid="5496"/>
                                        </p:tgtEl>
                                      </p:cBhvr>
                                    </p:animEffect>
                                  </p:childTnLst>
                                </p:cTn>
                              </p:par>
                            </p:childTnLst>
                          </p:cTn>
                        </p:par>
                      </p:childTnLst>
                    </p:cTn>
                  </p:par>
                  <p:par>
                    <p:cTn id="277" fill="hold" nodeType="clickPar">
                      <p:stCondLst>
                        <p:cond delay="indefinite"/>
                      </p:stCondLst>
                      <p:childTnLst>
                        <p:par>
                          <p:cTn id="278" fill="hold" nodeType="withGroup">
                            <p:stCondLst>
                              <p:cond delay="0"/>
                            </p:stCondLst>
                            <p:childTnLst>
                              <p:par>
                                <p:cTn id="279" presetID="0" presetClass="path" presetSubtype="0" accel="50000" decel="50000" fill="hold" grpId="1" nodeType="clickEffect">
                                  <p:stCondLst>
                                    <p:cond delay="0"/>
                                  </p:stCondLst>
                                  <p:childTnLst>
                                    <p:animMotion origin="layout" path="M 0 0 L 0.02604 -0.08194 L 0.19271 -0.24028 L 0.27709 -0.34305 L 0.41459 -0.31805 " pathEditMode="relative" ptsTypes="AAAAA">
                                      <p:cBhvr>
                                        <p:cTn id="280" dur="2000" fill="hold"/>
                                        <p:tgtEl>
                                          <p:spTgt spid="5464"/>
                                        </p:tgtEl>
                                        <p:attrNameLst>
                                          <p:attrName>ppt_x</p:attrName>
                                          <p:attrName>ppt_y</p:attrName>
                                        </p:attrNameLst>
                                      </p:cBhvr>
                                    </p:animMotion>
                                  </p:childTnLst>
                                </p:cTn>
                              </p:par>
                            </p:childTnLst>
                          </p:cTn>
                        </p:par>
                        <p:par>
                          <p:cTn id="281" fill="hold" nodeType="afterGroup">
                            <p:stCondLst>
                              <p:cond delay="2000"/>
                            </p:stCondLst>
                            <p:childTnLst>
                              <p:par>
                                <p:cTn id="282" presetID="12" presetClass="exit" presetSubtype="4" fill="hold" grpId="0" nodeType="afterEffect">
                                  <p:stCondLst>
                                    <p:cond delay="0"/>
                                  </p:stCondLst>
                                  <p:childTnLst>
                                    <p:animEffect transition="out" filter="slide(fromBottom)">
                                      <p:cBhvr>
                                        <p:cTn id="283" dur="500"/>
                                        <p:tgtEl>
                                          <p:spTgt spid="5466"/>
                                        </p:tgtEl>
                                      </p:cBhvr>
                                    </p:animEffect>
                                    <p:set>
                                      <p:cBhvr>
                                        <p:cTn id="284" dur="1" fill="hold">
                                          <p:stCondLst>
                                            <p:cond delay="499"/>
                                          </p:stCondLst>
                                        </p:cTn>
                                        <p:tgtEl>
                                          <p:spTgt spid="5466"/>
                                        </p:tgtEl>
                                        <p:attrNameLst>
                                          <p:attrName>style.visibility</p:attrName>
                                        </p:attrNameLst>
                                      </p:cBhvr>
                                      <p:to>
                                        <p:strVal val="hidden"/>
                                      </p:to>
                                    </p:set>
                                  </p:childTnLst>
                                </p:cTn>
                              </p:par>
                            </p:childTnLst>
                          </p:cTn>
                        </p:par>
                        <p:par>
                          <p:cTn id="285" fill="hold" nodeType="afterGroup">
                            <p:stCondLst>
                              <p:cond delay="2500"/>
                            </p:stCondLst>
                            <p:childTnLst>
                              <p:par>
                                <p:cTn id="286" presetID="12" presetClass="entr" presetSubtype="8" fill="hold" grpId="0" nodeType="afterEffect">
                                  <p:stCondLst>
                                    <p:cond delay="0"/>
                                  </p:stCondLst>
                                  <p:childTnLst>
                                    <p:set>
                                      <p:cBhvr>
                                        <p:cTn id="287" dur="1" fill="hold">
                                          <p:stCondLst>
                                            <p:cond delay="0"/>
                                          </p:stCondLst>
                                        </p:cTn>
                                        <p:tgtEl>
                                          <p:spTgt spid="5498"/>
                                        </p:tgtEl>
                                        <p:attrNameLst>
                                          <p:attrName>style.visibility</p:attrName>
                                        </p:attrNameLst>
                                      </p:cBhvr>
                                      <p:to>
                                        <p:strVal val="visible"/>
                                      </p:to>
                                    </p:set>
                                    <p:animEffect transition="in" filter="slide(fromLeft)">
                                      <p:cBhvr>
                                        <p:cTn id="288" dur="500"/>
                                        <p:tgtEl>
                                          <p:spTgt spid="5498"/>
                                        </p:tgtEl>
                                      </p:cBhvr>
                                    </p:animEffect>
                                  </p:childTnLst>
                                </p:cTn>
                              </p:par>
                            </p:childTnLst>
                          </p:cTn>
                        </p:par>
                      </p:childTnLst>
                    </p:cTn>
                  </p:par>
                  <p:par>
                    <p:cTn id="289" fill="hold" nodeType="clickPar">
                      <p:stCondLst>
                        <p:cond delay="indefinite"/>
                      </p:stCondLst>
                      <p:childTnLst>
                        <p:par>
                          <p:cTn id="290" fill="hold" nodeType="withGroup">
                            <p:stCondLst>
                              <p:cond delay="0"/>
                            </p:stCondLst>
                            <p:childTnLst>
                              <p:par>
                                <p:cTn id="291" presetID="0" presetClass="path" presetSubtype="0" accel="50000" decel="50000" fill="hold" grpId="0" nodeType="clickEffect">
                                  <p:stCondLst>
                                    <p:cond delay="0"/>
                                  </p:stCondLst>
                                  <p:childTnLst>
                                    <p:animMotion origin="layout" path="M -3.33333E-6 2.22222E-6 L 0.04098 0.02963 L 0.06042 0.06759 " pathEditMode="relative" rAng="0" ptsTypes="AAA">
                                      <p:cBhvr>
                                        <p:cTn id="292" dur="2000" fill="hold"/>
                                        <p:tgtEl>
                                          <p:spTgt spid="5284"/>
                                        </p:tgtEl>
                                        <p:attrNameLst>
                                          <p:attrName>ppt_x</p:attrName>
                                          <p:attrName>ppt_y</p:attrName>
                                        </p:attrNameLst>
                                      </p:cBhvr>
                                      <p:rCtr x="3021" y="3380"/>
                                    </p:animMotion>
                                  </p:childTnLst>
                                </p:cTn>
                              </p:par>
                              <p:par>
                                <p:cTn id="293" presetID="9" presetClass="exit" presetSubtype="0" fill="hold" grpId="0" nodeType="withEffect">
                                  <p:stCondLst>
                                    <p:cond delay="0"/>
                                  </p:stCondLst>
                                  <p:childTnLst>
                                    <p:animEffect transition="out" filter="dissolve">
                                      <p:cBhvr>
                                        <p:cTn id="294" dur="500"/>
                                        <p:tgtEl>
                                          <p:spTgt spid="5514"/>
                                        </p:tgtEl>
                                      </p:cBhvr>
                                    </p:animEffect>
                                    <p:set>
                                      <p:cBhvr>
                                        <p:cTn id="295" dur="1" fill="hold">
                                          <p:stCondLst>
                                            <p:cond delay="499"/>
                                          </p:stCondLst>
                                        </p:cTn>
                                        <p:tgtEl>
                                          <p:spTgt spid="5514"/>
                                        </p:tgtEl>
                                        <p:attrNameLst>
                                          <p:attrName>style.visibility</p:attrName>
                                        </p:attrNameLst>
                                      </p:cBhvr>
                                      <p:to>
                                        <p:strVal val="hidden"/>
                                      </p:to>
                                    </p:set>
                                  </p:childTnLst>
                                </p:cTn>
                              </p:par>
                            </p:childTnLst>
                          </p:cTn>
                        </p:par>
                        <p:par>
                          <p:cTn id="296" fill="hold" nodeType="afterGroup">
                            <p:stCondLst>
                              <p:cond delay="2000"/>
                            </p:stCondLst>
                            <p:childTnLst>
                              <p:par>
                                <p:cTn id="297" presetID="9" presetClass="exit" presetSubtype="0" fill="hold" grpId="1" nodeType="afterEffect">
                                  <p:stCondLst>
                                    <p:cond delay="0"/>
                                  </p:stCondLst>
                                  <p:childTnLst>
                                    <p:animEffect transition="out" filter="dissolve">
                                      <p:cBhvr>
                                        <p:cTn id="298" dur="500"/>
                                        <p:tgtEl>
                                          <p:spTgt spid="5284"/>
                                        </p:tgtEl>
                                      </p:cBhvr>
                                    </p:animEffect>
                                    <p:set>
                                      <p:cBhvr>
                                        <p:cTn id="299" dur="1" fill="hold">
                                          <p:stCondLst>
                                            <p:cond delay="499"/>
                                          </p:stCondLst>
                                        </p:cTn>
                                        <p:tgtEl>
                                          <p:spTgt spid="5284"/>
                                        </p:tgtEl>
                                        <p:attrNameLst>
                                          <p:attrName>style.visibility</p:attrName>
                                        </p:attrNameLst>
                                      </p:cBhvr>
                                      <p:to>
                                        <p:strVal val="hidden"/>
                                      </p:to>
                                    </p:set>
                                  </p:childTnLst>
                                </p:cTn>
                              </p:par>
                              <p:par>
                                <p:cTn id="300" presetID="12" presetClass="entr" presetSubtype="2" fill="hold" grpId="0" nodeType="withEffect">
                                  <p:stCondLst>
                                    <p:cond delay="0"/>
                                  </p:stCondLst>
                                  <p:childTnLst>
                                    <p:set>
                                      <p:cBhvr>
                                        <p:cTn id="301" dur="1" fill="hold">
                                          <p:stCondLst>
                                            <p:cond delay="0"/>
                                          </p:stCondLst>
                                        </p:cTn>
                                        <p:tgtEl>
                                          <p:spTgt spid="5477"/>
                                        </p:tgtEl>
                                        <p:attrNameLst>
                                          <p:attrName>style.visibility</p:attrName>
                                        </p:attrNameLst>
                                      </p:cBhvr>
                                      <p:to>
                                        <p:strVal val="visible"/>
                                      </p:to>
                                    </p:set>
                                    <p:animEffect transition="in" filter="slide(fromRight)">
                                      <p:cBhvr>
                                        <p:cTn id="302" dur="1000"/>
                                        <p:tgtEl>
                                          <p:spTgt spid="5477"/>
                                        </p:tgtEl>
                                      </p:cBhvr>
                                    </p:animEffect>
                                  </p:childTnLst>
                                </p:cTn>
                              </p:par>
                            </p:childTnLst>
                          </p:cTn>
                        </p:par>
                        <p:par>
                          <p:cTn id="303" fill="hold" nodeType="afterGroup">
                            <p:stCondLst>
                              <p:cond delay="3000"/>
                            </p:stCondLst>
                            <p:childTnLst>
                              <p:par>
                                <p:cTn id="304" presetID="22" presetClass="entr" presetSubtype="4" fill="hold" grpId="0" nodeType="afterEffect">
                                  <p:stCondLst>
                                    <p:cond delay="0"/>
                                  </p:stCondLst>
                                  <p:childTnLst>
                                    <p:set>
                                      <p:cBhvr>
                                        <p:cTn id="305" dur="1" fill="hold">
                                          <p:stCondLst>
                                            <p:cond delay="0"/>
                                          </p:stCondLst>
                                        </p:cTn>
                                        <p:tgtEl>
                                          <p:spTgt spid="5505"/>
                                        </p:tgtEl>
                                        <p:attrNameLst>
                                          <p:attrName>style.visibility</p:attrName>
                                        </p:attrNameLst>
                                      </p:cBhvr>
                                      <p:to>
                                        <p:strVal val="visible"/>
                                      </p:to>
                                    </p:set>
                                    <p:animEffect transition="in" filter="wipe(down)">
                                      <p:cBhvr>
                                        <p:cTn id="306" dur="1000"/>
                                        <p:tgtEl>
                                          <p:spTgt spid="5505"/>
                                        </p:tgtEl>
                                      </p:cBhvr>
                                    </p:animEffect>
                                  </p:childTnLst>
                                </p:cTn>
                              </p:par>
                              <p:par>
                                <p:cTn id="307" presetID="22" presetClass="entr" presetSubtype="4" fill="hold" grpId="0" nodeType="withEffect">
                                  <p:stCondLst>
                                    <p:cond delay="0"/>
                                  </p:stCondLst>
                                  <p:childTnLst>
                                    <p:set>
                                      <p:cBhvr>
                                        <p:cTn id="308" dur="1" fill="hold">
                                          <p:stCondLst>
                                            <p:cond delay="0"/>
                                          </p:stCondLst>
                                        </p:cTn>
                                        <p:tgtEl>
                                          <p:spTgt spid="5504"/>
                                        </p:tgtEl>
                                        <p:attrNameLst>
                                          <p:attrName>style.visibility</p:attrName>
                                        </p:attrNameLst>
                                      </p:cBhvr>
                                      <p:to>
                                        <p:strVal val="visible"/>
                                      </p:to>
                                    </p:set>
                                    <p:animEffect transition="in" filter="wipe(down)">
                                      <p:cBhvr>
                                        <p:cTn id="309" dur="1000"/>
                                        <p:tgtEl>
                                          <p:spTgt spid="5504"/>
                                        </p:tgtEl>
                                      </p:cBhvr>
                                    </p:animEffect>
                                  </p:childTnLst>
                                </p:cTn>
                              </p:par>
                            </p:childTnLst>
                          </p:cTn>
                        </p:par>
                      </p:childTnLst>
                    </p:cTn>
                  </p:par>
                  <p:par>
                    <p:cTn id="310" fill="hold" nodeType="clickPar">
                      <p:stCondLst>
                        <p:cond delay="indefinite"/>
                      </p:stCondLst>
                      <p:childTnLst>
                        <p:par>
                          <p:cTn id="311" fill="hold" nodeType="withGroup">
                            <p:stCondLst>
                              <p:cond delay="0"/>
                            </p:stCondLst>
                            <p:childTnLst>
                              <p:par>
                                <p:cTn id="312" presetID="1" presetClass="entr" presetSubtype="0" fill="hold" grpId="0" nodeType="clickEffect">
                                  <p:stCondLst>
                                    <p:cond delay="0"/>
                                  </p:stCondLst>
                                  <p:childTnLst>
                                    <p:set>
                                      <p:cBhvr>
                                        <p:cTn id="313" dur="1" fill="hold">
                                          <p:stCondLst>
                                            <p:cond delay="0"/>
                                          </p:stCondLst>
                                        </p:cTn>
                                        <p:tgtEl>
                                          <p:spTgt spid="5499"/>
                                        </p:tgtEl>
                                        <p:attrNameLst>
                                          <p:attrName>style.visibility</p:attrName>
                                        </p:attrNameLst>
                                      </p:cBhvr>
                                      <p:to>
                                        <p:strVal val="visible"/>
                                      </p:to>
                                    </p:set>
                                  </p:childTnLst>
                                  <p:subTnLst>
                                    <p:audio>
                                      <p:cMediaNode>
                                        <p:cTn display="0" masterRel="sameClick">
                                          <p:stCondLst>
                                            <p:cond evt="begin" delay="0">
                                              <p:tn val="312"/>
                                            </p:cond>
                                          </p:stCondLst>
                                          <p:endCondLst>
                                            <p:cond evt="onStopAudio" delay="0">
                                              <p:tgtEl>
                                                <p:sldTgt/>
                                              </p:tgtEl>
                                            </p:cond>
                                          </p:endCondLst>
                                        </p:cTn>
                                        <p:tgtEl>
                                          <p:sndTgt r:embed="rId3" name="explode.wav"/>
                                        </p:tgtEl>
                                      </p:cMediaNode>
                                    </p:audio>
                                  </p:subTnLst>
                                </p:cTn>
                              </p:par>
                              <p:par>
                                <p:cTn id="314" presetID="3" presetClass="exit" presetSubtype="10" fill="hold" grpId="1" nodeType="withEffect">
                                  <p:stCondLst>
                                    <p:cond delay="0"/>
                                  </p:stCondLst>
                                  <p:childTnLst>
                                    <p:animEffect transition="out" filter="blinds(horizontal)">
                                      <p:cBhvr>
                                        <p:cTn id="315" dur="500"/>
                                        <p:tgtEl>
                                          <p:spTgt spid="5499"/>
                                        </p:tgtEl>
                                      </p:cBhvr>
                                    </p:animEffect>
                                    <p:set>
                                      <p:cBhvr>
                                        <p:cTn id="316" dur="1" fill="hold">
                                          <p:stCondLst>
                                            <p:cond delay="499"/>
                                          </p:stCondLst>
                                        </p:cTn>
                                        <p:tgtEl>
                                          <p:spTgt spid="5499"/>
                                        </p:tgtEl>
                                        <p:attrNameLst>
                                          <p:attrName>style.visibility</p:attrName>
                                        </p:attrNameLst>
                                      </p:cBhvr>
                                      <p:to>
                                        <p:strVal val="hidden"/>
                                      </p:to>
                                    </p:set>
                                  </p:childTnLst>
                                </p:cTn>
                              </p:par>
                            </p:childTnLst>
                          </p:cTn>
                        </p:par>
                        <p:par>
                          <p:cTn id="317" fill="hold" nodeType="afterGroup">
                            <p:stCondLst>
                              <p:cond delay="500"/>
                            </p:stCondLst>
                            <p:childTnLst>
                              <p:par>
                                <p:cTn id="318" presetID="0" presetClass="path" presetSubtype="0" accel="50000" decel="50000" fill="hold" grpId="1" nodeType="afterEffect">
                                  <p:stCondLst>
                                    <p:cond delay="0"/>
                                  </p:stCondLst>
                                  <p:childTnLst>
                                    <p:animMotion origin="layout" path="M -0.04322 -0.03936 L -0.04288 -0.03103 L -0.04322 -0.02686 " pathEditMode="relative" ptsTypes="AAA">
                                      <p:cBhvr>
                                        <p:cTn id="319" dur="2000" fill="hold"/>
                                        <p:tgtEl>
                                          <p:spTgt spid="5268"/>
                                        </p:tgtEl>
                                        <p:attrNameLst>
                                          <p:attrName>ppt_x</p:attrName>
                                          <p:attrName>ppt_y</p:attrName>
                                        </p:attrNameLst>
                                      </p:cBhvr>
                                    </p:animMotion>
                                  </p:childTnLst>
                                </p:cTn>
                              </p:par>
                            </p:childTnLst>
                          </p:cTn>
                        </p:par>
                        <p:par>
                          <p:cTn id="320" fill="hold" nodeType="afterGroup">
                            <p:stCondLst>
                              <p:cond delay="2500"/>
                            </p:stCondLst>
                            <p:childTnLst>
                              <p:par>
                                <p:cTn id="321" presetID="12" presetClass="exit" presetSubtype="4" fill="hold" grpId="1" nodeType="afterEffect">
                                  <p:stCondLst>
                                    <p:cond delay="0"/>
                                  </p:stCondLst>
                                  <p:childTnLst>
                                    <p:animEffect transition="out" filter="slide(fromBottom)">
                                      <p:cBhvr>
                                        <p:cTn id="322" dur="1000"/>
                                        <p:tgtEl>
                                          <p:spTgt spid="5477"/>
                                        </p:tgtEl>
                                      </p:cBhvr>
                                    </p:animEffect>
                                    <p:set>
                                      <p:cBhvr>
                                        <p:cTn id="323" dur="1" fill="hold">
                                          <p:stCondLst>
                                            <p:cond delay="999"/>
                                          </p:stCondLst>
                                        </p:cTn>
                                        <p:tgtEl>
                                          <p:spTgt spid="5477"/>
                                        </p:tgtEl>
                                        <p:attrNameLst>
                                          <p:attrName>style.visibility</p:attrName>
                                        </p:attrNameLst>
                                      </p:cBhvr>
                                      <p:to>
                                        <p:strVal val="hidden"/>
                                      </p:to>
                                    </p:set>
                                  </p:childTnLst>
                                </p:cTn>
                              </p:par>
                              <p:par>
                                <p:cTn id="324" presetID="9" presetClass="exit" presetSubtype="0" fill="hold" grpId="1" nodeType="withEffect">
                                  <p:stCondLst>
                                    <p:cond delay="0"/>
                                  </p:stCondLst>
                                  <p:childTnLst>
                                    <p:animEffect transition="out" filter="dissolve">
                                      <p:cBhvr>
                                        <p:cTn id="325" dur="500"/>
                                        <p:tgtEl>
                                          <p:spTgt spid="5504"/>
                                        </p:tgtEl>
                                      </p:cBhvr>
                                    </p:animEffect>
                                    <p:set>
                                      <p:cBhvr>
                                        <p:cTn id="326" dur="1" fill="hold">
                                          <p:stCondLst>
                                            <p:cond delay="499"/>
                                          </p:stCondLst>
                                        </p:cTn>
                                        <p:tgtEl>
                                          <p:spTgt spid="5504"/>
                                        </p:tgtEl>
                                        <p:attrNameLst>
                                          <p:attrName>style.visibility</p:attrName>
                                        </p:attrNameLst>
                                      </p:cBhvr>
                                      <p:to>
                                        <p:strVal val="hidden"/>
                                      </p:to>
                                    </p:set>
                                  </p:childTnLst>
                                </p:cTn>
                              </p:par>
                              <p:par>
                                <p:cTn id="327" presetID="9" presetClass="exit" presetSubtype="0" fill="hold" grpId="1" nodeType="withEffect">
                                  <p:stCondLst>
                                    <p:cond delay="0"/>
                                  </p:stCondLst>
                                  <p:childTnLst>
                                    <p:animEffect transition="out" filter="dissolve">
                                      <p:cBhvr>
                                        <p:cTn id="328" dur="500"/>
                                        <p:tgtEl>
                                          <p:spTgt spid="5505"/>
                                        </p:tgtEl>
                                      </p:cBhvr>
                                    </p:animEffect>
                                    <p:set>
                                      <p:cBhvr>
                                        <p:cTn id="329" dur="1" fill="hold">
                                          <p:stCondLst>
                                            <p:cond delay="499"/>
                                          </p:stCondLst>
                                        </p:cTn>
                                        <p:tgtEl>
                                          <p:spTgt spid="55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5" grpId="0" animBg="1"/>
      <p:bldP spid="5484" grpId="0" animBg="1"/>
      <p:bldP spid="5484" grpId="1" animBg="1"/>
      <p:bldP spid="5483" grpId="0" animBg="1"/>
      <p:bldP spid="5160" grpId="0" animBg="1"/>
      <p:bldP spid="5176" grpId="0" animBg="1"/>
      <p:bldP spid="5251" grpId="0" animBg="1"/>
      <p:bldP spid="5251" grpId="1" animBg="1"/>
      <p:bldP spid="5251" grpId="2" animBg="1"/>
      <p:bldP spid="5252" grpId="0" animBg="1"/>
      <p:bldP spid="5268" grpId="0" animBg="1"/>
      <p:bldP spid="5268" grpId="1" animBg="1"/>
      <p:bldP spid="5270" grpId="0" animBg="1"/>
      <p:bldP spid="5270" grpId="1" animBg="1"/>
      <p:bldP spid="5278" grpId="0" animBg="1"/>
      <p:bldP spid="5280" grpId="0" animBg="1"/>
      <p:bldP spid="5282" grpId="0" animBg="1"/>
      <p:bldP spid="5286" grpId="0" animBg="1"/>
      <p:bldP spid="5288" grpId="0" animBg="1"/>
      <p:bldP spid="5432" grpId="0" animBg="1"/>
      <p:bldP spid="5434" grpId="0" animBg="1"/>
      <p:bldP spid="5434" grpId="1" animBg="1"/>
      <p:bldP spid="5434" grpId="2" animBg="1"/>
      <p:bldP spid="5451" grpId="0" animBg="1"/>
      <p:bldP spid="5437" grpId="0" animBg="1"/>
      <p:bldP spid="5437" grpId="1" animBg="1"/>
      <p:bldP spid="5461" grpId="0" animBg="1"/>
      <p:bldP spid="5461" grpId="1" animBg="1"/>
      <p:bldP spid="5462" grpId="0" animBg="1"/>
      <p:bldP spid="5462" grpId="1" animBg="1"/>
      <p:bldP spid="5463" grpId="0" animBg="1"/>
      <p:bldP spid="5463" grpId="1" animBg="1"/>
      <p:bldP spid="5463" grpId="2" animBg="1"/>
      <p:bldP spid="5463" grpId="3" animBg="1"/>
      <p:bldP spid="5464" grpId="0" animBg="1"/>
      <p:bldP spid="5464" grpId="1" animBg="1"/>
      <p:bldP spid="5440" grpId="0" animBg="1"/>
      <p:bldP spid="5439" grpId="0" animBg="1"/>
      <p:bldP spid="5465" grpId="0" animBg="1"/>
      <p:bldP spid="5466" grpId="0" animBg="1"/>
      <p:bldP spid="5175" grpId="0" animBg="1"/>
      <p:bldP spid="5472" grpId="0" animBg="1"/>
      <p:bldP spid="5472" grpId="1" animBg="1"/>
      <p:bldP spid="5474" grpId="0" animBg="1"/>
      <p:bldP spid="5475" grpId="0" animBg="1"/>
      <p:bldP spid="5475" grpId="1" animBg="1"/>
      <p:bldP spid="5476" grpId="0" animBg="1"/>
      <p:bldP spid="5476" grpId="1" animBg="1"/>
      <p:bldP spid="5477" grpId="0" animBg="1"/>
      <p:bldP spid="5477" grpId="1" animBg="1"/>
      <p:bldP spid="5479" grpId="0" animBg="1"/>
      <p:bldP spid="5479" grpId="1" animBg="1"/>
      <p:bldP spid="5480" grpId="0" animBg="1"/>
      <p:bldP spid="5480" grpId="1" animBg="1"/>
      <p:bldP spid="5481" grpId="0" animBg="1"/>
      <p:bldP spid="5491" grpId="0" animBg="1"/>
      <p:bldP spid="5281" grpId="0" animBg="1"/>
      <p:bldP spid="5496" grpId="0" animBg="1"/>
      <p:bldP spid="5497" grpId="0" animBg="1"/>
      <p:bldP spid="5498" grpId="0" animBg="1"/>
      <p:bldP spid="5473" grpId="0" animBg="1"/>
      <p:bldP spid="5473" grpId="1" animBg="1"/>
      <p:bldP spid="5499" grpId="0" animBg="1"/>
      <p:bldP spid="5499" grpId="1" animBg="1"/>
      <p:bldP spid="5284" grpId="0" animBg="1"/>
      <p:bldP spid="5284" grpId="1" animBg="1"/>
      <p:bldP spid="5502" grpId="0" animBg="1"/>
      <p:bldP spid="5502" grpId="1" animBg="1"/>
      <p:bldP spid="5503" grpId="0" animBg="1"/>
      <p:bldP spid="5503" grpId="1" animBg="1"/>
      <p:bldP spid="5504" grpId="0" animBg="1"/>
      <p:bldP spid="5504" grpId="1" animBg="1"/>
      <p:bldP spid="5505" grpId="0" animBg="1"/>
      <p:bldP spid="5505" grpId="1" animBg="1"/>
      <p:bldP spid="5513" grpId="0" animBg="1"/>
      <p:bldP spid="5512" grpId="0" animBg="1"/>
      <p:bldP spid="5512" grpId="1" animBg="1"/>
      <p:bldP spid="5485" grpId="0" animBg="1"/>
      <p:bldP spid="5485" grpId="1" animBg="1"/>
      <p:bldP spid="5514" grpId="0" animBg="1"/>
      <p:bldP spid="5516" grpId="0" animBg="1"/>
      <p:bldP spid="5517" grpId="0" animBg="1"/>
      <p:bldP spid="5527" grpId="0" animBg="1"/>
      <p:bldP spid="5528" grpId="0" animBg="1"/>
      <p:bldP spid="5529" grpId="0" animBg="1"/>
      <p:bldP spid="5530" grpId="0" animBg="1"/>
      <p:bldP spid="5531" grpId="0" animBg="1"/>
      <p:bldP spid="553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Freeform 3"/>
          <p:cNvSpPr>
            <a:spLocks/>
          </p:cNvSpPr>
          <p:nvPr/>
        </p:nvSpPr>
        <p:spPr bwMode="auto">
          <a:xfrm>
            <a:off x="3155951" y="2476501"/>
            <a:ext cx="2278063" cy="2271713"/>
          </a:xfrm>
          <a:custGeom>
            <a:avLst/>
            <a:gdLst>
              <a:gd name="T0" fmla="*/ 585 w 1435"/>
              <a:gd name="T1" fmla="*/ 18 h 1431"/>
              <a:gd name="T2" fmla="*/ 568 w 1435"/>
              <a:gd name="T3" fmla="*/ 50 h 1431"/>
              <a:gd name="T4" fmla="*/ 556 w 1435"/>
              <a:gd name="T5" fmla="*/ 80 h 1431"/>
              <a:gd name="T6" fmla="*/ 537 w 1435"/>
              <a:gd name="T7" fmla="*/ 92 h 1431"/>
              <a:gd name="T8" fmla="*/ 528 w 1435"/>
              <a:gd name="T9" fmla="*/ 111 h 1431"/>
              <a:gd name="T10" fmla="*/ 532 w 1435"/>
              <a:gd name="T11" fmla="*/ 132 h 1431"/>
              <a:gd name="T12" fmla="*/ 526 w 1435"/>
              <a:gd name="T13" fmla="*/ 144 h 1431"/>
              <a:gd name="T14" fmla="*/ 510 w 1435"/>
              <a:gd name="T15" fmla="*/ 164 h 1431"/>
              <a:gd name="T16" fmla="*/ 505 w 1435"/>
              <a:gd name="T17" fmla="*/ 194 h 1431"/>
              <a:gd name="T18" fmla="*/ 445 w 1435"/>
              <a:gd name="T19" fmla="*/ 327 h 1431"/>
              <a:gd name="T20" fmla="*/ 253 w 1435"/>
              <a:gd name="T21" fmla="*/ 573 h 1431"/>
              <a:gd name="T22" fmla="*/ 40 w 1435"/>
              <a:gd name="T23" fmla="*/ 891 h 1431"/>
              <a:gd name="T24" fmla="*/ 13 w 1435"/>
              <a:gd name="T25" fmla="*/ 1191 h 1431"/>
              <a:gd name="T26" fmla="*/ 22 w 1435"/>
              <a:gd name="T27" fmla="*/ 1431 h 1431"/>
              <a:gd name="T28" fmla="*/ 91 w 1435"/>
              <a:gd name="T29" fmla="*/ 1425 h 1431"/>
              <a:gd name="T30" fmla="*/ 88 w 1435"/>
              <a:gd name="T31" fmla="*/ 1203 h 1431"/>
              <a:gd name="T32" fmla="*/ 115 w 1435"/>
              <a:gd name="T33" fmla="*/ 906 h 1431"/>
              <a:gd name="T34" fmla="*/ 322 w 1435"/>
              <a:gd name="T35" fmla="*/ 618 h 1431"/>
              <a:gd name="T36" fmla="*/ 397 w 1435"/>
              <a:gd name="T37" fmla="*/ 528 h 1431"/>
              <a:gd name="T38" fmla="*/ 1141 w 1435"/>
              <a:gd name="T39" fmla="*/ 579 h 1431"/>
              <a:gd name="T40" fmla="*/ 1312 w 1435"/>
              <a:gd name="T41" fmla="*/ 225 h 1431"/>
              <a:gd name="T42" fmla="*/ 1435 w 1435"/>
              <a:gd name="T43" fmla="*/ 9 h 1431"/>
              <a:gd name="T44" fmla="*/ 976 w 1435"/>
              <a:gd name="T45" fmla="*/ 0 h 1431"/>
              <a:gd name="T46" fmla="*/ 973 w 1435"/>
              <a:gd name="T47" fmla="*/ 45 h 1431"/>
              <a:gd name="T48" fmla="*/ 613 w 1435"/>
              <a:gd name="T49" fmla="*/ 51 h 1431"/>
              <a:gd name="T50" fmla="*/ 585 w 1435"/>
              <a:gd name="T51" fmla="*/ 18 h 1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35" h="1431">
                <a:moveTo>
                  <a:pt x="585" y="18"/>
                </a:moveTo>
                <a:cubicBezTo>
                  <a:pt x="577" y="20"/>
                  <a:pt x="573" y="40"/>
                  <a:pt x="568" y="50"/>
                </a:cubicBezTo>
                <a:lnTo>
                  <a:pt x="556" y="80"/>
                </a:lnTo>
                <a:cubicBezTo>
                  <a:pt x="551" y="87"/>
                  <a:pt x="542" y="87"/>
                  <a:pt x="537" y="92"/>
                </a:cubicBezTo>
                <a:cubicBezTo>
                  <a:pt x="532" y="97"/>
                  <a:pt x="529" y="104"/>
                  <a:pt x="528" y="111"/>
                </a:cubicBezTo>
                <a:cubicBezTo>
                  <a:pt x="527" y="118"/>
                  <a:pt x="532" y="127"/>
                  <a:pt x="532" y="132"/>
                </a:cubicBezTo>
                <a:cubicBezTo>
                  <a:pt x="532" y="137"/>
                  <a:pt x="530" y="139"/>
                  <a:pt x="526" y="144"/>
                </a:cubicBezTo>
                <a:cubicBezTo>
                  <a:pt x="522" y="149"/>
                  <a:pt x="514" y="156"/>
                  <a:pt x="510" y="164"/>
                </a:cubicBezTo>
                <a:cubicBezTo>
                  <a:pt x="506" y="172"/>
                  <a:pt x="516" y="167"/>
                  <a:pt x="505" y="194"/>
                </a:cubicBezTo>
                <a:cubicBezTo>
                  <a:pt x="494" y="221"/>
                  <a:pt x="487" y="264"/>
                  <a:pt x="445" y="327"/>
                </a:cubicBezTo>
                <a:cubicBezTo>
                  <a:pt x="403" y="390"/>
                  <a:pt x="320" y="479"/>
                  <a:pt x="253" y="573"/>
                </a:cubicBezTo>
                <a:cubicBezTo>
                  <a:pt x="186" y="667"/>
                  <a:pt x="80" y="788"/>
                  <a:pt x="40" y="891"/>
                </a:cubicBezTo>
                <a:cubicBezTo>
                  <a:pt x="0" y="994"/>
                  <a:pt x="16" y="1101"/>
                  <a:pt x="13" y="1191"/>
                </a:cubicBezTo>
                <a:lnTo>
                  <a:pt x="22" y="1431"/>
                </a:lnTo>
                <a:lnTo>
                  <a:pt x="91" y="1425"/>
                </a:lnTo>
                <a:lnTo>
                  <a:pt x="88" y="1203"/>
                </a:lnTo>
                <a:cubicBezTo>
                  <a:pt x="92" y="1117"/>
                  <a:pt x="76" y="1003"/>
                  <a:pt x="115" y="906"/>
                </a:cubicBezTo>
                <a:cubicBezTo>
                  <a:pt x="154" y="809"/>
                  <a:pt x="275" y="681"/>
                  <a:pt x="322" y="618"/>
                </a:cubicBezTo>
                <a:lnTo>
                  <a:pt x="397" y="528"/>
                </a:lnTo>
                <a:lnTo>
                  <a:pt x="1141" y="579"/>
                </a:lnTo>
                <a:lnTo>
                  <a:pt x="1312" y="225"/>
                </a:lnTo>
                <a:lnTo>
                  <a:pt x="1435" y="9"/>
                </a:lnTo>
                <a:lnTo>
                  <a:pt x="976" y="0"/>
                </a:lnTo>
                <a:lnTo>
                  <a:pt x="973" y="45"/>
                </a:lnTo>
                <a:lnTo>
                  <a:pt x="613" y="51"/>
                </a:lnTo>
                <a:lnTo>
                  <a:pt x="585" y="18"/>
                </a:lnTo>
                <a:close/>
              </a:path>
            </a:pathLst>
          </a:cu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533" name="Rectangle 389"/>
          <p:cNvSpPr>
            <a:spLocks noChangeArrowheads="1"/>
          </p:cNvSpPr>
          <p:nvPr/>
        </p:nvSpPr>
        <p:spPr bwMode="auto">
          <a:xfrm>
            <a:off x="5211764" y="2690813"/>
            <a:ext cx="66675" cy="61912"/>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471" name="Oval 327"/>
          <p:cNvSpPr>
            <a:spLocks noChangeArrowheads="1"/>
          </p:cNvSpPr>
          <p:nvPr/>
        </p:nvSpPr>
        <p:spPr bwMode="auto">
          <a:xfrm rot="2607468">
            <a:off x="9653589" y="1995488"/>
            <a:ext cx="441325" cy="239712"/>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148" name="Freeform 4"/>
          <p:cNvSpPr>
            <a:spLocks/>
          </p:cNvSpPr>
          <p:nvPr/>
        </p:nvSpPr>
        <p:spPr bwMode="auto">
          <a:xfrm>
            <a:off x="1587500" y="19050"/>
            <a:ext cx="2674938" cy="2774950"/>
          </a:xfrm>
          <a:custGeom>
            <a:avLst/>
            <a:gdLst>
              <a:gd name="T0" fmla="*/ 0 w 1685"/>
              <a:gd name="T1" fmla="*/ 230 h 1748"/>
              <a:gd name="T2" fmla="*/ 75 w 1685"/>
              <a:gd name="T3" fmla="*/ 286 h 1748"/>
              <a:gd name="T4" fmla="*/ 159 w 1685"/>
              <a:gd name="T5" fmla="*/ 272 h 1748"/>
              <a:gd name="T6" fmla="*/ 200 w 1685"/>
              <a:gd name="T7" fmla="*/ 302 h 1748"/>
              <a:gd name="T8" fmla="*/ 167 w 1685"/>
              <a:gd name="T9" fmla="*/ 370 h 1748"/>
              <a:gd name="T10" fmla="*/ 162 w 1685"/>
              <a:gd name="T11" fmla="*/ 469 h 1748"/>
              <a:gd name="T12" fmla="*/ 236 w 1685"/>
              <a:gd name="T13" fmla="*/ 568 h 1748"/>
              <a:gd name="T14" fmla="*/ 140 w 1685"/>
              <a:gd name="T15" fmla="*/ 1477 h 1748"/>
              <a:gd name="T16" fmla="*/ 1394 w 1685"/>
              <a:gd name="T17" fmla="*/ 1633 h 1748"/>
              <a:gd name="T18" fmla="*/ 1308 w 1685"/>
              <a:gd name="T19" fmla="*/ 1745 h 1748"/>
              <a:gd name="T20" fmla="*/ 1500 w 1685"/>
              <a:gd name="T21" fmla="*/ 1714 h 1748"/>
              <a:gd name="T22" fmla="*/ 1517 w 1685"/>
              <a:gd name="T23" fmla="*/ 1657 h 1748"/>
              <a:gd name="T24" fmla="*/ 1542 w 1685"/>
              <a:gd name="T25" fmla="*/ 1637 h 1748"/>
              <a:gd name="T26" fmla="*/ 1566 w 1685"/>
              <a:gd name="T27" fmla="*/ 1598 h 1748"/>
              <a:gd name="T28" fmla="*/ 1595 w 1685"/>
              <a:gd name="T29" fmla="*/ 1579 h 1748"/>
              <a:gd name="T30" fmla="*/ 1643 w 1685"/>
              <a:gd name="T31" fmla="*/ 1532 h 1748"/>
              <a:gd name="T32" fmla="*/ 1655 w 1685"/>
              <a:gd name="T33" fmla="*/ 1499 h 1748"/>
              <a:gd name="T34" fmla="*/ 1670 w 1685"/>
              <a:gd name="T35" fmla="*/ 1468 h 1748"/>
              <a:gd name="T36" fmla="*/ 1676 w 1685"/>
              <a:gd name="T37" fmla="*/ 1390 h 1748"/>
              <a:gd name="T38" fmla="*/ 1581 w 1685"/>
              <a:gd name="T39" fmla="*/ 1408 h 1748"/>
              <a:gd name="T40" fmla="*/ 1562 w 1685"/>
              <a:gd name="T41" fmla="*/ 1354 h 1748"/>
              <a:gd name="T42" fmla="*/ 1577 w 1685"/>
              <a:gd name="T43" fmla="*/ 1265 h 1748"/>
              <a:gd name="T44" fmla="*/ 1554 w 1685"/>
              <a:gd name="T45" fmla="*/ 1162 h 1748"/>
              <a:gd name="T46" fmla="*/ 1478 w 1685"/>
              <a:gd name="T47" fmla="*/ 1090 h 1748"/>
              <a:gd name="T48" fmla="*/ 1425 w 1685"/>
              <a:gd name="T49" fmla="*/ 1039 h 1748"/>
              <a:gd name="T50" fmla="*/ 1374 w 1685"/>
              <a:gd name="T51" fmla="*/ 952 h 1748"/>
              <a:gd name="T52" fmla="*/ 1419 w 1685"/>
              <a:gd name="T53" fmla="*/ 805 h 1748"/>
              <a:gd name="T54" fmla="*/ 1373 w 1685"/>
              <a:gd name="T55" fmla="*/ 724 h 1748"/>
              <a:gd name="T56" fmla="*/ 1289 w 1685"/>
              <a:gd name="T57" fmla="*/ 653 h 1748"/>
              <a:gd name="T58" fmla="*/ 1295 w 1685"/>
              <a:gd name="T59" fmla="*/ 593 h 1748"/>
              <a:gd name="T60" fmla="*/ 1254 w 1685"/>
              <a:gd name="T61" fmla="*/ 556 h 1748"/>
              <a:gd name="T62" fmla="*/ 1208 w 1685"/>
              <a:gd name="T63" fmla="*/ 494 h 1748"/>
              <a:gd name="T64" fmla="*/ 1157 w 1685"/>
              <a:gd name="T65" fmla="*/ 412 h 1748"/>
              <a:gd name="T66" fmla="*/ 1118 w 1685"/>
              <a:gd name="T67" fmla="*/ 334 h 1748"/>
              <a:gd name="T68" fmla="*/ 1179 w 1685"/>
              <a:gd name="T69" fmla="*/ 155 h 1748"/>
              <a:gd name="T70" fmla="*/ 1208 w 1685"/>
              <a:gd name="T71" fmla="*/ 86 h 1748"/>
              <a:gd name="T72" fmla="*/ 1251 w 1685"/>
              <a:gd name="T73" fmla="*/ 67 h 1748"/>
              <a:gd name="T74" fmla="*/ 1269 w 1685"/>
              <a:gd name="T75" fmla="*/ 4 h 1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5" h="1748">
                <a:moveTo>
                  <a:pt x="5" y="0"/>
                </a:moveTo>
                <a:lnTo>
                  <a:pt x="0" y="230"/>
                </a:lnTo>
                <a:lnTo>
                  <a:pt x="18" y="239"/>
                </a:lnTo>
                <a:cubicBezTo>
                  <a:pt x="30" y="248"/>
                  <a:pt x="58" y="277"/>
                  <a:pt x="75" y="286"/>
                </a:cubicBezTo>
                <a:cubicBezTo>
                  <a:pt x="92" y="295"/>
                  <a:pt x="108" y="294"/>
                  <a:pt x="122" y="292"/>
                </a:cubicBezTo>
                <a:cubicBezTo>
                  <a:pt x="136" y="290"/>
                  <a:pt x="149" y="276"/>
                  <a:pt x="159" y="272"/>
                </a:cubicBezTo>
                <a:cubicBezTo>
                  <a:pt x="169" y="268"/>
                  <a:pt x="173" y="264"/>
                  <a:pt x="180" y="269"/>
                </a:cubicBezTo>
                <a:cubicBezTo>
                  <a:pt x="187" y="274"/>
                  <a:pt x="199" y="294"/>
                  <a:pt x="200" y="302"/>
                </a:cubicBezTo>
                <a:cubicBezTo>
                  <a:pt x="201" y="310"/>
                  <a:pt x="190" y="309"/>
                  <a:pt x="185" y="320"/>
                </a:cubicBezTo>
                <a:cubicBezTo>
                  <a:pt x="180" y="331"/>
                  <a:pt x="180" y="353"/>
                  <a:pt x="167" y="370"/>
                </a:cubicBezTo>
                <a:cubicBezTo>
                  <a:pt x="154" y="387"/>
                  <a:pt x="106" y="404"/>
                  <a:pt x="105" y="420"/>
                </a:cubicBezTo>
                <a:cubicBezTo>
                  <a:pt x="104" y="436"/>
                  <a:pt x="150" y="450"/>
                  <a:pt x="162" y="469"/>
                </a:cubicBezTo>
                <a:cubicBezTo>
                  <a:pt x="174" y="488"/>
                  <a:pt x="167" y="516"/>
                  <a:pt x="179" y="532"/>
                </a:cubicBezTo>
                <a:lnTo>
                  <a:pt x="236" y="568"/>
                </a:lnTo>
                <a:lnTo>
                  <a:pt x="153" y="1303"/>
                </a:lnTo>
                <a:lnTo>
                  <a:pt x="140" y="1477"/>
                </a:lnTo>
                <a:lnTo>
                  <a:pt x="1361" y="1572"/>
                </a:lnTo>
                <a:lnTo>
                  <a:pt x="1394" y="1633"/>
                </a:lnTo>
                <a:lnTo>
                  <a:pt x="1353" y="1666"/>
                </a:lnTo>
                <a:lnTo>
                  <a:pt x="1308" y="1745"/>
                </a:lnTo>
                <a:lnTo>
                  <a:pt x="1502" y="1748"/>
                </a:lnTo>
                <a:lnTo>
                  <a:pt x="1500" y="1714"/>
                </a:lnTo>
                <a:cubicBezTo>
                  <a:pt x="1504" y="1702"/>
                  <a:pt x="1523" y="1684"/>
                  <a:pt x="1526" y="1675"/>
                </a:cubicBezTo>
                <a:cubicBezTo>
                  <a:pt x="1529" y="1666"/>
                  <a:pt x="1518" y="1662"/>
                  <a:pt x="1517" y="1657"/>
                </a:cubicBezTo>
                <a:cubicBezTo>
                  <a:pt x="1516" y="1652"/>
                  <a:pt x="1517" y="1649"/>
                  <a:pt x="1521" y="1646"/>
                </a:cubicBezTo>
                <a:cubicBezTo>
                  <a:pt x="1525" y="1643"/>
                  <a:pt x="1537" y="1642"/>
                  <a:pt x="1542" y="1637"/>
                </a:cubicBezTo>
                <a:cubicBezTo>
                  <a:pt x="1547" y="1632"/>
                  <a:pt x="1546" y="1624"/>
                  <a:pt x="1550" y="1618"/>
                </a:cubicBezTo>
                <a:cubicBezTo>
                  <a:pt x="1554" y="1612"/>
                  <a:pt x="1564" y="1609"/>
                  <a:pt x="1566" y="1598"/>
                </a:cubicBezTo>
                <a:cubicBezTo>
                  <a:pt x="1568" y="1587"/>
                  <a:pt x="1558" y="1552"/>
                  <a:pt x="1563" y="1549"/>
                </a:cubicBezTo>
                <a:cubicBezTo>
                  <a:pt x="1568" y="1546"/>
                  <a:pt x="1586" y="1581"/>
                  <a:pt x="1595" y="1579"/>
                </a:cubicBezTo>
                <a:cubicBezTo>
                  <a:pt x="1604" y="1577"/>
                  <a:pt x="1609" y="1546"/>
                  <a:pt x="1617" y="1538"/>
                </a:cubicBezTo>
                <a:cubicBezTo>
                  <a:pt x="1625" y="1530"/>
                  <a:pt x="1638" y="1536"/>
                  <a:pt x="1643" y="1532"/>
                </a:cubicBezTo>
                <a:cubicBezTo>
                  <a:pt x="1648" y="1528"/>
                  <a:pt x="1644" y="1518"/>
                  <a:pt x="1646" y="1513"/>
                </a:cubicBezTo>
                <a:cubicBezTo>
                  <a:pt x="1648" y="1508"/>
                  <a:pt x="1653" y="1504"/>
                  <a:pt x="1655" y="1499"/>
                </a:cubicBezTo>
                <a:cubicBezTo>
                  <a:pt x="1657" y="1494"/>
                  <a:pt x="1657" y="1489"/>
                  <a:pt x="1659" y="1484"/>
                </a:cubicBezTo>
                <a:cubicBezTo>
                  <a:pt x="1661" y="1479"/>
                  <a:pt x="1668" y="1474"/>
                  <a:pt x="1670" y="1468"/>
                </a:cubicBezTo>
                <a:cubicBezTo>
                  <a:pt x="1672" y="1462"/>
                  <a:pt x="1670" y="1460"/>
                  <a:pt x="1671" y="1447"/>
                </a:cubicBezTo>
                <a:cubicBezTo>
                  <a:pt x="1672" y="1434"/>
                  <a:pt x="1685" y="1396"/>
                  <a:pt x="1676" y="1390"/>
                </a:cubicBezTo>
                <a:cubicBezTo>
                  <a:pt x="1667" y="1384"/>
                  <a:pt x="1632" y="1406"/>
                  <a:pt x="1616" y="1409"/>
                </a:cubicBezTo>
                <a:cubicBezTo>
                  <a:pt x="1600" y="1412"/>
                  <a:pt x="1587" y="1413"/>
                  <a:pt x="1581" y="1408"/>
                </a:cubicBezTo>
                <a:lnTo>
                  <a:pt x="1578" y="1378"/>
                </a:lnTo>
                <a:lnTo>
                  <a:pt x="1562" y="1354"/>
                </a:lnTo>
                <a:lnTo>
                  <a:pt x="1562" y="1322"/>
                </a:lnTo>
                <a:lnTo>
                  <a:pt x="1577" y="1265"/>
                </a:lnTo>
                <a:lnTo>
                  <a:pt x="1568" y="1186"/>
                </a:lnTo>
                <a:cubicBezTo>
                  <a:pt x="1564" y="1169"/>
                  <a:pt x="1565" y="1176"/>
                  <a:pt x="1554" y="1162"/>
                </a:cubicBezTo>
                <a:cubicBezTo>
                  <a:pt x="1543" y="1148"/>
                  <a:pt x="1515" y="1114"/>
                  <a:pt x="1502" y="1102"/>
                </a:cubicBezTo>
                <a:cubicBezTo>
                  <a:pt x="1489" y="1090"/>
                  <a:pt x="1486" y="1097"/>
                  <a:pt x="1478" y="1090"/>
                </a:cubicBezTo>
                <a:cubicBezTo>
                  <a:pt x="1470" y="1083"/>
                  <a:pt x="1463" y="1072"/>
                  <a:pt x="1454" y="1063"/>
                </a:cubicBezTo>
                <a:cubicBezTo>
                  <a:pt x="1445" y="1054"/>
                  <a:pt x="1437" y="1049"/>
                  <a:pt x="1425" y="1039"/>
                </a:cubicBezTo>
                <a:cubicBezTo>
                  <a:pt x="1413" y="1029"/>
                  <a:pt x="1387" y="1017"/>
                  <a:pt x="1379" y="1003"/>
                </a:cubicBezTo>
                <a:cubicBezTo>
                  <a:pt x="1371" y="989"/>
                  <a:pt x="1367" y="975"/>
                  <a:pt x="1374" y="952"/>
                </a:cubicBezTo>
                <a:cubicBezTo>
                  <a:pt x="1381" y="929"/>
                  <a:pt x="1415" y="886"/>
                  <a:pt x="1422" y="862"/>
                </a:cubicBezTo>
                <a:cubicBezTo>
                  <a:pt x="1429" y="838"/>
                  <a:pt x="1419" y="823"/>
                  <a:pt x="1419" y="805"/>
                </a:cubicBezTo>
                <a:cubicBezTo>
                  <a:pt x="1419" y="787"/>
                  <a:pt x="1433" y="764"/>
                  <a:pt x="1425" y="751"/>
                </a:cubicBezTo>
                <a:cubicBezTo>
                  <a:pt x="1417" y="738"/>
                  <a:pt x="1389" y="728"/>
                  <a:pt x="1373" y="724"/>
                </a:cubicBezTo>
                <a:cubicBezTo>
                  <a:pt x="1357" y="720"/>
                  <a:pt x="1343" y="740"/>
                  <a:pt x="1329" y="728"/>
                </a:cubicBezTo>
                <a:cubicBezTo>
                  <a:pt x="1315" y="716"/>
                  <a:pt x="1293" y="669"/>
                  <a:pt x="1289" y="653"/>
                </a:cubicBezTo>
                <a:cubicBezTo>
                  <a:pt x="1285" y="637"/>
                  <a:pt x="1301" y="639"/>
                  <a:pt x="1302" y="629"/>
                </a:cubicBezTo>
                <a:cubicBezTo>
                  <a:pt x="1303" y="619"/>
                  <a:pt x="1297" y="601"/>
                  <a:pt x="1295" y="593"/>
                </a:cubicBezTo>
                <a:cubicBezTo>
                  <a:pt x="1293" y="585"/>
                  <a:pt x="1294" y="587"/>
                  <a:pt x="1287" y="581"/>
                </a:cubicBezTo>
                <a:cubicBezTo>
                  <a:pt x="1280" y="575"/>
                  <a:pt x="1262" y="561"/>
                  <a:pt x="1254" y="556"/>
                </a:cubicBezTo>
                <a:cubicBezTo>
                  <a:pt x="1246" y="551"/>
                  <a:pt x="1249" y="560"/>
                  <a:pt x="1241" y="550"/>
                </a:cubicBezTo>
                <a:cubicBezTo>
                  <a:pt x="1233" y="540"/>
                  <a:pt x="1216" y="505"/>
                  <a:pt x="1208" y="494"/>
                </a:cubicBezTo>
                <a:cubicBezTo>
                  <a:pt x="1200" y="483"/>
                  <a:pt x="1199" y="499"/>
                  <a:pt x="1191" y="485"/>
                </a:cubicBezTo>
                <a:cubicBezTo>
                  <a:pt x="1183" y="471"/>
                  <a:pt x="1167" y="432"/>
                  <a:pt x="1157" y="412"/>
                </a:cubicBezTo>
                <a:cubicBezTo>
                  <a:pt x="1147" y="392"/>
                  <a:pt x="1136" y="381"/>
                  <a:pt x="1130" y="368"/>
                </a:cubicBezTo>
                <a:cubicBezTo>
                  <a:pt x="1124" y="355"/>
                  <a:pt x="1115" y="362"/>
                  <a:pt x="1118" y="334"/>
                </a:cubicBezTo>
                <a:cubicBezTo>
                  <a:pt x="1121" y="306"/>
                  <a:pt x="1141" y="229"/>
                  <a:pt x="1151" y="199"/>
                </a:cubicBezTo>
                <a:cubicBezTo>
                  <a:pt x="1161" y="169"/>
                  <a:pt x="1172" y="169"/>
                  <a:pt x="1179" y="155"/>
                </a:cubicBezTo>
                <a:cubicBezTo>
                  <a:pt x="1186" y="141"/>
                  <a:pt x="1186" y="123"/>
                  <a:pt x="1191" y="112"/>
                </a:cubicBezTo>
                <a:cubicBezTo>
                  <a:pt x="1196" y="101"/>
                  <a:pt x="1202" y="92"/>
                  <a:pt x="1208" y="86"/>
                </a:cubicBezTo>
                <a:cubicBezTo>
                  <a:pt x="1214" y="80"/>
                  <a:pt x="1223" y="80"/>
                  <a:pt x="1230" y="77"/>
                </a:cubicBezTo>
                <a:cubicBezTo>
                  <a:pt x="1237" y="74"/>
                  <a:pt x="1245" y="77"/>
                  <a:pt x="1251" y="67"/>
                </a:cubicBezTo>
                <a:cubicBezTo>
                  <a:pt x="1257" y="57"/>
                  <a:pt x="1265" y="29"/>
                  <a:pt x="1268" y="19"/>
                </a:cubicBezTo>
                <a:lnTo>
                  <a:pt x="1269" y="4"/>
                </a:lnTo>
                <a:lnTo>
                  <a:pt x="5" y="0"/>
                </a:lnTo>
                <a:close/>
              </a:path>
            </a:pathLst>
          </a:custGeom>
          <a:solidFill>
            <a:srgbClr val="3333FF">
              <a:alpha val="5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6149" name="Group 5"/>
          <p:cNvGrpSpPr>
            <a:grpSpLocks/>
          </p:cNvGrpSpPr>
          <p:nvPr/>
        </p:nvGrpSpPr>
        <p:grpSpPr bwMode="auto">
          <a:xfrm>
            <a:off x="1524000" y="2870200"/>
            <a:ext cx="1409700" cy="3987800"/>
            <a:chOff x="0" y="1823"/>
            <a:chExt cx="888" cy="2512"/>
          </a:xfrm>
        </p:grpSpPr>
        <p:sp>
          <p:nvSpPr>
            <p:cNvPr id="6150" name="Rectangle 6"/>
            <p:cNvSpPr>
              <a:spLocks noChangeArrowheads="1"/>
            </p:cNvSpPr>
            <p:nvPr/>
          </p:nvSpPr>
          <p:spPr bwMode="auto">
            <a:xfrm>
              <a:off x="50" y="1836"/>
              <a:ext cx="809" cy="249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ltLang="en-US">
                <a:solidFill>
                  <a:srgbClr val="000000"/>
                </a:solidFill>
                <a:latin typeface="Arial" panose="020B0604020202020204" pitchFamily="34" charset="0"/>
              </a:endParaRPr>
            </a:p>
          </p:txBody>
        </p:sp>
        <p:sp>
          <p:nvSpPr>
            <p:cNvPr id="6151" name="Text Box 7"/>
            <p:cNvSpPr txBox="1">
              <a:spLocks noChangeArrowheads="1"/>
            </p:cNvSpPr>
            <p:nvPr/>
          </p:nvSpPr>
          <p:spPr bwMode="auto">
            <a:xfrm>
              <a:off x="389" y="4156"/>
              <a:ext cx="30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a:solidFill>
                    <a:srgbClr val="333399"/>
                  </a:solidFill>
                  <a:latin typeface="Arial" panose="020B0604020202020204" pitchFamily="34" charset="0"/>
                </a:rPr>
                <a:t>U.S</a:t>
              </a:r>
              <a:r>
                <a:rPr lang="en-US" altLang="en-US" sz="1200" b="1">
                  <a:solidFill>
                    <a:srgbClr val="000000"/>
                  </a:solidFill>
                  <a:latin typeface="Arial" panose="020B0604020202020204" pitchFamily="34" charset="0"/>
                </a:rPr>
                <a:t>.</a:t>
              </a:r>
            </a:p>
          </p:txBody>
        </p:sp>
        <p:sp>
          <p:nvSpPr>
            <p:cNvPr id="6152" name="Line 8"/>
            <p:cNvSpPr>
              <a:spLocks noChangeShapeType="1"/>
            </p:cNvSpPr>
            <p:nvPr/>
          </p:nvSpPr>
          <p:spPr bwMode="auto">
            <a:xfrm>
              <a:off x="146" y="4159"/>
              <a:ext cx="69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153" name="Line 9"/>
            <p:cNvSpPr>
              <a:spLocks noChangeShapeType="1"/>
            </p:cNvSpPr>
            <p:nvPr/>
          </p:nvSpPr>
          <p:spPr bwMode="auto">
            <a:xfrm>
              <a:off x="333" y="2159"/>
              <a:ext cx="0" cy="19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154" name="Line 10"/>
            <p:cNvSpPr>
              <a:spLocks noChangeShapeType="1"/>
            </p:cNvSpPr>
            <p:nvPr/>
          </p:nvSpPr>
          <p:spPr bwMode="auto">
            <a:xfrm>
              <a:off x="237" y="3755"/>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155" name="Line 11"/>
            <p:cNvSpPr>
              <a:spLocks noChangeShapeType="1"/>
            </p:cNvSpPr>
            <p:nvPr/>
          </p:nvSpPr>
          <p:spPr bwMode="auto">
            <a:xfrm>
              <a:off x="237" y="3957"/>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156" name="Line 12"/>
            <p:cNvSpPr>
              <a:spLocks noChangeShapeType="1"/>
            </p:cNvSpPr>
            <p:nvPr/>
          </p:nvSpPr>
          <p:spPr bwMode="auto">
            <a:xfrm>
              <a:off x="269" y="2444"/>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157" name="Line 13"/>
            <p:cNvSpPr>
              <a:spLocks noChangeShapeType="1"/>
            </p:cNvSpPr>
            <p:nvPr/>
          </p:nvSpPr>
          <p:spPr bwMode="auto">
            <a:xfrm>
              <a:off x="269" y="2646"/>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158" name="Text Box 14"/>
            <p:cNvSpPr txBox="1">
              <a:spLocks noChangeArrowheads="1"/>
            </p:cNvSpPr>
            <p:nvPr/>
          </p:nvSpPr>
          <p:spPr bwMode="auto">
            <a:xfrm>
              <a:off x="63" y="1823"/>
              <a:ext cx="7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200" u="sng">
                  <a:solidFill>
                    <a:srgbClr val="000000"/>
                  </a:solidFill>
                  <a:latin typeface="Arial" panose="020B0604020202020204" pitchFamily="34" charset="0"/>
                </a:rPr>
                <a:t>Troop Strength</a:t>
              </a:r>
            </a:p>
            <a:p>
              <a:pPr algn="ctr" fontAlgn="base">
                <a:spcBef>
                  <a:spcPct val="0"/>
                </a:spcBef>
                <a:spcAft>
                  <a:spcPct val="0"/>
                </a:spcAft>
              </a:pPr>
              <a:r>
                <a:rPr lang="en-US" altLang="en-US" sz="1200">
                  <a:solidFill>
                    <a:srgbClr val="000000"/>
                  </a:solidFill>
                  <a:latin typeface="Arial" panose="020B0604020202020204" pitchFamily="34" charset="0"/>
                </a:rPr>
                <a:t>(Thousands)</a:t>
              </a:r>
            </a:p>
          </p:txBody>
        </p:sp>
        <p:sp>
          <p:nvSpPr>
            <p:cNvPr id="6159" name="Line 15"/>
            <p:cNvSpPr>
              <a:spLocks noChangeShapeType="1"/>
            </p:cNvSpPr>
            <p:nvPr/>
          </p:nvSpPr>
          <p:spPr bwMode="auto">
            <a:xfrm>
              <a:off x="237" y="2143"/>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160" name="Line 16"/>
            <p:cNvSpPr>
              <a:spLocks noChangeShapeType="1"/>
            </p:cNvSpPr>
            <p:nvPr/>
          </p:nvSpPr>
          <p:spPr bwMode="auto">
            <a:xfrm>
              <a:off x="269" y="2243"/>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161" name="Text Box 17"/>
            <p:cNvSpPr txBox="1">
              <a:spLocks noChangeArrowheads="1"/>
            </p:cNvSpPr>
            <p:nvPr/>
          </p:nvSpPr>
          <p:spPr bwMode="auto">
            <a:xfrm>
              <a:off x="0" y="2060"/>
              <a:ext cx="27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100</a:t>
              </a:r>
            </a:p>
          </p:txBody>
        </p:sp>
        <p:sp>
          <p:nvSpPr>
            <p:cNvPr id="6162" name="Text Box 18"/>
            <p:cNvSpPr txBox="1">
              <a:spLocks noChangeArrowheads="1"/>
            </p:cNvSpPr>
            <p:nvPr/>
          </p:nvSpPr>
          <p:spPr bwMode="auto">
            <a:xfrm>
              <a:off x="585" y="4156"/>
              <a:ext cx="30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a:solidFill>
                    <a:srgbClr val="333333"/>
                  </a:solidFill>
                  <a:latin typeface="Arial" panose="020B0604020202020204" pitchFamily="34" charset="0"/>
                </a:rPr>
                <a:t>C.S.</a:t>
              </a:r>
            </a:p>
          </p:txBody>
        </p:sp>
        <p:sp>
          <p:nvSpPr>
            <p:cNvPr id="6163" name="Text Box 19"/>
            <p:cNvSpPr txBox="1">
              <a:spLocks noChangeArrowheads="1"/>
            </p:cNvSpPr>
            <p:nvPr/>
          </p:nvSpPr>
          <p:spPr bwMode="auto">
            <a:xfrm>
              <a:off x="53" y="2261"/>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90</a:t>
              </a:r>
            </a:p>
          </p:txBody>
        </p:sp>
        <p:sp>
          <p:nvSpPr>
            <p:cNvPr id="6164" name="Text Box 20"/>
            <p:cNvSpPr txBox="1">
              <a:spLocks noChangeArrowheads="1"/>
            </p:cNvSpPr>
            <p:nvPr/>
          </p:nvSpPr>
          <p:spPr bwMode="auto">
            <a:xfrm>
              <a:off x="53" y="2463"/>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80</a:t>
              </a:r>
            </a:p>
          </p:txBody>
        </p:sp>
        <p:sp>
          <p:nvSpPr>
            <p:cNvPr id="6165" name="Text Box 21"/>
            <p:cNvSpPr txBox="1">
              <a:spLocks noChangeArrowheads="1"/>
            </p:cNvSpPr>
            <p:nvPr/>
          </p:nvSpPr>
          <p:spPr bwMode="auto">
            <a:xfrm>
              <a:off x="53" y="2665"/>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70</a:t>
              </a:r>
            </a:p>
          </p:txBody>
        </p:sp>
        <p:sp>
          <p:nvSpPr>
            <p:cNvPr id="6166" name="Text Box 22"/>
            <p:cNvSpPr txBox="1">
              <a:spLocks noChangeArrowheads="1"/>
            </p:cNvSpPr>
            <p:nvPr/>
          </p:nvSpPr>
          <p:spPr bwMode="auto">
            <a:xfrm>
              <a:off x="53" y="2867"/>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60</a:t>
              </a:r>
            </a:p>
          </p:txBody>
        </p:sp>
        <p:sp>
          <p:nvSpPr>
            <p:cNvPr id="6167" name="Text Box 23"/>
            <p:cNvSpPr txBox="1">
              <a:spLocks noChangeArrowheads="1"/>
            </p:cNvSpPr>
            <p:nvPr/>
          </p:nvSpPr>
          <p:spPr bwMode="auto">
            <a:xfrm>
              <a:off x="53" y="3068"/>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50</a:t>
              </a:r>
            </a:p>
          </p:txBody>
        </p:sp>
        <p:sp>
          <p:nvSpPr>
            <p:cNvPr id="6168" name="Text Box 24"/>
            <p:cNvSpPr txBox="1">
              <a:spLocks noChangeArrowheads="1"/>
            </p:cNvSpPr>
            <p:nvPr/>
          </p:nvSpPr>
          <p:spPr bwMode="auto">
            <a:xfrm>
              <a:off x="53" y="3270"/>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40</a:t>
              </a:r>
            </a:p>
          </p:txBody>
        </p:sp>
        <p:sp>
          <p:nvSpPr>
            <p:cNvPr id="6169" name="Text Box 25"/>
            <p:cNvSpPr txBox="1">
              <a:spLocks noChangeArrowheads="1"/>
            </p:cNvSpPr>
            <p:nvPr/>
          </p:nvSpPr>
          <p:spPr bwMode="auto">
            <a:xfrm>
              <a:off x="53" y="3472"/>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30</a:t>
              </a:r>
            </a:p>
          </p:txBody>
        </p:sp>
        <p:sp>
          <p:nvSpPr>
            <p:cNvPr id="6170" name="Text Box 26"/>
            <p:cNvSpPr txBox="1">
              <a:spLocks noChangeArrowheads="1"/>
            </p:cNvSpPr>
            <p:nvPr/>
          </p:nvSpPr>
          <p:spPr bwMode="auto">
            <a:xfrm>
              <a:off x="53" y="3674"/>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20</a:t>
              </a:r>
            </a:p>
          </p:txBody>
        </p:sp>
        <p:sp>
          <p:nvSpPr>
            <p:cNvPr id="6171" name="Text Box 27"/>
            <p:cNvSpPr txBox="1">
              <a:spLocks noChangeArrowheads="1"/>
            </p:cNvSpPr>
            <p:nvPr/>
          </p:nvSpPr>
          <p:spPr bwMode="auto">
            <a:xfrm>
              <a:off x="53" y="3876"/>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10</a:t>
              </a:r>
            </a:p>
          </p:txBody>
        </p:sp>
        <p:sp>
          <p:nvSpPr>
            <p:cNvPr id="6172" name="Line 28"/>
            <p:cNvSpPr>
              <a:spLocks noChangeShapeType="1"/>
            </p:cNvSpPr>
            <p:nvPr/>
          </p:nvSpPr>
          <p:spPr bwMode="auto">
            <a:xfrm>
              <a:off x="237" y="2344"/>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173" name="Line 29"/>
            <p:cNvSpPr>
              <a:spLocks noChangeShapeType="1"/>
            </p:cNvSpPr>
            <p:nvPr/>
          </p:nvSpPr>
          <p:spPr bwMode="auto">
            <a:xfrm>
              <a:off x="237" y="2546"/>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174" name="Line 30"/>
            <p:cNvSpPr>
              <a:spLocks noChangeShapeType="1"/>
            </p:cNvSpPr>
            <p:nvPr/>
          </p:nvSpPr>
          <p:spPr bwMode="auto">
            <a:xfrm>
              <a:off x="237" y="2747"/>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175" name="Line 31"/>
            <p:cNvSpPr>
              <a:spLocks noChangeShapeType="1"/>
            </p:cNvSpPr>
            <p:nvPr/>
          </p:nvSpPr>
          <p:spPr bwMode="auto">
            <a:xfrm>
              <a:off x="237" y="2949"/>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176" name="Line 32"/>
            <p:cNvSpPr>
              <a:spLocks noChangeShapeType="1"/>
            </p:cNvSpPr>
            <p:nvPr/>
          </p:nvSpPr>
          <p:spPr bwMode="auto">
            <a:xfrm>
              <a:off x="237" y="3151"/>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177" name="Line 33"/>
            <p:cNvSpPr>
              <a:spLocks noChangeShapeType="1"/>
            </p:cNvSpPr>
            <p:nvPr/>
          </p:nvSpPr>
          <p:spPr bwMode="auto">
            <a:xfrm>
              <a:off x="237" y="3352"/>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178" name="Line 34"/>
            <p:cNvSpPr>
              <a:spLocks noChangeShapeType="1"/>
            </p:cNvSpPr>
            <p:nvPr/>
          </p:nvSpPr>
          <p:spPr bwMode="auto">
            <a:xfrm>
              <a:off x="237" y="3554"/>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179" name="Line 35"/>
            <p:cNvSpPr>
              <a:spLocks noChangeShapeType="1"/>
            </p:cNvSpPr>
            <p:nvPr/>
          </p:nvSpPr>
          <p:spPr bwMode="auto">
            <a:xfrm>
              <a:off x="269" y="2848"/>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180" name="Line 36"/>
            <p:cNvSpPr>
              <a:spLocks noChangeShapeType="1"/>
            </p:cNvSpPr>
            <p:nvPr/>
          </p:nvSpPr>
          <p:spPr bwMode="auto">
            <a:xfrm>
              <a:off x="269" y="3049"/>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181" name="Line 37"/>
            <p:cNvSpPr>
              <a:spLocks noChangeShapeType="1"/>
            </p:cNvSpPr>
            <p:nvPr/>
          </p:nvSpPr>
          <p:spPr bwMode="auto">
            <a:xfrm>
              <a:off x="269" y="3251"/>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182" name="Line 38"/>
            <p:cNvSpPr>
              <a:spLocks noChangeShapeType="1"/>
            </p:cNvSpPr>
            <p:nvPr/>
          </p:nvSpPr>
          <p:spPr bwMode="auto">
            <a:xfrm>
              <a:off x="269" y="3654"/>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183" name="Line 39"/>
            <p:cNvSpPr>
              <a:spLocks noChangeShapeType="1"/>
            </p:cNvSpPr>
            <p:nvPr/>
          </p:nvSpPr>
          <p:spPr bwMode="auto">
            <a:xfrm>
              <a:off x="269" y="4058"/>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184" name="Line 40"/>
            <p:cNvSpPr>
              <a:spLocks noChangeShapeType="1"/>
            </p:cNvSpPr>
            <p:nvPr/>
          </p:nvSpPr>
          <p:spPr bwMode="auto">
            <a:xfrm>
              <a:off x="269" y="3856"/>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185" name="Line 41"/>
            <p:cNvSpPr>
              <a:spLocks noChangeShapeType="1"/>
            </p:cNvSpPr>
            <p:nvPr/>
          </p:nvSpPr>
          <p:spPr bwMode="auto">
            <a:xfrm>
              <a:off x="269" y="3453"/>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6187" name="Group 43"/>
          <p:cNvGrpSpPr>
            <a:grpSpLocks/>
          </p:cNvGrpSpPr>
          <p:nvPr/>
        </p:nvGrpSpPr>
        <p:grpSpPr bwMode="auto">
          <a:xfrm>
            <a:off x="4667250" y="2505075"/>
            <a:ext cx="90488" cy="90488"/>
            <a:chOff x="3805" y="4082"/>
            <a:chExt cx="57" cy="57"/>
          </a:xfrm>
        </p:grpSpPr>
        <p:grpSp>
          <p:nvGrpSpPr>
            <p:cNvPr id="6188" name="Group 44"/>
            <p:cNvGrpSpPr>
              <a:grpSpLocks/>
            </p:cNvGrpSpPr>
            <p:nvPr/>
          </p:nvGrpSpPr>
          <p:grpSpPr bwMode="auto">
            <a:xfrm>
              <a:off x="3805" y="4082"/>
              <a:ext cx="57" cy="57"/>
              <a:chOff x="3805" y="4082"/>
              <a:chExt cx="57" cy="57"/>
            </a:xfrm>
          </p:grpSpPr>
          <p:sp>
            <p:nvSpPr>
              <p:cNvPr id="6189" name="Line 45"/>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190" name="Line 46"/>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6191" name="Rectangle 47"/>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6192" name="Group 48"/>
          <p:cNvGrpSpPr>
            <a:grpSpLocks/>
          </p:cNvGrpSpPr>
          <p:nvPr/>
        </p:nvGrpSpPr>
        <p:grpSpPr bwMode="auto">
          <a:xfrm>
            <a:off x="4833939" y="2505075"/>
            <a:ext cx="90487" cy="90488"/>
            <a:chOff x="3805" y="4082"/>
            <a:chExt cx="57" cy="57"/>
          </a:xfrm>
        </p:grpSpPr>
        <p:grpSp>
          <p:nvGrpSpPr>
            <p:cNvPr id="6193" name="Group 49"/>
            <p:cNvGrpSpPr>
              <a:grpSpLocks/>
            </p:cNvGrpSpPr>
            <p:nvPr/>
          </p:nvGrpSpPr>
          <p:grpSpPr bwMode="auto">
            <a:xfrm>
              <a:off x="3805" y="4082"/>
              <a:ext cx="57" cy="57"/>
              <a:chOff x="3805" y="4082"/>
              <a:chExt cx="57" cy="57"/>
            </a:xfrm>
          </p:grpSpPr>
          <p:sp>
            <p:nvSpPr>
              <p:cNvPr id="6194" name="Line 50"/>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195" name="Line 51"/>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6196" name="Rectangle 52"/>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6198" name="Group 54"/>
          <p:cNvGrpSpPr>
            <a:grpSpLocks/>
          </p:cNvGrpSpPr>
          <p:nvPr/>
        </p:nvGrpSpPr>
        <p:grpSpPr bwMode="auto">
          <a:xfrm>
            <a:off x="3919539" y="2900364"/>
            <a:ext cx="90487" cy="90487"/>
            <a:chOff x="3805" y="4082"/>
            <a:chExt cx="57" cy="57"/>
          </a:xfrm>
        </p:grpSpPr>
        <p:grpSp>
          <p:nvGrpSpPr>
            <p:cNvPr id="6199" name="Group 55"/>
            <p:cNvGrpSpPr>
              <a:grpSpLocks/>
            </p:cNvGrpSpPr>
            <p:nvPr/>
          </p:nvGrpSpPr>
          <p:grpSpPr bwMode="auto">
            <a:xfrm>
              <a:off x="3805" y="4082"/>
              <a:ext cx="57" cy="57"/>
              <a:chOff x="3805" y="4082"/>
              <a:chExt cx="57" cy="57"/>
            </a:xfrm>
          </p:grpSpPr>
          <p:sp>
            <p:nvSpPr>
              <p:cNvPr id="6200" name="Line 56"/>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201" name="Line 57"/>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6202" name="Rectangle 58"/>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6204" name="Group 60"/>
          <p:cNvGrpSpPr>
            <a:grpSpLocks/>
          </p:cNvGrpSpPr>
          <p:nvPr/>
        </p:nvGrpSpPr>
        <p:grpSpPr bwMode="auto">
          <a:xfrm>
            <a:off x="3573464" y="6192839"/>
            <a:ext cx="90487" cy="90487"/>
            <a:chOff x="3805" y="4082"/>
            <a:chExt cx="57" cy="57"/>
          </a:xfrm>
        </p:grpSpPr>
        <p:grpSp>
          <p:nvGrpSpPr>
            <p:cNvPr id="6205" name="Group 61"/>
            <p:cNvGrpSpPr>
              <a:grpSpLocks/>
            </p:cNvGrpSpPr>
            <p:nvPr/>
          </p:nvGrpSpPr>
          <p:grpSpPr bwMode="auto">
            <a:xfrm>
              <a:off x="3805" y="4082"/>
              <a:ext cx="57" cy="57"/>
              <a:chOff x="3805" y="4082"/>
              <a:chExt cx="57" cy="57"/>
            </a:xfrm>
          </p:grpSpPr>
          <p:sp>
            <p:nvSpPr>
              <p:cNvPr id="6206" name="Line 62"/>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207" name="Line 63"/>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6208" name="Rectangle 64"/>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6209" name="Group 65"/>
          <p:cNvGrpSpPr>
            <a:grpSpLocks/>
          </p:cNvGrpSpPr>
          <p:nvPr/>
        </p:nvGrpSpPr>
        <p:grpSpPr bwMode="auto">
          <a:xfrm>
            <a:off x="9777414" y="2008189"/>
            <a:ext cx="90487" cy="90487"/>
            <a:chOff x="3805" y="4082"/>
            <a:chExt cx="57" cy="57"/>
          </a:xfrm>
        </p:grpSpPr>
        <p:grpSp>
          <p:nvGrpSpPr>
            <p:cNvPr id="6210" name="Group 66"/>
            <p:cNvGrpSpPr>
              <a:grpSpLocks/>
            </p:cNvGrpSpPr>
            <p:nvPr/>
          </p:nvGrpSpPr>
          <p:grpSpPr bwMode="auto">
            <a:xfrm>
              <a:off x="3805" y="4082"/>
              <a:ext cx="57" cy="57"/>
              <a:chOff x="3805" y="4082"/>
              <a:chExt cx="57" cy="57"/>
            </a:xfrm>
          </p:grpSpPr>
          <p:sp>
            <p:nvSpPr>
              <p:cNvPr id="6211" name="Line 67"/>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212" name="Line 68"/>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6213" name="Rectangle 69"/>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6214" name="Group 70"/>
          <p:cNvGrpSpPr>
            <a:grpSpLocks/>
          </p:cNvGrpSpPr>
          <p:nvPr/>
        </p:nvGrpSpPr>
        <p:grpSpPr bwMode="auto">
          <a:xfrm>
            <a:off x="7840664" y="5011739"/>
            <a:ext cx="90487" cy="90487"/>
            <a:chOff x="3805" y="4082"/>
            <a:chExt cx="57" cy="57"/>
          </a:xfrm>
        </p:grpSpPr>
        <p:grpSp>
          <p:nvGrpSpPr>
            <p:cNvPr id="6215" name="Group 71"/>
            <p:cNvGrpSpPr>
              <a:grpSpLocks/>
            </p:cNvGrpSpPr>
            <p:nvPr/>
          </p:nvGrpSpPr>
          <p:grpSpPr bwMode="auto">
            <a:xfrm>
              <a:off x="3805" y="4082"/>
              <a:ext cx="57" cy="57"/>
              <a:chOff x="3805" y="4082"/>
              <a:chExt cx="57" cy="57"/>
            </a:xfrm>
          </p:grpSpPr>
          <p:sp>
            <p:nvSpPr>
              <p:cNvPr id="6216" name="Line 72"/>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217" name="Line 73"/>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6218" name="Rectangle 74"/>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6219" name="Group 75"/>
          <p:cNvGrpSpPr>
            <a:grpSpLocks/>
          </p:cNvGrpSpPr>
          <p:nvPr/>
        </p:nvGrpSpPr>
        <p:grpSpPr bwMode="auto">
          <a:xfrm>
            <a:off x="9148764" y="3792539"/>
            <a:ext cx="90487" cy="90487"/>
            <a:chOff x="3805" y="4082"/>
            <a:chExt cx="57" cy="57"/>
          </a:xfrm>
        </p:grpSpPr>
        <p:grpSp>
          <p:nvGrpSpPr>
            <p:cNvPr id="6220" name="Group 76"/>
            <p:cNvGrpSpPr>
              <a:grpSpLocks/>
            </p:cNvGrpSpPr>
            <p:nvPr/>
          </p:nvGrpSpPr>
          <p:grpSpPr bwMode="auto">
            <a:xfrm>
              <a:off x="3805" y="4082"/>
              <a:ext cx="57" cy="57"/>
              <a:chOff x="3805" y="4082"/>
              <a:chExt cx="57" cy="57"/>
            </a:xfrm>
          </p:grpSpPr>
          <p:sp>
            <p:nvSpPr>
              <p:cNvPr id="6221" name="Line 77"/>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222" name="Line 78"/>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6223" name="Rectangle 79"/>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6224" name="Group 80"/>
          <p:cNvGrpSpPr>
            <a:grpSpLocks/>
          </p:cNvGrpSpPr>
          <p:nvPr/>
        </p:nvGrpSpPr>
        <p:grpSpPr bwMode="auto">
          <a:xfrm>
            <a:off x="3713164" y="6167439"/>
            <a:ext cx="90487" cy="90487"/>
            <a:chOff x="3805" y="4082"/>
            <a:chExt cx="57" cy="57"/>
          </a:xfrm>
        </p:grpSpPr>
        <p:grpSp>
          <p:nvGrpSpPr>
            <p:cNvPr id="6225" name="Group 81"/>
            <p:cNvGrpSpPr>
              <a:grpSpLocks/>
            </p:cNvGrpSpPr>
            <p:nvPr/>
          </p:nvGrpSpPr>
          <p:grpSpPr bwMode="auto">
            <a:xfrm>
              <a:off x="3805" y="4082"/>
              <a:ext cx="57" cy="57"/>
              <a:chOff x="3805" y="4082"/>
              <a:chExt cx="57" cy="57"/>
            </a:xfrm>
          </p:grpSpPr>
          <p:sp>
            <p:nvSpPr>
              <p:cNvPr id="6226" name="Line 82"/>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227" name="Line 83"/>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6228" name="Rectangle 84"/>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6230" name="Group 86"/>
          <p:cNvGrpSpPr>
            <a:grpSpLocks/>
          </p:cNvGrpSpPr>
          <p:nvPr/>
        </p:nvGrpSpPr>
        <p:grpSpPr bwMode="auto">
          <a:xfrm>
            <a:off x="4667250" y="2498725"/>
            <a:ext cx="90488" cy="90488"/>
            <a:chOff x="3805" y="4082"/>
            <a:chExt cx="57" cy="57"/>
          </a:xfrm>
        </p:grpSpPr>
        <p:grpSp>
          <p:nvGrpSpPr>
            <p:cNvPr id="6231" name="Group 87"/>
            <p:cNvGrpSpPr>
              <a:grpSpLocks/>
            </p:cNvGrpSpPr>
            <p:nvPr/>
          </p:nvGrpSpPr>
          <p:grpSpPr bwMode="auto">
            <a:xfrm>
              <a:off x="3805" y="4082"/>
              <a:ext cx="57" cy="57"/>
              <a:chOff x="3805" y="4082"/>
              <a:chExt cx="57" cy="57"/>
            </a:xfrm>
          </p:grpSpPr>
          <p:sp>
            <p:nvSpPr>
              <p:cNvPr id="6232" name="Line 88"/>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233" name="Line 89"/>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6234" name="Rectangle 90"/>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6235" name="Group 91"/>
          <p:cNvGrpSpPr>
            <a:grpSpLocks/>
          </p:cNvGrpSpPr>
          <p:nvPr/>
        </p:nvGrpSpPr>
        <p:grpSpPr bwMode="auto">
          <a:xfrm>
            <a:off x="4832350" y="2498725"/>
            <a:ext cx="90488" cy="90488"/>
            <a:chOff x="3805" y="4082"/>
            <a:chExt cx="57" cy="57"/>
          </a:xfrm>
        </p:grpSpPr>
        <p:grpSp>
          <p:nvGrpSpPr>
            <p:cNvPr id="6236" name="Group 92"/>
            <p:cNvGrpSpPr>
              <a:grpSpLocks/>
            </p:cNvGrpSpPr>
            <p:nvPr/>
          </p:nvGrpSpPr>
          <p:grpSpPr bwMode="auto">
            <a:xfrm>
              <a:off x="3805" y="4082"/>
              <a:ext cx="57" cy="57"/>
              <a:chOff x="3805" y="4082"/>
              <a:chExt cx="57" cy="57"/>
            </a:xfrm>
          </p:grpSpPr>
          <p:sp>
            <p:nvSpPr>
              <p:cNvPr id="6237" name="Line 93"/>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238" name="Line 94"/>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6239" name="Rectangle 95"/>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6244" name="AutoShape 100"/>
          <p:cNvSpPr>
            <a:spLocks noChangeArrowheads="1"/>
          </p:cNvSpPr>
          <p:nvPr/>
        </p:nvSpPr>
        <p:spPr bwMode="auto">
          <a:xfrm>
            <a:off x="9639300" y="2154239"/>
            <a:ext cx="763588" cy="217487"/>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McClellan</a:t>
            </a:r>
          </a:p>
        </p:txBody>
      </p:sp>
      <p:sp>
        <p:nvSpPr>
          <p:cNvPr id="6246" name="AutoShape 102"/>
          <p:cNvSpPr>
            <a:spLocks noChangeArrowheads="1"/>
          </p:cNvSpPr>
          <p:nvPr/>
        </p:nvSpPr>
        <p:spPr bwMode="auto">
          <a:xfrm>
            <a:off x="3987800" y="1446213"/>
            <a:ext cx="1111250" cy="50800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u="sng">
                <a:solidFill>
                  <a:srgbClr val="333399"/>
                </a:solidFill>
                <a:latin typeface="Times New Roman" panose="02020603050405020304" pitchFamily="18" charset="0"/>
              </a:rPr>
              <a:t>Halleck </a:t>
            </a:r>
          </a:p>
          <a:p>
            <a:pPr algn="ctr" fontAlgn="base">
              <a:spcBef>
                <a:spcPct val="0"/>
              </a:spcBef>
              <a:spcAft>
                <a:spcPct val="0"/>
              </a:spcAft>
            </a:pPr>
            <a:r>
              <a:rPr lang="en-US" altLang="en-US" sz="1400">
                <a:solidFill>
                  <a:srgbClr val="333399"/>
                </a:solidFill>
                <a:latin typeface="Times New Roman" panose="02020603050405020304" pitchFamily="18" charset="0"/>
              </a:rPr>
              <a:t>Dept of the MI</a:t>
            </a:r>
          </a:p>
        </p:txBody>
      </p:sp>
      <p:sp>
        <p:nvSpPr>
          <p:cNvPr id="6250" name="Rectangle 106"/>
          <p:cNvSpPr>
            <a:spLocks noChangeArrowheads="1"/>
          </p:cNvSpPr>
          <p:nvPr/>
        </p:nvSpPr>
        <p:spPr bwMode="auto">
          <a:xfrm>
            <a:off x="8715375" y="1117601"/>
            <a:ext cx="107950" cy="10636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6271" name="Group 127"/>
          <p:cNvGrpSpPr>
            <a:grpSpLocks/>
          </p:cNvGrpSpPr>
          <p:nvPr/>
        </p:nvGrpSpPr>
        <p:grpSpPr bwMode="auto">
          <a:xfrm>
            <a:off x="9429750" y="3756026"/>
            <a:ext cx="361950" cy="269875"/>
            <a:chOff x="5369" y="3038"/>
            <a:chExt cx="228" cy="170"/>
          </a:xfrm>
        </p:grpSpPr>
        <p:sp>
          <p:nvSpPr>
            <p:cNvPr id="6272" name="Freeform 128"/>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273" name="Line 129"/>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274" name="Freeform 130"/>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275" name="Line 131"/>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276" name="Freeform 132"/>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277" name="Freeform 133"/>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278" name="Freeform 134"/>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279" name="Freeform 135"/>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6280" name="Group 136"/>
          <p:cNvGrpSpPr>
            <a:grpSpLocks/>
          </p:cNvGrpSpPr>
          <p:nvPr/>
        </p:nvGrpSpPr>
        <p:grpSpPr bwMode="auto">
          <a:xfrm>
            <a:off x="8655050" y="4581526"/>
            <a:ext cx="361950" cy="269875"/>
            <a:chOff x="5369" y="3038"/>
            <a:chExt cx="228" cy="170"/>
          </a:xfrm>
        </p:grpSpPr>
        <p:sp>
          <p:nvSpPr>
            <p:cNvPr id="6281" name="Freeform 137"/>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282" name="Line 138"/>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283" name="Freeform 139"/>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284" name="Line 140"/>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285" name="Freeform 141"/>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286" name="Freeform 142"/>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287" name="Freeform 143"/>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288" name="Freeform 144"/>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6307" name="Oval 163"/>
          <p:cNvSpPr>
            <a:spLocks noChangeArrowheads="1"/>
          </p:cNvSpPr>
          <p:nvPr/>
        </p:nvSpPr>
        <p:spPr bwMode="auto">
          <a:xfrm>
            <a:off x="7921625" y="4781551"/>
            <a:ext cx="171450" cy="14287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308" name="Oval 164"/>
          <p:cNvSpPr>
            <a:spLocks noChangeArrowheads="1"/>
          </p:cNvSpPr>
          <p:nvPr/>
        </p:nvSpPr>
        <p:spPr bwMode="auto">
          <a:xfrm>
            <a:off x="9753600" y="2438400"/>
            <a:ext cx="241300" cy="184150"/>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309" name="Oval 165"/>
          <p:cNvSpPr>
            <a:spLocks noChangeArrowheads="1"/>
          </p:cNvSpPr>
          <p:nvPr/>
        </p:nvSpPr>
        <p:spPr bwMode="auto">
          <a:xfrm>
            <a:off x="9537701" y="3162300"/>
            <a:ext cx="377825" cy="273050"/>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338" name="AutoShape 194"/>
          <p:cNvSpPr>
            <a:spLocks noChangeArrowheads="1"/>
          </p:cNvSpPr>
          <p:nvPr/>
        </p:nvSpPr>
        <p:spPr bwMode="auto">
          <a:xfrm>
            <a:off x="9248775" y="2824164"/>
            <a:ext cx="763588" cy="217487"/>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Burnside</a:t>
            </a:r>
          </a:p>
        </p:txBody>
      </p:sp>
      <p:sp>
        <p:nvSpPr>
          <p:cNvPr id="6340" name="Oval 196"/>
          <p:cNvSpPr>
            <a:spLocks noChangeArrowheads="1"/>
          </p:cNvSpPr>
          <p:nvPr/>
        </p:nvSpPr>
        <p:spPr bwMode="auto">
          <a:xfrm>
            <a:off x="10185400" y="2974976"/>
            <a:ext cx="171450" cy="14287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6342" name="Group 198"/>
          <p:cNvGrpSpPr>
            <a:grpSpLocks/>
          </p:cNvGrpSpPr>
          <p:nvPr/>
        </p:nvGrpSpPr>
        <p:grpSpPr bwMode="auto">
          <a:xfrm>
            <a:off x="3571875" y="6192839"/>
            <a:ext cx="90488" cy="90487"/>
            <a:chOff x="3805" y="4082"/>
            <a:chExt cx="57" cy="57"/>
          </a:xfrm>
        </p:grpSpPr>
        <p:grpSp>
          <p:nvGrpSpPr>
            <p:cNvPr id="6343" name="Group 199"/>
            <p:cNvGrpSpPr>
              <a:grpSpLocks/>
            </p:cNvGrpSpPr>
            <p:nvPr/>
          </p:nvGrpSpPr>
          <p:grpSpPr bwMode="auto">
            <a:xfrm>
              <a:off x="3805" y="4082"/>
              <a:ext cx="57" cy="57"/>
              <a:chOff x="3805" y="4082"/>
              <a:chExt cx="57" cy="57"/>
            </a:xfrm>
          </p:grpSpPr>
          <p:sp>
            <p:nvSpPr>
              <p:cNvPr id="6344" name="Line 200"/>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345" name="Line 201"/>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6346" name="Rectangle 202"/>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6347" name="Group 203"/>
          <p:cNvGrpSpPr>
            <a:grpSpLocks/>
          </p:cNvGrpSpPr>
          <p:nvPr/>
        </p:nvGrpSpPr>
        <p:grpSpPr bwMode="auto">
          <a:xfrm>
            <a:off x="3711575" y="6165850"/>
            <a:ext cx="90488" cy="90488"/>
            <a:chOff x="3805" y="4082"/>
            <a:chExt cx="57" cy="57"/>
          </a:xfrm>
        </p:grpSpPr>
        <p:grpSp>
          <p:nvGrpSpPr>
            <p:cNvPr id="6348" name="Group 204"/>
            <p:cNvGrpSpPr>
              <a:grpSpLocks/>
            </p:cNvGrpSpPr>
            <p:nvPr/>
          </p:nvGrpSpPr>
          <p:grpSpPr bwMode="auto">
            <a:xfrm>
              <a:off x="3805" y="4082"/>
              <a:ext cx="57" cy="57"/>
              <a:chOff x="3805" y="4082"/>
              <a:chExt cx="57" cy="57"/>
            </a:xfrm>
          </p:grpSpPr>
          <p:sp>
            <p:nvSpPr>
              <p:cNvPr id="6349" name="Line 205"/>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350" name="Line 206"/>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6351" name="Rectangle 207"/>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6352" name="Freeform 208"/>
          <p:cNvSpPr>
            <a:spLocks/>
          </p:cNvSpPr>
          <p:nvPr/>
        </p:nvSpPr>
        <p:spPr bwMode="auto">
          <a:xfrm>
            <a:off x="3013075" y="5776913"/>
            <a:ext cx="1055688" cy="901700"/>
          </a:xfrm>
          <a:custGeom>
            <a:avLst/>
            <a:gdLst>
              <a:gd name="T0" fmla="*/ 31 w 665"/>
              <a:gd name="T1" fmla="*/ 336 h 568"/>
              <a:gd name="T2" fmla="*/ 31 w 665"/>
              <a:gd name="T3" fmla="*/ 378 h 568"/>
              <a:gd name="T4" fmla="*/ 3 w 665"/>
              <a:gd name="T5" fmla="*/ 413 h 568"/>
              <a:gd name="T6" fmla="*/ 24 w 665"/>
              <a:gd name="T7" fmla="*/ 450 h 568"/>
              <a:gd name="T8" fmla="*/ 66 w 665"/>
              <a:gd name="T9" fmla="*/ 455 h 568"/>
              <a:gd name="T10" fmla="*/ 105 w 665"/>
              <a:gd name="T11" fmla="*/ 447 h 568"/>
              <a:gd name="T12" fmla="*/ 81 w 665"/>
              <a:gd name="T13" fmla="*/ 482 h 568"/>
              <a:gd name="T14" fmla="*/ 82 w 665"/>
              <a:gd name="T15" fmla="*/ 495 h 568"/>
              <a:gd name="T16" fmla="*/ 100 w 665"/>
              <a:gd name="T17" fmla="*/ 504 h 568"/>
              <a:gd name="T18" fmla="*/ 120 w 665"/>
              <a:gd name="T19" fmla="*/ 516 h 568"/>
              <a:gd name="T20" fmla="*/ 150 w 665"/>
              <a:gd name="T21" fmla="*/ 510 h 568"/>
              <a:gd name="T22" fmla="*/ 201 w 665"/>
              <a:gd name="T23" fmla="*/ 509 h 568"/>
              <a:gd name="T24" fmla="*/ 201 w 665"/>
              <a:gd name="T25" fmla="*/ 473 h 568"/>
              <a:gd name="T26" fmla="*/ 234 w 665"/>
              <a:gd name="T27" fmla="*/ 447 h 568"/>
              <a:gd name="T28" fmla="*/ 225 w 665"/>
              <a:gd name="T29" fmla="*/ 434 h 568"/>
              <a:gd name="T30" fmla="*/ 264 w 665"/>
              <a:gd name="T31" fmla="*/ 411 h 568"/>
              <a:gd name="T32" fmla="*/ 252 w 665"/>
              <a:gd name="T33" fmla="*/ 443 h 568"/>
              <a:gd name="T34" fmla="*/ 264 w 665"/>
              <a:gd name="T35" fmla="*/ 459 h 568"/>
              <a:gd name="T36" fmla="*/ 297 w 665"/>
              <a:gd name="T37" fmla="*/ 494 h 568"/>
              <a:gd name="T38" fmla="*/ 333 w 665"/>
              <a:gd name="T39" fmla="*/ 518 h 568"/>
              <a:gd name="T40" fmla="*/ 354 w 665"/>
              <a:gd name="T41" fmla="*/ 485 h 568"/>
              <a:gd name="T42" fmla="*/ 348 w 665"/>
              <a:gd name="T43" fmla="*/ 455 h 568"/>
              <a:gd name="T44" fmla="*/ 361 w 665"/>
              <a:gd name="T45" fmla="*/ 440 h 568"/>
              <a:gd name="T46" fmla="*/ 355 w 665"/>
              <a:gd name="T47" fmla="*/ 420 h 568"/>
              <a:gd name="T48" fmla="*/ 366 w 665"/>
              <a:gd name="T49" fmla="*/ 414 h 568"/>
              <a:gd name="T50" fmla="*/ 414 w 665"/>
              <a:gd name="T51" fmla="*/ 381 h 568"/>
              <a:gd name="T52" fmla="*/ 420 w 665"/>
              <a:gd name="T53" fmla="*/ 401 h 568"/>
              <a:gd name="T54" fmla="*/ 432 w 665"/>
              <a:gd name="T55" fmla="*/ 411 h 568"/>
              <a:gd name="T56" fmla="*/ 415 w 665"/>
              <a:gd name="T57" fmla="*/ 434 h 568"/>
              <a:gd name="T58" fmla="*/ 406 w 665"/>
              <a:gd name="T59" fmla="*/ 446 h 568"/>
              <a:gd name="T60" fmla="*/ 417 w 665"/>
              <a:gd name="T61" fmla="*/ 462 h 568"/>
              <a:gd name="T62" fmla="*/ 454 w 665"/>
              <a:gd name="T63" fmla="*/ 449 h 568"/>
              <a:gd name="T64" fmla="*/ 508 w 665"/>
              <a:gd name="T65" fmla="*/ 444 h 568"/>
              <a:gd name="T66" fmla="*/ 546 w 665"/>
              <a:gd name="T67" fmla="*/ 462 h 568"/>
              <a:gd name="T68" fmla="*/ 550 w 665"/>
              <a:gd name="T69" fmla="*/ 491 h 568"/>
              <a:gd name="T70" fmla="*/ 567 w 665"/>
              <a:gd name="T71" fmla="*/ 513 h 568"/>
              <a:gd name="T72" fmla="*/ 574 w 665"/>
              <a:gd name="T73" fmla="*/ 554 h 568"/>
              <a:gd name="T74" fmla="*/ 627 w 665"/>
              <a:gd name="T75" fmla="*/ 561 h 568"/>
              <a:gd name="T76" fmla="*/ 663 w 665"/>
              <a:gd name="T77" fmla="*/ 513 h 568"/>
              <a:gd name="T78" fmla="*/ 613 w 665"/>
              <a:gd name="T79" fmla="*/ 471 h 568"/>
              <a:gd name="T80" fmla="*/ 532 w 665"/>
              <a:gd name="T81" fmla="*/ 363 h 568"/>
              <a:gd name="T82" fmla="*/ 510 w 665"/>
              <a:gd name="T83" fmla="*/ 324 h 568"/>
              <a:gd name="T84" fmla="*/ 528 w 665"/>
              <a:gd name="T85" fmla="*/ 281 h 568"/>
              <a:gd name="T86" fmla="*/ 553 w 665"/>
              <a:gd name="T87" fmla="*/ 299 h 568"/>
              <a:gd name="T88" fmla="*/ 568 w 665"/>
              <a:gd name="T89" fmla="*/ 276 h 568"/>
              <a:gd name="T90" fmla="*/ 601 w 665"/>
              <a:gd name="T91" fmla="*/ 279 h 568"/>
              <a:gd name="T92" fmla="*/ 613 w 665"/>
              <a:gd name="T93" fmla="*/ 239 h 568"/>
              <a:gd name="T94" fmla="*/ 561 w 665"/>
              <a:gd name="T95" fmla="*/ 194 h 568"/>
              <a:gd name="T96" fmla="*/ 478 w 665"/>
              <a:gd name="T97" fmla="*/ 183 h 568"/>
              <a:gd name="T98" fmla="*/ 436 w 665"/>
              <a:gd name="T99" fmla="*/ 176 h 568"/>
              <a:gd name="T100" fmla="*/ 345 w 665"/>
              <a:gd name="T101" fmla="*/ 192 h 568"/>
              <a:gd name="T102" fmla="*/ 267 w 665"/>
              <a:gd name="T103" fmla="*/ 161 h 568"/>
              <a:gd name="T104" fmla="*/ 183 w 665"/>
              <a:gd name="T105" fmla="*/ 132 h 568"/>
              <a:gd name="T106" fmla="*/ 112 w 665"/>
              <a:gd name="T107" fmla="*/ 99 h 568"/>
              <a:gd name="T108" fmla="*/ 81 w 665"/>
              <a:gd name="T109" fmla="*/ 59 h 568"/>
              <a:gd name="T110" fmla="*/ 75 w 665"/>
              <a:gd name="T111" fmla="*/ 15 h 568"/>
              <a:gd name="T112" fmla="*/ 73 w 665"/>
              <a:gd name="T113" fmla="*/ 0 h 568"/>
              <a:gd name="T114" fmla="*/ 9 w 665"/>
              <a:gd name="T115" fmla="*/ 0 h 568"/>
              <a:gd name="T116" fmla="*/ 21 w 665"/>
              <a:gd name="T117" fmla="*/ 81 h 568"/>
              <a:gd name="T118" fmla="*/ 109 w 665"/>
              <a:gd name="T119" fmla="*/ 155 h 568"/>
              <a:gd name="T120" fmla="*/ 214 w 665"/>
              <a:gd name="T121" fmla="*/ 201 h 568"/>
              <a:gd name="T122" fmla="*/ 181 w 665"/>
              <a:gd name="T123" fmla="*/ 249 h 568"/>
              <a:gd name="T124" fmla="*/ 31 w 665"/>
              <a:gd name="T125" fmla="*/ 336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65" h="568">
                <a:moveTo>
                  <a:pt x="31" y="336"/>
                </a:moveTo>
                <a:cubicBezTo>
                  <a:pt x="6" y="357"/>
                  <a:pt x="36" y="365"/>
                  <a:pt x="31" y="378"/>
                </a:cubicBezTo>
                <a:cubicBezTo>
                  <a:pt x="26" y="391"/>
                  <a:pt x="4" y="401"/>
                  <a:pt x="3" y="413"/>
                </a:cubicBezTo>
                <a:cubicBezTo>
                  <a:pt x="2" y="425"/>
                  <a:pt x="14" y="443"/>
                  <a:pt x="24" y="450"/>
                </a:cubicBezTo>
                <a:cubicBezTo>
                  <a:pt x="34" y="457"/>
                  <a:pt x="53" y="455"/>
                  <a:pt x="66" y="455"/>
                </a:cubicBezTo>
                <a:cubicBezTo>
                  <a:pt x="79" y="455"/>
                  <a:pt x="103" y="443"/>
                  <a:pt x="105" y="447"/>
                </a:cubicBezTo>
                <a:cubicBezTo>
                  <a:pt x="107" y="451"/>
                  <a:pt x="85" y="474"/>
                  <a:pt x="81" y="482"/>
                </a:cubicBezTo>
                <a:cubicBezTo>
                  <a:pt x="77" y="490"/>
                  <a:pt x="79" y="491"/>
                  <a:pt x="82" y="495"/>
                </a:cubicBezTo>
                <a:cubicBezTo>
                  <a:pt x="85" y="499"/>
                  <a:pt x="94" y="501"/>
                  <a:pt x="100" y="504"/>
                </a:cubicBezTo>
                <a:cubicBezTo>
                  <a:pt x="106" y="507"/>
                  <a:pt x="112" y="515"/>
                  <a:pt x="120" y="516"/>
                </a:cubicBezTo>
                <a:cubicBezTo>
                  <a:pt x="128" y="517"/>
                  <a:pt x="137" y="511"/>
                  <a:pt x="150" y="510"/>
                </a:cubicBezTo>
                <a:cubicBezTo>
                  <a:pt x="163" y="509"/>
                  <a:pt x="193" y="515"/>
                  <a:pt x="201" y="509"/>
                </a:cubicBezTo>
                <a:cubicBezTo>
                  <a:pt x="209" y="503"/>
                  <a:pt x="196" y="483"/>
                  <a:pt x="201" y="473"/>
                </a:cubicBezTo>
                <a:lnTo>
                  <a:pt x="234" y="447"/>
                </a:lnTo>
                <a:lnTo>
                  <a:pt x="225" y="434"/>
                </a:lnTo>
                <a:cubicBezTo>
                  <a:pt x="230" y="428"/>
                  <a:pt x="260" y="410"/>
                  <a:pt x="264" y="411"/>
                </a:cubicBezTo>
                <a:cubicBezTo>
                  <a:pt x="268" y="412"/>
                  <a:pt x="252" y="435"/>
                  <a:pt x="252" y="443"/>
                </a:cubicBezTo>
                <a:lnTo>
                  <a:pt x="264" y="459"/>
                </a:lnTo>
                <a:cubicBezTo>
                  <a:pt x="271" y="467"/>
                  <a:pt x="286" y="484"/>
                  <a:pt x="297" y="494"/>
                </a:cubicBezTo>
                <a:cubicBezTo>
                  <a:pt x="308" y="504"/>
                  <a:pt x="324" y="519"/>
                  <a:pt x="333" y="518"/>
                </a:cubicBezTo>
                <a:cubicBezTo>
                  <a:pt x="342" y="517"/>
                  <a:pt x="352" y="495"/>
                  <a:pt x="354" y="485"/>
                </a:cubicBezTo>
                <a:lnTo>
                  <a:pt x="348" y="455"/>
                </a:lnTo>
                <a:cubicBezTo>
                  <a:pt x="349" y="448"/>
                  <a:pt x="360" y="446"/>
                  <a:pt x="361" y="440"/>
                </a:cubicBezTo>
                <a:cubicBezTo>
                  <a:pt x="362" y="434"/>
                  <a:pt x="354" y="424"/>
                  <a:pt x="355" y="420"/>
                </a:cubicBezTo>
                <a:lnTo>
                  <a:pt x="366" y="414"/>
                </a:lnTo>
                <a:cubicBezTo>
                  <a:pt x="376" y="408"/>
                  <a:pt x="405" y="383"/>
                  <a:pt x="414" y="381"/>
                </a:cubicBezTo>
                <a:cubicBezTo>
                  <a:pt x="423" y="379"/>
                  <a:pt x="417" y="396"/>
                  <a:pt x="420" y="401"/>
                </a:cubicBezTo>
                <a:cubicBezTo>
                  <a:pt x="423" y="406"/>
                  <a:pt x="433" y="406"/>
                  <a:pt x="432" y="411"/>
                </a:cubicBezTo>
                <a:cubicBezTo>
                  <a:pt x="431" y="416"/>
                  <a:pt x="419" y="428"/>
                  <a:pt x="415" y="434"/>
                </a:cubicBezTo>
                <a:cubicBezTo>
                  <a:pt x="411" y="440"/>
                  <a:pt x="406" y="441"/>
                  <a:pt x="406" y="446"/>
                </a:cubicBezTo>
                <a:cubicBezTo>
                  <a:pt x="406" y="451"/>
                  <a:pt x="409" y="461"/>
                  <a:pt x="417" y="462"/>
                </a:cubicBezTo>
                <a:cubicBezTo>
                  <a:pt x="425" y="463"/>
                  <a:pt x="439" y="452"/>
                  <a:pt x="454" y="449"/>
                </a:cubicBezTo>
                <a:cubicBezTo>
                  <a:pt x="469" y="446"/>
                  <a:pt x="493" y="442"/>
                  <a:pt x="508" y="444"/>
                </a:cubicBezTo>
                <a:cubicBezTo>
                  <a:pt x="523" y="446"/>
                  <a:pt x="539" y="454"/>
                  <a:pt x="546" y="462"/>
                </a:cubicBezTo>
                <a:cubicBezTo>
                  <a:pt x="553" y="470"/>
                  <a:pt x="547" y="483"/>
                  <a:pt x="550" y="491"/>
                </a:cubicBezTo>
                <a:cubicBezTo>
                  <a:pt x="553" y="499"/>
                  <a:pt x="563" y="503"/>
                  <a:pt x="567" y="513"/>
                </a:cubicBezTo>
                <a:cubicBezTo>
                  <a:pt x="571" y="523"/>
                  <a:pt x="564" y="546"/>
                  <a:pt x="574" y="554"/>
                </a:cubicBezTo>
                <a:cubicBezTo>
                  <a:pt x="584" y="562"/>
                  <a:pt x="612" y="568"/>
                  <a:pt x="627" y="561"/>
                </a:cubicBezTo>
                <a:cubicBezTo>
                  <a:pt x="642" y="554"/>
                  <a:pt x="665" y="528"/>
                  <a:pt x="663" y="513"/>
                </a:cubicBezTo>
                <a:cubicBezTo>
                  <a:pt x="661" y="498"/>
                  <a:pt x="635" y="496"/>
                  <a:pt x="613" y="471"/>
                </a:cubicBezTo>
                <a:lnTo>
                  <a:pt x="532" y="363"/>
                </a:lnTo>
                <a:lnTo>
                  <a:pt x="510" y="324"/>
                </a:lnTo>
                <a:cubicBezTo>
                  <a:pt x="509" y="310"/>
                  <a:pt x="521" y="285"/>
                  <a:pt x="528" y="281"/>
                </a:cubicBezTo>
                <a:cubicBezTo>
                  <a:pt x="535" y="277"/>
                  <a:pt x="546" y="300"/>
                  <a:pt x="553" y="299"/>
                </a:cubicBezTo>
                <a:cubicBezTo>
                  <a:pt x="560" y="298"/>
                  <a:pt x="560" y="279"/>
                  <a:pt x="568" y="276"/>
                </a:cubicBezTo>
                <a:cubicBezTo>
                  <a:pt x="576" y="273"/>
                  <a:pt x="594" y="285"/>
                  <a:pt x="601" y="279"/>
                </a:cubicBezTo>
                <a:cubicBezTo>
                  <a:pt x="608" y="273"/>
                  <a:pt x="620" y="253"/>
                  <a:pt x="613" y="239"/>
                </a:cubicBezTo>
                <a:cubicBezTo>
                  <a:pt x="606" y="225"/>
                  <a:pt x="583" y="203"/>
                  <a:pt x="561" y="194"/>
                </a:cubicBezTo>
                <a:lnTo>
                  <a:pt x="478" y="183"/>
                </a:lnTo>
                <a:lnTo>
                  <a:pt x="436" y="176"/>
                </a:lnTo>
                <a:cubicBezTo>
                  <a:pt x="414" y="177"/>
                  <a:pt x="373" y="194"/>
                  <a:pt x="345" y="192"/>
                </a:cubicBezTo>
                <a:cubicBezTo>
                  <a:pt x="317" y="190"/>
                  <a:pt x="294" y="171"/>
                  <a:pt x="267" y="161"/>
                </a:cubicBezTo>
                <a:cubicBezTo>
                  <a:pt x="240" y="151"/>
                  <a:pt x="209" y="142"/>
                  <a:pt x="183" y="132"/>
                </a:cubicBezTo>
                <a:lnTo>
                  <a:pt x="112" y="99"/>
                </a:lnTo>
                <a:cubicBezTo>
                  <a:pt x="95" y="87"/>
                  <a:pt x="87" y="73"/>
                  <a:pt x="81" y="59"/>
                </a:cubicBezTo>
                <a:cubicBezTo>
                  <a:pt x="75" y="45"/>
                  <a:pt x="76" y="25"/>
                  <a:pt x="75" y="15"/>
                </a:cubicBezTo>
                <a:lnTo>
                  <a:pt x="73" y="0"/>
                </a:lnTo>
                <a:lnTo>
                  <a:pt x="9" y="0"/>
                </a:lnTo>
                <a:cubicBezTo>
                  <a:pt x="0" y="14"/>
                  <a:pt x="4" y="55"/>
                  <a:pt x="21" y="81"/>
                </a:cubicBezTo>
                <a:cubicBezTo>
                  <a:pt x="38" y="107"/>
                  <a:pt x="77" y="135"/>
                  <a:pt x="109" y="155"/>
                </a:cubicBezTo>
                <a:lnTo>
                  <a:pt x="214" y="201"/>
                </a:lnTo>
                <a:cubicBezTo>
                  <a:pt x="226" y="217"/>
                  <a:pt x="212" y="227"/>
                  <a:pt x="181" y="249"/>
                </a:cubicBezTo>
                <a:lnTo>
                  <a:pt x="31" y="336"/>
                </a:lnTo>
                <a:close/>
              </a:path>
            </a:pathLst>
          </a:cu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368" name="AutoShape 224"/>
          <p:cNvSpPr>
            <a:spLocks noChangeArrowheads="1"/>
          </p:cNvSpPr>
          <p:nvPr/>
        </p:nvSpPr>
        <p:spPr bwMode="auto">
          <a:xfrm>
            <a:off x="3030539" y="6257925"/>
            <a:ext cx="530225" cy="217488"/>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Butler</a:t>
            </a:r>
          </a:p>
        </p:txBody>
      </p:sp>
      <p:sp>
        <p:nvSpPr>
          <p:cNvPr id="6369" name="Oval 225"/>
          <p:cNvSpPr>
            <a:spLocks noChangeArrowheads="1"/>
          </p:cNvSpPr>
          <p:nvPr/>
        </p:nvSpPr>
        <p:spPr bwMode="auto">
          <a:xfrm>
            <a:off x="3290888" y="6000750"/>
            <a:ext cx="88900" cy="88900"/>
          </a:xfrm>
          <a:prstGeom prst="ellipse">
            <a:avLst/>
          </a:prstGeom>
          <a:solidFill>
            <a:srgbClr val="99CCFF"/>
          </a:solidFill>
          <a:ln w="25400">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6372" name="Group 228"/>
          <p:cNvGrpSpPr>
            <a:grpSpLocks/>
          </p:cNvGrpSpPr>
          <p:nvPr/>
        </p:nvGrpSpPr>
        <p:grpSpPr bwMode="auto">
          <a:xfrm>
            <a:off x="3917950" y="2900364"/>
            <a:ext cx="90488" cy="90487"/>
            <a:chOff x="3805" y="4082"/>
            <a:chExt cx="57" cy="57"/>
          </a:xfrm>
        </p:grpSpPr>
        <p:grpSp>
          <p:nvGrpSpPr>
            <p:cNvPr id="6373" name="Group 229"/>
            <p:cNvGrpSpPr>
              <a:grpSpLocks/>
            </p:cNvGrpSpPr>
            <p:nvPr/>
          </p:nvGrpSpPr>
          <p:grpSpPr bwMode="auto">
            <a:xfrm>
              <a:off x="3805" y="4082"/>
              <a:ext cx="57" cy="57"/>
              <a:chOff x="3805" y="4082"/>
              <a:chExt cx="57" cy="57"/>
            </a:xfrm>
          </p:grpSpPr>
          <p:sp>
            <p:nvSpPr>
              <p:cNvPr id="6374" name="Line 230"/>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375" name="Line 231"/>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6376" name="Rectangle 232"/>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6379" name="Rectangle 235"/>
          <p:cNvSpPr>
            <a:spLocks noChangeArrowheads="1"/>
          </p:cNvSpPr>
          <p:nvPr/>
        </p:nvSpPr>
        <p:spPr bwMode="auto">
          <a:xfrm>
            <a:off x="3705225" y="3228976"/>
            <a:ext cx="107950" cy="10636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383" name="AutoShape 239"/>
          <p:cNvSpPr>
            <a:spLocks noChangeArrowheads="1"/>
          </p:cNvSpPr>
          <p:nvPr/>
        </p:nvSpPr>
        <p:spPr bwMode="auto">
          <a:xfrm>
            <a:off x="7029450" y="722314"/>
            <a:ext cx="1435100" cy="477837"/>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a:solidFill>
                  <a:srgbClr val="000000"/>
                </a:solidFill>
                <a:latin typeface="Times New Roman" panose="02020603050405020304" pitchFamily="18" charset="0"/>
              </a:rPr>
              <a:t>Second Bull Run </a:t>
            </a:r>
          </a:p>
          <a:p>
            <a:pPr algn="ctr" fontAlgn="base">
              <a:spcBef>
                <a:spcPct val="0"/>
              </a:spcBef>
              <a:spcAft>
                <a:spcPct val="0"/>
              </a:spcAft>
            </a:pPr>
            <a:r>
              <a:rPr lang="en-US" altLang="en-US" sz="1400">
                <a:solidFill>
                  <a:srgbClr val="000000"/>
                </a:solidFill>
                <a:latin typeface="Times New Roman" panose="02020603050405020304" pitchFamily="18" charset="0"/>
              </a:rPr>
              <a:t>(29-30 Aug 1862)</a:t>
            </a:r>
          </a:p>
        </p:txBody>
      </p:sp>
      <p:sp>
        <p:nvSpPr>
          <p:cNvPr id="6386" name="AutoShape 242"/>
          <p:cNvSpPr>
            <a:spLocks noChangeArrowheads="1"/>
          </p:cNvSpPr>
          <p:nvPr/>
        </p:nvSpPr>
        <p:spPr bwMode="auto">
          <a:xfrm>
            <a:off x="8648700" y="1882775"/>
            <a:ext cx="369888" cy="217488"/>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b="1" u="sng">
                <a:solidFill>
                  <a:srgbClr val="000000"/>
                </a:solidFill>
                <a:latin typeface="Times New Roman" panose="02020603050405020304" pitchFamily="18" charset="0"/>
              </a:rPr>
              <a:t>Lee</a:t>
            </a:r>
          </a:p>
        </p:txBody>
      </p:sp>
      <p:sp>
        <p:nvSpPr>
          <p:cNvPr id="6388" name="AutoShape 244"/>
          <p:cNvSpPr>
            <a:spLocks noChangeArrowheads="1"/>
          </p:cNvSpPr>
          <p:nvPr/>
        </p:nvSpPr>
        <p:spPr bwMode="auto">
          <a:xfrm>
            <a:off x="9407526" y="282575"/>
            <a:ext cx="828675" cy="28575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800" b="1" u="sng">
                <a:solidFill>
                  <a:srgbClr val="333399"/>
                </a:solidFill>
                <a:latin typeface="Times New Roman" panose="02020603050405020304" pitchFamily="18" charset="0"/>
              </a:rPr>
              <a:t>Lincoln/Stanton</a:t>
            </a:r>
          </a:p>
          <a:p>
            <a:pPr algn="ctr" fontAlgn="base">
              <a:spcBef>
                <a:spcPct val="0"/>
              </a:spcBef>
              <a:spcAft>
                <a:spcPct val="0"/>
              </a:spcAft>
            </a:pPr>
            <a:r>
              <a:rPr lang="en-US" altLang="en-US" sz="800" b="1" u="sng">
                <a:solidFill>
                  <a:srgbClr val="333399"/>
                </a:solidFill>
                <a:latin typeface="Times New Roman" panose="02020603050405020304" pitchFamily="18" charset="0"/>
              </a:rPr>
              <a:t>“General in Chief”</a:t>
            </a:r>
          </a:p>
        </p:txBody>
      </p:sp>
      <p:sp>
        <p:nvSpPr>
          <p:cNvPr id="6389" name="AutoShape 245"/>
          <p:cNvSpPr>
            <a:spLocks noChangeArrowheads="1"/>
          </p:cNvSpPr>
          <p:nvPr/>
        </p:nvSpPr>
        <p:spPr bwMode="auto">
          <a:xfrm>
            <a:off x="9394825" y="279400"/>
            <a:ext cx="793750" cy="26035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800" b="1" u="sng">
                <a:solidFill>
                  <a:srgbClr val="333399"/>
                </a:solidFill>
                <a:latin typeface="Times New Roman" panose="02020603050405020304" pitchFamily="18" charset="0"/>
              </a:rPr>
              <a:t>Halleck</a:t>
            </a:r>
          </a:p>
          <a:p>
            <a:pPr algn="ctr" fontAlgn="base">
              <a:spcBef>
                <a:spcPct val="0"/>
              </a:spcBef>
              <a:spcAft>
                <a:spcPct val="0"/>
              </a:spcAft>
            </a:pPr>
            <a:r>
              <a:rPr lang="en-US" altLang="en-US" sz="800" b="1" u="sng">
                <a:solidFill>
                  <a:srgbClr val="333399"/>
                </a:solidFill>
                <a:latin typeface="Times New Roman" panose="02020603050405020304" pitchFamily="18" charset="0"/>
              </a:rPr>
              <a:t>General in Chief</a:t>
            </a:r>
          </a:p>
        </p:txBody>
      </p:sp>
      <p:sp>
        <p:nvSpPr>
          <p:cNvPr id="6391" name="Rectangle 247"/>
          <p:cNvSpPr>
            <a:spLocks noChangeArrowheads="1"/>
          </p:cNvSpPr>
          <p:nvPr/>
        </p:nvSpPr>
        <p:spPr bwMode="auto">
          <a:xfrm>
            <a:off x="4352925" y="3384551"/>
            <a:ext cx="107950" cy="10636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398" name="AutoShape 254"/>
          <p:cNvSpPr>
            <a:spLocks noChangeArrowheads="1"/>
          </p:cNvSpPr>
          <p:nvPr/>
        </p:nvSpPr>
        <p:spPr bwMode="auto">
          <a:xfrm>
            <a:off x="4887913" y="3059113"/>
            <a:ext cx="442912" cy="20320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Buell</a:t>
            </a:r>
          </a:p>
        </p:txBody>
      </p:sp>
      <p:sp>
        <p:nvSpPr>
          <p:cNvPr id="6404" name="Rectangle 260"/>
          <p:cNvSpPr>
            <a:spLocks noChangeArrowheads="1"/>
          </p:cNvSpPr>
          <p:nvPr/>
        </p:nvSpPr>
        <p:spPr bwMode="auto">
          <a:xfrm>
            <a:off x="9347200" y="1787525"/>
            <a:ext cx="152400" cy="152400"/>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405" name="Rectangle 261"/>
          <p:cNvSpPr>
            <a:spLocks noChangeArrowheads="1"/>
          </p:cNvSpPr>
          <p:nvPr/>
        </p:nvSpPr>
        <p:spPr bwMode="auto">
          <a:xfrm>
            <a:off x="9175750" y="1695450"/>
            <a:ext cx="152400" cy="152400"/>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406" name="Rectangle 262"/>
          <p:cNvSpPr>
            <a:spLocks noChangeArrowheads="1"/>
          </p:cNvSpPr>
          <p:nvPr/>
        </p:nvSpPr>
        <p:spPr bwMode="auto">
          <a:xfrm>
            <a:off x="5057775" y="3349625"/>
            <a:ext cx="152400" cy="152400"/>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408" name="Rectangle 264"/>
          <p:cNvSpPr>
            <a:spLocks noChangeArrowheads="1"/>
          </p:cNvSpPr>
          <p:nvPr/>
        </p:nvSpPr>
        <p:spPr bwMode="auto">
          <a:xfrm>
            <a:off x="8858250" y="1181101"/>
            <a:ext cx="107950" cy="10636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409" name="Rectangle 265"/>
          <p:cNvSpPr>
            <a:spLocks noChangeArrowheads="1"/>
          </p:cNvSpPr>
          <p:nvPr/>
        </p:nvSpPr>
        <p:spPr bwMode="auto">
          <a:xfrm>
            <a:off x="8553450" y="1108076"/>
            <a:ext cx="107950" cy="10636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412" name="AutoShape 268"/>
          <p:cNvSpPr>
            <a:spLocks noChangeArrowheads="1"/>
          </p:cNvSpPr>
          <p:nvPr/>
        </p:nvSpPr>
        <p:spPr bwMode="auto">
          <a:xfrm>
            <a:off x="8497888" y="882650"/>
            <a:ext cx="442912" cy="20320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a:solidFill>
                  <a:srgbClr val="333399"/>
                </a:solidFill>
                <a:latin typeface="Times New Roman" panose="02020603050405020304" pitchFamily="18" charset="0"/>
              </a:rPr>
              <a:t>Pope</a:t>
            </a:r>
          </a:p>
        </p:txBody>
      </p:sp>
      <p:sp>
        <p:nvSpPr>
          <p:cNvPr id="6413" name="Oval 269"/>
          <p:cNvSpPr>
            <a:spLocks noChangeArrowheads="1"/>
          </p:cNvSpPr>
          <p:nvPr/>
        </p:nvSpPr>
        <p:spPr bwMode="auto">
          <a:xfrm>
            <a:off x="3727450" y="3140075"/>
            <a:ext cx="88900" cy="88900"/>
          </a:xfrm>
          <a:prstGeom prst="ellipse">
            <a:avLst/>
          </a:prstGeom>
          <a:solidFill>
            <a:srgbClr val="99CCFF"/>
          </a:solidFill>
          <a:ln w="25400">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402" name="Rectangle 258"/>
          <p:cNvSpPr>
            <a:spLocks noChangeArrowheads="1"/>
          </p:cNvSpPr>
          <p:nvPr/>
        </p:nvSpPr>
        <p:spPr bwMode="auto">
          <a:xfrm>
            <a:off x="9197975" y="1716088"/>
            <a:ext cx="107950" cy="106362"/>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415" name="AutoShape 271"/>
          <p:cNvSpPr>
            <a:spLocks noChangeArrowheads="1"/>
          </p:cNvSpPr>
          <p:nvPr/>
        </p:nvSpPr>
        <p:spPr bwMode="auto">
          <a:xfrm>
            <a:off x="5697539" y="3598864"/>
            <a:ext cx="466725" cy="187325"/>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33"/>
                </a:solidFill>
                <a:latin typeface="Times New Roman" panose="02020603050405020304" pitchFamily="18" charset="0"/>
              </a:rPr>
              <a:t>Bragg</a:t>
            </a:r>
          </a:p>
        </p:txBody>
      </p:sp>
      <p:sp>
        <p:nvSpPr>
          <p:cNvPr id="6417" name="Rectangle 273"/>
          <p:cNvSpPr>
            <a:spLocks noChangeArrowheads="1"/>
          </p:cNvSpPr>
          <p:nvPr/>
        </p:nvSpPr>
        <p:spPr bwMode="auto">
          <a:xfrm>
            <a:off x="4168775" y="3671888"/>
            <a:ext cx="107950" cy="106362"/>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418" name="AutoShape 274"/>
          <p:cNvSpPr>
            <a:spLocks noChangeArrowheads="1"/>
          </p:cNvSpPr>
          <p:nvPr/>
        </p:nvSpPr>
        <p:spPr bwMode="auto">
          <a:xfrm>
            <a:off x="3459164" y="3771900"/>
            <a:ext cx="447675" cy="185738"/>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800">
                <a:solidFill>
                  <a:srgbClr val="333333"/>
                </a:solidFill>
                <a:latin typeface="Times New Roman" panose="02020603050405020304" pitchFamily="18" charset="0"/>
              </a:rPr>
              <a:t>Van Dorn</a:t>
            </a:r>
          </a:p>
        </p:txBody>
      </p:sp>
      <p:sp>
        <p:nvSpPr>
          <p:cNvPr id="6419" name="AutoShape 275"/>
          <p:cNvSpPr>
            <a:spLocks noChangeArrowheads="1"/>
          </p:cNvSpPr>
          <p:nvPr/>
        </p:nvSpPr>
        <p:spPr bwMode="auto">
          <a:xfrm>
            <a:off x="4311651" y="3752850"/>
            <a:ext cx="347663" cy="185738"/>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800">
                <a:solidFill>
                  <a:srgbClr val="333333"/>
                </a:solidFill>
                <a:latin typeface="Times New Roman" panose="02020603050405020304" pitchFamily="18" charset="0"/>
              </a:rPr>
              <a:t>Price</a:t>
            </a:r>
          </a:p>
        </p:txBody>
      </p:sp>
      <p:sp>
        <p:nvSpPr>
          <p:cNvPr id="6420" name="Rectangle 276"/>
          <p:cNvSpPr>
            <a:spLocks noChangeArrowheads="1"/>
          </p:cNvSpPr>
          <p:nvPr/>
        </p:nvSpPr>
        <p:spPr bwMode="auto">
          <a:xfrm>
            <a:off x="6650038" y="2543176"/>
            <a:ext cx="107950" cy="106363"/>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421" name="Rectangle 277"/>
          <p:cNvSpPr>
            <a:spLocks noChangeArrowheads="1"/>
          </p:cNvSpPr>
          <p:nvPr/>
        </p:nvSpPr>
        <p:spPr bwMode="auto">
          <a:xfrm>
            <a:off x="5821363" y="3314701"/>
            <a:ext cx="107950" cy="106363"/>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410" name="Rectangle 266"/>
          <p:cNvSpPr>
            <a:spLocks noChangeArrowheads="1"/>
          </p:cNvSpPr>
          <p:nvPr/>
        </p:nvSpPr>
        <p:spPr bwMode="auto">
          <a:xfrm>
            <a:off x="4208463" y="3703638"/>
            <a:ext cx="152400" cy="152400"/>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422" name="AutoShape 278"/>
          <p:cNvSpPr>
            <a:spLocks noChangeArrowheads="1"/>
          </p:cNvSpPr>
          <p:nvPr/>
        </p:nvSpPr>
        <p:spPr bwMode="auto">
          <a:xfrm>
            <a:off x="6516688" y="2719389"/>
            <a:ext cx="347662" cy="185737"/>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800">
                <a:solidFill>
                  <a:srgbClr val="333333"/>
                </a:solidFill>
                <a:latin typeface="Times New Roman" panose="02020603050405020304" pitchFamily="18" charset="0"/>
              </a:rPr>
              <a:t>Smith</a:t>
            </a:r>
          </a:p>
        </p:txBody>
      </p:sp>
      <p:grpSp>
        <p:nvGrpSpPr>
          <p:cNvPr id="6424" name="Group 280"/>
          <p:cNvGrpSpPr>
            <a:grpSpLocks/>
          </p:cNvGrpSpPr>
          <p:nvPr/>
        </p:nvGrpSpPr>
        <p:grpSpPr bwMode="auto">
          <a:xfrm>
            <a:off x="9245600" y="1685926"/>
            <a:ext cx="361950" cy="269875"/>
            <a:chOff x="5369" y="3038"/>
            <a:chExt cx="228" cy="170"/>
          </a:xfrm>
        </p:grpSpPr>
        <p:sp>
          <p:nvSpPr>
            <p:cNvPr id="6425" name="Freeform 281"/>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426" name="Line 282"/>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427" name="Freeform 283"/>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428" name="Line 284"/>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429" name="Freeform 285"/>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430" name="Freeform 286"/>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431" name="Freeform 287"/>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432" name="Freeform 288"/>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6433" name="AutoShape 289"/>
          <p:cNvSpPr>
            <a:spLocks noChangeArrowheads="1"/>
          </p:cNvSpPr>
          <p:nvPr/>
        </p:nvSpPr>
        <p:spPr bwMode="auto">
          <a:xfrm>
            <a:off x="8310564" y="1230314"/>
            <a:ext cx="369887" cy="217487"/>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000000"/>
                </a:solidFill>
                <a:latin typeface="Times New Roman" panose="02020603050405020304" pitchFamily="18" charset="0"/>
              </a:rPr>
              <a:t>Lee</a:t>
            </a:r>
          </a:p>
        </p:txBody>
      </p:sp>
      <p:sp>
        <p:nvSpPr>
          <p:cNvPr id="6434" name="AutoShape 290"/>
          <p:cNvSpPr>
            <a:spLocks noChangeArrowheads="1"/>
          </p:cNvSpPr>
          <p:nvPr/>
        </p:nvSpPr>
        <p:spPr bwMode="auto">
          <a:xfrm>
            <a:off x="9577389" y="673100"/>
            <a:ext cx="763587" cy="217488"/>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McClellan</a:t>
            </a:r>
          </a:p>
        </p:txBody>
      </p:sp>
      <p:sp>
        <p:nvSpPr>
          <p:cNvPr id="6407" name="AutoShape 263"/>
          <p:cNvSpPr>
            <a:spLocks noChangeArrowheads="1"/>
          </p:cNvSpPr>
          <p:nvPr/>
        </p:nvSpPr>
        <p:spPr bwMode="auto">
          <a:xfrm>
            <a:off x="8920163" y="950913"/>
            <a:ext cx="442912" cy="20320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Pope</a:t>
            </a:r>
          </a:p>
        </p:txBody>
      </p:sp>
      <p:sp>
        <p:nvSpPr>
          <p:cNvPr id="6435" name="AutoShape 291"/>
          <p:cNvSpPr>
            <a:spLocks noChangeArrowheads="1"/>
          </p:cNvSpPr>
          <p:nvPr/>
        </p:nvSpPr>
        <p:spPr bwMode="auto">
          <a:xfrm>
            <a:off x="6378576" y="1604964"/>
            <a:ext cx="347663" cy="185737"/>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800">
                <a:solidFill>
                  <a:srgbClr val="333333"/>
                </a:solidFill>
                <a:latin typeface="Times New Roman" panose="02020603050405020304" pitchFamily="18" charset="0"/>
              </a:rPr>
              <a:t>Smith</a:t>
            </a:r>
          </a:p>
        </p:txBody>
      </p:sp>
      <p:sp>
        <p:nvSpPr>
          <p:cNvPr id="6436" name="Rectangle 292"/>
          <p:cNvSpPr>
            <a:spLocks noChangeArrowheads="1"/>
          </p:cNvSpPr>
          <p:nvPr/>
        </p:nvSpPr>
        <p:spPr bwMode="auto">
          <a:xfrm>
            <a:off x="2303463" y="4610100"/>
            <a:ext cx="138112" cy="1957388"/>
          </a:xfrm>
          <a:prstGeom prst="rect">
            <a:avLst/>
          </a:prstGeom>
          <a:solidFill>
            <a:srgbClr val="99CCFF"/>
          </a:solidFill>
          <a:ln w="952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437" name="Rectangle 293"/>
          <p:cNvSpPr>
            <a:spLocks noChangeArrowheads="1"/>
          </p:cNvSpPr>
          <p:nvPr/>
        </p:nvSpPr>
        <p:spPr bwMode="auto">
          <a:xfrm>
            <a:off x="2581275" y="5000626"/>
            <a:ext cx="127000" cy="1565275"/>
          </a:xfrm>
          <a:prstGeom prst="rect">
            <a:avLst/>
          </a:prstGeom>
          <a:solidFill>
            <a:srgbClr val="C0C0C0"/>
          </a:solidFill>
          <a:ln w="9525">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439" name="AutoShape 295"/>
          <p:cNvSpPr>
            <a:spLocks noChangeArrowheads="1"/>
          </p:cNvSpPr>
          <p:nvPr/>
        </p:nvSpPr>
        <p:spPr bwMode="auto">
          <a:xfrm>
            <a:off x="7591426" y="103189"/>
            <a:ext cx="1192213" cy="477837"/>
          </a:xfrm>
          <a:prstGeom prst="roundRect">
            <a:avLst>
              <a:gd name="adj" fmla="val 16667"/>
            </a:avLst>
          </a:prstGeom>
          <a:solidFill>
            <a:srgbClr val="99CCFF"/>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a:solidFill>
                  <a:srgbClr val="000000"/>
                </a:solidFill>
                <a:latin typeface="Times New Roman" panose="02020603050405020304" pitchFamily="18" charset="0"/>
              </a:rPr>
              <a:t>Antietam </a:t>
            </a:r>
          </a:p>
          <a:p>
            <a:pPr algn="ctr" fontAlgn="base">
              <a:spcBef>
                <a:spcPct val="0"/>
              </a:spcBef>
              <a:spcAft>
                <a:spcPct val="0"/>
              </a:spcAft>
            </a:pPr>
            <a:r>
              <a:rPr lang="en-US" altLang="en-US" sz="1400">
                <a:solidFill>
                  <a:srgbClr val="000000"/>
                </a:solidFill>
                <a:latin typeface="Times New Roman" panose="02020603050405020304" pitchFamily="18" charset="0"/>
              </a:rPr>
              <a:t>(17 Sept 1862)</a:t>
            </a:r>
          </a:p>
        </p:txBody>
      </p:sp>
      <p:sp>
        <p:nvSpPr>
          <p:cNvPr id="6440" name="Rectangle 296"/>
          <p:cNvSpPr>
            <a:spLocks noChangeArrowheads="1"/>
          </p:cNvSpPr>
          <p:nvPr/>
        </p:nvSpPr>
        <p:spPr bwMode="auto">
          <a:xfrm>
            <a:off x="2309814" y="3903664"/>
            <a:ext cx="122237" cy="2662237"/>
          </a:xfrm>
          <a:prstGeom prst="rect">
            <a:avLst/>
          </a:prstGeom>
          <a:solidFill>
            <a:srgbClr val="99CCFF"/>
          </a:solidFill>
          <a:ln w="952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441" name="Rectangle 297"/>
          <p:cNvSpPr>
            <a:spLocks noChangeArrowheads="1"/>
          </p:cNvSpPr>
          <p:nvPr/>
        </p:nvSpPr>
        <p:spPr bwMode="auto">
          <a:xfrm>
            <a:off x="2587625" y="4821239"/>
            <a:ext cx="127000" cy="1736725"/>
          </a:xfrm>
          <a:prstGeom prst="rect">
            <a:avLst/>
          </a:prstGeom>
          <a:solidFill>
            <a:srgbClr val="C0C0C0"/>
          </a:solidFill>
          <a:ln w="9525">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442" name="AutoShape 298"/>
          <p:cNvSpPr>
            <a:spLocks noChangeArrowheads="1"/>
          </p:cNvSpPr>
          <p:nvPr/>
        </p:nvSpPr>
        <p:spPr bwMode="auto">
          <a:xfrm>
            <a:off x="5103813" y="1684338"/>
            <a:ext cx="442912" cy="20320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Buell</a:t>
            </a:r>
          </a:p>
        </p:txBody>
      </p:sp>
      <p:sp>
        <p:nvSpPr>
          <p:cNvPr id="6443" name="AutoShape 299"/>
          <p:cNvSpPr>
            <a:spLocks noChangeArrowheads="1"/>
          </p:cNvSpPr>
          <p:nvPr/>
        </p:nvSpPr>
        <p:spPr bwMode="auto">
          <a:xfrm>
            <a:off x="5875339" y="1978025"/>
            <a:ext cx="504825" cy="196850"/>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33"/>
                </a:solidFill>
                <a:latin typeface="Times New Roman" panose="02020603050405020304" pitchFamily="18" charset="0"/>
              </a:rPr>
              <a:t>Bragg</a:t>
            </a:r>
          </a:p>
        </p:txBody>
      </p:sp>
      <p:sp>
        <p:nvSpPr>
          <p:cNvPr id="6444" name="AutoShape 300"/>
          <p:cNvSpPr>
            <a:spLocks noChangeArrowheads="1"/>
          </p:cNvSpPr>
          <p:nvPr/>
        </p:nvSpPr>
        <p:spPr bwMode="auto">
          <a:xfrm>
            <a:off x="8421689" y="611189"/>
            <a:ext cx="369887" cy="217487"/>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b="1" u="sng">
                <a:solidFill>
                  <a:srgbClr val="000000"/>
                </a:solidFill>
                <a:latin typeface="Times New Roman" panose="02020603050405020304" pitchFamily="18" charset="0"/>
              </a:rPr>
              <a:t>Lee</a:t>
            </a:r>
          </a:p>
        </p:txBody>
      </p:sp>
      <p:sp>
        <p:nvSpPr>
          <p:cNvPr id="6403" name="Rectangle 259"/>
          <p:cNvSpPr>
            <a:spLocks noChangeArrowheads="1"/>
          </p:cNvSpPr>
          <p:nvPr/>
        </p:nvSpPr>
        <p:spPr bwMode="auto">
          <a:xfrm>
            <a:off x="9032875" y="1177925"/>
            <a:ext cx="152400" cy="152400"/>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423" name="AutoShape 279"/>
          <p:cNvSpPr>
            <a:spLocks noChangeArrowheads="1"/>
          </p:cNvSpPr>
          <p:nvPr/>
        </p:nvSpPr>
        <p:spPr bwMode="auto">
          <a:xfrm>
            <a:off x="8924925" y="1185863"/>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438" name="AutoShape 294"/>
          <p:cNvSpPr>
            <a:spLocks noChangeArrowheads="1"/>
          </p:cNvSpPr>
          <p:nvPr/>
        </p:nvSpPr>
        <p:spPr bwMode="auto">
          <a:xfrm>
            <a:off x="9063038" y="595313"/>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6445" name="Group 301"/>
          <p:cNvGrpSpPr>
            <a:grpSpLocks/>
          </p:cNvGrpSpPr>
          <p:nvPr/>
        </p:nvGrpSpPr>
        <p:grpSpPr bwMode="auto">
          <a:xfrm>
            <a:off x="4248150" y="6219826"/>
            <a:ext cx="361950" cy="269875"/>
            <a:chOff x="5369" y="3038"/>
            <a:chExt cx="228" cy="170"/>
          </a:xfrm>
        </p:grpSpPr>
        <p:sp>
          <p:nvSpPr>
            <p:cNvPr id="6446" name="Freeform 302"/>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447" name="Line 303"/>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448" name="Freeform 304"/>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449" name="Line 305"/>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450" name="Freeform 306"/>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451" name="Freeform 307"/>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452" name="Freeform 308"/>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453" name="Freeform 309"/>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6454" name="Oval 310"/>
          <p:cNvSpPr>
            <a:spLocks noChangeArrowheads="1"/>
          </p:cNvSpPr>
          <p:nvPr/>
        </p:nvSpPr>
        <p:spPr bwMode="auto">
          <a:xfrm rot="-1041241">
            <a:off x="5937251" y="6332539"/>
            <a:ext cx="188913" cy="8572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455" name="Oval 311"/>
          <p:cNvSpPr>
            <a:spLocks noChangeArrowheads="1"/>
          </p:cNvSpPr>
          <p:nvPr/>
        </p:nvSpPr>
        <p:spPr bwMode="auto">
          <a:xfrm rot="-1041241">
            <a:off x="7734301" y="6299201"/>
            <a:ext cx="68263" cy="8572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456" name="Oval 312"/>
          <p:cNvSpPr>
            <a:spLocks noChangeArrowheads="1"/>
          </p:cNvSpPr>
          <p:nvPr/>
        </p:nvSpPr>
        <p:spPr bwMode="auto">
          <a:xfrm>
            <a:off x="7613651" y="5822951"/>
            <a:ext cx="60325" cy="14287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457" name="Oval 313"/>
          <p:cNvSpPr>
            <a:spLocks noChangeArrowheads="1"/>
          </p:cNvSpPr>
          <p:nvPr/>
        </p:nvSpPr>
        <p:spPr bwMode="auto">
          <a:xfrm>
            <a:off x="7645401" y="5403851"/>
            <a:ext cx="60325" cy="14287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458" name="Oval 314"/>
          <p:cNvSpPr>
            <a:spLocks noChangeArrowheads="1"/>
          </p:cNvSpPr>
          <p:nvPr/>
        </p:nvSpPr>
        <p:spPr bwMode="auto">
          <a:xfrm rot="-1041241">
            <a:off x="4870451" y="5842001"/>
            <a:ext cx="188913" cy="8572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459" name="Freeform 315"/>
          <p:cNvSpPr>
            <a:spLocks/>
          </p:cNvSpPr>
          <p:nvPr/>
        </p:nvSpPr>
        <p:spPr bwMode="auto">
          <a:xfrm>
            <a:off x="5280025" y="1943100"/>
            <a:ext cx="566738" cy="1303338"/>
          </a:xfrm>
          <a:custGeom>
            <a:avLst/>
            <a:gdLst>
              <a:gd name="T0" fmla="*/ 357 w 357"/>
              <a:gd name="T1" fmla="*/ 821 h 821"/>
              <a:gd name="T2" fmla="*/ 0 w 357"/>
              <a:gd name="T3" fmla="*/ 0 h 821"/>
            </a:gdLst>
            <a:ahLst/>
            <a:cxnLst>
              <a:cxn ang="0">
                <a:pos x="T0" y="T1"/>
              </a:cxn>
              <a:cxn ang="0">
                <a:pos x="T2" y="T3"/>
              </a:cxn>
            </a:cxnLst>
            <a:rect l="0" t="0" r="r" b="b"/>
            <a:pathLst>
              <a:path w="357" h="821">
                <a:moveTo>
                  <a:pt x="357" y="821"/>
                </a:moveTo>
                <a:lnTo>
                  <a:pt x="0" y="0"/>
                </a:lnTo>
              </a:path>
            </a:pathLst>
          </a:custGeom>
          <a:noFill/>
          <a:ln w="101600" cmpd="tri">
            <a:solidFill>
              <a:srgbClr val="333333"/>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460" name="Freeform 316"/>
          <p:cNvSpPr>
            <a:spLocks/>
          </p:cNvSpPr>
          <p:nvPr/>
        </p:nvSpPr>
        <p:spPr bwMode="auto">
          <a:xfrm>
            <a:off x="6273801" y="1790701"/>
            <a:ext cx="334963" cy="709613"/>
          </a:xfrm>
          <a:custGeom>
            <a:avLst/>
            <a:gdLst>
              <a:gd name="T0" fmla="*/ 211 w 211"/>
              <a:gd name="T1" fmla="*/ 447 h 447"/>
              <a:gd name="T2" fmla="*/ 0 w 211"/>
              <a:gd name="T3" fmla="*/ 0 h 447"/>
            </a:gdLst>
            <a:ahLst/>
            <a:cxnLst>
              <a:cxn ang="0">
                <a:pos x="T0" y="T1"/>
              </a:cxn>
              <a:cxn ang="0">
                <a:pos x="T2" y="T3"/>
              </a:cxn>
            </a:cxnLst>
            <a:rect l="0" t="0" r="r" b="b"/>
            <a:pathLst>
              <a:path w="211" h="447">
                <a:moveTo>
                  <a:pt x="211" y="447"/>
                </a:moveTo>
                <a:lnTo>
                  <a:pt x="0" y="0"/>
                </a:lnTo>
              </a:path>
            </a:pathLst>
          </a:custGeom>
          <a:noFill/>
          <a:ln w="101600" cmpd="tri">
            <a:solidFill>
              <a:srgbClr val="333333"/>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461" name="Freeform 317"/>
          <p:cNvSpPr>
            <a:spLocks/>
          </p:cNvSpPr>
          <p:nvPr/>
        </p:nvSpPr>
        <p:spPr bwMode="auto">
          <a:xfrm>
            <a:off x="8902700" y="1371600"/>
            <a:ext cx="311150" cy="412750"/>
          </a:xfrm>
          <a:custGeom>
            <a:avLst/>
            <a:gdLst>
              <a:gd name="T0" fmla="*/ 196 w 196"/>
              <a:gd name="T1" fmla="*/ 260 h 260"/>
              <a:gd name="T2" fmla="*/ 0 w 196"/>
              <a:gd name="T3" fmla="*/ 180 h 260"/>
              <a:gd name="T4" fmla="*/ 60 w 196"/>
              <a:gd name="T5" fmla="*/ 0 h 260"/>
            </a:gdLst>
            <a:ahLst/>
            <a:cxnLst>
              <a:cxn ang="0">
                <a:pos x="T0" y="T1"/>
              </a:cxn>
              <a:cxn ang="0">
                <a:pos x="T2" y="T3"/>
              </a:cxn>
              <a:cxn ang="0">
                <a:pos x="T4" y="T5"/>
              </a:cxn>
            </a:cxnLst>
            <a:rect l="0" t="0" r="r" b="b"/>
            <a:pathLst>
              <a:path w="196" h="260">
                <a:moveTo>
                  <a:pt x="196" y="260"/>
                </a:moveTo>
                <a:lnTo>
                  <a:pt x="0" y="180"/>
                </a:lnTo>
                <a:lnTo>
                  <a:pt x="60" y="0"/>
                </a:lnTo>
              </a:path>
            </a:pathLst>
          </a:custGeom>
          <a:noFill/>
          <a:ln w="76200" cmpd="tri">
            <a:solidFill>
              <a:srgbClr val="333333"/>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462" name="AutoShape 318"/>
          <p:cNvSpPr>
            <a:spLocks noChangeArrowheads="1"/>
          </p:cNvSpPr>
          <p:nvPr/>
        </p:nvSpPr>
        <p:spPr bwMode="auto">
          <a:xfrm>
            <a:off x="5892800" y="163353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463" name="AutoShape 319"/>
          <p:cNvSpPr>
            <a:spLocks noChangeArrowheads="1"/>
          </p:cNvSpPr>
          <p:nvPr/>
        </p:nvSpPr>
        <p:spPr bwMode="auto">
          <a:xfrm>
            <a:off x="5289551" y="976314"/>
            <a:ext cx="1071563" cy="477837"/>
          </a:xfrm>
          <a:prstGeom prst="roundRect">
            <a:avLst>
              <a:gd name="adj" fmla="val 16667"/>
            </a:avLst>
          </a:prstGeom>
          <a:solidFill>
            <a:srgbClr val="99CCFF"/>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a:solidFill>
                  <a:srgbClr val="000000"/>
                </a:solidFill>
                <a:latin typeface="Times New Roman" panose="02020603050405020304" pitchFamily="18" charset="0"/>
              </a:rPr>
              <a:t>Perryville</a:t>
            </a:r>
          </a:p>
          <a:p>
            <a:pPr algn="ctr" fontAlgn="base">
              <a:spcBef>
                <a:spcPct val="0"/>
              </a:spcBef>
              <a:spcAft>
                <a:spcPct val="0"/>
              </a:spcAft>
            </a:pPr>
            <a:r>
              <a:rPr lang="en-US" altLang="en-US" sz="1400">
                <a:solidFill>
                  <a:srgbClr val="000000"/>
                </a:solidFill>
                <a:latin typeface="Times New Roman" panose="02020603050405020304" pitchFamily="18" charset="0"/>
              </a:rPr>
              <a:t>(8 Oct 1862)</a:t>
            </a:r>
          </a:p>
        </p:txBody>
      </p:sp>
      <p:sp>
        <p:nvSpPr>
          <p:cNvPr id="6464" name="AutoShape 320"/>
          <p:cNvSpPr>
            <a:spLocks noChangeArrowheads="1"/>
          </p:cNvSpPr>
          <p:nvPr/>
        </p:nvSpPr>
        <p:spPr bwMode="auto">
          <a:xfrm>
            <a:off x="5621339" y="3035300"/>
            <a:ext cx="504825" cy="196850"/>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33"/>
                </a:solidFill>
                <a:latin typeface="Times New Roman" panose="02020603050405020304" pitchFamily="18" charset="0"/>
              </a:rPr>
              <a:t>Bragg</a:t>
            </a:r>
          </a:p>
        </p:txBody>
      </p:sp>
      <p:sp>
        <p:nvSpPr>
          <p:cNvPr id="6465" name="AutoShape 321"/>
          <p:cNvSpPr>
            <a:spLocks noChangeArrowheads="1"/>
          </p:cNvSpPr>
          <p:nvPr/>
        </p:nvSpPr>
        <p:spPr bwMode="auto">
          <a:xfrm>
            <a:off x="4970464" y="2414588"/>
            <a:ext cx="668337" cy="20320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Rosecrans</a:t>
            </a:r>
          </a:p>
        </p:txBody>
      </p:sp>
      <p:sp>
        <p:nvSpPr>
          <p:cNvPr id="6466" name="Rectangle 322"/>
          <p:cNvSpPr>
            <a:spLocks noChangeArrowheads="1"/>
          </p:cNvSpPr>
          <p:nvPr/>
        </p:nvSpPr>
        <p:spPr bwMode="auto">
          <a:xfrm>
            <a:off x="9072563" y="744538"/>
            <a:ext cx="107950" cy="106362"/>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600">
                <a:solidFill>
                  <a:srgbClr val="000000"/>
                </a:solidFill>
                <a:latin typeface="Arial" panose="020B0604020202020204" pitchFamily="34" charset="0"/>
              </a:rPr>
              <a:t>XII</a:t>
            </a:r>
          </a:p>
        </p:txBody>
      </p:sp>
      <p:sp>
        <p:nvSpPr>
          <p:cNvPr id="6467" name="Rectangle 323"/>
          <p:cNvSpPr>
            <a:spLocks noChangeArrowheads="1"/>
          </p:cNvSpPr>
          <p:nvPr/>
        </p:nvSpPr>
        <p:spPr bwMode="auto">
          <a:xfrm>
            <a:off x="8812213" y="862013"/>
            <a:ext cx="107950" cy="106362"/>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468" name="AutoShape 324"/>
          <p:cNvSpPr>
            <a:spLocks noChangeArrowheads="1"/>
          </p:cNvSpPr>
          <p:nvPr/>
        </p:nvSpPr>
        <p:spPr bwMode="auto">
          <a:xfrm>
            <a:off x="8716964" y="1555750"/>
            <a:ext cx="369887" cy="217488"/>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b="1" u="sng">
                <a:solidFill>
                  <a:srgbClr val="000000"/>
                </a:solidFill>
                <a:latin typeface="Times New Roman" panose="02020603050405020304" pitchFamily="18" charset="0"/>
              </a:rPr>
              <a:t>Lee</a:t>
            </a:r>
          </a:p>
        </p:txBody>
      </p:sp>
      <p:sp>
        <p:nvSpPr>
          <p:cNvPr id="6469" name="AutoShape 325"/>
          <p:cNvSpPr>
            <a:spLocks noChangeArrowheads="1"/>
          </p:cNvSpPr>
          <p:nvPr/>
        </p:nvSpPr>
        <p:spPr bwMode="auto">
          <a:xfrm>
            <a:off x="9248776" y="979489"/>
            <a:ext cx="677863" cy="217487"/>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Burnside</a:t>
            </a:r>
          </a:p>
        </p:txBody>
      </p:sp>
      <p:sp>
        <p:nvSpPr>
          <p:cNvPr id="6470" name="AutoShape 326"/>
          <p:cNvSpPr>
            <a:spLocks noChangeArrowheads="1"/>
          </p:cNvSpPr>
          <p:nvPr/>
        </p:nvSpPr>
        <p:spPr bwMode="auto">
          <a:xfrm>
            <a:off x="8343901" y="877888"/>
            <a:ext cx="403225" cy="157162"/>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800">
                <a:solidFill>
                  <a:srgbClr val="000000"/>
                </a:solidFill>
                <a:latin typeface="Times New Roman" panose="02020603050405020304" pitchFamily="18" charset="0"/>
              </a:rPr>
              <a:t>Jackson</a:t>
            </a:r>
          </a:p>
        </p:txBody>
      </p:sp>
      <p:sp>
        <p:nvSpPr>
          <p:cNvPr id="6472" name="Rectangle 328"/>
          <p:cNvSpPr>
            <a:spLocks noChangeArrowheads="1"/>
          </p:cNvSpPr>
          <p:nvPr/>
        </p:nvSpPr>
        <p:spPr bwMode="auto">
          <a:xfrm>
            <a:off x="8951913" y="1295401"/>
            <a:ext cx="107950" cy="106363"/>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473" name="AutoShape 329"/>
          <p:cNvSpPr>
            <a:spLocks noChangeArrowheads="1"/>
          </p:cNvSpPr>
          <p:nvPr/>
        </p:nvSpPr>
        <p:spPr bwMode="auto">
          <a:xfrm>
            <a:off x="8437564" y="1277938"/>
            <a:ext cx="465137" cy="157162"/>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800">
                <a:solidFill>
                  <a:srgbClr val="000000"/>
                </a:solidFill>
                <a:latin typeface="Times New Roman" panose="02020603050405020304" pitchFamily="18" charset="0"/>
              </a:rPr>
              <a:t>Longstreet</a:t>
            </a:r>
          </a:p>
        </p:txBody>
      </p:sp>
      <p:sp>
        <p:nvSpPr>
          <p:cNvPr id="6474" name="Line 330"/>
          <p:cNvSpPr>
            <a:spLocks noChangeShapeType="1"/>
          </p:cNvSpPr>
          <p:nvPr/>
        </p:nvSpPr>
        <p:spPr bwMode="auto">
          <a:xfrm flipH="1">
            <a:off x="9242425" y="1362076"/>
            <a:ext cx="1588" cy="346075"/>
          </a:xfrm>
          <a:prstGeom prst="line">
            <a:avLst/>
          </a:prstGeom>
          <a:noFill/>
          <a:ln w="73025" cmpd="tri">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475" name="Rectangle 331"/>
          <p:cNvSpPr>
            <a:spLocks noChangeArrowheads="1"/>
          </p:cNvSpPr>
          <p:nvPr/>
        </p:nvSpPr>
        <p:spPr bwMode="auto">
          <a:xfrm>
            <a:off x="9139238" y="1438275"/>
            <a:ext cx="152400" cy="152400"/>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476" name="AutoShape 332"/>
          <p:cNvSpPr>
            <a:spLocks noChangeArrowheads="1"/>
          </p:cNvSpPr>
          <p:nvPr/>
        </p:nvSpPr>
        <p:spPr bwMode="auto">
          <a:xfrm>
            <a:off x="9077325" y="1338263"/>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477" name="AutoShape 333"/>
          <p:cNvSpPr>
            <a:spLocks noChangeArrowheads="1"/>
          </p:cNvSpPr>
          <p:nvPr/>
        </p:nvSpPr>
        <p:spPr bwMode="auto">
          <a:xfrm>
            <a:off x="9351963" y="1216025"/>
            <a:ext cx="1187450" cy="477838"/>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a:solidFill>
                  <a:srgbClr val="000000"/>
                </a:solidFill>
                <a:latin typeface="Times New Roman" panose="02020603050405020304" pitchFamily="18" charset="0"/>
              </a:rPr>
              <a:t>Fredericksburg </a:t>
            </a:r>
          </a:p>
          <a:p>
            <a:pPr algn="ctr" fontAlgn="base">
              <a:spcBef>
                <a:spcPct val="0"/>
              </a:spcBef>
              <a:spcAft>
                <a:spcPct val="0"/>
              </a:spcAft>
            </a:pPr>
            <a:r>
              <a:rPr lang="en-US" altLang="en-US" sz="1400">
                <a:solidFill>
                  <a:srgbClr val="000000"/>
                </a:solidFill>
                <a:latin typeface="Times New Roman" panose="02020603050405020304" pitchFamily="18" charset="0"/>
              </a:rPr>
              <a:t>(13 Dec 1862)</a:t>
            </a:r>
          </a:p>
        </p:txBody>
      </p:sp>
      <p:sp>
        <p:nvSpPr>
          <p:cNvPr id="6478" name="Rectangle 334"/>
          <p:cNvSpPr>
            <a:spLocks noChangeArrowheads="1"/>
          </p:cNvSpPr>
          <p:nvPr/>
        </p:nvSpPr>
        <p:spPr bwMode="auto">
          <a:xfrm>
            <a:off x="2309814" y="3308350"/>
            <a:ext cx="122237" cy="3257550"/>
          </a:xfrm>
          <a:prstGeom prst="rect">
            <a:avLst/>
          </a:prstGeom>
          <a:solidFill>
            <a:srgbClr val="99CCFF"/>
          </a:solidFill>
          <a:ln w="952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479" name="Rectangle 335"/>
          <p:cNvSpPr>
            <a:spLocks noChangeArrowheads="1"/>
          </p:cNvSpPr>
          <p:nvPr/>
        </p:nvSpPr>
        <p:spPr bwMode="auto">
          <a:xfrm>
            <a:off x="2587625" y="4368801"/>
            <a:ext cx="127000" cy="2193925"/>
          </a:xfrm>
          <a:prstGeom prst="rect">
            <a:avLst/>
          </a:prstGeom>
          <a:solidFill>
            <a:srgbClr val="C0C0C0"/>
          </a:solidFill>
          <a:ln w="9525">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480" name="AutoShape 336"/>
          <p:cNvSpPr>
            <a:spLocks noChangeArrowheads="1"/>
          </p:cNvSpPr>
          <p:nvPr/>
        </p:nvSpPr>
        <p:spPr bwMode="auto">
          <a:xfrm>
            <a:off x="5249863" y="2762250"/>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481" name="AutoShape 337"/>
          <p:cNvSpPr>
            <a:spLocks noChangeArrowheads="1"/>
          </p:cNvSpPr>
          <p:nvPr/>
        </p:nvSpPr>
        <p:spPr bwMode="auto">
          <a:xfrm>
            <a:off x="5680076" y="2466975"/>
            <a:ext cx="1071563" cy="477838"/>
          </a:xfrm>
          <a:prstGeom prst="roundRect">
            <a:avLst>
              <a:gd name="adj" fmla="val 16667"/>
            </a:avLst>
          </a:prstGeom>
          <a:solidFill>
            <a:srgbClr val="99CCFF"/>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a:solidFill>
                  <a:srgbClr val="000000"/>
                </a:solidFill>
                <a:latin typeface="Times New Roman" panose="02020603050405020304" pitchFamily="18" charset="0"/>
              </a:rPr>
              <a:t>Stones River</a:t>
            </a:r>
          </a:p>
          <a:p>
            <a:pPr algn="ctr" fontAlgn="base">
              <a:spcBef>
                <a:spcPct val="0"/>
              </a:spcBef>
              <a:spcAft>
                <a:spcPct val="0"/>
              </a:spcAft>
            </a:pPr>
            <a:r>
              <a:rPr lang="en-US" altLang="en-US" sz="1400">
                <a:solidFill>
                  <a:srgbClr val="000000"/>
                </a:solidFill>
                <a:latin typeface="Times New Roman" panose="02020603050405020304" pitchFamily="18" charset="0"/>
              </a:rPr>
              <a:t>(31 Dec 1862)</a:t>
            </a:r>
          </a:p>
        </p:txBody>
      </p:sp>
      <p:grpSp>
        <p:nvGrpSpPr>
          <p:cNvPr id="6482" name="Group 338"/>
          <p:cNvGrpSpPr>
            <a:grpSpLocks/>
          </p:cNvGrpSpPr>
          <p:nvPr/>
        </p:nvGrpSpPr>
        <p:grpSpPr bwMode="auto">
          <a:xfrm>
            <a:off x="9058275" y="4194176"/>
            <a:ext cx="361950" cy="269875"/>
            <a:chOff x="5369" y="3038"/>
            <a:chExt cx="228" cy="170"/>
          </a:xfrm>
        </p:grpSpPr>
        <p:sp>
          <p:nvSpPr>
            <p:cNvPr id="6483" name="Freeform 339"/>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484" name="Line 340"/>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485" name="Freeform 341"/>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486" name="Line 342"/>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487" name="Freeform 343"/>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488" name="Freeform 344"/>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489" name="Freeform 345"/>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490" name="Freeform 346"/>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6492" name="AutoShape 348"/>
          <p:cNvSpPr>
            <a:spLocks noChangeArrowheads="1"/>
          </p:cNvSpPr>
          <p:nvPr/>
        </p:nvSpPr>
        <p:spPr bwMode="auto">
          <a:xfrm>
            <a:off x="3998914" y="3895726"/>
            <a:ext cx="503237" cy="231775"/>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33"/>
                </a:solidFill>
                <a:latin typeface="Times New Roman" panose="02020603050405020304" pitchFamily="18" charset="0"/>
              </a:rPr>
              <a:t>Bragg</a:t>
            </a:r>
          </a:p>
        </p:txBody>
      </p:sp>
      <p:sp>
        <p:nvSpPr>
          <p:cNvPr id="6493" name="AutoShape 349"/>
          <p:cNvSpPr>
            <a:spLocks noChangeArrowheads="1"/>
          </p:cNvSpPr>
          <p:nvPr/>
        </p:nvSpPr>
        <p:spPr bwMode="auto">
          <a:xfrm>
            <a:off x="3868738" y="3022600"/>
            <a:ext cx="442912" cy="20320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Grant</a:t>
            </a:r>
          </a:p>
        </p:txBody>
      </p:sp>
      <p:sp>
        <p:nvSpPr>
          <p:cNvPr id="6494" name="Rectangle 350"/>
          <p:cNvSpPr>
            <a:spLocks noChangeArrowheads="1"/>
          </p:cNvSpPr>
          <p:nvPr/>
        </p:nvSpPr>
        <p:spPr bwMode="auto">
          <a:xfrm>
            <a:off x="9028113" y="1135063"/>
            <a:ext cx="107950" cy="106362"/>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600">
                <a:solidFill>
                  <a:srgbClr val="000000"/>
                </a:solidFill>
                <a:latin typeface="Arial" panose="020B0604020202020204" pitchFamily="34" charset="0"/>
              </a:rPr>
              <a:t>XI</a:t>
            </a:r>
          </a:p>
        </p:txBody>
      </p:sp>
      <p:sp>
        <p:nvSpPr>
          <p:cNvPr id="6495" name="Line 351"/>
          <p:cNvSpPr>
            <a:spLocks noChangeShapeType="1"/>
          </p:cNvSpPr>
          <p:nvPr/>
        </p:nvSpPr>
        <p:spPr bwMode="auto">
          <a:xfrm flipH="1">
            <a:off x="9113839" y="1328738"/>
            <a:ext cx="244475" cy="20955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496" name="Line 352"/>
          <p:cNvSpPr>
            <a:spLocks noChangeShapeType="1"/>
          </p:cNvSpPr>
          <p:nvPr/>
        </p:nvSpPr>
        <p:spPr bwMode="auto">
          <a:xfrm rot="5400000" flipH="1">
            <a:off x="9113838" y="1331913"/>
            <a:ext cx="244475" cy="20955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497" name="Rectangle 353"/>
          <p:cNvSpPr>
            <a:spLocks noChangeArrowheads="1"/>
          </p:cNvSpPr>
          <p:nvPr/>
        </p:nvSpPr>
        <p:spPr bwMode="auto">
          <a:xfrm>
            <a:off x="3297239" y="4757738"/>
            <a:ext cx="66675" cy="61912"/>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498" name="Rectangle 354"/>
          <p:cNvSpPr>
            <a:spLocks noChangeArrowheads="1"/>
          </p:cNvSpPr>
          <p:nvPr/>
        </p:nvSpPr>
        <p:spPr bwMode="auto">
          <a:xfrm>
            <a:off x="2947988" y="5553075"/>
            <a:ext cx="63500" cy="58738"/>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499" name="Rectangle 355"/>
          <p:cNvSpPr>
            <a:spLocks noChangeArrowheads="1"/>
          </p:cNvSpPr>
          <p:nvPr/>
        </p:nvSpPr>
        <p:spPr bwMode="auto">
          <a:xfrm>
            <a:off x="4130676" y="3286126"/>
            <a:ext cx="66675" cy="6191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500" name="Rectangle 356"/>
          <p:cNvSpPr>
            <a:spLocks noChangeArrowheads="1"/>
          </p:cNvSpPr>
          <p:nvPr/>
        </p:nvSpPr>
        <p:spPr bwMode="auto">
          <a:xfrm>
            <a:off x="4378326" y="3133726"/>
            <a:ext cx="66675" cy="6191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501" name="Rectangle 357"/>
          <p:cNvSpPr>
            <a:spLocks noChangeArrowheads="1"/>
          </p:cNvSpPr>
          <p:nvPr/>
        </p:nvSpPr>
        <p:spPr bwMode="auto">
          <a:xfrm>
            <a:off x="4230689" y="2814638"/>
            <a:ext cx="66675" cy="61912"/>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502" name="Rectangle 358"/>
          <p:cNvSpPr>
            <a:spLocks noChangeArrowheads="1"/>
          </p:cNvSpPr>
          <p:nvPr/>
        </p:nvSpPr>
        <p:spPr bwMode="auto">
          <a:xfrm>
            <a:off x="4168776" y="2528888"/>
            <a:ext cx="66675" cy="61912"/>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503" name="Rectangle 359"/>
          <p:cNvSpPr>
            <a:spLocks noChangeArrowheads="1"/>
          </p:cNvSpPr>
          <p:nvPr/>
        </p:nvSpPr>
        <p:spPr bwMode="auto">
          <a:xfrm>
            <a:off x="4864101" y="3490913"/>
            <a:ext cx="66675" cy="61912"/>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504" name="AutoShape 360"/>
          <p:cNvSpPr>
            <a:spLocks noChangeArrowheads="1"/>
          </p:cNvSpPr>
          <p:nvPr/>
        </p:nvSpPr>
        <p:spPr bwMode="auto">
          <a:xfrm>
            <a:off x="3697288" y="4318000"/>
            <a:ext cx="722312" cy="247650"/>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33"/>
                </a:solidFill>
                <a:latin typeface="Times New Roman" panose="02020603050405020304" pitchFamily="18" charset="0"/>
              </a:rPr>
              <a:t>Pemberton</a:t>
            </a:r>
          </a:p>
        </p:txBody>
      </p:sp>
      <p:sp>
        <p:nvSpPr>
          <p:cNvPr id="6505" name="AutoShape 361"/>
          <p:cNvSpPr>
            <a:spLocks noChangeArrowheads="1"/>
          </p:cNvSpPr>
          <p:nvPr/>
        </p:nvSpPr>
        <p:spPr bwMode="auto">
          <a:xfrm>
            <a:off x="5132388" y="4073525"/>
            <a:ext cx="773112" cy="247650"/>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b="1" u="sng">
                <a:solidFill>
                  <a:srgbClr val="333333"/>
                </a:solidFill>
                <a:latin typeface="Times New Roman" panose="02020603050405020304" pitchFamily="18" charset="0"/>
              </a:rPr>
              <a:t>J. Johnston</a:t>
            </a:r>
          </a:p>
        </p:txBody>
      </p:sp>
      <p:sp>
        <p:nvSpPr>
          <p:cNvPr id="6507" name="Rectangle 363"/>
          <p:cNvSpPr>
            <a:spLocks noChangeArrowheads="1"/>
          </p:cNvSpPr>
          <p:nvPr/>
        </p:nvSpPr>
        <p:spPr bwMode="auto">
          <a:xfrm>
            <a:off x="3595689" y="4751388"/>
            <a:ext cx="66675" cy="61912"/>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508" name="AutoShape 364"/>
          <p:cNvSpPr>
            <a:spLocks noChangeArrowheads="1"/>
          </p:cNvSpPr>
          <p:nvPr/>
        </p:nvSpPr>
        <p:spPr bwMode="auto">
          <a:xfrm>
            <a:off x="3897314" y="4038600"/>
            <a:ext cx="447675" cy="185738"/>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800">
                <a:solidFill>
                  <a:srgbClr val="333333"/>
                </a:solidFill>
                <a:latin typeface="Times New Roman" panose="02020603050405020304" pitchFamily="18" charset="0"/>
              </a:rPr>
              <a:t>Van Dorn</a:t>
            </a:r>
          </a:p>
        </p:txBody>
      </p:sp>
      <p:sp>
        <p:nvSpPr>
          <p:cNvPr id="6510" name="Freeform 366"/>
          <p:cNvSpPr>
            <a:spLocks/>
          </p:cNvSpPr>
          <p:nvPr/>
        </p:nvSpPr>
        <p:spPr bwMode="auto">
          <a:xfrm>
            <a:off x="3937001" y="3359150"/>
            <a:ext cx="187325" cy="330200"/>
          </a:xfrm>
          <a:custGeom>
            <a:avLst/>
            <a:gdLst>
              <a:gd name="T0" fmla="*/ 118 w 118"/>
              <a:gd name="T1" fmla="*/ 0 h 208"/>
              <a:gd name="T2" fmla="*/ 30 w 118"/>
              <a:gd name="T3" fmla="*/ 130 h 208"/>
              <a:gd name="T4" fmla="*/ 28 w 118"/>
              <a:gd name="T5" fmla="*/ 150 h 208"/>
              <a:gd name="T6" fmla="*/ 0 w 118"/>
              <a:gd name="T7" fmla="*/ 208 h 208"/>
            </a:gdLst>
            <a:ahLst/>
            <a:cxnLst>
              <a:cxn ang="0">
                <a:pos x="T0" y="T1"/>
              </a:cxn>
              <a:cxn ang="0">
                <a:pos x="T2" y="T3"/>
              </a:cxn>
              <a:cxn ang="0">
                <a:pos x="T4" y="T5"/>
              </a:cxn>
              <a:cxn ang="0">
                <a:pos x="T6" y="T7"/>
              </a:cxn>
            </a:cxnLst>
            <a:rect l="0" t="0" r="r" b="b"/>
            <a:pathLst>
              <a:path w="118" h="208">
                <a:moveTo>
                  <a:pt x="118" y="0"/>
                </a:moveTo>
                <a:lnTo>
                  <a:pt x="30" y="130"/>
                </a:lnTo>
                <a:lnTo>
                  <a:pt x="28" y="150"/>
                </a:lnTo>
                <a:lnTo>
                  <a:pt x="0" y="208"/>
                </a:lnTo>
              </a:path>
            </a:pathLst>
          </a:custGeom>
          <a:noFill/>
          <a:ln w="25400">
            <a:solidFill>
              <a:srgbClr val="FF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506" name="Rectangle 362"/>
          <p:cNvSpPr>
            <a:spLocks noChangeArrowheads="1"/>
          </p:cNvSpPr>
          <p:nvPr/>
        </p:nvSpPr>
        <p:spPr bwMode="auto">
          <a:xfrm>
            <a:off x="4048125" y="3321051"/>
            <a:ext cx="107950" cy="10636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511" name="Rectangle 367"/>
          <p:cNvSpPr>
            <a:spLocks noChangeArrowheads="1"/>
          </p:cNvSpPr>
          <p:nvPr/>
        </p:nvSpPr>
        <p:spPr bwMode="auto">
          <a:xfrm>
            <a:off x="4371976" y="3400426"/>
            <a:ext cx="66675" cy="6191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512" name="Line 368"/>
          <p:cNvSpPr>
            <a:spLocks noChangeShapeType="1"/>
          </p:cNvSpPr>
          <p:nvPr/>
        </p:nvSpPr>
        <p:spPr bwMode="auto">
          <a:xfrm flipH="1">
            <a:off x="3835401" y="3743325"/>
            <a:ext cx="73025" cy="158750"/>
          </a:xfrm>
          <a:prstGeom prst="line">
            <a:avLst/>
          </a:prstGeom>
          <a:noFill/>
          <a:ln w="38100" cmpd="tri">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513" name="Freeform 369"/>
          <p:cNvSpPr>
            <a:spLocks/>
          </p:cNvSpPr>
          <p:nvPr/>
        </p:nvSpPr>
        <p:spPr bwMode="auto">
          <a:xfrm>
            <a:off x="3194050" y="3340101"/>
            <a:ext cx="495300" cy="1374775"/>
          </a:xfrm>
          <a:custGeom>
            <a:avLst/>
            <a:gdLst>
              <a:gd name="T0" fmla="*/ 312 w 312"/>
              <a:gd name="T1" fmla="*/ 0 h 866"/>
              <a:gd name="T2" fmla="*/ 48 w 312"/>
              <a:gd name="T3" fmla="*/ 394 h 866"/>
              <a:gd name="T4" fmla="*/ 26 w 312"/>
              <a:gd name="T5" fmla="*/ 734 h 866"/>
              <a:gd name="T6" fmla="*/ 64 w 312"/>
              <a:gd name="T7" fmla="*/ 866 h 866"/>
            </a:gdLst>
            <a:ahLst/>
            <a:cxnLst>
              <a:cxn ang="0">
                <a:pos x="T0" y="T1"/>
              </a:cxn>
              <a:cxn ang="0">
                <a:pos x="T2" y="T3"/>
              </a:cxn>
              <a:cxn ang="0">
                <a:pos x="T4" y="T5"/>
              </a:cxn>
              <a:cxn ang="0">
                <a:pos x="T6" y="T7"/>
              </a:cxn>
            </a:cxnLst>
            <a:rect l="0" t="0" r="r" b="b"/>
            <a:pathLst>
              <a:path w="312" h="866">
                <a:moveTo>
                  <a:pt x="312" y="0"/>
                </a:moveTo>
                <a:cubicBezTo>
                  <a:pt x="268" y="66"/>
                  <a:pt x="96" y="272"/>
                  <a:pt x="48" y="394"/>
                </a:cubicBezTo>
                <a:cubicBezTo>
                  <a:pt x="0" y="516"/>
                  <a:pt x="23" y="655"/>
                  <a:pt x="26" y="734"/>
                </a:cubicBezTo>
                <a:cubicBezTo>
                  <a:pt x="29" y="813"/>
                  <a:pt x="56" y="839"/>
                  <a:pt x="64" y="866"/>
                </a:cubicBezTo>
              </a:path>
            </a:pathLst>
          </a:custGeom>
          <a:noFill/>
          <a:ln w="38100" cmpd="tri">
            <a:solidFill>
              <a:srgbClr val="00008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518" name="Rectangle 374"/>
          <p:cNvSpPr>
            <a:spLocks noChangeArrowheads="1"/>
          </p:cNvSpPr>
          <p:nvPr/>
        </p:nvSpPr>
        <p:spPr bwMode="auto">
          <a:xfrm>
            <a:off x="3295650" y="4757738"/>
            <a:ext cx="107950" cy="106362"/>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416" name="Rectangle 272"/>
          <p:cNvSpPr>
            <a:spLocks noChangeArrowheads="1"/>
          </p:cNvSpPr>
          <p:nvPr/>
        </p:nvSpPr>
        <p:spPr bwMode="auto">
          <a:xfrm>
            <a:off x="3883025" y="3643313"/>
            <a:ext cx="107950" cy="106362"/>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523" name="Line 379"/>
          <p:cNvSpPr>
            <a:spLocks noChangeShapeType="1"/>
          </p:cNvSpPr>
          <p:nvPr/>
        </p:nvSpPr>
        <p:spPr bwMode="auto">
          <a:xfrm flipH="1">
            <a:off x="3830639" y="3748088"/>
            <a:ext cx="73025" cy="158750"/>
          </a:xfrm>
          <a:prstGeom prst="line">
            <a:avLst/>
          </a:prstGeom>
          <a:noFill/>
          <a:ln w="38100" cmpd="tri">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521" name="Line 377"/>
          <p:cNvSpPr>
            <a:spLocks noChangeShapeType="1"/>
          </p:cNvSpPr>
          <p:nvPr/>
        </p:nvSpPr>
        <p:spPr bwMode="auto">
          <a:xfrm flipH="1">
            <a:off x="3770313" y="3716339"/>
            <a:ext cx="209550" cy="185737"/>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522" name="Line 378"/>
          <p:cNvSpPr>
            <a:spLocks noChangeShapeType="1"/>
          </p:cNvSpPr>
          <p:nvPr/>
        </p:nvSpPr>
        <p:spPr bwMode="auto">
          <a:xfrm rot="16200000" flipH="1">
            <a:off x="3771107" y="3728245"/>
            <a:ext cx="209550" cy="185737"/>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524" name="Line 380"/>
          <p:cNvSpPr>
            <a:spLocks noChangeShapeType="1"/>
          </p:cNvSpPr>
          <p:nvPr/>
        </p:nvSpPr>
        <p:spPr bwMode="auto">
          <a:xfrm flipH="1">
            <a:off x="3430589" y="4608514"/>
            <a:ext cx="217487" cy="117475"/>
          </a:xfrm>
          <a:prstGeom prst="line">
            <a:avLst/>
          </a:prstGeom>
          <a:noFill/>
          <a:ln w="57150">
            <a:solidFill>
              <a:srgbClr val="3333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525" name="Line 381"/>
          <p:cNvSpPr>
            <a:spLocks noChangeShapeType="1"/>
          </p:cNvSpPr>
          <p:nvPr/>
        </p:nvSpPr>
        <p:spPr bwMode="auto">
          <a:xfrm flipH="1" flipV="1">
            <a:off x="3425826" y="4829176"/>
            <a:ext cx="231775" cy="47625"/>
          </a:xfrm>
          <a:prstGeom prst="line">
            <a:avLst/>
          </a:prstGeom>
          <a:noFill/>
          <a:ln w="57150">
            <a:solidFill>
              <a:srgbClr val="3333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6526" name="AutoShape 382"/>
          <p:cNvSpPr>
            <a:spLocks noChangeArrowheads="1"/>
          </p:cNvSpPr>
          <p:nvPr/>
        </p:nvSpPr>
        <p:spPr bwMode="auto">
          <a:xfrm>
            <a:off x="3027364" y="6254750"/>
            <a:ext cx="530225" cy="217488"/>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Banks</a:t>
            </a:r>
          </a:p>
        </p:txBody>
      </p:sp>
      <p:sp>
        <p:nvSpPr>
          <p:cNvPr id="6527" name="Rectangle 383"/>
          <p:cNvSpPr>
            <a:spLocks noChangeArrowheads="1"/>
          </p:cNvSpPr>
          <p:nvPr/>
        </p:nvSpPr>
        <p:spPr bwMode="auto">
          <a:xfrm>
            <a:off x="3517900" y="6054726"/>
            <a:ext cx="107950" cy="10636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516" name="AutoShape 372"/>
          <p:cNvSpPr>
            <a:spLocks noChangeArrowheads="1"/>
          </p:cNvSpPr>
          <p:nvPr/>
        </p:nvSpPr>
        <p:spPr bwMode="auto">
          <a:xfrm>
            <a:off x="3846513" y="3378200"/>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517" name="AutoShape 373"/>
          <p:cNvSpPr>
            <a:spLocks noChangeArrowheads="1"/>
          </p:cNvSpPr>
          <p:nvPr/>
        </p:nvSpPr>
        <p:spPr bwMode="auto">
          <a:xfrm>
            <a:off x="4013200" y="3165475"/>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519" name="AutoShape 375"/>
          <p:cNvSpPr>
            <a:spLocks noChangeArrowheads="1"/>
          </p:cNvSpPr>
          <p:nvPr/>
        </p:nvSpPr>
        <p:spPr bwMode="auto">
          <a:xfrm>
            <a:off x="3141663" y="4559300"/>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528" name="Rectangle 384"/>
          <p:cNvSpPr>
            <a:spLocks noChangeArrowheads="1"/>
          </p:cNvSpPr>
          <p:nvPr/>
        </p:nvSpPr>
        <p:spPr bwMode="auto">
          <a:xfrm>
            <a:off x="3765551" y="3949701"/>
            <a:ext cx="66675" cy="61913"/>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529" name="Freeform 385"/>
          <p:cNvSpPr>
            <a:spLocks/>
          </p:cNvSpPr>
          <p:nvPr/>
        </p:nvSpPr>
        <p:spPr bwMode="auto">
          <a:xfrm>
            <a:off x="9005889" y="742950"/>
            <a:ext cx="180975" cy="488950"/>
          </a:xfrm>
          <a:custGeom>
            <a:avLst/>
            <a:gdLst>
              <a:gd name="T0" fmla="*/ 0 w 114"/>
              <a:gd name="T1" fmla="*/ 308 h 308"/>
              <a:gd name="T2" fmla="*/ 23 w 114"/>
              <a:gd name="T3" fmla="*/ 182 h 308"/>
              <a:gd name="T4" fmla="*/ 114 w 114"/>
              <a:gd name="T5" fmla="*/ 0 h 308"/>
            </a:gdLst>
            <a:ahLst/>
            <a:cxnLst>
              <a:cxn ang="0">
                <a:pos x="T0" y="T1"/>
              </a:cxn>
              <a:cxn ang="0">
                <a:pos x="T2" y="T3"/>
              </a:cxn>
              <a:cxn ang="0">
                <a:pos x="T4" y="T5"/>
              </a:cxn>
            </a:cxnLst>
            <a:rect l="0" t="0" r="r" b="b"/>
            <a:pathLst>
              <a:path w="114" h="308">
                <a:moveTo>
                  <a:pt x="0" y="308"/>
                </a:moveTo>
                <a:lnTo>
                  <a:pt x="23" y="182"/>
                </a:lnTo>
                <a:lnTo>
                  <a:pt x="114" y="0"/>
                </a:lnTo>
              </a:path>
            </a:pathLst>
          </a:custGeom>
          <a:noFill/>
          <a:ln w="76200" cmpd="tri">
            <a:solidFill>
              <a:srgbClr val="333333"/>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6530" name="Group 386"/>
          <p:cNvGrpSpPr>
            <a:grpSpLocks/>
          </p:cNvGrpSpPr>
          <p:nvPr/>
        </p:nvGrpSpPr>
        <p:grpSpPr bwMode="auto">
          <a:xfrm>
            <a:off x="3757614" y="3932238"/>
            <a:ext cx="109537" cy="106362"/>
            <a:chOff x="2307" y="130"/>
            <a:chExt cx="69" cy="67"/>
          </a:xfrm>
        </p:grpSpPr>
        <p:sp>
          <p:nvSpPr>
            <p:cNvPr id="6531" name="Rectangle 387"/>
            <p:cNvSpPr>
              <a:spLocks noChangeArrowheads="1"/>
            </p:cNvSpPr>
            <p:nvPr/>
          </p:nvSpPr>
          <p:spPr bwMode="auto">
            <a:xfrm>
              <a:off x="2308" y="130"/>
              <a:ext cx="68" cy="67"/>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6532" name="Line 388"/>
            <p:cNvSpPr>
              <a:spLocks noChangeShapeType="1"/>
            </p:cNvSpPr>
            <p:nvPr/>
          </p:nvSpPr>
          <p:spPr bwMode="auto">
            <a:xfrm flipH="1">
              <a:off x="2307" y="131"/>
              <a:ext cx="69" cy="66"/>
            </a:xfrm>
            <a:prstGeom prst="line">
              <a:avLst/>
            </a:prstGeom>
            <a:noFill/>
            <a:ln w="254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6534" name="Text Box 390"/>
          <p:cNvSpPr txBox="1">
            <a:spLocks noChangeArrowheads="1"/>
          </p:cNvSpPr>
          <p:nvPr/>
        </p:nvSpPr>
        <p:spPr bwMode="auto">
          <a:xfrm>
            <a:off x="8164514" y="6189664"/>
            <a:ext cx="2301875" cy="581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1600" b="1">
                <a:solidFill>
                  <a:srgbClr val="000000"/>
                </a:solidFill>
                <a:latin typeface="Arial" panose="020B0604020202020204" pitchFamily="34" charset="0"/>
              </a:rPr>
              <a:t>Major Campaigns</a:t>
            </a:r>
          </a:p>
          <a:p>
            <a:pPr algn="ctr" fontAlgn="base">
              <a:spcBef>
                <a:spcPct val="0"/>
              </a:spcBef>
              <a:spcAft>
                <a:spcPct val="0"/>
              </a:spcAft>
            </a:pPr>
            <a:r>
              <a:rPr lang="en-US" altLang="en-US" sz="1600" b="1">
                <a:solidFill>
                  <a:srgbClr val="000000"/>
                </a:solidFill>
                <a:latin typeface="Arial" panose="020B0604020202020204" pitchFamily="34" charset="0"/>
              </a:rPr>
              <a:t>1862</a:t>
            </a:r>
          </a:p>
        </p:txBody>
      </p:sp>
      <p:sp>
        <p:nvSpPr>
          <p:cNvPr id="6535" name="Text Box 391"/>
          <p:cNvSpPr txBox="1">
            <a:spLocks noChangeArrowheads="1"/>
          </p:cNvSpPr>
          <p:nvPr/>
        </p:nvSpPr>
        <p:spPr bwMode="auto">
          <a:xfrm>
            <a:off x="8215314" y="6202364"/>
            <a:ext cx="2301875" cy="581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1600" b="1">
                <a:solidFill>
                  <a:srgbClr val="000000"/>
                </a:solidFill>
                <a:latin typeface="Arial" panose="020B0604020202020204" pitchFamily="34" charset="0"/>
              </a:rPr>
              <a:t>Major Campaigns</a:t>
            </a:r>
          </a:p>
          <a:p>
            <a:pPr algn="ctr" fontAlgn="base">
              <a:spcBef>
                <a:spcPct val="0"/>
              </a:spcBef>
              <a:spcAft>
                <a:spcPct val="0"/>
              </a:spcAft>
            </a:pPr>
            <a:r>
              <a:rPr lang="en-US" altLang="en-US" sz="1600" b="1">
                <a:solidFill>
                  <a:srgbClr val="000000"/>
                </a:solidFill>
                <a:latin typeface="Arial" panose="020B0604020202020204" pitchFamily="34" charset="0"/>
              </a:rPr>
              <a:t>1863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xit" presetSubtype="0" fill="hold" grpId="0" nodeType="withEffect">
                                  <p:stCondLst>
                                    <p:cond delay="0"/>
                                  </p:stCondLst>
                                  <p:childTnLst>
                                    <p:animEffect transition="out" filter="dissolve">
                                      <p:cBhvr>
                                        <p:cTn id="6" dur="500"/>
                                        <p:tgtEl>
                                          <p:spTgt spid="6409"/>
                                        </p:tgtEl>
                                      </p:cBhvr>
                                    </p:animEffect>
                                    <p:set>
                                      <p:cBhvr>
                                        <p:cTn id="7" dur="1" fill="hold">
                                          <p:stCondLst>
                                            <p:cond delay="499"/>
                                          </p:stCondLst>
                                        </p:cTn>
                                        <p:tgtEl>
                                          <p:spTgt spid="6409"/>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6250"/>
                                        </p:tgtEl>
                                      </p:cBhvr>
                                    </p:animEffect>
                                    <p:set>
                                      <p:cBhvr>
                                        <p:cTn id="10" dur="1" fill="hold">
                                          <p:stCondLst>
                                            <p:cond delay="499"/>
                                          </p:stCondLst>
                                        </p:cTn>
                                        <p:tgtEl>
                                          <p:spTgt spid="6250"/>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6408"/>
                                        </p:tgtEl>
                                      </p:cBhvr>
                                    </p:animEffect>
                                    <p:set>
                                      <p:cBhvr>
                                        <p:cTn id="13" dur="1" fill="hold">
                                          <p:stCondLst>
                                            <p:cond delay="499"/>
                                          </p:stCondLst>
                                        </p:cTn>
                                        <p:tgtEl>
                                          <p:spTgt spid="6408"/>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500"/>
                                        <p:tgtEl>
                                          <p:spTgt spid="6412"/>
                                        </p:tgtEl>
                                      </p:cBhvr>
                                    </p:animEffect>
                                    <p:set>
                                      <p:cBhvr>
                                        <p:cTn id="16" dur="1" fill="hold">
                                          <p:stCondLst>
                                            <p:cond delay="499"/>
                                          </p:stCondLst>
                                        </p:cTn>
                                        <p:tgtEl>
                                          <p:spTgt spid="6412"/>
                                        </p:tgtEl>
                                        <p:attrNameLst>
                                          <p:attrName>style.visibility</p:attrName>
                                        </p:attrNameLst>
                                      </p:cBhvr>
                                      <p:to>
                                        <p:strVal val="hidden"/>
                                      </p:to>
                                    </p:set>
                                  </p:childTnLst>
                                </p:cTn>
                              </p:par>
                              <p:par>
                                <p:cTn id="17" presetID="9" presetClass="exit" presetSubtype="0" fill="hold" grpId="0" nodeType="withEffect">
                                  <p:stCondLst>
                                    <p:cond delay="0"/>
                                  </p:stCondLst>
                                  <p:childTnLst>
                                    <p:animEffect transition="out" filter="dissolve">
                                      <p:cBhvr>
                                        <p:cTn id="18" dur="500"/>
                                        <p:tgtEl>
                                          <p:spTgt spid="6338"/>
                                        </p:tgtEl>
                                      </p:cBhvr>
                                    </p:animEffect>
                                    <p:set>
                                      <p:cBhvr>
                                        <p:cTn id="19" dur="1" fill="hold">
                                          <p:stCondLst>
                                            <p:cond delay="499"/>
                                          </p:stCondLst>
                                        </p:cTn>
                                        <p:tgtEl>
                                          <p:spTgt spid="6338"/>
                                        </p:tgtEl>
                                        <p:attrNameLst>
                                          <p:attrName>style.visibility</p:attrName>
                                        </p:attrNameLst>
                                      </p:cBhvr>
                                      <p:to>
                                        <p:strVal val="hidden"/>
                                      </p:to>
                                    </p:set>
                                  </p:childTnLst>
                                </p:cTn>
                              </p:par>
                            </p:childTnLst>
                          </p:cTn>
                        </p:par>
                        <p:par>
                          <p:cTn id="20" fill="hold" nodeType="afterGroup">
                            <p:stCondLst>
                              <p:cond delay="500"/>
                            </p:stCondLst>
                            <p:childTnLst>
                              <p:par>
                                <p:cTn id="21" presetID="9" presetClass="entr" presetSubtype="0" fill="hold" grpId="0" nodeType="afterEffect">
                                  <p:stCondLst>
                                    <p:cond delay="0"/>
                                  </p:stCondLst>
                                  <p:childTnLst>
                                    <p:set>
                                      <p:cBhvr>
                                        <p:cTn id="22" dur="1" fill="hold">
                                          <p:stCondLst>
                                            <p:cond delay="0"/>
                                          </p:stCondLst>
                                        </p:cTn>
                                        <p:tgtEl>
                                          <p:spTgt spid="6403"/>
                                        </p:tgtEl>
                                        <p:attrNameLst>
                                          <p:attrName>style.visibility</p:attrName>
                                        </p:attrNameLst>
                                      </p:cBhvr>
                                      <p:to>
                                        <p:strVal val="visible"/>
                                      </p:to>
                                    </p:set>
                                    <p:animEffect transition="in" filter="dissolve">
                                      <p:cBhvr>
                                        <p:cTn id="23" dur="500"/>
                                        <p:tgtEl>
                                          <p:spTgt spid="6403"/>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6407"/>
                                        </p:tgtEl>
                                        <p:attrNameLst>
                                          <p:attrName>style.visibility</p:attrName>
                                        </p:attrNameLst>
                                      </p:cBhvr>
                                      <p:to>
                                        <p:strVal val="visible"/>
                                      </p:to>
                                    </p:set>
                                    <p:animEffect transition="in" filter="dissolve">
                                      <p:cBhvr>
                                        <p:cTn id="26" dur="1000"/>
                                        <p:tgtEl>
                                          <p:spTgt spid="6407"/>
                                        </p:tgtEl>
                                      </p:cBhvr>
                                    </p:animEffect>
                                  </p:childTnLst>
                                </p:cTn>
                              </p:par>
                            </p:childTnLst>
                          </p:cTn>
                        </p:par>
                        <p:par>
                          <p:cTn id="27" fill="hold" nodeType="afterGroup">
                            <p:stCondLst>
                              <p:cond delay="1500"/>
                            </p:stCondLst>
                            <p:childTnLst>
                              <p:par>
                                <p:cTn id="28" presetID="0" presetClass="path" presetSubtype="0" accel="50000" decel="50000" fill="hold" grpId="1" nodeType="afterEffect">
                                  <p:stCondLst>
                                    <p:cond delay="0"/>
                                  </p:stCondLst>
                                  <p:childTnLst>
                                    <p:animMotion origin="layout" path="M 0 0 L 0.1842 -0.10775 L 0.41268 -0.16925 L 0.5698 -0.18821 " pathEditMode="relative" ptsTypes="AAAA">
                                      <p:cBhvr>
                                        <p:cTn id="29" dur="2000" fill="hold"/>
                                        <p:tgtEl>
                                          <p:spTgt spid="6246"/>
                                        </p:tgtEl>
                                        <p:attrNameLst>
                                          <p:attrName>ppt_x</p:attrName>
                                          <p:attrName>ppt_y</p:attrName>
                                        </p:attrNameLst>
                                      </p:cBhvr>
                                    </p:animMotion>
                                  </p:childTnLst>
                                </p:cTn>
                              </p:par>
                            </p:childTnLst>
                          </p:cTn>
                        </p:par>
                        <p:par>
                          <p:cTn id="30" fill="hold" nodeType="afterGroup">
                            <p:stCondLst>
                              <p:cond delay="3500"/>
                            </p:stCondLst>
                            <p:childTnLst>
                              <p:par>
                                <p:cTn id="31" presetID="9" presetClass="exit" presetSubtype="0" fill="hold" grpId="0" nodeType="afterEffect">
                                  <p:stCondLst>
                                    <p:cond delay="0"/>
                                  </p:stCondLst>
                                  <p:childTnLst>
                                    <p:animEffect transition="out" filter="dissolve">
                                      <p:cBhvr>
                                        <p:cTn id="32" dur="1000"/>
                                        <p:tgtEl>
                                          <p:spTgt spid="6246"/>
                                        </p:tgtEl>
                                      </p:cBhvr>
                                    </p:animEffect>
                                    <p:set>
                                      <p:cBhvr>
                                        <p:cTn id="33" dur="1" fill="hold">
                                          <p:stCondLst>
                                            <p:cond delay="999"/>
                                          </p:stCondLst>
                                        </p:cTn>
                                        <p:tgtEl>
                                          <p:spTgt spid="6246"/>
                                        </p:tgtEl>
                                        <p:attrNameLst>
                                          <p:attrName>style.visibility</p:attrName>
                                        </p:attrNameLst>
                                      </p:cBhvr>
                                      <p:to>
                                        <p:strVal val="hidden"/>
                                      </p:to>
                                    </p:set>
                                  </p:childTnLst>
                                </p:cTn>
                              </p:par>
                              <p:par>
                                <p:cTn id="34" presetID="12" presetClass="entr" presetSubtype="8" fill="hold" grpId="0" nodeType="withEffect">
                                  <p:stCondLst>
                                    <p:cond delay="0"/>
                                  </p:stCondLst>
                                  <p:childTnLst>
                                    <p:set>
                                      <p:cBhvr>
                                        <p:cTn id="35" dur="1" fill="hold">
                                          <p:stCondLst>
                                            <p:cond delay="0"/>
                                          </p:stCondLst>
                                        </p:cTn>
                                        <p:tgtEl>
                                          <p:spTgt spid="6389"/>
                                        </p:tgtEl>
                                        <p:attrNameLst>
                                          <p:attrName>style.visibility</p:attrName>
                                        </p:attrNameLst>
                                      </p:cBhvr>
                                      <p:to>
                                        <p:strVal val="visible"/>
                                      </p:to>
                                    </p:set>
                                    <p:animEffect transition="in" filter="slide(fromLeft)">
                                      <p:cBhvr>
                                        <p:cTn id="36" dur="1000"/>
                                        <p:tgtEl>
                                          <p:spTgt spid="6389"/>
                                        </p:tgtEl>
                                      </p:cBhvr>
                                    </p:animEffect>
                                  </p:childTnLst>
                                </p:cTn>
                              </p:par>
                              <p:par>
                                <p:cTn id="37" presetID="9" presetClass="exit" presetSubtype="0" fill="hold" grpId="0" nodeType="withEffect">
                                  <p:stCondLst>
                                    <p:cond delay="0"/>
                                  </p:stCondLst>
                                  <p:childTnLst>
                                    <p:animEffect transition="out" filter="dissolve">
                                      <p:cBhvr>
                                        <p:cTn id="38" dur="500"/>
                                        <p:tgtEl>
                                          <p:spTgt spid="6388"/>
                                        </p:tgtEl>
                                      </p:cBhvr>
                                    </p:animEffect>
                                    <p:set>
                                      <p:cBhvr>
                                        <p:cTn id="39" dur="1" fill="hold">
                                          <p:stCondLst>
                                            <p:cond delay="499"/>
                                          </p:stCondLst>
                                        </p:cTn>
                                        <p:tgtEl>
                                          <p:spTgt spid="6388"/>
                                        </p:tgtEl>
                                        <p:attrNameLst>
                                          <p:attrName>style.visibility</p:attrName>
                                        </p:attrNameLst>
                                      </p:cBhvr>
                                      <p:to>
                                        <p:strVal val="hidden"/>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6402"/>
                                        </p:tgtEl>
                                        <p:attrNameLst>
                                          <p:attrName>style.visibility</p:attrName>
                                        </p:attrNameLst>
                                      </p:cBhvr>
                                      <p:to>
                                        <p:strVal val="visible"/>
                                      </p:to>
                                    </p:set>
                                    <p:animEffect transition="in" filter="dissolve">
                                      <p:cBhvr>
                                        <p:cTn id="44" dur="500"/>
                                        <p:tgtEl>
                                          <p:spTgt spid="6402"/>
                                        </p:tgtEl>
                                      </p:cBhvr>
                                    </p:animEffect>
                                  </p:childTnLst>
                                </p:cTn>
                              </p:par>
                            </p:childTnLst>
                          </p:cTn>
                        </p:par>
                        <p:par>
                          <p:cTn id="45" fill="hold" nodeType="afterGroup">
                            <p:stCondLst>
                              <p:cond delay="500"/>
                            </p:stCondLst>
                            <p:childTnLst>
                              <p:par>
                                <p:cTn id="46" presetID="0" presetClass="path" presetSubtype="0" accel="50000" decel="50000" fill="hold" grpId="1" nodeType="afterEffect">
                                  <p:stCondLst>
                                    <p:cond delay="0"/>
                                  </p:stCondLst>
                                  <p:childTnLst>
                                    <p:animMotion origin="layout" path="M 0.00035 0.00046 L -0.01493 -0.02083 L -0.03438 -0.0375 " pathEditMode="relative" ptsTypes="AAA">
                                      <p:cBhvr>
                                        <p:cTn id="47" dur="2000" fill="hold"/>
                                        <p:tgtEl>
                                          <p:spTgt spid="6402"/>
                                        </p:tgtEl>
                                        <p:attrNameLst>
                                          <p:attrName>ppt_x</p:attrName>
                                          <p:attrName>ppt_y</p:attrName>
                                        </p:attrNameLst>
                                      </p:cBhvr>
                                    </p:animMotion>
                                  </p:childTnLst>
                                </p:cTn>
                              </p:par>
                            </p:childTnLst>
                          </p:cTn>
                        </p:par>
                      </p:childTnLst>
                    </p:cTn>
                  </p:par>
                  <p:par>
                    <p:cTn id="48" fill="hold" nodeType="clickPar">
                      <p:stCondLst>
                        <p:cond delay="indefinite"/>
                      </p:stCondLst>
                      <p:childTnLst>
                        <p:par>
                          <p:cTn id="49" fill="hold" nodeType="withGroup">
                            <p:stCondLst>
                              <p:cond delay="0"/>
                            </p:stCondLst>
                            <p:childTnLst>
                              <p:par>
                                <p:cTn id="50" presetID="0" presetClass="path" presetSubtype="0" accel="50000" decel="50000" fill="hold" grpId="0" nodeType="clickEffect">
                                  <p:stCondLst>
                                    <p:cond delay="0"/>
                                  </p:stCondLst>
                                  <p:childTnLst>
                                    <p:animMotion origin="layout" path="M 0.00017 0.00023 C 0.00069 0.00949 0.00295 0.0456 0.00382 0.05648 C 0.00469 0.06736 0.00521 0.0618 0.0059 0.0662 C 0.0066 0.0706 0.00677 0.07523 0.00851 0.08287 C 0.01024 0.09051 0.01649 0.10162 0.01684 0.11273 C 0.01719 0.12384 0.01337 0.14097 0.01059 0.15023 C 0.00781 0.15949 0.00174 0.16365 0.00069 0.16828 C -0.00035 0.17291 0.00399 0.17361 0.00486 0.17801 C 0.00573 0.1824 0.00608 0.18912 0.00642 0.19537 C 0.00677 0.20162 0.00434 0.20903 0.00694 0.2162 C 0.00955 0.22338 0.01997 0.23194 0.02153 0.23912 C 0.02309 0.24629 0.01562 0.25254 0.01684 0.25926 C 0.01806 0.26597 0.025 0.27778 0.02882 0.28009 C 0.03264 0.2824 0.03628 0.275 0.04028 0.27315 C 0.04427 0.27129 0.0467 0.27291 0.0533 0.26828 C 0.0599 0.26365 0.07552 0.25023 0.08038 0.24537 L 0.08299 0.23912 C 0.08559 0.23217 0.09167 0.21435 0.09653 0.20301 C 0.10139 0.19166 0.10851 0.1794 0.11267 0.17037 C 0.11684 0.16134 0.11406 0.15393 0.12205 0.14815 L 0.16059 0.13565 C 0.16858 0.12986 0.16458 0.11875 0.16944 0.11342 C 0.17431 0.1081 0.1849 0.11065 0.19028 0.10301 C 0.19566 0.09537 0.19844 0.07523 0.20226 0.06759 C 0.20608 0.05995 0.21198 0.05856 0.21372 0.05648 C 0.21545 0.0544 0.21372 0.0581 0.21267 0.0544 C 0.21163 0.05069 0.21007 0.03842 0.20747 0.03356 C 0.20486 0.0287 0.19913 0.02801 0.19653 0.02523 C 0.19392 0.02245 0.19358 0.02384 0.19132 0.0169 C 0.18906 0.00995 0.18351 -0.00625 0.18299 -0.01574 C 0.18247 -0.02523 0.18906 -0.0331 0.18819 -0.04074 L 0.17778 -0.06158 L 0.17309 -0.05949 " pathEditMode="relative" rAng="0" ptsTypes="aaaaaaaaaaaaaaaAaaaAaaaaaaaaaaAAa">
                                      <p:cBhvr>
                                        <p:cTn id="51" dur="3000" fill="hold"/>
                                        <p:tgtEl>
                                          <p:spTgt spid="6410"/>
                                        </p:tgtEl>
                                        <p:attrNameLst>
                                          <p:attrName>ppt_x</p:attrName>
                                          <p:attrName>ppt_y</p:attrName>
                                        </p:attrNameLst>
                                      </p:cBhvr>
                                      <p:rCtr x="10729" y="11019"/>
                                    </p:animMotion>
                                  </p:childTnLst>
                                  <p:subTnLst>
                                    <p:audio>
                                      <p:cMediaNode>
                                        <p:cTn display="0" masterRel="sameClick">
                                          <p:stCondLst>
                                            <p:cond evt="begin" delay="0">
                                              <p:tn val="50"/>
                                            </p:cond>
                                          </p:stCondLst>
                                          <p:endCondLst>
                                            <p:cond evt="onStopAudio" delay="0">
                                              <p:tgtEl>
                                                <p:sldTgt/>
                                              </p:tgtEl>
                                            </p:cond>
                                          </p:endCondLst>
                                        </p:cTn>
                                        <p:tgtEl>
                                          <p:sndTgt r:embed="rId3" name="train.wav"/>
                                        </p:tgtEl>
                                      </p:cMediaNode>
                                    </p:audio>
                                  </p:subTnLst>
                                </p:cTn>
                              </p:par>
                              <p:par>
                                <p:cTn id="52" presetID="9" presetClass="exit" presetSubtype="0" fill="hold" grpId="0" nodeType="withEffect">
                                  <p:stCondLst>
                                    <p:cond delay="0"/>
                                  </p:stCondLst>
                                  <p:childTnLst>
                                    <p:animEffect transition="out" filter="dissolve">
                                      <p:cBhvr>
                                        <p:cTn id="53" dur="500"/>
                                        <p:tgtEl>
                                          <p:spTgt spid="6492"/>
                                        </p:tgtEl>
                                      </p:cBhvr>
                                    </p:animEffect>
                                    <p:set>
                                      <p:cBhvr>
                                        <p:cTn id="54" dur="1" fill="hold">
                                          <p:stCondLst>
                                            <p:cond delay="499"/>
                                          </p:stCondLst>
                                        </p:cTn>
                                        <p:tgtEl>
                                          <p:spTgt spid="6492"/>
                                        </p:tgtEl>
                                        <p:attrNameLst>
                                          <p:attrName>style.visibility</p:attrName>
                                        </p:attrNameLst>
                                      </p:cBhvr>
                                      <p:to>
                                        <p:strVal val="hidden"/>
                                      </p:to>
                                    </p:set>
                                  </p:childTnLst>
                                </p:cTn>
                              </p:par>
                              <p:par>
                                <p:cTn id="55" presetID="9" presetClass="entr" presetSubtype="0" fill="hold" grpId="0" nodeType="withEffect">
                                  <p:stCondLst>
                                    <p:cond delay="0"/>
                                  </p:stCondLst>
                                  <p:childTnLst>
                                    <p:set>
                                      <p:cBhvr>
                                        <p:cTn id="56" dur="1" fill="hold">
                                          <p:stCondLst>
                                            <p:cond delay="0"/>
                                          </p:stCondLst>
                                        </p:cTn>
                                        <p:tgtEl>
                                          <p:spTgt spid="6416"/>
                                        </p:tgtEl>
                                        <p:attrNameLst>
                                          <p:attrName>style.visibility</p:attrName>
                                        </p:attrNameLst>
                                      </p:cBhvr>
                                      <p:to>
                                        <p:strVal val="visible"/>
                                      </p:to>
                                    </p:set>
                                    <p:animEffect transition="in" filter="dissolve">
                                      <p:cBhvr>
                                        <p:cTn id="57" dur="2000"/>
                                        <p:tgtEl>
                                          <p:spTgt spid="6416"/>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6417"/>
                                        </p:tgtEl>
                                        <p:attrNameLst>
                                          <p:attrName>style.visibility</p:attrName>
                                        </p:attrNameLst>
                                      </p:cBhvr>
                                      <p:to>
                                        <p:strVal val="visible"/>
                                      </p:to>
                                    </p:set>
                                    <p:animEffect transition="in" filter="dissolve">
                                      <p:cBhvr>
                                        <p:cTn id="60" dur="2000"/>
                                        <p:tgtEl>
                                          <p:spTgt spid="6417"/>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6418"/>
                                        </p:tgtEl>
                                        <p:attrNameLst>
                                          <p:attrName>style.visibility</p:attrName>
                                        </p:attrNameLst>
                                      </p:cBhvr>
                                      <p:to>
                                        <p:strVal val="visible"/>
                                      </p:to>
                                    </p:set>
                                    <p:animEffect transition="in" filter="dissolve">
                                      <p:cBhvr>
                                        <p:cTn id="63" dur="2000"/>
                                        <p:tgtEl>
                                          <p:spTgt spid="6418"/>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6419"/>
                                        </p:tgtEl>
                                        <p:attrNameLst>
                                          <p:attrName>style.visibility</p:attrName>
                                        </p:attrNameLst>
                                      </p:cBhvr>
                                      <p:to>
                                        <p:strVal val="visible"/>
                                      </p:to>
                                    </p:set>
                                    <p:animEffect transition="in" filter="dissolve">
                                      <p:cBhvr>
                                        <p:cTn id="66" dur="2000"/>
                                        <p:tgtEl>
                                          <p:spTgt spid="6419"/>
                                        </p:tgtEl>
                                      </p:cBhvr>
                                    </p:animEffect>
                                  </p:childTnLst>
                                </p:cTn>
                              </p:par>
                            </p:childTnLst>
                          </p:cTn>
                        </p:par>
                        <p:par>
                          <p:cTn id="67" fill="hold" nodeType="afterGroup">
                            <p:stCondLst>
                              <p:cond delay="3000"/>
                            </p:stCondLst>
                            <p:childTnLst>
                              <p:par>
                                <p:cTn id="68" presetID="9" presetClass="entr" presetSubtype="0" fill="hold" grpId="0" nodeType="afterEffect">
                                  <p:stCondLst>
                                    <p:cond delay="0"/>
                                  </p:stCondLst>
                                  <p:childTnLst>
                                    <p:set>
                                      <p:cBhvr>
                                        <p:cTn id="69" dur="1" fill="hold">
                                          <p:stCondLst>
                                            <p:cond delay="0"/>
                                          </p:stCondLst>
                                        </p:cTn>
                                        <p:tgtEl>
                                          <p:spTgt spid="6415"/>
                                        </p:tgtEl>
                                        <p:attrNameLst>
                                          <p:attrName>style.visibility</p:attrName>
                                        </p:attrNameLst>
                                      </p:cBhvr>
                                      <p:to>
                                        <p:strVal val="visible"/>
                                      </p:to>
                                    </p:set>
                                    <p:animEffect transition="in" filter="dissolve">
                                      <p:cBhvr>
                                        <p:cTn id="70" dur="1000"/>
                                        <p:tgtEl>
                                          <p:spTgt spid="6415"/>
                                        </p:tgtEl>
                                      </p:cBhvr>
                                    </p:animEffect>
                                  </p:childTnLst>
                                </p:cTn>
                              </p:par>
                              <p:par>
                                <p:cTn id="71" presetID="9" presetClass="exit" presetSubtype="0" fill="hold" grpId="0" nodeType="withEffect">
                                  <p:stCondLst>
                                    <p:cond delay="0"/>
                                  </p:stCondLst>
                                  <p:childTnLst>
                                    <p:animEffect transition="out" filter="dissolve">
                                      <p:cBhvr>
                                        <p:cTn id="72" dur="500"/>
                                        <p:tgtEl>
                                          <p:spTgt spid="6421"/>
                                        </p:tgtEl>
                                      </p:cBhvr>
                                    </p:animEffect>
                                    <p:set>
                                      <p:cBhvr>
                                        <p:cTn id="73" dur="1" fill="hold">
                                          <p:stCondLst>
                                            <p:cond delay="499"/>
                                          </p:stCondLst>
                                        </p:cTn>
                                        <p:tgtEl>
                                          <p:spTgt spid="6421"/>
                                        </p:tgtEl>
                                        <p:attrNameLst>
                                          <p:attrName>style.visibility</p:attrName>
                                        </p:attrNameLst>
                                      </p:cBhvr>
                                      <p:to>
                                        <p:strVal val="hidden"/>
                                      </p:to>
                                    </p:set>
                                  </p:childTnLst>
                                </p:cTn>
                              </p:par>
                              <p:par>
                                <p:cTn id="74" presetID="9" presetClass="entr" presetSubtype="0" fill="hold" grpId="0" nodeType="withEffect">
                                  <p:stCondLst>
                                    <p:cond delay="0"/>
                                  </p:stCondLst>
                                  <p:childTnLst>
                                    <p:set>
                                      <p:cBhvr>
                                        <p:cTn id="75" dur="1" fill="hold">
                                          <p:stCondLst>
                                            <p:cond delay="0"/>
                                          </p:stCondLst>
                                        </p:cTn>
                                        <p:tgtEl>
                                          <p:spTgt spid="6422"/>
                                        </p:tgtEl>
                                        <p:attrNameLst>
                                          <p:attrName>style.visibility</p:attrName>
                                        </p:attrNameLst>
                                      </p:cBhvr>
                                      <p:to>
                                        <p:strVal val="visible"/>
                                      </p:to>
                                    </p:set>
                                    <p:animEffect transition="in" filter="dissolve">
                                      <p:cBhvr>
                                        <p:cTn id="76" dur="1000"/>
                                        <p:tgtEl>
                                          <p:spTgt spid="6422"/>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6459"/>
                                        </p:tgtEl>
                                        <p:attrNameLst>
                                          <p:attrName>style.visibility</p:attrName>
                                        </p:attrNameLst>
                                      </p:cBhvr>
                                      <p:to>
                                        <p:strVal val="visible"/>
                                      </p:to>
                                    </p:set>
                                    <p:animEffect transition="in" filter="wipe(down)">
                                      <p:cBhvr>
                                        <p:cTn id="81" dur="2000"/>
                                        <p:tgtEl>
                                          <p:spTgt spid="6459"/>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6460"/>
                                        </p:tgtEl>
                                        <p:attrNameLst>
                                          <p:attrName>style.visibility</p:attrName>
                                        </p:attrNameLst>
                                      </p:cBhvr>
                                      <p:to>
                                        <p:strVal val="visible"/>
                                      </p:to>
                                    </p:set>
                                    <p:animEffect transition="in" filter="wipe(down)">
                                      <p:cBhvr>
                                        <p:cTn id="84" dur="2000"/>
                                        <p:tgtEl>
                                          <p:spTgt spid="6460"/>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6461"/>
                                        </p:tgtEl>
                                        <p:attrNameLst>
                                          <p:attrName>style.visibility</p:attrName>
                                        </p:attrNameLst>
                                      </p:cBhvr>
                                      <p:to>
                                        <p:strVal val="visible"/>
                                      </p:to>
                                    </p:set>
                                    <p:animEffect transition="in" filter="wipe(down)">
                                      <p:cBhvr>
                                        <p:cTn id="89" dur="2000"/>
                                        <p:tgtEl>
                                          <p:spTgt spid="646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9" presetClass="exit" presetSubtype="0" fill="hold" grpId="1" nodeType="clickEffect">
                                  <p:stCondLst>
                                    <p:cond delay="0"/>
                                  </p:stCondLst>
                                  <p:childTnLst>
                                    <p:animEffect transition="out" filter="dissolve">
                                      <p:cBhvr>
                                        <p:cTn id="93" dur="1000"/>
                                        <p:tgtEl>
                                          <p:spTgt spid="6461"/>
                                        </p:tgtEl>
                                      </p:cBhvr>
                                    </p:animEffect>
                                    <p:set>
                                      <p:cBhvr>
                                        <p:cTn id="94" dur="1" fill="hold">
                                          <p:stCondLst>
                                            <p:cond delay="999"/>
                                          </p:stCondLst>
                                        </p:cTn>
                                        <p:tgtEl>
                                          <p:spTgt spid="6461"/>
                                        </p:tgtEl>
                                        <p:attrNameLst>
                                          <p:attrName>style.visibility</p:attrName>
                                        </p:attrNameLst>
                                      </p:cBhvr>
                                      <p:to>
                                        <p:strVal val="hidden"/>
                                      </p:to>
                                    </p:set>
                                  </p:childTnLst>
                                </p:cTn>
                              </p:par>
                              <p:par>
                                <p:cTn id="95" presetID="9" presetClass="exit" presetSubtype="0" fill="hold" grpId="1" nodeType="withEffect">
                                  <p:stCondLst>
                                    <p:cond delay="0"/>
                                  </p:stCondLst>
                                  <p:childTnLst>
                                    <p:animEffect transition="out" filter="dissolve">
                                      <p:cBhvr>
                                        <p:cTn id="96" dur="1000"/>
                                        <p:tgtEl>
                                          <p:spTgt spid="6460"/>
                                        </p:tgtEl>
                                      </p:cBhvr>
                                    </p:animEffect>
                                    <p:set>
                                      <p:cBhvr>
                                        <p:cTn id="97" dur="1" fill="hold">
                                          <p:stCondLst>
                                            <p:cond delay="999"/>
                                          </p:stCondLst>
                                        </p:cTn>
                                        <p:tgtEl>
                                          <p:spTgt spid="6460"/>
                                        </p:tgtEl>
                                        <p:attrNameLst>
                                          <p:attrName>style.visibility</p:attrName>
                                        </p:attrNameLst>
                                      </p:cBhvr>
                                      <p:to>
                                        <p:strVal val="hidden"/>
                                      </p:to>
                                    </p:set>
                                  </p:childTnLst>
                                </p:cTn>
                              </p:par>
                              <p:par>
                                <p:cTn id="98" presetID="9" presetClass="exit" presetSubtype="0" fill="hold" grpId="1" nodeType="withEffect">
                                  <p:stCondLst>
                                    <p:cond delay="0"/>
                                  </p:stCondLst>
                                  <p:childTnLst>
                                    <p:animEffect transition="out" filter="dissolve">
                                      <p:cBhvr>
                                        <p:cTn id="99" dur="1000"/>
                                        <p:tgtEl>
                                          <p:spTgt spid="6459"/>
                                        </p:tgtEl>
                                      </p:cBhvr>
                                    </p:animEffect>
                                    <p:set>
                                      <p:cBhvr>
                                        <p:cTn id="100" dur="1" fill="hold">
                                          <p:stCondLst>
                                            <p:cond delay="999"/>
                                          </p:stCondLst>
                                        </p:cTn>
                                        <p:tgtEl>
                                          <p:spTgt spid="6459"/>
                                        </p:tgtEl>
                                        <p:attrNameLst>
                                          <p:attrName>style.visibility</p:attrName>
                                        </p:attrNameLst>
                                      </p:cBhvr>
                                      <p:to>
                                        <p:strVal val="hidden"/>
                                      </p:to>
                                    </p:set>
                                  </p:childTnLst>
                                </p:cTn>
                              </p:par>
                            </p:childTnLst>
                          </p:cTn>
                        </p:par>
                        <p:par>
                          <p:cTn id="101" fill="hold" nodeType="afterGroup">
                            <p:stCondLst>
                              <p:cond delay="1000"/>
                            </p:stCondLst>
                            <p:childTnLst>
                              <p:par>
                                <p:cTn id="102" presetID="9" presetClass="exit" presetSubtype="0" fill="hold" grpId="0" nodeType="afterEffect">
                                  <p:stCondLst>
                                    <p:cond delay="0"/>
                                  </p:stCondLst>
                                  <p:childTnLst>
                                    <p:animEffect transition="out" filter="dissolve">
                                      <p:cBhvr>
                                        <p:cTn id="103" dur="500"/>
                                        <p:tgtEl>
                                          <p:spTgt spid="6404"/>
                                        </p:tgtEl>
                                      </p:cBhvr>
                                    </p:animEffect>
                                    <p:set>
                                      <p:cBhvr>
                                        <p:cTn id="104" dur="1" fill="hold">
                                          <p:stCondLst>
                                            <p:cond delay="499"/>
                                          </p:stCondLst>
                                        </p:cTn>
                                        <p:tgtEl>
                                          <p:spTgt spid="6404"/>
                                        </p:tgtEl>
                                        <p:attrNameLst>
                                          <p:attrName>style.visibility</p:attrName>
                                        </p:attrNameLst>
                                      </p:cBhvr>
                                      <p:to>
                                        <p:strVal val="hidden"/>
                                      </p:to>
                                    </p:set>
                                  </p:childTnLst>
                                </p:cTn>
                              </p:par>
                            </p:childTnLst>
                          </p:cTn>
                        </p:par>
                        <p:par>
                          <p:cTn id="105" fill="hold" nodeType="afterGroup">
                            <p:stCondLst>
                              <p:cond delay="1500"/>
                            </p:stCondLst>
                            <p:childTnLst>
                              <p:par>
                                <p:cTn id="106" presetID="9" presetClass="entr" presetSubtype="0" fill="hold" nodeType="afterEffect">
                                  <p:stCondLst>
                                    <p:cond delay="0"/>
                                  </p:stCondLst>
                                  <p:childTnLst>
                                    <p:set>
                                      <p:cBhvr>
                                        <p:cTn id="107" dur="1" fill="hold">
                                          <p:stCondLst>
                                            <p:cond delay="0"/>
                                          </p:stCondLst>
                                        </p:cTn>
                                        <p:tgtEl>
                                          <p:spTgt spid="6424"/>
                                        </p:tgtEl>
                                        <p:attrNameLst>
                                          <p:attrName>style.visibility</p:attrName>
                                        </p:attrNameLst>
                                      </p:cBhvr>
                                      <p:to>
                                        <p:strVal val="visible"/>
                                      </p:to>
                                    </p:set>
                                    <p:animEffect transition="in" filter="dissolve">
                                      <p:cBhvr>
                                        <p:cTn id="108" dur="500"/>
                                        <p:tgtEl>
                                          <p:spTgt spid="6424"/>
                                        </p:tgtEl>
                                      </p:cBhvr>
                                    </p:animEffect>
                                  </p:childTnLst>
                                </p:cTn>
                              </p:par>
                              <p:par>
                                <p:cTn id="109" presetID="0" presetClass="path" presetSubtype="0" accel="50000" decel="50000" fill="hold" nodeType="withEffect">
                                  <p:stCondLst>
                                    <p:cond delay="0"/>
                                  </p:stCondLst>
                                  <p:childTnLst>
                                    <p:animMotion origin="layout" path="M 0.00034 0.00046 L 0.02847 0.02893 L 0.05659 0.04768 L 0.05086 -0.03218 L 0.05034 -0.04329 L -0.00747 -0.06898 L -0.0066 -0.0787 " pathEditMode="relative" rAng="0" ptsTypes="AAAAAAA">
                                      <p:cBhvr>
                                        <p:cTn id="110" dur="3000" fill="hold"/>
                                        <p:tgtEl>
                                          <p:spTgt spid="6424"/>
                                        </p:tgtEl>
                                        <p:attrNameLst>
                                          <p:attrName>ppt_x</p:attrName>
                                          <p:attrName>ppt_y</p:attrName>
                                        </p:attrNameLst>
                                      </p:cBhvr>
                                      <p:rCtr x="2413" y="-1597"/>
                                    </p:animMotion>
                                  </p:childTnLst>
                                </p:cTn>
                              </p:par>
                              <p:par>
                                <p:cTn id="111" presetID="9" presetClass="exit" presetSubtype="0" fill="hold" grpId="0" nodeType="withEffect">
                                  <p:stCondLst>
                                    <p:cond delay="0"/>
                                  </p:stCondLst>
                                  <p:childTnLst>
                                    <p:animEffect transition="out" filter="dissolve">
                                      <p:cBhvr>
                                        <p:cTn id="112" dur="1000"/>
                                        <p:tgtEl>
                                          <p:spTgt spid="6244"/>
                                        </p:tgtEl>
                                      </p:cBhvr>
                                    </p:animEffect>
                                    <p:set>
                                      <p:cBhvr>
                                        <p:cTn id="113" dur="1" fill="hold">
                                          <p:stCondLst>
                                            <p:cond delay="999"/>
                                          </p:stCondLst>
                                        </p:cTn>
                                        <p:tgtEl>
                                          <p:spTgt spid="6244"/>
                                        </p:tgtEl>
                                        <p:attrNameLst>
                                          <p:attrName>style.visibility</p:attrName>
                                        </p:attrNameLst>
                                      </p:cBhvr>
                                      <p:to>
                                        <p:strVal val="hidden"/>
                                      </p:to>
                                    </p:se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0" presetClass="path" presetSubtype="0" accel="50000" decel="50000" fill="hold" grpId="0" nodeType="clickEffect">
                                  <p:stCondLst>
                                    <p:cond delay="0"/>
                                  </p:stCondLst>
                                  <p:childTnLst>
                                    <p:animMotion origin="layout" path="M 0.00018 -2.22222E-6 L -0.02326 -0.01944 L -0.03316 -0.07847 L -0.05034 -0.12708 " pathEditMode="relative" ptsTypes="AAAA">
                                      <p:cBhvr>
                                        <p:cTn id="117" dur="3000" fill="hold"/>
                                        <p:tgtEl>
                                          <p:spTgt spid="6420"/>
                                        </p:tgtEl>
                                        <p:attrNameLst>
                                          <p:attrName>ppt_x</p:attrName>
                                          <p:attrName>ppt_y</p:attrName>
                                        </p:attrNameLst>
                                      </p:cBhvr>
                                    </p:animMotion>
                                  </p:childTnLst>
                                </p:cTn>
                              </p:par>
                              <p:par>
                                <p:cTn id="118" presetID="0" presetClass="path" presetSubtype="0" accel="50000" decel="50000" fill="hold" grpId="0" nodeType="withEffect">
                                  <p:stCondLst>
                                    <p:cond delay="0"/>
                                  </p:stCondLst>
                                  <p:childTnLst>
                                    <p:animMotion origin="layout" path="M 1.11111E-6 4.07407E-6 L -0.01563 -0.02153 L -0.0349 -0.03959 L -0.03073 -0.06042 " pathEditMode="relative" rAng="0" ptsTypes="AAAA">
                                      <p:cBhvr>
                                        <p:cTn id="119" dur="3000" fill="hold"/>
                                        <p:tgtEl>
                                          <p:spTgt spid="6405"/>
                                        </p:tgtEl>
                                        <p:attrNameLst>
                                          <p:attrName>ppt_x</p:attrName>
                                          <p:attrName>ppt_y</p:attrName>
                                        </p:attrNameLst>
                                      </p:cBhvr>
                                      <p:rCtr x="-1753" y="-3032"/>
                                    </p:animMotion>
                                  </p:childTnLst>
                                </p:cTn>
                              </p:par>
                              <p:par>
                                <p:cTn id="120" presetID="9" presetClass="exit" presetSubtype="0" fill="hold" grpId="2" nodeType="withEffect">
                                  <p:stCondLst>
                                    <p:cond delay="0"/>
                                  </p:stCondLst>
                                  <p:childTnLst>
                                    <p:animEffect transition="out" filter="dissolve">
                                      <p:cBhvr>
                                        <p:cTn id="121" dur="3000"/>
                                        <p:tgtEl>
                                          <p:spTgt spid="6402"/>
                                        </p:tgtEl>
                                      </p:cBhvr>
                                    </p:animEffect>
                                    <p:set>
                                      <p:cBhvr>
                                        <p:cTn id="122" dur="1" fill="hold">
                                          <p:stCondLst>
                                            <p:cond delay="2999"/>
                                          </p:stCondLst>
                                        </p:cTn>
                                        <p:tgtEl>
                                          <p:spTgt spid="6402"/>
                                        </p:tgtEl>
                                        <p:attrNameLst>
                                          <p:attrName>style.visibility</p:attrName>
                                        </p:attrNameLst>
                                      </p:cBhvr>
                                      <p:to>
                                        <p:strVal val="hidden"/>
                                      </p:to>
                                    </p:set>
                                  </p:childTnLst>
                                </p:cTn>
                              </p:par>
                              <p:par>
                                <p:cTn id="123" presetID="9" presetClass="exit" presetSubtype="0" fill="hold" grpId="1" nodeType="withEffect">
                                  <p:stCondLst>
                                    <p:cond delay="0"/>
                                  </p:stCondLst>
                                  <p:childTnLst>
                                    <p:animEffect transition="out" filter="dissolve">
                                      <p:cBhvr>
                                        <p:cTn id="124" dur="500"/>
                                        <p:tgtEl>
                                          <p:spTgt spid="6422"/>
                                        </p:tgtEl>
                                      </p:cBhvr>
                                    </p:animEffect>
                                    <p:set>
                                      <p:cBhvr>
                                        <p:cTn id="125" dur="1" fill="hold">
                                          <p:stCondLst>
                                            <p:cond delay="499"/>
                                          </p:stCondLst>
                                        </p:cTn>
                                        <p:tgtEl>
                                          <p:spTgt spid="6422"/>
                                        </p:tgtEl>
                                        <p:attrNameLst>
                                          <p:attrName>style.visibility</p:attrName>
                                        </p:attrNameLst>
                                      </p:cBhvr>
                                      <p:to>
                                        <p:strVal val="hidden"/>
                                      </p:to>
                                    </p:set>
                                  </p:childTnLst>
                                </p:cTn>
                              </p:par>
                              <p:par>
                                <p:cTn id="126" presetID="9" presetClass="exit" presetSubtype="0" fill="hold" grpId="0" nodeType="withEffect">
                                  <p:stCondLst>
                                    <p:cond delay="0"/>
                                  </p:stCondLst>
                                  <p:childTnLst>
                                    <p:animEffect transition="out" filter="dissolve">
                                      <p:cBhvr>
                                        <p:cTn id="127" dur="1000"/>
                                        <p:tgtEl>
                                          <p:spTgt spid="6386"/>
                                        </p:tgtEl>
                                      </p:cBhvr>
                                    </p:animEffect>
                                    <p:set>
                                      <p:cBhvr>
                                        <p:cTn id="128" dur="1" fill="hold">
                                          <p:stCondLst>
                                            <p:cond delay="999"/>
                                          </p:stCondLst>
                                        </p:cTn>
                                        <p:tgtEl>
                                          <p:spTgt spid="6386"/>
                                        </p:tgtEl>
                                        <p:attrNameLst>
                                          <p:attrName>style.visibility</p:attrName>
                                        </p:attrNameLst>
                                      </p:cBhvr>
                                      <p:to>
                                        <p:strVal val="hidden"/>
                                      </p:to>
                                    </p:set>
                                  </p:childTnLst>
                                </p:cTn>
                              </p:par>
                            </p:childTnLst>
                          </p:cTn>
                        </p:par>
                        <p:par>
                          <p:cTn id="129" fill="hold" nodeType="afterGroup">
                            <p:stCondLst>
                              <p:cond delay="3000"/>
                            </p:stCondLst>
                            <p:childTnLst>
                              <p:par>
                                <p:cTn id="130" presetID="9" presetClass="entr" presetSubtype="0" fill="hold" grpId="0" nodeType="afterEffect">
                                  <p:stCondLst>
                                    <p:cond delay="0"/>
                                  </p:stCondLst>
                                  <p:childTnLst>
                                    <p:set>
                                      <p:cBhvr>
                                        <p:cTn id="131" dur="1" fill="hold">
                                          <p:stCondLst>
                                            <p:cond delay="0"/>
                                          </p:stCondLst>
                                        </p:cTn>
                                        <p:tgtEl>
                                          <p:spTgt spid="6435"/>
                                        </p:tgtEl>
                                        <p:attrNameLst>
                                          <p:attrName>style.visibility</p:attrName>
                                        </p:attrNameLst>
                                      </p:cBhvr>
                                      <p:to>
                                        <p:strVal val="visible"/>
                                      </p:to>
                                    </p:set>
                                    <p:animEffect transition="in" filter="dissolve">
                                      <p:cBhvr>
                                        <p:cTn id="132" dur="1000"/>
                                        <p:tgtEl>
                                          <p:spTgt spid="6435"/>
                                        </p:tgtEl>
                                      </p:cBhvr>
                                    </p:animEffect>
                                  </p:childTnLst>
                                </p:cTn>
                              </p:par>
                            </p:childTnLst>
                          </p:cTn>
                        </p:par>
                        <p:par>
                          <p:cTn id="133" fill="hold" nodeType="afterGroup">
                            <p:stCondLst>
                              <p:cond delay="4000"/>
                            </p:stCondLst>
                            <p:childTnLst>
                              <p:par>
                                <p:cTn id="134" presetID="12" presetClass="entr" presetSubtype="2" fill="hold" grpId="0" nodeType="afterEffect">
                                  <p:stCondLst>
                                    <p:cond delay="0"/>
                                  </p:stCondLst>
                                  <p:childTnLst>
                                    <p:set>
                                      <p:cBhvr>
                                        <p:cTn id="135" dur="1" fill="hold">
                                          <p:stCondLst>
                                            <p:cond delay="0"/>
                                          </p:stCondLst>
                                        </p:cTn>
                                        <p:tgtEl>
                                          <p:spTgt spid="6383"/>
                                        </p:tgtEl>
                                        <p:attrNameLst>
                                          <p:attrName>style.visibility</p:attrName>
                                        </p:attrNameLst>
                                      </p:cBhvr>
                                      <p:to>
                                        <p:strVal val="visible"/>
                                      </p:to>
                                    </p:set>
                                    <p:animEffect transition="in" filter="slide(fromRight)">
                                      <p:cBhvr>
                                        <p:cTn id="136" dur="1000"/>
                                        <p:tgtEl>
                                          <p:spTgt spid="6383"/>
                                        </p:tgtEl>
                                      </p:cBhvr>
                                    </p:animEffect>
                                  </p:childTnLst>
                                </p:cTn>
                              </p:par>
                              <p:par>
                                <p:cTn id="137" presetID="22" presetClass="entr" presetSubtype="4" fill="hold" grpId="0" nodeType="withEffect">
                                  <p:stCondLst>
                                    <p:cond delay="0"/>
                                  </p:stCondLst>
                                  <p:childTnLst>
                                    <p:set>
                                      <p:cBhvr>
                                        <p:cTn id="138" dur="1" fill="hold">
                                          <p:stCondLst>
                                            <p:cond delay="0"/>
                                          </p:stCondLst>
                                        </p:cTn>
                                        <p:tgtEl>
                                          <p:spTgt spid="6436"/>
                                        </p:tgtEl>
                                        <p:attrNameLst>
                                          <p:attrName>style.visibility</p:attrName>
                                        </p:attrNameLst>
                                      </p:cBhvr>
                                      <p:to>
                                        <p:strVal val="visible"/>
                                      </p:to>
                                    </p:set>
                                    <p:animEffect transition="in" filter="wipe(down)">
                                      <p:cBhvr>
                                        <p:cTn id="139" dur="1000"/>
                                        <p:tgtEl>
                                          <p:spTgt spid="6436"/>
                                        </p:tgtEl>
                                      </p:cBhvr>
                                    </p:animEffect>
                                  </p:childTnLst>
                                </p:cTn>
                              </p:par>
                              <p:par>
                                <p:cTn id="140" presetID="22" presetClass="entr" presetSubtype="4" fill="hold" grpId="0" nodeType="withEffect">
                                  <p:stCondLst>
                                    <p:cond delay="0"/>
                                  </p:stCondLst>
                                  <p:childTnLst>
                                    <p:set>
                                      <p:cBhvr>
                                        <p:cTn id="141" dur="1" fill="hold">
                                          <p:stCondLst>
                                            <p:cond delay="0"/>
                                          </p:stCondLst>
                                        </p:cTn>
                                        <p:tgtEl>
                                          <p:spTgt spid="6437"/>
                                        </p:tgtEl>
                                        <p:attrNameLst>
                                          <p:attrName>style.visibility</p:attrName>
                                        </p:attrNameLst>
                                      </p:cBhvr>
                                      <p:to>
                                        <p:strVal val="visible"/>
                                      </p:to>
                                    </p:set>
                                    <p:animEffect transition="in" filter="wipe(down)">
                                      <p:cBhvr>
                                        <p:cTn id="142" dur="1000"/>
                                        <p:tgtEl>
                                          <p:spTgt spid="6437"/>
                                        </p:tgtEl>
                                      </p:cBhvr>
                                    </p:animEffect>
                                  </p:childTnLst>
                                </p:cTn>
                              </p:par>
                              <p:par>
                                <p:cTn id="143" presetID="9" presetClass="entr" presetSubtype="0" fill="hold" grpId="0" nodeType="withEffect">
                                  <p:stCondLst>
                                    <p:cond delay="0"/>
                                  </p:stCondLst>
                                  <p:childTnLst>
                                    <p:set>
                                      <p:cBhvr>
                                        <p:cTn id="144" dur="1" fill="hold">
                                          <p:stCondLst>
                                            <p:cond delay="0"/>
                                          </p:stCondLst>
                                        </p:cTn>
                                        <p:tgtEl>
                                          <p:spTgt spid="6433"/>
                                        </p:tgtEl>
                                        <p:attrNameLst>
                                          <p:attrName>style.visibility</p:attrName>
                                        </p:attrNameLst>
                                      </p:cBhvr>
                                      <p:to>
                                        <p:strVal val="visible"/>
                                      </p:to>
                                    </p:set>
                                    <p:animEffect transition="in" filter="dissolve">
                                      <p:cBhvr>
                                        <p:cTn id="145" dur="1000"/>
                                        <p:tgtEl>
                                          <p:spTgt spid="6433"/>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6423"/>
                                        </p:tgtEl>
                                        <p:attrNameLst>
                                          <p:attrName>style.visibility</p:attrName>
                                        </p:attrNameLst>
                                      </p:cBhvr>
                                      <p:to>
                                        <p:strVal val="visible"/>
                                      </p:to>
                                    </p:set>
                                  </p:childTnLst>
                                  <p:subTnLst>
                                    <p:audio>
                                      <p:cMediaNode>
                                        <p:cTn display="0" masterRel="sameClick">
                                          <p:stCondLst>
                                            <p:cond evt="begin" delay="0">
                                              <p:tn val="148"/>
                                            </p:cond>
                                          </p:stCondLst>
                                          <p:endCondLst>
                                            <p:cond evt="onStopAudio" delay="0">
                                              <p:tgtEl>
                                                <p:sldTgt/>
                                              </p:tgtEl>
                                            </p:cond>
                                          </p:endCondLst>
                                        </p:cTn>
                                        <p:tgtEl>
                                          <p:sndTgt r:embed="rId4" name="explode.wav"/>
                                        </p:tgtEl>
                                      </p:cMediaNode>
                                    </p:audio>
                                  </p:subTnLst>
                                </p:cTn>
                              </p:par>
                              <p:par>
                                <p:cTn id="150" presetID="3" presetClass="exit" presetSubtype="10" fill="hold" grpId="1" nodeType="withEffect">
                                  <p:stCondLst>
                                    <p:cond delay="0"/>
                                  </p:stCondLst>
                                  <p:childTnLst>
                                    <p:animEffect transition="out" filter="blinds(horizontal)">
                                      <p:cBhvr>
                                        <p:cTn id="151" dur="500"/>
                                        <p:tgtEl>
                                          <p:spTgt spid="6423"/>
                                        </p:tgtEl>
                                      </p:cBhvr>
                                    </p:animEffect>
                                    <p:set>
                                      <p:cBhvr>
                                        <p:cTn id="152" dur="1" fill="hold">
                                          <p:stCondLst>
                                            <p:cond delay="499"/>
                                          </p:stCondLst>
                                        </p:cTn>
                                        <p:tgtEl>
                                          <p:spTgt spid="6423"/>
                                        </p:tgtEl>
                                        <p:attrNameLst>
                                          <p:attrName>style.visibility</p:attrName>
                                        </p:attrNameLst>
                                      </p:cBhvr>
                                      <p:to>
                                        <p:strVal val="hidden"/>
                                      </p:to>
                                    </p:set>
                                  </p:childTnLst>
                                </p:cTn>
                              </p:par>
                            </p:childTnLst>
                          </p:cTn>
                        </p:par>
                        <p:par>
                          <p:cTn id="153" fill="hold" nodeType="afterGroup">
                            <p:stCondLst>
                              <p:cond delay="500"/>
                            </p:stCondLst>
                            <p:childTnLst>
                              <p:par>
                                <p:cTn id="154" presetID="9" presetClass="exit" presetSubtype="0" fill="hold" nodeType="afterEffect">
                                  <p:stCondLst>
                                    <p:cond delay="0"/>
                                  </p:stCondLst>
                                  <p:childTnLst>
                                    <p:animEffect transition="out" filter="dissolve">
                                      <p:cBhvr>
                                        <p:cTn id="155" dur="500"/>
                                        <p:tgtEl>
                                          <p:spTgt spid="6424"/>
                                        </p:tgtEl>
                                      </p:cBhvr>
                                    </p:animEffect>
                                    <p:set>
                                      <p:cBhvr>
                                        <p:cTn id="156" dur="1" fill="hold">
                                          <p:stCondLst>
                                            <p:cond delay="499"/>
                                          </p:stCondLst>
                                        </p:cTn>
                                        <p:tgtEl>
                                          <p:spTgt spid="6424"/>
                                        </p:tgtEl>
                                        <p:attrNameLst>
                                          <p:attrName>style.visibility</p:attrName>
                                        </p:attrNameLst>
                                      </p:cBhvr>
                                      <p:to>
                                        <p:strVal val="hidden"/>
                                      </p:to>
                                    </p:set>
                                  </p:childTnLst>
                                </p:cTn>
                              </p:par>
                              <p:par>
                                <p:cTn id="157" presetID="0" presetClass="path" presetSubtype="0" accel="50000" decel="50000" fill="hold" grpId="1" nodeType="withEffect">
                                  <p:stCondLst>
                                    <p:cond delay="0"/>
                                  </p:stCondLst>
                                  <p:childTnLst>
                                    <p:animMotion origin="layout" path="M -2.22222E-6 7.40741E-7 L 0.00834 -0.02361 L 0.03073 -0.04028 " pathEditMode="relative" rAng="0" ptsTypes="AAA">
                                      <p:cBhvr>
                                        <p:cTn id="158" dur="2000" fill="hold"/>
                                        <p:tgtEl>
                                          <p:spTgt spid="6403"/>
                                        </p:tgtEl>
                                        <p:attrNameLst>
                                          <p:attrName>ppt_x</p:attrName>
                                          <p:attrName>ppt_y</p:attrName>
                                        </p:attrNameLst>
                                      </p:cBhvr>
                                      <p:rCtr x="1528" y="-2014"/>
                                    </p:animMotion>
                                  </p:childTnLst>
                                </p:cTn>
                              </p:par>
                              <p:par>
                                <p:cTn id="159" presetID="12" presetClass="exit" presetSubtype="4" fill="hold" grpId="1" nodeType="withEffect">
                                  <p:stCondLst>
                                    <p:cond delay="0"/>
                                  </p:stCondLst>
                                  <p:childTnLst>
                                    <p:animEffect transition="out" filter="slide(fromBottom)">
                                      <p:cBhvr>
                                        <p:cTn id="160" dur="500"/>
                                        <p:tgtEl>
                                          <p:spTgt spid="6383"/>
                                        </p:tgtEl>
                                      </p:cBhvr>
                                    </p:animEffect>
                                    <p:set>
                                      <p:cBhvr>
                                        <p:cTn id="161" dur="1" fill="hold">
                                          <p:stCondLst>
                                            <p:cond delay="499"/>
                                          </p:stCondLst>
                                        </p:cTn>
                                        <p:tgtEl>
                                          <p:spTgt spid="6383"/>
                                        </p:tgtEl>
                                        <p:attrNameLst>
                                          <p:attrName>style.visibility</p:attrName>
                                        </p:attrNameLst>
                                      </p:cBhvr>
                                      <p:to>
                                        <p:strVal val="hidden"/>
                                      </p:to>
                                    </p:set>
                                  </p:childTnLst>
                                </p:cTn>
                              </p:par>
                              <p:par>
                                <p:cTn id="162" presetID="9" presetClass="exit" presetSubtype="0" fill="hold" grpId="1" nodeType="withEffect">
                                  <p:stCondLst>
                                    <p:cond delay="0"/>
                                  </p:stCondLst>
                                  <p:childTnLst>
                                    <p:animEffect transition="out" filter="dissolve">
                                      <p:cBhvr>
                                        <p:cTn id="163" dur="1000"/>
                                        <p:tgtEl>
                                          <p:spTgt spid="6407"/>
                                        </p:tgtEl>
                                      </p:cBhvr>
                                    </p:animEffect>
                                    <p:set>
                                      <p:cBhvr>
                                        <p:cTn id="164" dur="1" fill="hold">
                                          <p:stCondLst>
                                            <p:cond delay="999"/>
                                          </p:stCondLst>
                                        </p:cTn>
                                        <p:tgtEl>
                                          <p:spTgt spid="6407"/>
                                        </p:tgtEl>
                                        <p:attrNameLst>
                                          <p:attrName>style.visibility</p:attrName>
                                        </p:attrNameLst>
                                      </p:cBhvr>
                                      <p:to>
                                        <p:strVal val="hidden"/>
                                      </p:to>
                                    </p:set>
                                  </p:childTnLst>
                                </p:cTn>
                              </p:par>
                              <p:par>
                                <p:cTn id="165" presetID="9" presetClass="exit" presetSubtype="0" fill="hold" grpId="1" nodeType="withEffect">
                                  <p:stCondLst>
                                    <p:cond delay="0"/>
                                  </p:stCondLst>
                                  <p:childTnLst>
                                    <p:animEffect transition="out" filter="dissolve">
                                      <p:cBhvr>
                                        <p:cTn id="166" dur="500"/>
                                        <p:tgtEl>
                                          <p:spTgt spid="6436"/>
                                        </p:tgtEl>
                                      </p:cBhvr>
                                    </p:animEffect>
                                    <p:set>
                                      <p:cBhvr>
                                        <p:cTn id="167" dur="1" fill="hold">
                                          <p:stCondLst>
                                            <p:cond delay="499"/>
                                          </p:stCondLst>
                                        </p:cTn>
                                        <p:tgtEl>
                                          <p:spTgt spid="6436"/>
                                        </p:tgtEl>
                                        <p:attrNameLst>
                                          <p:attrName>style.visibility</p:attrName>
                                        </p:attrNameLst>
                                      </p:cBhvr>
                                      <p:to>
                                        <p:strVal val="hidden"/>
                                      </p:to>
                                    </p:set>
                                  </p:childTnLst>
                                </p:cTn>
                              </p:par>
                              <p:par>
                                <p:cTn id="168" presetID="9" presetClass="exit" presetSubtype="0" fill="hold" grpId="1" nodeType="withEffect">
                                  <p:stCondLst>
                                    <p:cond delay="0"/>
                                  </p:stCondLst>
                                  <p:childTnLst>
                                    <p:animEffect transition="out" filter="dissolve">
                                      <p:cBhvr>
                                        <p:cTn id="169" dur="500"/>
                                        <p:tgtEl>
                                          <p:spTgt spid="6437"/>
                                        </p:tgtEl>
                                      </p:cBhvr>
                                    </p:animEffect>
                                    <p:set>
                                      <p:cBhvr>
                                        <p:cTn id="170" dur="1" fill="hold">
                                          <p:stCondLst>
                                            <p:cond delay="499"/>
                                          </p:stCondLst>
                                        </p:cTn>
                                        <p:tgtEl>
                                          <p:spTgt spid="6437"/>
                                        </p:tgtEl>
                                        <p:attrNameLst>
                                          <p:attrName>style.visibility</p:attrName>
                                        </p:attrNameLst>
                                      </p:cBhvr>
                                      <p:to>
                                        <p:strVal val="hidden"/>
                                      </p:to>
                                    </p:set>
                                  </p:childTnLst>
                                </p:cTn>
                              </p:par>
                            </p:childTnLst>
                          </p:cTn>
                        </p:par>
                        <p:par>
                          <p:cTn id="171" fill="hold" nodeType="afterGroup">
                            <p:stCondLst>
                              <p:cond delay="2500"/>
                            </p:stCondLst>
                            <p:childTnLst>
                              <p:par>
                                <p:cTn id="172" presetID="9" presetClass="entr" presetSubtype="0" fill="hold" grpId="0" nodeType="afterEffect">
                                  <p:stCondLst>
                                    <p:cond delay="0"/>
                                  </p:stCondLst>
                                  <p:childTnLst>
                                    <p:set>
                                      <p:cBhvr>
                                        <p:cTn id="173" dur="1" fill="hold">
                                          <p:stCondLst>
                                            <p:cond delay="0"/>
                                          </p:stCondLst>
                                        </p:cTn>
                                        <p:tgtEl>
                                          <p:spTgt spid="6434"/>
                                        </p:tgtEl>
                                        <p:attrNameLst>
                                          <p:attrName>style.visibility</p:attrName>
                                        </p:attrNameLst>
                                      </p:cBhvr>
                                      <p:to>
                                        <p:strVal val="visible"/>
                                      </p:to>
                                    </p:set>
                                    <p:animEffect transition="in" filter="dissolve">
                                      <p:cBhvr>
                                        <p:cTn id="174" dur="1000"/>
                                        <p:tgtEl>
                                          <p:spTgt spid="6434"/>
                                        </p:tgtEl>
                                      </p:cBhvr>
                                    </p:animEffect>
                                  </p:childTnLst>
                                </p:cTn>
                              </p:par>
                            </p:childTnLst>
                          </p:cTn>
                        </p:par>
                        <p:par>
                          <p:cTn id="175" fill="hold" nodeType="afterGroup">
                            <p:stCondLst>
                              <p:cond delay="3500"/>
                            </p:stCondLst>
                            <p:childTnLst>
                              <p:par>
                                <p:cTn id="176" presetID="22" presetClass="entr" presetSubtype="4" fill="hold" grpId="0" nodeType="afterEffect">
                                  <p:stCondLst>
                                    <p:cond delay="0"/>
                                  </p:stCondLst>
                                  <p:childTnLst>
                                    <p:set>
                                      <p:cBhvr>
                                        <p:cTn id="177" dur="1" fill="hold">
                                          <p:stCondLst>
                                            <p:cond delay="0"/>
                                          </p:stCondLst>
                                        </p:cTn>
                                        <p:tgtEl>
                                          <p:spTgt spid="6529"/>
                                        </p:tgtEl>
                                        <p:attrNameLst>
                                          <p:attrName>style.visibility</p:attrName>
                                        </p:attrNameLst>
                                      </p:cBhvr>
                                      <p:to>
                                        <p:strVal val="visible"/>
                                      </p:to>
                                    </p:set>
                                    <p:animEffect transition="in" filter="wipe(down)">
                                      <p:cBhvr>
                                        <p:cTn id="178" dur="2000"/>
                                        <p:tgtEl>
                                          <p:spTgt spid="6529"/>
                                        </p:tgtEl>
                                      </p:cBhvr>
                                    </p:animEffect>
                                  </p:childTnLst>
                                </p:cTn>
                              </p:par>
                            </p:childTnLst>
                          </p:cTn>
                        </p:par>
                      </p:childTnLst>
                    </p:cTn>
                  </p:par>
                  <p:par>
                    <p:cTn id="179" fill="hold" nodeType="clickPar">
                      <p:stCondLst>
                        <p:cond delay="indefinite"/>
                      </p:stCondLst>
                      <p:childTnLst>
                        <p:par>
                          <p:cTn id="180" fill="hold" nodeType="withGroup">
                            <p:stCondLst>
                              <p:cond delay="0"/>
                            </p:stCondLst>
                            <p:childTnLst>
                              <p:par>
                                <p:cTn id="181" presetID="9" presetClass="exit" presetSubtype="0" fill="hold" grpId="1" nodeType="clickEffect">
                                  <p:stCondLst>
                                    <p:cond delay="0"/>
                                  </p:stCondLst>
                                  <p:childTnLst>
                                    <p:animEffect transition="out" filter="dissolve">
                                      <p:cBhvr>
                                        <p:cTn id="182" dur="1000"/>
                                        <p:tgtEl>
                                          <p:spTgt spid="6529"/>
                                        </p:tgtEl>
                                      </p:cBhvr>
                                    </p:animEffect>
                                    <p:set>
                                      <p:cBhvr>
                                        <p:cTn id="183" dur="1" fill="hold">
                                          <p:stCondLst>
                                            <p:cond delay="999"/>
                                          </p:stCondLst>
                                        </p:cTn>
                                        <p:tgtEl>
                                          <p:spTgt spid="6529"/>
                                        </p:tgtEl>
                                        <p:attrNameLst>
                                          <p:attrName>style.visibility</p:attrName>
                                        </p:attrNameLst>
                                      </p:cBhvr>
                                      <p:to>
                                        <p:strVal val="hidden"/>
                                      </p:to>
                                    </p:set>
                                  </p:childTnLst>
                                </p:cTn>
                              </p:par>
                              <p:par>
                                <p:cTn id="184" presetID="0" presetClass="path" presetSubtype="0" accel="50000" decel="50000" fill="hold" grpId="1" nodeType="withEffect">
                                  <p:stCondLst>
                                    <p:cond delay="0"/>
                                  </p:stCondLst>
                                  <p:childTnLst>
                                    <p:animMotion origin="layout" path="M 0.17309 -0.0595 L 0.16788 -0.08936 L 0.18507 -0.12408 L 0.17986 -0.13797 " pathEditMode="relative" ptsTypes="AAAA">
                                      <p:cBhvr>
                                        <p:cTn id="185" dur="2000" fill="hold"/>
                                        <p:tgtEl>
                                          <p:spTgt spid="6410"/>
                                        </p:tgtEl>
                                        <p:attrNameLst>
                                          <p:attrName>ppt_x</p:attrName>
                                          <p:attrName>ppt_y</p:attrName>
                                        </p:attrNameLst>
                                      </p:cBhvr>
                                    </p:animMotion>
                                  </p:childTnLst>
                                </p:cTn>
                              </p:par>
                              <p:par>
                                <p:cTn id="186" presetID="0" presetClass="path" presetSubtype="0" accel="50000" decel="50000" fill="hold" grpId="0" nodeType="withEffect">
                                  <p:stCondLst>
                                    <p:cond delay="0"/>
                                  </p:stCondLst>
                                  <p:childTnLst>
                                    <p:animMotion origin="layout" path="M 0.00052 0.00046 L -0.00364 -0.02385 L -0.00364 -0.05996 L 0.00313 -0.08079 " pathEditMode="relative" ptsTypes="AAAA">
                                      <p:cBhvr>
                                        <p:cTn id="187" dur="2000" fill="hold"/>
                                        <p:tgtEl>
                                          <p:spTgt spid="6406"/>
                                        </p:tgtEl>
                                        <p:attrNameLst>
                                          <p:attrName>ppt_x</p:attrName>
                                          <p:attrName>ppt_y</p:attrName>
                                        </p:attrNameLst>
                                      </p:cBhvr>
                                    </p:animMotion>
                                  </p:childTnLst>
                                </p:cTn>
                              </p:par>
                              <p:par>
                                <p:cTn id="188" presetID="9" presetClass="exit" presetSubtype="0" fill="hold" grpId="0" nodeType="withEffect">
                                  <p:stCondLst>
                                    <p:cond delay="0"/>
                                  </p:stCondLst>
                                  <p:childTnLst>
                                    <p:animEffect transition="out" filter="dissolve">
                                      <p:cBhvr>
                                        <p:cTn id="189" dur="500"/>
                                        <p:tgtEl>
                                          <p:spTgt spid="6398"/>
                                        </p:tgtEl>
                                      </p:cBhvr>
                                    </p:animEffect>
                                    <p:set>
                                      <p:cBhvr>
                                        <p:cTn id="190" dur="1" fill="hold">
                                          <p:stCondLst>
                                            <p:cond delay="499"/>
                                          </p:stCondLst>
                                        </p:cTn>
                                        <p:tgtEl>
                                          <p:spTgt spid="6398"/>
                                        </p:tgtEl>
                                        <p:attrNameLst>
                                          <p:attrName>style.visibility</p:attrName>
                                        </p:attrNameLst>
                                      </p:cBhvr>
                                      <p:to>
                                        <p:strVal val="hidden"/>
                                      </p:to>
                                    </p:set>
                                  </p:childTnLst>
                                </p:cTn>
                              </p:par>
                              <p:par>
                                <p:cTn id="191" presetID="9" presetClass="exit" presetSubtype="0" fill="hold" grpId="1" nodeType="withEffect">
                                  <p:stCondLst>
                                    <p:cond delay="0"/>
                                  </p:stCondLst>
                                  <p:childTnLst>
                                    <p:animEffect transition="out" filter="dissolve">
                                      <p:cBhvr>
                                        <p:cTn id="192" dur="500"/>
                                        <p:tgtEl>
                                          <p:spTgt spid="6415"/>
                                        </p:tgtEl>
                                      </p:cBhvr>
                                    </p:animEffect>
                                    <p:set>
                                      <p:cBhvr>
                                        <p:cTn id="193" dur="1" fill="hold">
                                          <p:stCondLst>
                                            <p:cond delay="499"/>
                                          </p:stCondLst>
                                        </p:cTn>
                                        <p:tgtEl>
                                          <p:spTgt spid="6415"/>
                                        </p:tgtEl>
                                        <p:attrNameLst>
                                          <p:attrName>style.visibility</p:attrName>
                                        </p:attrNameLst>
                                      </p:cBhvr>
                                      <p:to>
                                        <p:strVal val="hidden"/>
                                      </p:to>
                                    </p:set>
                                  </p:childTnLst>
                                </p:cTn>
                              </p:par>
                            </p:childTnLst>
                          </p:cTn>
                        </p:par>
                        <p:par>
                          <p:cTn id="194" fill="hold" nodeType="afterGroup">
                            <p:stCondLst>
                              <p:cond delay="2000"/>
                            </p:stCondLst>
                            <p:childTnLst>
                              <p:par>
                                <p:cTn id="195" presetID="0" presetClass="path" presetSubtype="0" accel="50000" decel="50000" fill="hold" grpId="1" nodeType="afterEffect">
                                  <p:stCondLst>
                                    <p:cond delay="0"/>
                                  </p:stCondLst>
                                  <p:childTnLst>
                                    <p:animMotion origin="layout" path="M -0.0316 -0.06041 L -0.01337 -0.09652 L -0.00608 -0.13958 L -0.01649 -0.15694 " pathEditMode="relative" rAng="0" ptsTypes="AAAA">
                                      <p:cBhvr>
                                        <p:cTn id="196" dur="2000" fill="hold"/>
                                        <p:tgtEl>
                                          <p:spTgt spid="6405"/>
                                        </p:tgtEl>
                                        <p:attrNameLst>
                                          <p:attrName>ppt_x</p:attrName>
                                          <p:attrName>ppt_y</p:attrName>
                                        </p:attrNameLst>
                                      </p:cBhvr>
                                      <p:rCtr x="1267" y="-4838"/>
                                    </p:animMotion>
                                  </p:childTnLst>
                                </p:cTn>
                              </p:par>
                              <p:par>
                                <p:cTn id="197" presetID="9" presetClass="exit" presetSubtype="0" fill="hold" grpId="1" nodeType="withEffect">
                                  <p:stCondLst>
                                    <p:cond delay="0"/>
                                  </p:stCondLst>
                                  <p:childTnLst>
                                    <p:animEffect transition="out" filter="dissolve">
                                      <p:cBhvr>
                                        <p:cTn id="198" dur="1000"/>
                                        <p:tgtEl>
                                          <p:spTgt spid="6433"/>
                                        </p:tgtEl>
                                      </p:cBhvr>
                                    </p:animEffect>
                                    <p:set>
                                      <p:cBhvr>
                                        <p:cTn id="199" dur="1" fill="hold">
                                          <p:stCondLst>
                                            <p:cond delay="999"/>
                                          </p:stCondLst>
                                        </p:cTn>
                                        <p:tgtEl>
                                          <p:spTgt spid="6433"/>
                                        </p:tgtEl>
                                        <p:attrNameLst>
                                          <p:attrName>style.visibility</p:attrName>
                                        </p:attrNameLst>
                                      </p:cBhvr>
                                      <p:to>
                                        <p:strVal val="hidden"/>
                                      </p:to>
                                    </p:set>
                                  </p:childTnLst>
                                </p:cTn>
                              </p:par>
                              <p:par>
                                <p:cTn id="200" presetID="0" presetClass="path" presetSubtype="0" accel="50000" decel="50000" fill="hold" grpId="2" nodeType="withEffect">
                                  <p:stCondLst>
                                    <p:cond delay="0"/>
                                  </p:stCondLst>
                                  <p:childTnLst>
                                    <p:animMotion origin="layout" path="M 0.17986 -0.13797 L 0.16372 -0.16852 L 0.15069 -0.19213 L 0.14288 -0.24005 " pathEditMode="relative" rAng="0" ptsTypes="AAAA">
                                      <p:cBhvr>
                                        <p:cTn id="201" dur="2000" fill="hold"/>
                                        <p:tgtEl>
                                          <p:spTgt spid="6410"/>
                                        </p:tgtEl>
                                        <p:attrNameLst>
                                          <p:attrName>ppt_x</p:attrName>
                                          <p:attrName>ppt_y</p:attrName>
                                        </p:attrNameLst>
                                      </p:cBhvr>
                                      <p:rCtr x="-1858" y="-5116"/>
                                    </p:animMotion>
                                  </p:childTnLst>
                                </p:cTn>
                              </p:par>
                            </p:childTnLst>
                          </p:cTn>
                        </p:par>
                        <p:par>
                          <p:cTn id="202" fill="hold" nodeType="afterGroup">
                            <p:stCondLst>
                              <p:cond delay="4000"/>
                            </p:stCondLst>
                            <p:childTnLst>
                              <p:par>
                                <p:cTn id="203" presetID="9" presetClass="entr" presetSubtype="0" fill="hold" grpId="0" nodeType="afterEffect">
                                  <p:stCondLst>
                                    <p:cond delay="0"/>
                                  </p:stCondLst>
                                  <p:childTnLst>
                                    <p:set>
                                      <p:cBhvr>
                                        <p:cTn id="204" dur="1" fill="hold">
                                          <p:stCondLst>
                                            <p:cond delay="0"/>
                                          </p:stCondLst>
                                        </p:cTn>
                                        <p:tgtEl>
                                          <p:spTgt spid="6444"/>
                                        </p:tgtEl>
                                        <p:attrNameLst>
                                          <p:attrName>style.visibility</p:attrName>
                                        </p:attrNameLst>
                                      </p:cBhvr>
                                      <p:to>
                                        <p:strVal val="visible"/>
                                      </p:to>
                                    </p:set>
                                    <p:animEffect transition="in" filter="dissolve">
                                      <p:cBhvr>
                                        <p:cTn id="205" dur="1000"/>
                                        <p:tgtEl>
                                          <p:spTgt spid="6444"/>
                                        </p:tgtEl>
                                      </p:cBhvr>
                                    </p:animEffect>
                                  </p:childTnLst>
                                </p:cTn>
                              </p:par>
                              <p:par>
                                <p:cTn id="206" presetID="9" presetClass="entr" presetSubtype="0" fill="hold" grpId="0" nodeType="withEffect">
                                  <p:stCondLst>
                                    <p:cond delay="0"/>
                                  </p:stCondLst>
                                  <p:childTnLst>
                                    <p:set>
                                      <p:cBhvr>
                                        <p:cTn id="207" dur="1" fill="hold">
                                          <p:stCondLst>
                                            <p:cond delay="0"/>
                                          </p:stCondLst>
                                        </p:cTn>
                                        <p:tgtEl>
                                          <p:spTgt spid="6443"/>
                                        </p:tgtEl>
                                        <p:attrNameLst>
                                          <p:attrName>style.visibility</p:attrName>
                                        </p:attrNameLst>
                                      </p:cBhvr>
                                      <p:to>
                                        <p:strVal val="visible"/>
                                      </p:to>
                                    </p:set>
                                    <p:animEffect transition="in" filter="dissolve">
                                      <p:cBhvr>
                                        <p:cTn id="208" dur="1000"/>
                                        <p:tgtEl>
                                          <p:spTgt spid="6443"/>
                                        </p:tgtEl>
                                      </p:cBhvr>
                                    </p:animEffect>
                                  </p:childTnLst>
                                </p:cTn>
                              </p:par>
                            </p:childTnLst>
                          </p:cTn>
                        </p:par>
                      </p:childTnLst>
                    </p:cTn>
                  </p:par>
                  <p:par>
                    <p:cTn id="209" fill="hold" nodeType="clickPar">
                      <p:stCondLst>
                        <p:cond delay="indefinite"/>
                      </p:stCondLst>
                      <p:childTnLst>
                        <p:par>
                          <p:cTn id="210" fill="hold" nodeType="withGroup">
                            <p:stCondLst>
                              <p:cond delay="0"/>
                            </p:stCondLst>
                            <p:childTnLst>
                              <p:par>
                                <p:cTn id="211" presetID="0" presetClass="path" presetSubtype="0" accel="50000" decel="50000" fill="hold" grpId="2" nodeType="clickEffect">
                                  <p:stCondLst>
                                    <p:cond delay="0"/>
                                  </p:stCondLst>
                                  <p:childTnLst>
                                    <p:animMotion origin="layout" path="M 0.03039 -0.04051 L 0.02726 -0.05995 L 0.0132 -0.08148 " pathEditMode="relative" rAng="0" ptsTypes="AAA">
                                      <p:cBhvr>
                                        <p:cTn id="212" dur="2000" fill="hold"/>
                                        <p:tgtEl>
                                          <p:spTgt spid="6403"/>
                                        </p:tgtEl>
                                        <p:attrNameLst>
                                          <p:attrName>ppt_x</p:attrName>
                                          <p:attrName>ppt_y</p:attrName>
                                        </p:attrNameLst>
                                      </p:cBhvr>
                                      <p:rCtr x="-868" y="-2060"/>
                                    </p:animMotion>
                                  </p:childTnLst>
                                </p:cTn>
                              </p:par>
                              <p:par>
                                <p:cTn id="213" presetID="0" presetClass="path" presetSubtype="0" accel="50000" decel="50000" fill="hold" grpId="1" nodeType="withEffect">
                                  <p:stCondLst>
                                    <p:cond delay="0"/>
                                  </p:stCondLst>
                                  <p:childTnLst>
                                    <p:animMotion origin="layout" path="M 0.00313 -0.08079 L 0.01042 -0.10301 L 0.03229 -0.16759 " pathEditMode="relative" ptsTypes="AAA">
                                      <p:cBhvr>
                                        <p:cTn id="214" dur="2000" fill="hold"/>
                                        <p:tgtEl>
                                          <p:spTgt spid="6406"/>
                                        </p:tgtEl>
                                        <p:attrNameLst>
                                          <p:attrName>ppt_x</p:attrName>
                                          <p:attrName>ppt_y</p:attrName>
                                        </p:attrNameLst>
                                      </p:cBhvr>
                                    </p:animMotion>
                                  </p:childTnLst>
                                </p:cTn>
                              </p:par>
                              <p:par>
                                <p:cTn id="215" presetID="9" presetClass="entr" presetSubtype="0" fill="hold" grpId="0" nodeType="withEffect">
                                  <p:stCondLst>
                                    <p:cond delay="0"/>
                                  </p:stCondLst>
                                  <p:childTnLst>
                                    <p:set>
                                      <p:cBhvr>
                                        <p:cTn id="216" dur="1" fill="hold">
                                          <p:stCondLst>
                                            <p:cond delay="0"/>
                                          </p:stCondLst>
                                        </p:cTn>
                                        <p:tgtEl>
                                          <p:spTgt spid="6442"/>
                                        </p:tgtEl>
                                        <p:attrNameLst>
                                          <p:attrName>style.visibility</p:attrName>
                                        </p:attrNameLst>
                                      </p:cBhvr>
                                      <p:to>
                                        <p:strVal val="visible"/>
                                      </p:to>
                                    </p:set>
                                    <p:animEffect transition="in" filter="dissolve">
                                      <p:cBhvr>
                                        <p:cTn id="217" dur="500"/>
                                        <p:tgtEl>
                                          <p:spTgt spid="6442"/>
                                        </p:tgtEl>
                                      </p:cBhvr>
                                    </p:animEffect>
                                  </p:childTnLst>
                                </p:cTn>
                              </p:par>
                            </p:childTnLst>
                          </p:cTn>
                        </p:par>
                        <p:par>
                          <p:cTn id="218" fill="hold" nodeType="afterGroup">
                            <p:stCondLst>
                              <p:cond delay="2000"/>
                            </p:stCondLst>
                            <p:childTnLst>
                              <p:par>
                                <p:cTn id="219" presetID="12" presetClass="entr" presetSubtype="2" fill="hold" grpId="0" nodeType="afterEffect">
                                  <p:stCondLst>
                                    <p:cond delay="0"/>
                                  </p:stCondLst>
                                  <p:childTnLst>
                                    <p:set>
                                      <p:cBhvr>
                                        <p:cTn id="220" dur="1" fill="hold">
                                          <p:stCondLst>
                                            <p:cond delay="0"/>
                                          </p:stCondLst>
                                        </p:cTn>
                                        <p:tgtEl>
                                          <p:spTgt spid="6439"/>
                                        </p:tgtEl>
                                        <p:attrNameLst>
                                          <p:attrName>style.visibility</p:attrName>
                                        </p:attrNameLst>
                                      </p:cBhvr>
                                      <p:to>
                                        <p:strVal val="visible"/>
                                      </p:to>
                                    </p:set>
                                    <p:animEffect transition="in" filter="slide(fromRight)">
                                      <p:cBhvr>
                                        <p:cTn id="221" dur="1000"/>
                                        <p:tgtEl>
                                          <p:spTgt spid="6439"/>
                                        </p:tgtEl>
                                      </p:cBhvr>
                                    </p:animEffect>
                                  </p:childTnLst>
                                </p:cTn>
                              </p:par>
                              <p:par>
                                <p:cTn id="222" presetID="22" presetClass="entr" presetSubtype="4" fill="hold" grpId="0" nodeType="withEffect">
                                  <p:stCondLst>
                                    <p:cond delay="0"/>
                                  </p:stCondLst>
                                  <p:childTnLst>
                                    <p:set>
                                      <p:cBhvr>
                                        <p:cTn id="223" dur="1" fill="hold">
                                          <p:stCondLst>
                                            <p:cond delay="0"/>
                                          </p:stCondLst>
                                        </p:cTn>
                                        <p:tgtEl>
                                          <p:spTgt spid="6440"/>
                                        </p:tgtEl>
                                        <p:attrNameLst>
                                          <p:attrName>style.visibility</p:attrName>
                                        </p:attrNameLst>
                                      </p:cBhvr>
                                      <p:to>
                                        <p:strVal val="visible"/>
                                      </p:to>
                                    </p:set>
                                    <p:animEffect transition="in" filter="wipe(down)">
                                      <p:cBhvr>
                                        <p:cTn id="224" dur="1000"/>
                                        <p:tgtEl>
                                          <p:spTgt spid="6440"/>
                                        </p:tgtEl>
                                      </p:cBhvr>
                                    </p:animEffect>
                                  </p:childTnLst>
                                </p:cTn>
                              </p:par>
                              <p:par>
                                <p:cTn id="225" presetID="22" presetClass="entr" presetSubtype="4" fill="hold" grpId="0" nodeType="withEffect">
                                  <p:stCondLst>
                                    <p:cond delay="0"/>
                                  </p:stCondLst>
                                  <p:childTnLst>
                                    <p:set>
                                      <p:cBhvr>
                                        <p:cTn id="226" dur="1" fill="hold">
                                          <p:stCondLst>
                                            <p:cond delay="0"/>
                                          </p:stCondLst>
                                        </p:cTn>
                                        <p:tgtEl>
                                          <p:spTgt spid="6441"/>
                                        </p:tgtEl>
                                        <p:attrNameLst>
                                          <p:attrName>style.visibility</p:attrName>
                                        </p:attrNameLst>
                                      </p:cBhvr>
                                      <p:to>
                                        <p:strVal val="visible"/>
                                      </p:to>
                                    </p:set>
                                    <p:animEffect transition="in" filter="wipe(down)">
                                      <p:cBhvr>
                                        <p:cTn id="227" dur="1000"/>
                                        <p:tgtEl>
                                          <p:spTgt spid="6441"/>
                                        </p:tgtEl>
                                      </p:cBhvr>
                                    </p:animEffect>
                                  </p:childTnLst>
                                </p:cTn>
                              </p:par>
                            </p:childTnLst>
                          </p:cTn>
                        </p:par>
                      </p:childTnLst>
                    </p:cTn>
                  </p:par>
                  <p:par>
                    <p:cTn id="228" fill="hold" nodeType="clickPar">
                      <p:stCondLst>
                        <p:cond delay="indefinite"/>
                      </p:stCondLst>
                      <p:childTnLst>
                        <p:par>
                          <p:cTn id="229" fill="hold" nodeType="withGroup">
                            <p:stCondLst>
                              <p:cond delay="0"/>
                            </p:stCondLst>
                            <p:childTnLst>
                              <p:par>
                                <p:cTn id="230" presetID="1" presetClass="entr" presetSubtype="0" fill="hold" grpId="0" nodeType="clickEffect">
                                  <p:stCondLst>
                                    <p:cond delay="0"/>
                                  </p:stCondLst>
                                  <p:childTnLst>
                                    <p:set>
                                      <p:cBhvr>
                                        <p:cTn id="231" dur="1" fill="hold">
                                          <p:stCondLst>
                                            <p:cond delay="0"/>
                                          </p:stCondLst>
                                        </p:cTn>
                                        <p:tgtEl>
                                          <p:spTgt spid="6438"/>
                                        </p:tgtEl>
                                        <p:attrNameLst>
                                          <p:attrName>style.visibility</p:attrName>
                                        </p:attrNameLst>
                                      </p:cBhvr>
                                      <p:to>
                                        <p:strVal val="visible"/>
                                      </p:to>
                                    </p:set>
                                  </p:childTnLst>
                                  <p:subTnLst>
                                    <p:audio>
                                      <p:cMediaNode>
                                        <p:cTn display="0" masterRel="sameClick">
                                          <p:stCondLst>
                                            <p:cond evt="begin" delay="0">
                                              <p:tn val="230"/>
                                            </p:cond>
                                          </p:stCondLst>
                                          <p:endCondLst>
                                            <p:cond evt="onStopAudio" delay="0">
                                              <p:tgtEl>
                                                <p:sldTgt/>
                                              </p:tgtEl>
                                            </p:cond>
                                          </p:endCondLst>
                                        </p:cTn>
                                        <p:tgtEl>
                                          <p:sndTgt r:embed="rId4" name="explode.wav"/>
                                        </p:tgtEl>
                                      </p:cMediaNode>
                                    </p:audio>
                                  </p:subTnLst>
                                </p:cTn>
                              </p:par>
                              <p:par>
                                <p:cTn id="232" presetID="3" presetClass="exit" presetSubtype="10" fill="hold" grpId="1" nodeType="withEffect">
                                  <p:stCondLst>
                                    <p:cond delay="0"/>
                                  </p:stCondLst>
                                  <p:childTnLst>
                                    <p:animEffect transition="out" filter="blinds(horizontal)">
                                      <p:cBhvr>
                                        <p:cTn id="233" dur="500"/>
                                        <p:tgtEl>
                                          <p:spTgt spid="6438"/>
                                        </p:tgtEl>
                                      </p:cBhvr>
                                    </p:animEffect>
                                    <p:set>
                                      <p:cBhvr>
                                        <p:cTn id="234" dur="1" fill="hold">
                                          <p:stCondLst>
                                            <p:cond delay="499"/>
                                          </p:stCondLst>
                                        </p:cTn>
                                        <p:tgtEl>
                                          <p:spTgt spid="6438"/>
                                        </p:tgtEl>
                                        <p:attrNameLst>
                                          <p:attrName>style.visibility</p:attrName>
                                        </p:attrNameLst>
                                      </p:cBhvr>
                                      <p:to>
                                        <p:strVal val="hidden"/>
                                      </p:to>
                                    </p:set>
                                  </p:childTnLst>
                                </p:cTn>
                              </p:par>
                            </p:childTnLst>
                          </p:cTn>
                        </p:par>
                        <p:par>
                          <p:cTn id="235" fill="hold" nodeType="afterGroup">
                            <p:stCondLst>
                              <p:cond delay="500"/>
                            </p:stCondLst>
                            <p:childTnLst>
                              <p:par>
                                <p:cTn id="236" presetID="0" presetClass="path" presetSubtype="0" accel="50000" decel="50000" fill="hold" grpId="2" nodeType="afterEffect">
                                  <p:stCondLst>
                                    <p:cond delay="0"/>
                                  </p:stCondLst>
                                  <p:childTnLst>
                                    <p:animMotion origin="layout" path="M -0.01632 -0.15694 L -0.03021 -0.15046 L -0.03715 -0.14629 " pathEditMode="relative" rAng="0" ptsTypes="AAA">
                                      <p:cBhvr>
                                        <p:cTn id="237" dur="2000" fill="hold"/>
                                        <p:tgtEl>
                                          <p:spTgt spid="6405"/>
                                        </p:tgtEl>
                                        <p:attrNameLst>
                                          <p:attrName>ppt_x</p:attrName>
                                          <p:attrName>ppt_y</p:attrName>
                                        </p:attrNameLst>
                                      </p:cBhvr>
                                      <p:rCtr x="-1042" y="532"/>
                                    </p:animMotion>
                                  </p:childTnLst>
                                </p:cTn>
                              </p:par>
                              <p:par>
                                <p:cTn id="238" presetID="9" presetClass="exit" presetSubtype="0" fill="hold" grpId="1" nodeType="withEffect">
                                  <p:stCondLst>
                                    <p:cond delay="0"/>
                                  </p:stCondLst>
                                  <p:childTnLst>
                                    <p:animEffect transition="out" filter="dissolve">
                                      <p:cBhvr>
                                        <p:cTn id="239" dur="500"/>
                                        <p:tgtEl>
                                          <p:spTgt spid="6440"/>
                                        </p:tgtEl>
                                      </p:cBhvr>
                                    </p:animEffect>
                                    <p:set>
                                      <p:cBhvr>
                                        <p:cTn id="240" dur="1" fill="hold">
                                          <p:stCondLst>
                                            <p:cond delay="499"/>
                                          </p:stCondLst>
                                        </p:cTn>
                                        <p:tgtEl>
                                          <p:spTgt spid="6440"/>
                                        </p:tgtEl>
                                        <p:attrNameLst>
                                          <p:attrName>style.visibility</p:attrName>
                                        </p:attrNameLst>
                                      </p:cBhvr>
                                      <p:to>
                                        <p:strVal val="hidden"/>
                                      </p:to>
                                    </p:set>
                                  </p:childTnLst>
                                </p:cTn>
                              </p:par>
                              <p:par>
                                <p:cTn id="241" presetID="9" presetClass="exit" presetSubtype="0" fill="hold" grpId="1" nodeType="withEffect">
                                  <p:stCondLst>
                                    <p:cond delay="0"/>
                                  </p:stCondLst>
                                  <p:childTnLst>
                                    <p:animEffect transition="out" filter="dissolve">
                                      <p:cBhvr>
                                        <p:cTn id="242" dur="500"/>
                                        <p:tgtEl>
                                          <p:spTgt spid="6441"/>
                                        </p:tgtEl>
                                      </p:cBhvr>
                                    </p:animEffect>
                                    <p:set>
                                      <p:cBhvr>
                                        <p:cTn id="243" dur="1" fill="hold">
                                          <p:stCondLst>
                                            <p:cond delay="499"/>
                                          </p:stCondLst>
                                        </p:cTn>
                                        <p:tgtEl>
                                          <p:spTgt spid="6441"/>
                                        </p:tgtEl>
                                        <p:attrNameLst>
                                          <p:attrName>style.visibility</p:attrName>
                                        </p:attrNameLst>
                                      </p:cBhvr>
                                      <p:to>
                                        <p:strVal val="hidden"/>
                                      </p:to>
                                    </p:set>
                                  </p:childTnLst>
                                </p:cTn>
                              </p:par>
                            </p:childTnLst>
                          </p:cTn>
                        </p:par>
                        <p:par>
                          <p:cTn id="244" fill="hold" nodeType="afterGroup">
                            <p:stCondLst>
                              <p:cond delay="2500"/>
                            </p:stCondLst>
                            <p:childTnLst>
                              <p:par>
                                <p:cTn id="245" presetID="12" presetClass="exit" presetSubtype="4" fill="hold" grpId="1" nodeType="afterEffect">
                                  <p:stCondLst>
                                    <p:cond delay="0"/>
                                  </p:stCondLst>
                                  <p:childTnLst>
                                    <p:animEffect transition="out" filter="slide(fromBottom)">
                                      <p:cBhvr>
                                        <p:cTn id="246" dur="500"/>
                                        <p:tgtEl>
                                          <p:spTgt spid="6439"/>
                                        </p:tgtEl>
                                      </p:cBhvr>
                                    </p:animEffect>
                                    <p:set>
                                      <p:cBhvr>
                                        <p:cTn id="247" dur="1" fill="hold">
                                          <p:stCondLst>
                                            <p:cond delay="499"/>
                                          </p:stCondLst>
                                        </p:cTn>
                                        <p:tgtEl>
                                          <p:spTgt spid="6439"/>
                                        </p:tgtEl>
                                        <p:attrNameLst>
                                          <p:attrName>style.visibility</p:attrName>
                                        </p:attrNameLst>
                                      </p:cBhvr>
                                      <p:to>
                                        <p:strVal val="hidden"/>
                                      </p:to>
                                    </p:set>
                                  </p:childTnLst>
                                </p:cTn>
                              </p:par>
                            </p:childTnLst>
                          </p:cTn>
                        </p:par>
                      </p:childTnLst>
                    </p:cTn>
                  </p:par>
                  <p:par>
                    <p:cTn id="248" fill="hold" nodeType="clickPar">
                      <p:stCondLst>
                        <p:cond delay="indefinite"/>
                      </p:stCondLst>
                      <p:childTnLst>
                        <p:par>
                          <p:cTn id="249" fill="hold" nodeType="withGroup">
                            <p:stCondLst>
                              <p:cond delay="0"/>
                            </p:stCondLst>
                            <p:childTnLst>
                              <p:par>
                                <p:cTn id="250" presetID="0" presetClass="path" presetSubtype="0" accel="50000" decel="50000" fill="hold" grpId="2" nodeType="clickEffect">
                                  <p:stCondLst>
                                    <p:cond delay="0"/>
                                  </p:stCondLst>
                                  <p:childTnLst>
                                    <p:animMotion origin="layout" path="M 0.03125 -0.1669 L 0.04427 -0.22037 L 0.05313 -0.24398 L 0.06459 -0.26898 " pathEditMode="relative" rAng="0" ptsTypes="AAAA">
                                      <p:cBhvr>
                                        <p:cTn id="251" dur="2000" fill="hold"/>
                                        <p:tgtEl>
                                          <p:spTgt spid="6406"/>
                                        </p:tgtEl>
                                        <p:attrNameLst>
                                          <p:attrName>ppt_x</p:attrName>
                                          <p:attrName>ppt_y</p:attrName>
                                        </p:attrNameLst>
                                      </p:cBhvr>
                                      <p:rCtr x="1667" y="-5116"/>
                                    </p:animMotion>
                                  </p:childTnLst>
                                </p:cTn>
                              </p:par>
                              <p:par>
                                <p:cTn id="252" presetID="0" presetClass="path" presetSubtype="0" accel="50000" decel="50000" fill="hold" grpId="3" nodeType="withEffect">
                                  <p:stCondLst>
                                    <p:cond delay="0"/>
                                  </p:stCondLst>
                                  <p:childTnLst>
                                    <p:animMotion origin="layout" path="M 0.14288 -0.24005 L 0.15278 -0.26922 L 0.17153 -0.29699 " pathEditMode="relative" ptsTypes="AAA">
                                      <p:cBhvr>
                                        <p:cTn id="253" dur="2000" fill="hold"/>
                                        <p:tgtEl>
                                          <p:spTgt spid="6410"/>
                                        </p:tgtEl>
                                        <p:attrNameLst>
                                          <p:attrName>ppt_x</p:attrName>
                                          <p:attrName>ppt_y</p:attrName>
                                        </p:attrNameLst>
                                      </p:cBhvr>
                                    </p:animMotion>
                                  </p:childTnLst>
                                </p:cTn>
                              </p:par>
                            </p:childTnLst>
                          </p:cTn>
                        </p:par>
                        <p:par>
                          <p:cTn id="254" fill="hold" nodeType="afterGroup">
                            <p:stCondLst>
                              <p:cond delay="2000"/>
                            </p:stCondLst>
                            <p:childTnLst>
                              <p:par>
                                <p:cTn id="255" presetID="0" presetClass="path" presetSubtype="0" accel="50000" decel="50000" fill="hold" grpId="3" nodeType="afterEffect">
                                  <p:stCondLst>
                                    <p:cond delay="0"/>
                                  </p:stCondLst>
                                  <p:childTnLst>
                                    <p:animMotion origin="layout" path="M 0.06459 -0.26898 L 0.08594 -0.26343 L 0.09375 -0.24167 " pathEditMode="relative" rAng="0" ptsTypes="AAA">
                                      <p:cBhvr>
                                        <p:cTn id="256" dur="2000" fill="hold"/>
                                        <p:tgtEl>
                                          <p:spTgt spid="6406"/>
                                        </p:tgtEl>
                                        <p:attrNameLst>
                                          <p:attrName>ppt_x</p:attrName>
                                          <p:attrName>ppt_y</p:attrName>
                                        </p:attrNameLst>
                                      </p:cBhvr>
                                      <p:rCtr x="1458" y="1366"/>
                                    </p:animMotion>
                                  </p:childTnLst>
                                </p:cTn>
                              </p:par>
                              <p:par>
                                <p:cTn id="257" presetID="0" presetClass="path" presetSubtype="0" accel="50000" decel="50000" fill="hold" grpId="4" nodeType="withEffect">
                                  <p:stCondLst>
                                    <p:cond delay="0"/>
                                  </p:stCondLst>
                                  <p:childTnLst>
                                    <p:animMotion origin="layout" path="M 0.17101 -0.29699 L 0.17674 -0.28033 L 0.18854 -0.27222 L 0.19288 -0.28125 " pathEditMode="relative" rAng="0" ptsTypes="AAAA">
                                      <p:cBhvr>
                                        <p:cTn id="258" dur="2000" fill="hold"/>
                                        <p:tgtEl>
                                          <p:spTgt spid="6410"/>
                                        </p:tgtEl>
                                        <p:attrNameLst>
                                          <p:attrName>ppt_x</p:attrName>
                                          <p:attrName>ppt_y</p:attrName>
                                        </p:attrNameLst>
                                      </p:cBhvr>
                                      <p:rCtr x="1094" y="1227"/>
                                    </p:animMotion>
                                  </p:childTnLst>
                                </p:cTn>
                              </p:par>
                            </p:childTnLst>
                          </p:cTn>
                        </p:par>
                        <p:par>
                          <p:cTn id="259" fill="hold" nodeType="afterGroup">
                            <p:stCondLst>
                              <p:cond delay="4000"/>
                            </p:stCondLst>
                            <p:childTnLst>
                              <p:par>
                                <p:cTn id="260" presetID="12" presetClass="entr" presetSubtype="2" fill="hold" grpId="0" nodeType="afterEffect">
                                  <p:stCondLst>
                                    <p:cond delay="0"/>
                                  </p:stCondLst>
                                  <p:childTnLst>
                                    <p:set>
                                      <p:cBhvr>
                                        <p:cTn id="261" dur="1" fill="hold">
                                          <p:stCondLst>
                                            <p:cond delay="0"/>
                                          </p:stCondLst>
                                        </p:cTn>
                                        <p:tgtEl>
                                          <p:spTgt spid="6463"/>
                                        </p:tgtEl>
                                        <p:attrNameLst>
                                          <p:attrName>style.visibility</p:attrName>
                                        </p:attrNameLst>
                                      </p:cBhvr>
                                      <p:to>
                                        <p:strVal val="visible"/>
                                      </p:to>
                                    </p:set>
                                    <p:animEffect transition="in" filter="slide(fromRight)">
                                      <p:cBhvr>
                                        <p:cTn id="262" dur="1000"/>
                                        <p:tgtEl>
                                          <p:spTgt spid="6463"/>
                                        </p:tgtEl>
                                      </p:cBhvr>
                                    </p:animEffect>
                                  </p:childTnLst>
                                </p:cTn>
                              </p:par>
                            </p:childTnLst>
                          </p:cTn>
                        </p:par>
                      </p:childTnLst>
                    </p:cTn>
                  </p:par>
                  <p:par>
                    <p:cTn id="263" fill="hold" nodeType="clickPar">
                      <p:stCondLst>
                        <p:cond delay="indefinite"/>
                      </p:stCondLst>
                      <p:childTnLst>
                        <p:par>
                          <p:cTn id="264" fill="hold" nodeType="withGroup">
                            <p:stCondLst>
                              <p:cond delay="0"/>
                            </p:stCondLst>
                            <p:childTnLst>
                              <p:par>
                                <p:cTn id="265" presetID="1" presetClass="entr" presetSubtype="0" fill="hold" grpId="0" nodeType="clickEffect">
                                  <p:stCondLst>
                                    <p:cond delay="0"/>
                                  </p:stCondLst>
                                  <p:childTnLst>
                                    <p:set>
                                      <p:cBhvr>
                                        <p:cTn id="266" dur="1" fill="hold">
                                          <p:stCondLst>
                                            <p:cond delay="0"/>
                                          </p:stCondLst>
                                        </p:cTn>
                                        <p:tgtEl>
                                          <p:spTgt spid="6462"/>
                                        </p:tgtEl>
                                        <p:attrNameLst>
                                          <p:attrName>style.visibility</p:attrName>
                                        </p:attrNameLst>
                                      </p:cBhvr>
                                      <p:to>
                                        <p:strVal val="visible"/>
                                      </p:to>
                                    </p:set>
                                  </p:childTnLst>
                                  <p:subTnLst>
                                    <p:audio>
                                      <p:cMediaNode>
                                        <p:cTn display="0" masterRel="sameClick">
                                          <p:stCondLst>
                                            <p:cond evt="begin" delay="0">
                                              <p:tn val="265"/>
                                            </p:cond>
                                          </p:stCondLst>
                                          <p:endCondLst>
                                            <p:cond evt="onStopAudio" delay="0">
                                              <p:tgtEl>
                                                <p:sldTgt/>
                                              </p:tgtEl>
                                            </p:cond>
                                          </p:endCondLst>
                                        </p:cTn>
                                        <p:tgtEl>
                                          <p:sndTgt r:embed="rId4" name="explode.wav"/>
                                        </p:tgtEl>
                                      </p:cMediaNode>
                                    </p:audio>
                                  </p:subTnLst>
                                </p:cTn>
                              </p:par>
                              <p:par>
                                <p:cTn id="267" presetID="3" presetClass="exit" presetSubtype="10" fill="hold" grpId="1" nodeType="withEffect">
                                  <p:stCondLst>
                                    <p:cond delay="0"/>
                                  </p:stCondLst>
                                  <p:childTnLst>
                                    <p:animEffect transition="out" filter="blinds(horizontal)">
                                      <p:cBhvr>
                                        <p:cTn id="268" dur="500"/>
                                        <p:tgtEl>
                                          <p:spTgt spid="6462"/>
                                        </p:tgtEl>
                                      </p:cBhvr>
                                    </p:animEffect>
                                    <p:set>
                                      <p:cBhvr>
                                        <p:cTn id="269" dur="1" fill="hold">
                                          <p:stCondLst>
                                            <p:cond delay="499"/>
                                          </p:stCondLst>
                                        </p:cTn>
                                        <p:tgtEl>
                                          <p:spTgt spid="6462"/>
                                        </p:tgtEl>
                                        <p:attrNameLst>
                                          <p:attrName>style.visibility</p:attrName>
                                        </p:attrNameLst>
                                      </p:cBhvr>
                                      <p:to>
                                        <p:strVal val="hidden"/>
                                      </p:to>
                                    </p:set>
                                  </p:childTnLst>
                                </p:cTn>
                              </p:par>
                            </p:childTnLst>
                          </p:cTn>
                        </p:par>
                        <p:par>
                          <p:cTn id="270" fill="hold" nodeType="afterGroup">
                            <p:stCondLst>
                              <p:cond delay="500"/>
                            </p:stCondLst>
                            <p:childTnLst>
                              <p:par>
                                <p:cTn id="271" presetID="0" presetClass="path" presetSubtype="0" accel="50000" decel="50000" fill="hold" grpId="5" nodeType="afterEffect">
                                  <p:stCondLst>
                                    <p:cond delay="0"/>
                                  </p:stCondLst>
                                  <p:childTnLst>
                                    <p:animMotion origin="layout" path="M 0.19253 -0.28125 L 0.22552 -0.27292 L 0.25434 -0.19607 L 0.26858 -0.15903 L 0.26406 -0.15579 C 0.26076 -0.15371 0.25434 -0.15093 0.24913 -0.14699 C 0.24392 -0.14306 0.23889 -0.14074 0.23247 -0.13172 L 0.21059 -0.09236 C 0.20434 -0.08218 0.19896 -0.0757 0.19462 -0.0706 L 0.18455 -0.06227 C 0.17986 -0.05972 0.17101 -0.05625 0.16649 -0.05486 C 0.16198 -0.05347 0.16007 -0.05533 0.15747 -0.05394 C 0.15486 -0.05255 0.15295 -0.04769 0.15122 -0.04607 L 0.1474 -0.04375 L 0.14392 -0.04653 C 0.14306 -0.04769 0.14288 -0.04699 0.14219 -0.0507 C 0.14149 -0.0544 0.1408 -0.06528 0.1401 -0.06875 C 0.13941 -0.07222 0.13924 -0.06898 0.13767 -0.07153 C 0.13611 -0.07408 0.13177 -0.07986 0.13073 -0.08403 C 0.12969 -0.0882 0.13247 -0.09329 0.13108 -0.09699 C 0.12969 -0.1007 0.12361 -0.10278 0.12205 -0.10579 C 0.12049 -0.1088 0.12153 -0.1132 0.12135 -0.11505 " pathEditMode="relative" rAng="0" ptsTypes="AAAAaaAaAaaaAAaaaaaaaA">
                                      <p:cBhvr>
                                        <p:cTn id="272" dur="3000" fill="hold"/>
                                        <p:tgtEl>
                                          <p:spTgt spid="6410"/>
                                        </p:tgtEl>
                                        <p:attrNameLst>
                                          <p:attrName>ppt_x</p:attrName>
                                          <p:attrName>ppt_y</p:attrName>
                                        </p:attrNameLst>
                                      </p:cBhvr>
                                      <p:rCtr x="191" y="11875"/>
                                    </p:animMotion>
                                  </p:childTnLst>
                                </p:cTn>
                              </p:par>
                              <p:par>
                                <p:cTn id="273" presetID="12" presetClass="exit" presetSubtype="4" fill="hold" grpId="1" nodeType="withEffect">
                                  <p:stCondLst>
                                    <p:cond delay="0"/>
                                  </p:stCondLst>
                                  <p:childTnLst>
                                    <p:animEffect transition="out" filter="slide(fromBottom)">
                                      <p:cBhvr>
                                        <p:cTn id="274" dur="500"/>
                                        <p:tgtEl>
                                          <p:spTgt spid="6463"/>
                                        </p:tgtEl>
                                      </p:cBhvr>
                                    </p:animEffect>
                                    <p:set>
                                      <p:cBhvr>
                                        <p:cTn id="275" dur="1" fill="hold">
                                          <p:stCondLst>
                                            <p:cond delay="499"/>
                                          </p:stCondLst>
                                        </p:cTn>
                                        <p:tgtEl>
                                          <p:spTgt spid="6463"/>
                                        </p:tgtEl>
                                        <p:attrNameLst>
                                          <p:attrName>style.visibility</p:attrName>
                                        </p:attrNameLst>
                                      </p:cBhvr>
                                      <p:to>
                                        <p:strVal val="hidden"/>
                                      </p:to>
                                    </p:set>
                                  </p:childTnLst>
                                </p:cTn>
                              </p:par>
                              <p:par>
                                <p:cTn id="276" presetID="9" presetClass="exit" presetSubtype="0" fill="hold" grpId="1" nodeType="withEffect">
                                  <p:stCondLst>
                                    <p:cond delay="0"/>
                                  </p:stCondLst>
                                  <p:childTnLst>
                                    <p:animEffect transition="out" filter="dissolve">
                                      <p:cBhvr>
                                        <p:cTn id="277" dur="1000"/>
                                        <p:tgtEl>
                                          <p:spTgt spid="6435"/>
                                        </p:tgtEl>
                                      </p:cBhvr>
                                    </p:animEffect>
                                    <p:set>
                                      <p:cBhvr>
                                        <p:cTn id="278" dur="1" fill="hold">
                                          <p:stCondLst>
                                            <p:cond delay="999"/>
                                          </p:stCondLst>
                                        </p:cTn>
                                        <p:tgtEl>
                                          <p:spTgt spid="6435"/>
                                        </p:tgtEl>
                                        <p:attrNameLst>
                                          <p:attrName>style.visibility</p:attrName>
                                        </p:attrNameLst>
                                      </p:cBhvr>
                                      <p:to>
                                        <p:strVal val="hidden"/>
                                      </p:to>
                                    </p:set>
                                  </p:childTnLst>
                                </p:cTn>
                              </p:par>
                              <p:par>
                                <p:cTn id="279" presetID="9" presetClass="exit" presetSubtype="0" fill="hold" grpId="1" nodeType="withEffect">
                                  <p:stCondLst>
                                    <p:cond delay="0"/>
                                  </p:stCondLst>
                                  <p:childTnLst>
                                    <p:animEffect transition="out" filter="dissolve">
                                      <p:cBhvr>
                                        <p:cTn id="280" dur="1000"/>
                                        <p:tgtEl>
                                          <p:spTgt spid="6420"/>
                                        </p:tgtEl>
                                      </p:cBhvr>
                                    </p:animEffect>
                                    <p:set>
                                      <p:cBhvr>
                                        <p:cTn id="281" dur="1" fill="hold">
                                          <p:stCondLst>
                                            <p:cond delay="999"/>
                                          </p:stCondLst>
                                        </p:cTn>
                                        <p:tgtEl>
                                          <p:spTgt spid="6420"/>
                                        </p:tgtEl>
                                        <p:attrNameLst>
                                          <p:attrName>style.visibility</p:attrName>
                                        </p:attrNameLst>
                                      </p:cBhvr>
                                      <p:to>
                                        <p:strVal val="hidden"/>
                                      </p:to>
                                    </p:set>
                                  </p:childTnLst>
                                </p:cTn>
                              </p:par>
                              <p:par>
                                <p:cTn id="282" presetID="9" presetClass="exit" presetSubtype="0" fill="hold" grpId="1" nodeType="withEffect">
                                  <p:stCondLst>
                                    <p:cond delay="0"/>
                                  </p:stCondLst>
                                  <p:childTnLst>
                                    <p:animEffect transition="out" filter="dissolve">
                                      <p:cBhvr>
                                        <p:cTn id="283" dur="1000"/>
                                        <p:tgtEl>
                                          <p:spTgt spid="6443"/>
                                        </p:tgtEl>
                                      </p:cBhvr>
                                    </p:animEffect>
                                    <p:set>
                                      <p:cBhvr>
                                        <p:cTn id="284" dur="1" fill="hold">
                                          <p:stCondLst>
                                            <p:cond delay="999"/>
                                          </p:stCondLst>
                                        </p:cTn>
                                        <p:tgtEl>
                                          <p:spTgt spid="6443"/>
                                        </p:tgtEl>
                                        <p:attrNameLst>
                                          <p:attrName>style.visibility</p:attrName>
                                        </p:attrNameLst>
                                      </p:cBhvr>
                                      <p:to>
                                        <p:strVal val="hidden"/>
                                      </p:to>
                                    </p:set>
                                  </p:childTnLst>
                                </p:cTn>
                              </p:par>
                            </p:childTnLst>
                          </p:cTn>
                        </p:par>
                        <p:par>
                          <p:cTn id="285" fill="hold" nodeType="afterGroup">
                            <p:stCondLst>
                              <p:cond delay="3500"/>
                            </p:stCondLst>
                            <p:childTnLst>
                              <p:par>
                                <p:cTn id="286" presetID="9" presetClass="entr" presetSubtype="0" fill="hold" grpId="0" nodeType="afterEffect">
                                  <p:stCondLst>
                                    <p:cond delay="0"/>
                                  </p:stCondLst>
                                  <p:childTnLst>
                                    <p:set>
                                      <p:cBhvr>
                                        <p:cTn id="287" dur="1" fill="hold">
                                          <p:stCondLst>
                                            <p:cond delay="0"/>
                                          </p:stCondLst>
                                        </p:cTn>
                                        <p:tgtEl>
                                          <p:spTgt spid="6464"/>
                                        </p:tgtEl>
                                        <p:attrNameLst>
                                          <p:attrName>style.visibility</p:attrName>
                                        </p:attrNameLst>
                                      </p:cBhvr>
                                      <p:to>
                                        <p:strVal val="visible"/>
                                      </p:to>
                                    </p:set>
                                    <p:animEffect transition="in" filter="dissolve">
                                      <p:cBhvr>
                                        <p:cTn id="288" dur="1000"/>
                                        <p:tgtEl>
                                          <p:spTgt spid="6464"/>
                                        </p:tgtEl>
                                      </p:cBhvr>
                                    </p:animEffect>
                                  </p:childTnLst>
                                </p:cTn>
                              </p:par>
                            </p:childTnLst>
                          </p:cTn>
                        </p:par>
                        <p:par>
                          <p:cTn id="289" fill="hold" nodeType="afterGroup">
                            <p:stCondLst>
                              <p:cond delay="4500"/>
                            </p:stCondLst>
                            <p:childTnLst>
                              <p:par>
                                <p:cTn id="290" presetID="9" presetClass="entr" presetSubtype="0" fill="hold" grpId="0" nodeType="afterEffect">
                                  <p:stCondLst>
                                    <p:cond delay="0"/>
                                  </p:stCondLst>
                                  <p:childTnLst>
                                    <p:set>
                                      <p:cBhvr>
                                        <p:cTn id="291" dur="1" fill="hold">
                                          <p:stCondLst>
                                            <p:cond delay="0"/>
                                          </p:stCondLst>
                                        </p:cTn>
                                        <p:tgtEl>
                                          <p:spTgt spid="6504"/>
                                        </p:tgtEl>
                                        <p:attrNameLst>
                                          <p:attrName>style.visibility</p:attrName>
                                        </p:attrNameLst>
                                      </p:cBhvr>
                                      <p:to>
                                        <p:strVal val="visible"/>
                                      </p:to>
                                    </p:set>
                                    <p:animEffect transition="in" filter="dissolve">
                                      <p:cBhvr>
                                        <p:cTn id="292" dur="1000"/>
                                        <p:tgtEl>
                                          <p:spTgt spid="6504"/>
                                        </p:tgtEl>
                                      </p:cBhvr>
                                    </p:animEffect>
                                  </p:childTnLst>
                                </p:cTn>
                              </p:par>
                            </p:childTnLst>
                          </p:cTn>
                        </p:par>
                        <p:par>
                          <p:cTn id="293" fill="hold" nodeType="afterGroup">
                            <p:stCondLst>
                              <p:cond delay="5500"/>
                            </p:stCondLst>
                            <p:childTnLst>
                              <p:par>
                                <p:cTn id="294" presetID="9" presetClass="entr" presetSubtype="0" fill="hold" grpId="0" nodeType="afterEffect">
                                  <p:stCondLst>
                                    <p:cond delay="0"/>
                                  </p:stCondLst>
                                  <p:childTnLst>
                                    <p:set>
                                      <p:cBhvr>
                                        <p:cTn id="295" dur="1" fill="hold">
                                          <p:stCondLst>
                                            <p:cond delay="0"/>
                                          </p:stCondLst>
                                        </p:cTn>
                                        <p:tgtEl>
                                          <p:spTgt spid="6505"/>
                                        </p:tgtEl>
                                        <p:attrNameLst>
                                          <p:attrName>style.visibility</p:attrName>
                                        </p:attrNameLst>
                                      </p:cBhvr>
                                      <p:to>
                                        <p:strVal val="visible"/>
                                      </p:to>
                                    </p:set>
                                    <p:animEffect transition="in" filter="dissolve">
                                      <p:cBhvr>
                                        <p:cTn id="296" dur="1000"/>
                                        <p:tgtEl>
                                          <p:spTgt spid="6505"/>
                                        </p:tgtEl>
                                      </p:cBhvr>
                                    </p:animEffect>
                                  </p:childTnLst>
                                </p:cTn>
                              </p:par>
                            </p:childTnLst>
                          </p:cTn>
                        </p:par>
                      </p:childTnLst>
                    </p:cTn>
                  </p:par>
                  <p:par>
                    <p:cTn id="297" fill="hold" nodeType="clickPar">
                      <p:stCondLst>
                        <p:cond delay="indefinite"/>
                      </p:stCondLst>
                      <p:childTnLst>
                        <p:par>
                          <p:cTn id="298" fill="hold" nodeType="withGroup">
                            <p:stCondLst>
                              <p:cond delay="0"/>
                            </p:stCondLst>
                            <p:childTnLst>
                              <p:par>
                                <p:cTn id="299" presetID="0" presetClass="path" presetSubtype="0" accel="50000" decel="50000" fill="hold" grpId="4" nodeType="clickEffect">
                                  <p:stCondLst>
                                    <p:cond delay="0"/>
                                  </p:stCondLst>
                                  <p:childTnLst>
                                    <p:animMotion origin="layout" path="M 0.0934 -0.24352 L 0.05903 -0.23843 L 0.05556 -0.23148 L 0.04722 -0.22408 L 0.04827 -0.18102 L 0.03438 -0.1676 C 0.03108 -0.1625 0.02969 -0.15764 0.02882 -0.15 C 0.02795 -0.14236 0.03195 -0.12871 0.02952 -0.12176 L 0.01424 -0.1088 L 0.01111 -0.10093 " pathEditMode="relative" rAng="0" ptsTypes="AAAAAaaAAA">
                                      <p:cBhvr>
                                        <p:cTn id="300" dur="2000" fill="hold"/>
                                        <p:tgtEl>
                                          <p:spTgt spid="6406"/>
                                        </p:tgtEl>
                                        <p:attrNameLst>
                                          <p:attrName>ppt_x</p:attrName>
                                          <p:attrName>ppt_y</p:attrName>
                                        </p:attrNameLst>
                                      </p:cBhvr>
                                      <p:rCtr x="-4115" y="7130"/>
                                    </p:animMotion>
                                  </p:childTnLst>
                                </p:cTn>
                              </p:par>
                              <p:par>
                                <p:cTn id="301" presetID="9" presetClass="exit" presetSubtype="0" fill="hold" grpId="1" nodeType="withEffect">
                                  <p:stCondLst>
                                    <p:cond delay="0"/>
                                  </p:stCondLst>
                                  <p:childTnLst>
                                    <p:animEffect transition="out" filter="dissolve">
                                      <p:cBhvr>
                                        <p:cTn id="302" dur="1000"/>
                                        <p:tgtEl>
                                          <p:spTgt spid="6442"/>
                                        </p:tgtEl>
                                      </p:cBhvr>
                                    </p:animEffect>
                                    <p:set>
                                      <p:cBhvr>
                                        <p:cTn id="303" dur="1" fill="hold">
                                          <p:stCondLst>
                                            <p:cond delay="999"/>
                                          </p:stCondLst>
                                        </p:cTn>
                                        <p:tgtEl>
                                          <p:spTgt spid="6442"/>
                                        </p:tgtEl>
                                        <p:attrNameLst>
                                          <p:attrName>style.visibility</p:attrName>
                                        </p:attrNameLst>
                                      </p:cBhvr>
                                      <p:to>
                                        <p:strVal val="hidden"/>
                                      </p:to>
                                    </p:set>
                                  </p:childTnLst>
                                </p:cTn>
                              </p:par>
                            </p:childTnLst>
                          </p:cTn>
                        </p:par>
                        <p:par>
                          <p:cTn id="304" fill="hold" nodeType="afterGroup">
                            <p:stCondLst>
                              <p:cond delay="2000"/>
                            </p:stCondLst>
                            <p:childTnLst>
                              <p:par>
                                <p:cTn id="305" presetID="9" presetClass="entr" presetSubtype="0" fill="hold" grpId="0" nodeType="afterEffect">
                                  <p:stCondLst>
                                    <p:cond delay="0"/>
                                  </p:stCondLst>
                                  <p:childTnLst>
                                    <p:set>
                                      <p:cBhvr>
                                        <p:cTn id="306" dur="1" fill="hold">
                                          <p:stCondLst>
                                            <p:cond delay="0"/>
                                          </p:stCondLst>
                                        </p:cTn>
                                        <p:tgtEl>
                                          <p:spTgt spid="6465"/>
                                        </p:tgtEl>
                                        <p:attrNameLst>
                                          <p:attrName>style.visibility</p:attrName>
                                        </p:attrNameLst>
                                      </p:cBhvr>
                                      <p:to>
                                        <p:strVal val="visible"/>
                                      </p:to>
                                    </p:set>
                                    <p:animEffect transition="in" filter="dissolve">
                                      <p:cBhvr>
                                        <p:cTn id="307" dur="1000"/>
                                        <p:tgtEl>
                                          <p:spTgt spid="6465"/>
                                        </p:tgtEl>
                                      </p:cBhvr>
                                    </p:animEffect>
                                  </p:childTnLst>
                                </p:cTn>
                              </p:par>
                            </p:childTnLst>
                          </p:cTn>
                        </p:par>
                      </p:childTnLst>
                    </p:cTn>
                  </p:par>
                  <p:par>
                    <p:cTn id="308" fill="hold" nodeType="clickPar">
                      <p:stCondLst>
                        <p:cond delay="indefinite"/>
                      </p:stCondLst>
                      <p:childTnLst>
                        <p:par>
                          <p:cTn id="309" fill="hold" nodeType="withGroup">
                            <p:stCondLst>
                              <p:cond delay="0"/>
                            </p:stCondLst>
                            <p:childTnLst>
                              <p:par>
                                <p:cTn id="310" presetID="0" presetClass="path" presetSubtype="0" accel="50000" decel="50000" fill="hold" grpId="3" nodeType="clickEffect">
                                  <p:stCondLst>
                                    <p:cond delay="0"/>
                                  </p:stCondLst>
                                  <p:childTnLst>
                                    <p:animMotion origin="layout" path="M 0.0132 -0.08148 L 0.00174 -0.04421 L -0.00451 -0.00602 " pathEditMode="relative" rAng="0" ptsTypes="AAA">
                                      <p:cBhvr>
                                        <p:cTn id="311" dur="2000" fill="hold"/>
                                        <p:tgtEl>
                                          <p:spTgt spid="6403"/>
                                        </p:tgtEl>
                                        <p:attrNameLst>
                                          <p:attrName>ppt_x</p:attrName>
                                          <p:attrName>ppt_y</p:attrName>
                                        </p:attrNameLst>
                                      </p:cBhvr>
                                      <p:rCtr x="-885" y="3773"/>
                                    </p:animMotion>
                                  </p:childTnLst>
                                </p:cTn>
                              </p:par>
                              <p:par>
                                <p:cTn id="312" presetID="9" presetClass="entr" presetSubtype="0" fill="hold" grpId="0" nodeType="withEffect">
                                  <p:stCondLst>
                                    <p:cond delay="0"/>
                                  </p:stCondLst>
                                  <p:childTnLst>
                                    <p:set>
                                      <p:cBhvr>
                                        <p:cTn id="313" dur="1" fill="hold">
                                          <p:stCondLst>
                                            <p:cond delay="0"/>
                                          </p:stCondLst>
                                        </p:cTn>
                                        <p:tgtEl>
                                          <p:spTgt spid="6466"/>
                                        </p:tgtEl>
                                        <p:attrNameLst>
                                          <p:attrName>style.visibility</p:attrName>
                                        </p:attrNameLst>
                                      </p:cBhvr>
                                      <p:to>
                                        <p:strVal val="visible"/>
                                      </p:to>
                                    </p:set>
                                    <p:animEffect transition="in" filter="dissolve">
                                      <p:cBhvr>
                                        <p:cTn id="314" dur="1000"/>
                                        <p:tgtEl>
                                          <p:spTgt spid="6466"/>
                                        </p:tgtEl>
                                      </p:cBhvr>
                                    </p:animEffect>
                                  </p:childTnLst>
                                </p:cTn>
                              </p:par>
                              <p:par>
                                <p:cTn id="315" presetID="9" presetClass="exit" presetSubtype="0" fill="hold" grpId="1" nodeType="withEffect">
                                  <p:stCondLst>
                                    <p:cond delay="0"/>
                                  </p:stCondLst>
                                  <p:childTnLst>
                                    <p:animEffect transition="out" filter="dissolve">
                                      <p:cBhvr>
                                        <p:cTn id="316" dur="1000"/>
                                        <p:tgtEl>
                                          <p:spTgt spid="6434"/>
                                        </p:tgtEl>
                                      </p:cBhvr>
                                    </p:animEffect>
                                    <p:set>
                                      <p:cBhvr>
                                        <p:cTn id="317" dur="1" fill="hold">
                                          <p:stCondLst>
                                            <p:cond delay="999"/>
                                          </p:stCondLst>
                                        </p:cTn>
                                        <p:tgtEl>
                                          <p:spTgt spid="6434"/>
                                        </p:tgtEl>
                                        <p:attrNameLst>
                                          <p:attrName>style.visibility</p:attrName>
                                        </p:attrNameLst>
                                      </p:cBhvr>
                                      <p:to>
                                        <p:strVal val="hidden"/>
                                      </p:to>
                                    </p:set>
                                  </p:childTnLst>
                                </p:cTn>
                              </p:par>
                            </p:childTnLst>
                          </p:cTn>
                        </p:par>
                        <p:par>
                          <p:cTn id="318" fill="hold" nodeType="afterGroup">
                            <p:stCondLst>
                              <p:cond delay="2000"/>
                            </p:stCondLst>
                            <p:childTnLst>
                              <p:par>
                                <p:cTn id="319" presetID="0" presetClass="path" presetSubtype="0" accel="50000" decel="50000" fill="hold" grpId="3" nodeType="afterEffect">
                                  <p:stCondLst>
                                    <p:cond delay="0"/>
                                  </p:stCondLst>
                                  <p:childTnLst>
                                    <p:animMotion origin="layout" path="M -0.03733 -0.14676 L -0.05191 -0.11875 L -0.04566 -0.09861 L -0.03785 -0.07847 L -0.03629 -0.06759 L -0.02708 -0.0625 " pathEditMode="relative" rAng="0" ptsTypes="AAAAAA">
                                      <p:cBhvr>
                                        <p:cTn id="320" dur="2000" fill="hold"/>
                                        <p:tgtEl>
                                          <p:spTgt spid="6405"/>
                                        </p:tgtEl>
                                        <p:attrNameLst>
                                          <p:attrName>ppt_x</p:attrName>
                                          <p:attrName>ppt_y</p:attrName>
                                        </p:attrNameLst>
                                      </p:cBhvr>
                                      <p:rCtr x="-226" y="4213"/>
                                    </p:animMotion>
                                  </p:childTnLst>
                                </p:cTn>
                              </p:par>
                              <p:par>
                                <p:cTn id="321" presetID="6" presetClass="emph" presetSubtype="0" fill="hold" grpId="4" nodeType="withEffect">
                                  <p:stCondLst>
                                    <p:cond delay="0"/>
                                  </p:stCondLst>
                                  <p:childTnLst>
                                    <p:animScale>
                                      <p:cBhvr>
                                        <p:cTn id="322" dur="2000" fill="hold"/>
                                        <p:tgtEl>
                                          <p:spTgt spid="6405"/>
                                        </p:tgtEl>
                                      </p:cBhvr>
                                      <p:by x="70000" y="70000"/>
                                    </p:animScale>
                                  </p:childTnLst>
                                </p:cTn>
                              </p:par>
                              <p:par>
                                <p:cTn id="323" presetID="9" presetClass="entr" presetSubtype="0" fill="hold" grpId="0" nodeType="withEffect">
                                  <p:stCondLst>
                                    <p:cond delay="0"/>
                                  </p:stCondLst>
                                  <p:childTnLst>
                                    <p:set>
                                      <p:cBhvr>
                                        <p:cTn id="324" dur="1" fill="hold">
                                          <p:stCondLst>
                                            <p:cond delay="0"/>
                                          </p:stCondLst>
                                        </p:cTn>
                                        <p:tgtEl>
                                          <p:spTgt spid="6467"/>
                                        </p:tgtEl>
                                        <p:attrNameLst>
                                          <p:attrName>style.visibility</p:attrName>
                                        </p:attrNameLst>
                                      </p:cBhvr>
                                      <p:to>
                                        <p:strVal val="visible"/>
                                      </p:to>
                                    </p:set>
                                    <p:animEffect transition="in" filter="dissolve">
                                      <p:cBhvr>
                                        <p:cTn id="325" dur="1000"/>
                                        <p:tgtEl>
                                          <p:spTgt spid="6467"/>
                                        </p:tgtEl>
                                      </p:cBhvr>
                                    </p:animEffect>
                                  </p:childTnLst>
                                </p:cTn>
                              </p:par>
                              <p:par>
                                <p:cTn id="326" presetID="9" presetClass="exit" presetSubtype="0" fill="hold" grpId="1" nodeType="withEffect">
                                  <p:stCondLst>
                                    <p:cond delay="0"/>
                                  </p:stCondLst>
                                  <p:childTnLst>
                                    <p:animEffect transition="out" filter="dissolve">
                                      <p:cBhvr>
                                        <p:cTn id="327" dur="1000"/>
                                        <p:tgtEl>
                                          <p:spTgt spid="6444"/>
                                        </p:tgtEl>
                                      </p:cBhvr>
                                    </p:animEffect>
                                    <p:set>
                                      <p:cBhvr>
                                        <p:cTn id="328" dur="1" fill="hold">
                                          <p:stCondLst>
                                            <p:cond delay="999"/>
                                          </p:stCondLst>
                                        </p:cTn>
                                        <p:tgtEl>
                                          <p:spTgt spid="6444"/>
                                        </p:tgtEl>
                                        <p:attrNameLst>
                                          <p:attrName>style.visibility</p:attrName>
                                        </p:attrNameLst>
                                      </p:cBhvr>
                                      <p:to>
                                        <p:strVal val="hidden"/>
                                      </p:to>
                                    </p:set>
                                  </p:childTnLst>
                                </p:cTn>
                              </p:par>
                            </p:childTnLst>
                          </p:cTn>
                        </p:par>
                        <p:par>
                          <p:cTn id="329" fill="hold" nodeType="afterGroup">
                            <p:stCondLst>
                              <p:cond delay="4000"/>
                            </p:stCondLst>
                            <p:childTnLst>
                              <p:par>
                                <p:cTn id="330" presetID="9" presetClass="entr" presetSubtype="0" fill="hold" grpId="0" nodeType="afterEffect">
                                  <p:stCondLst>
                                    <p:cond delay="0"/>
                                  </p:stCondLst>
                                  <p:childTnLst>
                                    <p:set>
                                      <p:cBhvr>
                                        <p:cTn id="331" dur="1" fill="hold">
                                          <p:stCondLst>
                                            <p:cond delay="0"/>
                                          </p:stCondLst>
                                        </p:cTn>
                                        <p:tgtEl>
                                          <p:spTgt spid="6472"/>
                                        </p:tgtEl>
                                        <p:attrNameLst>
                                          <p:attrName>style.visibility</p:attrName>
                                        </p:attrNameLst>
                                      </p:cBhvr>
                                      <p:to>
                                        <p:strVal val="visible"/>
                                      </p:to>
                                    </p:set>
                                    <p:animEffect transition="in" filter="dissolve">
                                      <p:cBhvr>
                                        <p:cTn id="332" dur="500"/>
                                        <p:tgtEl>
                                          <p:spTgt spid="6472"/>
                                        </p:tgtEl>
                                      </p:cBhvr>
                                    </p:animEffect>
                                  </p:childTnLst>
                                </p:cTn>
                              </p:par>
                              <p:par>
                                <p:cTn id="333" presetID="9" presetClass="exit" presetSubtype="0" fill="hold" grpId="5" nodeType="withEffect">
                                  <p:stCondLst>
                                    <p:cond delay="0"/>
                                  </p:stCondLst>
                                  <p:childTnLst>
                                    <p:animEffect transition="out" filter="dissolve">
                                      <p:cBhvr>
                                        <p:cTn id="334" dur="500"/>
                                        <p:tgtEl>
                                          <p:spTgt spid="6405"/>
                                        </p:tgtEl>
                                      </p:cBhvr>
                                    </p:animEffect>
                                    <p:set>
                                      <p:cBhvr>
                                        <p:cTn id="335" dur="1" fill="hold">
                                          <p:stCondLst>
                                            <p:cond delay="499"/>
                                          </p:stCondLst>
                                        </p:cTn>
                                        <p:tgtEl>
                                          <p:spTgt spid="6405"/>
                                        </p:tgtEl>
                                        <p:attrNameLst>
                                          <p:attrName>style.visibility</p:attrName>
                                        </p:attrNameLst>
                                      </p:cBhvr>
                                      <p:to>
                                        <p:strVal val="hidden"/>
                                      </p:to>
                                    </p:set>
                                  </p:childTnLst>
                                </p:cTn>
                              </p:par>
                            </p:childTnLst>
                          </p:cTn>
                        </p:par>
                        <p:par>
                          <p:cTn id="336" fill="hold" nodeType="afterGroup">
                            <p:stCondLst>
                              <p:cond delay="4500"/>
                            </p:stCondLst>
                            <p:childTnLst>
                              <p:par>
                                <p:cTn id="337" presetID="9" presetClass="entr" presetSubtype="0" fill="hold" grpId="0" nodeType="afterEffect">
                                  <p:stCondLst>
                                    <p:cond delay="0"/>
                                  </p:stCondLst>
                                  <p:childTnLst>
                                    <p:set>
                                      <p:cBhvr>
                                        <p:cTn id="338" dur="1" fill="hold">
                                          <p:stCondLst>
                                            <p:cond delay="0"/>
                                          </p:stCondLst>
                                        </p:cTn>
                                        <p:tgtEl>
                                          <p:spTgt spid="6468"/>
                                        </p:tgtEl>
                                        <p:attrNameLst>
                                          <p:attrName>style.visibility</p:attrName>
                                        </p:attrNameLst>
                                      </p:cBhvr>
                                      <p:to>
                                        <p:strVal val="visible"/>
                                      </p:to>
                                    </p:set>
                                    <p:animEffect transition="in" filter="dissolve">
                                      <p:cBhvr>
                                        <p:cTn id="339" dur="1000"/>
                                        <p:tgtEl>
                                          <p:spTgt spid="6468"/>
                                        </p:tgtEl>
                                      </p:cBhvr>
                                    </p:animEffect>
                                  </p:childTnLst>
                                </p:cTn>
                              </p:par>
                              <p:par>
                                <p:cTn id="340" presetID="9" presetClass="entr" presetSubtype="0" fill="hold" nodeType="withEffect">
                                  <p:stCondLst>
                                    <p:cond delay="0"/>
                                  </p:stCondLst>
                                  <p:childTnLst>
                                    <p:set>
                                      <p:cBhvr>
                                        <p:cTn id="341" dur="1" fill="hold">
                                          <p:stCondLst>
                                            <p:cond delay="0"/>
                                          </p:stCondLst>
                                        </p:cTn>
                                        <p:tgtEl>
                                          <p:spTgt spid="6473"/>
                                        </p:tgtEl>
                                        <p:attrNameLst>
                                          <p:attrName>style.visibility</p:attrName>
                                        </p:attrNameLst>
                                      </p:cBhvr>
                                      <p:to>
                                        <p:strVal val="visible"/>
                                      </p:to>
                                    </p:set>
                                    <p:animEffect transition="in" filter="dissolve">
                                      <p:cBhvr>
                                        <p:cTn id="342" dur="1000"/>
                                        <p:tgtEl>
                                          <p:spTgt spid="6473"/>
                                        </p:tgtEl>
                                      </p:cBhvr>
                                    </p:animEffect>
                                  </p:childTnLst>
                                </p:cTn>
                              </p:par>
                              <p:par>
                                <p:cTn id="343" presetID="9" presetClass="entr" presetSubtype="0" fill="hold" grpId="0" nodeType="withEffect">
                                  <p:stCondLst>
                                    <p:cond delay="0"/>
                                  </p:stCondLst>
                                  <p:childTnLst>
                                    <p:set>
                                      <p:cBhvr>
                                        <p:cTn id="344" dur="1" fill="hold">
                                          <p:stCondLst>
                                            <p:cond delay="0"/>
                                          </p:stCondLst>
                                        </p:cTn>
                                        <p:tgtEl>
                                          <p:spTgt spid="6469"/>
                                        </p:tgtEl>
                                        <p:attrNameLst>
                                          <p:attrName>style.visibility</p:attrName>
                                        </p:attrNameLst>
                                      </p:cBhvr>
                                      <p:to>
                                        <p:strVal val="visible"/>
                                      </p:to>
                                    </p:set>
                                    <p:animEffect transition="in" filter="dissolve">
                                      <p:cBhvr>
                                        <p:cTn id="345" dur="1000"/>
                                        <p:tgtEl>
                                          <p:spTgt spid="6469"/>
                                        </p:tgtEl>
                                      </p:cBhvr>
                                    </p:animEffect>
                                  </p:childTnLst>
                                </p:cTn>
                              </p:par>
                              <p:par>
                                <p:cTn id="346" presetID="9" presetClass="entr" presetSubtype="0" fill="hold" nodeType="withEffect">
                                  <p:stCondLst>
                                    <p:cond delay="0"/>
                                  </p:stCondLst>
                                  <p:childTnLst>
                                    <p:set>
                                      <p:cBhvr>
                                        <p:cTn id="347" dur="1" fill="hold">
                                          <p:stCondLst>
                                            <p:cond delay="0"/>
                                          </p:stCondLst>
                                        </p:cTn>
                                        <p:tgtEl>
                                          <p:spTgt spid="6470"/>
                                        </p:tgtEl>
                                        <p:attrNameLst>
                                          <p:attrName>style.visibility</p:attrName>
                                        </p:attrNameLst>
                                      </p:cBhvr>
                                      <p:to>
                                        <p:strVal val="visible"/>
                                      </p:to>
                                    </p:set>
                                    <p:animEffect transition="in" filter="dissolve">
                                      <p:cBhvr>
                                        <p:cTn id="348" dur="1000"/>
                                        <p:tgtEl>
                                          <p:spTgt spid="6470"/>
                                        </p:tgtEl>
                                      </p:cBhvr>
                                    </p:animEffect>
                                  </p:childTnLst>
                                </p:cTn>
                              </p:par>
                            </p:childTnLst>
                          </p:cTn>
                        </p:par>
                      </p:childTnLst>
                    </p:cTn>
                  </p:par>
                  <p:par>
                    <p:cTn id="349" fill="hold" nodeType="clickPar">
                      <p:stCondLst>
                        <p:cond delay="indefinite"/>
                      </p:stCondLst>
                      <p:childTnLst>
                        <p:par>
                          <p:cTn id="350" fill="hold" nodeType="withGroup">
                            <p:stCondLst>
                              <p:cond delay="0"/>
                            </p:stCondLst>
                            <p:childTnLst>
                              <p:par>
                                <p:cTn id="351" presetID="0" presetClass="path" presetSubtype="0" accel="50000" decel="50000" fill="hold" grpId="4" nodeType="clickEffect">
                                  <p:stCondLst>
                                    <p:cond delay="0"/>
                                  </p:stCondLst>
                                  <p:childTnLst>
                                    <p:animMotion origin="layout" path="M -0.00451 -0.00648 L 0.00573 0.00255 L 0.01511 0.00857 " pathEditMode="relative" rAng="0" ptsTypes="AAA">
                                      <p:cBhvr>
                                        <p:cTn id="352" dur="1000" fill="hold"/>
                                        <p:tgtEl>
                                          <p:spTgt spid="6403"/>
                                        </p:tgtEl>
                                        <p:attrNameLst>
                                          <p:attrName>ppt_x</p:attrName>
                                          <p:attrName>ppt_y</p:attrName>
                                        </p:attrNameLst>
                                      </p:cBhvr>
                                      <p:rCtr x="972" y="741"/>
                                    </p:animMotion>
                                  </p:childTnLst>
                                </p:cTn>
                              </p:par>
                              <p:par>
                                <p:cTn id="353" presetID="9" presetClass="entr" presetSubtype="0" fill="hold" grpId="0" nodeType="withEffect">
                                  <p:stCondLst>
                                    <p:cond delay="0"/>
                                  </p:stCondLst>
                                  <p:childTnLst>
                                    <p:set>
                                      <p:cBhvr>
                                        <p:cTn id="354" dur="1" fill="hold">
                                          <p:stCondLst>
                                            <p:cond delay="0"/>
                                          </p:stCondLst>
                                        </p:cTn>
                                        <p:tgtEl>
                                          <p:spTgt spid="6494"/>
                                        </p:tgtEl>
                                        <p:attrNameLst>
                                          <p:attrName>style.visibility</p:attrName>
                                        </p:attrNameLst>
                                      </p:cBhvr>
                                      <p:to>
                                        <p:strVal val="visible"/>
                                      </p:to>
                                    </p:set>
                                    <p:animEffect transition="in" filter="dissolve">
                                      <p:cBhvr>
                                        <p:cTn id="355" dur="1000"/>
                                        <p:tgtEl>
                                          <p:spTgt spid="6494"/>
                                        </p:tgtEl>
                                      </p:cBhvr>
                                    </p:animEffect>
                                  </p:childTnLst>
                                </p:cTn>
                              </p:par>
                            </p:childTnLst>
                          </p:cTn>
                        </p:par>
                        <p:par>
                          <p:cTn id="356" fill="hold" nodeType="afterGroup">
                            <p:stCondLst>
                              <p:cond delay="1000"/>
                            </p:stCondLst>
                            <p:childTnLst>
                              <p:par>
                                <p:cTn id="357" presetID="22" presetClass="entr" presetSubtype="1" fill="hold" grpId="0" nodeType="afterEffect">
                                  <p:stCondLst>
                                    <p:cond delay="0"/>
                                  </p:stCondLst>
                                  <p:childTnLst>
                                    <p:set>
                                      <p:cBhvr>
                                        <p:cTn id="358" dur="1" fill="hold">
                                          <p:stCondLst>
                                            <p:cond delay="0"/>
                                          </p:stCondLst>
                                        </p:cTn>
                                        <p:tgtEl>
                                          <p:spTgt spid="6474"/>
                                        </p:tgtEl>
                                        <p:attrNameLst>
                                          <p:attrName>style.visibility</p:attrName>
                                        </p:attrNameLst>
                                      </p:cBhvr>
                                      <p:to>
                                        <p:strVal val="visible"/>
                                      </p:to>
                                    </p:set>
                                    <p:animEffect transition="in" filter="wipe(up)">
                                      <p:cBhvr>
                                        <p:cTn id="359" dur="2000"/>
                                        <p:tgtEl>
                                          <p:spTgt spid="6474"/>
                                        </p:tgtEl>
                                      </p:cBhvr>
                                    </p:animEffect>
                                  </p:childTnLst>
                                </p:cTn>
                              </p:par>
                            </p:childTnLst>
                          </p:cTn>
                        </p:par>
                      </p:childTnLst>
                    </p:cTn>
                  </p:par>
                  <p:par>
                    <p:cTn id="360" fill="hold" nodeType="clickPar">
                      <p:stCondLst>
                        <p:cond delay="indefinite"/>
                      </p:stCondLst>
                      <p:childTnLst>
                        <p:par>
                          <p:cTn id="361" fill="hold" nodeType="withGroup">
                            <p:stCondLst>
                              <p:cond delay="0"/>
                            </p:stCondLst>
                            <p:childTnLst>
                              <p:par>
                                <p:cTn id="362" presetID="22" presetClass="entr" presetSubtype="2" fill="hold" grpId="0" nodeType="clickEffect">
                                  <p:stCondLst>
                                    <p:cond delay="0"/>
                                  </p:stCondLst>
                                  <p:childTnLst>
                                    <p:set>
                                      <p:cBhvr>
                                        <p:cTn id="363" dur="1" fill="hold">
                                          <p:stCondLst>
                                            <p:cond delay="0"/>
                                          </p:stCondLst>
                                        </p:cTn>
                                        <p:tgtEl>
                                          <p:spTgt spid="6495"/>
                                        </p:tgtEl>
                                        <p:attrNameLst>
                                          <p:attrName>style.visibility</p:attrName>
                                        </p:attrNameLst>
                                      </p:cBhvr>
                                      <p:to>
                                        <p:strVal val="visible"/>
                                      </p:to>
                                    </p:set>
                                    <p:animEffect transition="in" filter="wipe(right)">
                                      <p:cBhvr>
                                        <p:cTn id="364" dur="1000"/>
                                        <p:tgtEl>
                                          <p:spTgt spid="6495"/>
                                        </p:tgtEl>
                                      </p:cBhvr>
                                    </p:animEffect>
                                  </p:childTnLst>
                                </p:cTn>
                              </p:par>
                            </p:childTnLst>
                          </p:cTn>
                        </p:par>
                        <p:par>
                          <p:cTn id="365" fill="hold" nodeType="afterGroup">
                            <p:stCondLst>
                              <p:cond delay="1000"/>
                            </p:stCondLst>
                            <p:childTnLst>
                              <p:par>
                                <p:cTn id="366" presetID="22" presetClass="entr" presetSubtype="8" fill="hold" grpId="0" nodeType="afterEffect">
                                  <p:stCondLst>
                                    <p:cond delay="0"/>
                                  </p:stCondLst>
                                  <p:childTnLst>
                                    <p:set>
                                      <p:cBhvr>
                                        <p:cTn id="367" dur="1" fill="hold">
                                          <p:stCondLst>
                                            <p:cond delay="0"/>
                                          </p:stCondLst>
                                        </p:cTn>
                                        <p:tgtEl>
                                          <p:spTgt spid="6496"/>
                                        </p:tgtEl>
                                        <p:attrNameLst>
                                          <p:attrName>style.visibility</p:attrName>
                                        </p:attrNameLst>
                                      </p:cBhvr>
                                      <p:to>
                                        <p:strVal val="visible"/>
                                      </p:to>
                                    </p:set>
                                    <p:animEffect transition="in" filter="wipe(left)">
                                      <p:cBhvr>
                                        <p:cTn id="368" dur="1000"/>
                                        <p:tgtEl>
                                          <p:spTgt spid="6496"/>
                                        </p:tgtEl>
                                      </p:cBhvr>
                                    </p:animEffect>
                                  </p:childTnLst>
                                </p:cTn>
                              </p:par>
                            </p:childTnLst>
                          </p:cTn>
                        </p:par>
                        <p:par>
                          <p:cTn id="369" fill="hold" nodeType="afterGroup">
                            <p:stCondLst>
                              <p:cond delay="2000"/>
                            </p:stCondLst>
                            <p:childTnLst>
                              <p:par>
                                <p:cTn id="370" presetID="9" presetClass="exit" presetSubtype="0" fill="hold" grpId="1" nodeType="afterEffect">
                                  <p:stCondLst>
                                    <p:cond delay="0"/>
                                  </p:stCondLst>
                                  <p:childTnLst>
                                    <p:animEffect transition="out" filter="dissolve">
                                      <p:cBhvr>
                                        <p:cTn id="371" dur="1000"/>
                                        <p:tgtEl>
                                          <p:spTgt spid="6474"/>
                                        </p:tgtEl>
                                      </p:cBhvr>
                                    </p:animEffect>
                                    <p:set>
                                      <p:cBhvr>
                                        <p:cTn id="372" dur="1" fill="hold">
                                          <p:stCondLst>
                                            <p:cond delay="999"/>
                                          </p:stCondLst>
                                        </p:cTn>
                                        <p:tgtEl>
                                          <p:spTgt spid="6474"/>
                                        </p:tgtEl>
                                        <p:attrNameLst>
                                          <p:attrName>style.visibility</p:attrName>
                                        </p:attrNameLst>
                                      </p:cBhvr>
                                      <p:to>
                                        <p:strVal val="hidden"/>
                                      </p:to>
                                    </p:set>
                                  </p:childTnLst>
                                </p:cTn>
                              </p:par>
                              <p:par>
                                <p:cTn id="373" presetID="9" presetClass="exit" presetSubtype="0" fill="hold" grpId="1" nodeType="withEffect">
                                  <p:stCondLst>
                                    <p:cond delay="0"/>
                                  </p:stCondLst>
                                  <p:childTnLst>
                                    <p:animEffect transition="out" filter="dissolve">
                                      <p:cBhvr>
                                        <p:cTn id="374" dur="1000"/>
                                        <p:tgtEl>
                                          <p:spTgt spid="6495"/>
                                        </p:tgtEl>
                                      </p:cBhvr>
                                    </p:animEffect>
                                    <p:set>
                                      <p:cBhvr>
                                        <p:cTn id="375" dur="1" fill="hold">
                                          <p:stCondLst>
                                            <p:cond delay="999"/>
                                          </p:stCondLst>
                                        </p:cTn>
                                        <p:tgtEl>
                                          <p:spTgt spid="6495"/>
                                        </p:tgtEl>
                                        <p:attrNameLst>
                                          <p:attrName>style.visibility</p:attrName>
                                        </p:attrNameLst>
                                      </p:cBhvr>
                                      <p:to>
                                        <p:strVal val="hidden"/>
                                      </p:to>
                                    </p:set>
                                  </p:childTnLst>
                                </p:cTn>
                              </p:par>
                              <p:par>
                                <p:cTn id="376" presetID="9" presetClass="exit" presetSubtype="0" fill="hold" grpId="1" nodeType="withEffect">
                                  <p:stCondLst>
                                    <p:cond delay="0"/>
                                  </p:stCondLst>
                                  <p:childTnLst>
                                    <p:animEffect transition="out" filter="dissolve">
                                      <p:cBhvr>
                                        <p:cTn id="377" dur="1000"/>
                                        <p:tgtEl>
                                          <p:spTgt spid="6496"/>
                                        </p:tgtEl>
                                      </p:cBhvr>
                                    </p:animEffect>
                                    <p:set>
                                      <p:cBhvr>
                                        <p:cTn id="378" dur="1" fill="hold">
                                          <p:stCondLst>
                                            <p:cond delay="999"/>
                                          </p:stCondLst>
                                        </p:cTn>
                                        <p:tgtEl>
                                          <p:spTgt spid="6496"/>
                                        </p:tgtEl>
                                        <p:attrNameLst>
                                          <p:attrName>style.visibility</p:attrName>
                                        </p:attrNameLst>
                                      </p:cBhvr>
                                      <p:to>
                                        <p:strVal val="hidden"/>
                                      </p:to>
                                    </p:set>
                                  </p:childTnLst>
                                </p:cTn>
                              </p:par>
                            </p:childTnLst>
                          </p:cTn>
                        </p:par>
                        <p:par>
                          <p:cTn id="379" fill="hold" nodeType="afterGroup">
                            <p:stCondLst>
                              <p:cond delay="3000"/>
                            </p:stCondLst>
                            <p:childTnLst>
                              <p:par>
                                <p:cTn id="380" presetID="0" presetClass="path" presetSubtype="0" accel="50000" decel="50000" fill="hold" grpId="1" nodeType="afterEffect">
                                  <p:stCondLst>
                                    <p:cond delay="0"/>
                                  </p:stCondLst>
                                  <p:childTnLst>
                                    <p:animMotion origin="layout" path="M 8.33333E-7 2.22222E-6 L 0.00573 0.01319 L 0.02187 0.02291 " pathEditMode="relative" rAng="0" ptsTypes="AAA">
                                      <p:cBhvr>
                                        <p:cTn id="381" dur="2000" fill="hold"/>
                                        <p:tgtEl>
                                          <p:spTgt spid="6472"/>
                                        </p:tgtEl>
                                        <p:attrNameLst>
                                          <p:attrName>ppt_x</p:attrName>
                                          <p:attrName>ppt_y</p:attrName>
                                        </p:attrNameLst>
                                      </p:cBhvr>
                                      <p:rCtr x="1094" y="1134"/>
                                    </p:animMotion>
                                  </p:childTnLst>
                                </p:cTn>
                              </p:par>
                              <p:par>
                                <p:cTn id="382" presetID="0" presetClass="path" presetSubtype="0" accel="50000" decel="50000" fill="hold" grpId="1" nodeType="withEffect">
                                  <p:stCondLst>
                                    <p:cond delay="0"/>
                                  </p:stCondLst>
                                  <p:childTnLst>
                                    <p:animMotion origin="layout" path="M -0.00035 0.0007 L -0.00104 0.03311 L 0.00573 0.0588 L 0.02153 0.07709 L 0.03768 0.08658 " pathEditMode="relative" rAng="0" ptsTypes="AAAAA">
                                      <p:cBhvr>
                                        <p:cTn id="383" dur="2000" fill="hold"/>
                                        <p:tgtEl>
                                          <p:spTgt spid="6467"/>
                                        </p:tgtEl>
                                        <p:attrNameLst>
                                          <p:attrName>ppt_x</p:attrName>
                                          <p:attrName>ppt_y</p:attrName>
                                        </p:attrNameLst>
                                      </p:cBhvr>
                                      <p:rCtr x="1858" y="4282"/>
                                    </p:animMotion>
                                  </p:childTnLst>
                                </p:cTn>
                              </p:par>
                              <p:par>
                                <p:cTn id="384" presetID="9" presetClass="exit" presetSubtype="0" fill="hold" grpId="0" nodeType="withEffect">
                                  <p:stCondLst>
                                    <p:cond delay="0"/>
                                  </p:stCondLst>
                                  <p:childTnLst>
                                    <p:animEffect transition="out" filter="dissolve">
                                      <p:cBhvr>
                                        <p:cTn id="385" dur="500"/>
                                        <p:tgtEl>
                                          <p:spTgt spid="6473"/>
                                        </p:tgtEl>
                                      </p:cBhvr>
                                    </p:animEffect>
                                    <p:set>
                                      <p:cBhvr>
                                        <p:cTn id="386" dur="1" fill="hold">
                                          <p:stCondLst>
                                            <p:cond delay="499"/>
                                          </p:stCondLst>
                                        </p:cTn>
                                        <p:tgtEl>
                                          <p:spTgt spid="6473"/>
                                        </p:tgtEl>
                                        <p:attrNameLst>
                                          <p:attrName>style.visibility</p:attrName>
                                        </p:attrNameLst>
                                      </p:cBhvr>
                                      <p:to>
                                        <p:strVal val="hidden"/>
                                      </p:to>
                                    </p:set>
                                  </p:childTnLst>
                                </p:cTn>
                              </p:par>
                              <p:par>
                                <p:cTn id="387" presetID="9" presetClass="exit" presetSubtype="0" fill="hold" grpId="0" nodeType="withEffect">
                                  <p:stCondLst>
                                    <p:cond delay="0"/>
                                  </p:stCondLst>
                                  <p:childTnLst>
                                    <p:animEffect transition="out" filter="dissolve">
                                      <p:cBhvr>
                                        <p:cTn id="388" dur="500"/>
                                        <p:tgtEl>
                                          <p:spTgt spid="6470"/>
                                        </p:tgtEl>
                                      </p:cBhvr>
                                    </p:animEffect>
                                    <p:set>
                                      <p:cBhvr>
                                        <p:cTn id="389" dur="1" fill="hold">
                                          <p:stCondLst>
                                            <p:cond delay="499"/>
                                          </p:stCondLst>
                                        </p:cTn>
                                        <p:tgtEl>
                                          <p:spTgt spid="6470"/>
                                        </p:tgtEl>
                                        <p:attrNameLst>
                                          <p:attrName>style.visibility</p:attrName>
                                        </p:attrNameLst>
                                      </p:cBhvr>
                                      <p:to>
                                        <p:strVal val="hidden"/>
                                      </p:to>
                                    </p:set>
                                  </p:childTnLst>
                                </p:cTn>
                              </p:par>
                            </p:childTnLst>
                          </p:cTn>
                        </p:par>
                        <p:par>
                          <p:cTn id="390" fill="hold" nodeType="afterGroup">
                            <p:stCondLst>
                              <p:cond delay="5000"/>
                            </p:stCondLst>
                            <p:childTnLst>
                              <p:par>
                                <p:cTn id="391" presetID="9" presetClass="exit" presetSubtype="0" fill="hold" grpId="2" nodeType="afterEffect">
                                  <p:stCondLst>
                                    <p:cond delay="0"/>
                                  </p:stCondLst>
                                  <p:childTnLst>
                                    <p:animEffect transition="out" filter="dissolve">
                                      <p:cBhvr>
                                        <p:cTn id="392" dur="1000"/>
                                        <p:tgtEl>
                                          <p:spTgt spid="6467"/>
                                        </p:tgtEl>
                                      </p:cBhvr>
                                    </p:animEffect>
                                    <p:set>
                                      <p:cBhvr>
                                        <p:cTn id="393" dur="1" fill="hold">
                                          <p:stCondLst>
                                            <p:cond delay="999"/>
                                          </p:stCondLst>
                                        </p:cTn>
                                        <p:tgtEl>
                                          <p:spTgt spid="6467"/>
                                        </p:tgtEl>
                                        <p:attrNameLst>
                                          <p:attrName>style.visibility</p:attrName>
                                        </p:attrNameLst>
                                      </p:cBhvr>
                                      <p:to>
                                        <p:strVal val="hidden"/>
                                      </p:to>
                                    </p:set>
                                  </p:childTnLst>
                                </p:cTn>
                              </p:par>
                              <p:par>
                                <p:cTn id="394" presetID="9" presetClass="exit" presetSubtype="0" fill="hold" grpId="2" nodeType="withEffect">
                                  <p:stCondLst>
                                    <p:cond delay="0"/>
                                  </p:stCondLst>
                                  <p:childTnLst>
                                    <p:animEffect transition="out" filter="dissolve">
                                      <p:cBhvr>
                                        <p:cTn id="395" dur="1000"/>
                                        <p:tgtEl>
                                          <p:spTgt spid="6472"/>
                                        </p:tgtEl>
                                      </p:cBhvr>
                                    </p:animEffect>
                                    <p:set>
                                      <p:cBhvr>
                                        <p:cTn id="396" dur="1" fill="hold">
                                          <p:stCondLst>
                                            <p:cond delay="999"/>
                                          </p:stCondLst>
                                        </p:cTn>
                                        <p:tgtEl>
                                          <p:spTgt spid="6472"/>
                                        </p:tgtEl>
                                        <p:attrNameLst>
                                          <p:attrName>style.visibility</p:attrName>
                                        </p:attrNameLst>
                                      </p:cBhvr>
                                      <p:to>
                                        <p:strVal val="hidden"/>
                                      </p:to>
                                    </p:set>
                                  </p:childTnLst>
                                </p:cTn>
                              </p:par>
                              <p:par>
                                <p:cTn id="397" presetID="9" presetClass="entr" presetSubtype="0" fill="hold" grpId="0" nodeType="withEffect">
                                  <p:stCondLst>
                                    <p:cond delay="0"/>
                                  </p:stCondLst>
                                  <p:childTnLst>
                                    <p:set>
                                      <p:cBhvr>
                                        <p:cTn id="398" dur="1" fill="hold">
                                          <p:stCondLst>
                                            <p:cond delay="0"/>
                                          </p:stCondLst>
                                        </p:cTn>
                                        <p:tgtEl>
                                          <p:spTgt spid="6475"/>
                                        </p:tgtEl>
                                        <p:attrNameLst>
                                          <p:attrName>style.visibility</p:attrName>
                                        </p:attrNameLst>
                                      </p:cBhvr>
                                      <p:to>
                                        <p:strVal val="visible"/>
                                      </p:to>
                                    </p:set>
                                    <p:animEffect transition="in" filter="dissolve">
                                      <p:cBhvr>
                                        <p:cTn id="399" dur="1000"/>
                                        <p:tgtEl>
                                          <p:spTgt spid="6475"/>
                                        </p:tgtEl>
                                      </p:cBhvr>
                                    </p:animEffect>
                                  </p:childTnLst>
                                </p:cTn>
                              </p:par>
                            </p:childTnLst>
                          </p:cTn>
                        </p:par>
                        <p:par>
                          <p:cTn id="400" fill="hold" nodeType="afterGroup">
                            <p:stCondLst>
                              <p:cond delay="6000"/>
                            </p:stCondLst>
                            <p:childTnLst>
                              <p:par>
                                <p:cTn id="401" presetID="12" presetClass="entr" presetSubtype="8" fill="hold" grpId="0" nodeType="afterEffect">
                                  <p:stCondLst>
                                    <p:cond delay="0"/>
                                  </p:stCondLst>
                                  <p:childTnLst>
                                    <p:set>
                                      <p:cBhvr>
                                        <p:cTn id="402" dur="1" fill="hold">
                                          <p:stCondLst>
                                            <p:cond delay="0"/>
                                          </p:stCondLst>
                                        </p:cTn>
                                        <p:tgtEl>
                                          <p:spTgt spid="6477"/>
                                        </p:tgtEl>
                                        <p:attrNameLst>
                                          <p:attrName>style.visibility</p:attrName>
                                        </p:attrNameLst>
                                      </p:cBhvr>
                                      <p:to>
                                        <p:strVal val="visible"/>
                                      </p:to>
                                    </p:set>
                                    <p:animEffect transition="in" filter="slide(fromLeft)">
                                      <p:cBhvr>
                                        <p:cTn id="403" dur="1000"/>
                                        <p:tgtEl>
                                          <p:spTgt spid="6477"/>
                                        </p:tgtEl>
                                      </p:cBhvr>
                                    </p:animEffect>
                                  </p:childTnLst>
                                </p:cTn>
                              </p:par>
                              <p:par>
                                <p:cTn id="404" presetID="22" presetClass="entr" presetSubtype="4" fill="hold" grpId="0" nodeType="withEffect">
                                  <p:stCondLst>
                                    <p:cond delay="0"/>
                                  </p:stCondLst>
                                  <p:childTnLst>
                                    <p:set>
                                      <p:cBhvr>
                                        <p:cTn id="405" dur="1" fill="hold">
                                          <p:stCondLst>
                                            <p:cond delay="0"/>
                                          </p:stCondLst>
                                        </p:cTn>
                                        <p:tgtEl>
                                          <p:spTgt spid="6478"/>
                                        </p:tgtEl>
                                        <p:attrNameLst>
                                          <p:attrName>style.visibility</p:attrName>
                                        </p:attrNameLst>
                                      </p:cBhvr>
                                      <p:to>
                                        <p:strVal val="visible"/>
                                      </p:to>
                                    </p:set>
                                    <p:animEffect transition="in" filter="wipe(down)">
                                      <p:cBhvr>
                                        <p:cTn id="406" dur="1000"/>
                                        <p:tgtEl>
                                          <p:spTgt spid="6478"/>
                                        </p:tgtEl>
                                      </p:cBhvr>
                                    </p:animEffect>
                                  </p:childTnLst>
                                </p:cTn>
                              </p:par>
                              <p:par>
                                <p:cTn id="407" presetID="22" presetClass="entr" presetSubtype="4" fill="hold" grpId="0" nodeType="withEffect">
                                  <p:stCondLst>
                                    <p:cond delay="0"/>
                                  </p:stCondLst>
                                  <p:childTnLst>
                                    <p:set>
                                      <p:cBhvr>
                                        <p:cTn id="408" dur="1" fill="hold">
                                          <p:stCondLst>
                                            <p:cond delay="0"/>
                                          </p:stCondLst>
                                        </p:cTn>
                                        <p:tgtEl>
                                          <p:spTgt spid="6479"/>
                                        </p:tgtEl>
                                        <p:attrNameLst>
                                          <p:attrName>style.visibility</p:attrName>
                                        </p:attrNameLst>
                                      </p:cBhvr>
                                      <p:to>
                                        <p:strVal val="visible"/>
                                      </p:to>
                                    </p:set>
                                    <p:animEffect transition="in" filter="wipe(down)">
                                      <p:cBhvr>
                                        <p:cTn id="409" dur="1000"/>
                                        <p:tgtEl>
                                          <p:spTgt spid="6479"/>
                                        </p:tgtEl>
                                      </p:cBhvr>
                                    </p:animEffect>
                                  </p:childTnLst>
                                </p:cTn>
                              </p:par>
                            </p:childTnLst>
                          </p:cTn>
                        </p:par>
                      </p:childTnLst>
                    </p:cTn>
                  </p:par>
                  <p:par>
                    <p:cTn id="410" fill="hold" nodeType="clickPar">
                      <p:stCondLst>
                        <p:cond delay="indefinite"/>
                      </p:stCondLst>
                      <p:childTnLst>
                        <p:par>
                          <p:cTn id="411" fill="hold" nodeType="withGroup">
                            <p:stCondLst>
                              <p:cond delay="0"/>
                            </p:stCondLst>
                            <p:childTnLst>
                              <p:par>
                                <p:cTn id="412" presetID="1" presetClass="entr" presetSubtype="0" fill="hold" grpId="0" nodeType="clickEffect">
                                  <p:stCondLst>
                                    <p:cond delay="0"/>
                                  </p:stCondLst>
                                  <p:childTnLst>
                                    <p:set>
                                      <p:cBhvr>
                                        <p:cTn id="413" dur="1" fill="hold">
                                          <p:stCondLst>
                                            <p:cond delay="0"/>
                                          </p:stCondLst>
                                        </p:cTn>
                                        <p:tgtEl>
                                          <p:spTgt spid="6476"/>
                                        </p:tgtEl>
                                        <p:attrNameLst>
                                          <p:attrName>style.visibility</p:attrName>
                                        </p:attrNameLst>
                                      </p:cBhvr>
                                      <p:to>
                                        <p:strVal val="visible"/>
                                      </p:to>
                                    </p:set>
                                  </p:childTnLst>
                                  <p:subTnLst>
                                    <p:audio>
                                      <p:cMediaNode>
                                        <p:cTn display="0" masterRel="sameClick">
                                          <p:stCondLst>
                                            <p:cond evt="begin" delay="0">
                                              <p:tn val="412"/>
                                            </p:cond>
                                          </p:stCondLst>
                                          <p:endCondLst>
                                            <p:cond evt="onStopAudio" delay="0">
                                              <p:tgtEl>
                                                <p:sldTgt/>
                                              </p:tgtEl>
                                            </p:cond>
                                          </p:endCondLst>
                                        </p:cTn>
                                        <p:tgtEl>
                                          <p:sndTgt r:embed="rId4" name="explode.wav"/>
                                        </p:tgtEl>
                                      </p:cMediaNode>
                                    </p:audio>
                                  </p:subTnLst>
                                </p:cTn>
                              </p:par>
                              <p:par>
                                <p:cTn id="414" presetID="3" presetClass="exit" presetSubtype="10" fill="hold" grpId="1" nodeType="withEffect">
                                  <p:stCondLst>
                                    <p:cond delay="0"/>
                                  </p:stCondLst>
                                  <p:childTnLst>
                                    <p:animEffect transition="out" filter="blinds(horizontal)">
                                      <p:cBhvr>
                                        <p:cTn id="415" dur="500"/>
                                        <p:tgtEl>
                                          <p:spTgt spid="6476"/>
                                        </p:tgtEl>
                                      </p:cBhvr>
                                    </p:animEffect>
                                    <p:set>
                                      <p:cBhvr>
                                        <p:cTn id="416" dur="1" fill="hold">
                                          <p:stCondLst>
                                            <p:cond delay="499"/>
                                          </p:stCondLst>
                                        </p:cTn>
                                        <p:tgtEl>
                                          <p:spTgt spid="6476"/>
                                        </p:tgtEl>
                                        <p:attrNameLst>
                                          <p:attrName>style.visibility</p:attrName>
                                        </p:attrNameLst>
                                      </p:cBhvr>
                                      <p:to>
                                        <p:strVal val="hidden"/>
                                      </p:to>
                                    </p:set>
                                  </p:childTnLst>
                                </p:cTn>
                              </p:par>
                            </p:childTnLst>
                          </p:cTn>
                        </p:par>
                        <p:par>
                          <p:cTn id="417" fill="hold" nodeType="afterGroup">
                            <p:stCondLst>
                              <p:cond delay="500"/>
                            </p:stCondLst>
                            <p:childTnLst>
                              <p:par>
                                <p:cTn id="418" presetID="12" presetClass="exit" presetSubtype="4" fill="hold" grpId="1" nodeType="afterEffect">
                                  <p:stCondLst>
                                    <p:cond delay="0"/>
                                  </p:stCondLst>
                                  <p:childTnLst>
                                    <p:animEffect transition="out" filter="slide(fromBottom)">
                                      <p:cBhvr>
                                        <p:cTn id="419" dur="500"/>
                                        <p:tgtEl>
                                          <p:spTgt spid="6477"/>
                                        </p:tgtEl>
                                      </p:cBhvr>
                                    </p:animEffect>
                                    <p:set>
                                      <p:cBhvr>
                                        <p:cTn id="420" dur="1" fill="hold">
                                          <p:stCondLst>
                                            <p:cond delay="499"/>
                                          </p:stCondLst>
                                        </p:cTn>
                                        <p:tgtEl>
                                          <p:spTgt spid="6477"/>
                                        </p:tgtEl>
                                        <p:attrNameLst>
                                          <p:attrName>style.visibility</p:attrName>
                                        </p:attrNameLst>
                                      </p:cBhvr>
                                      <p:to>
                                        <p:strVal val="hidden"/>
                                      </p:to>
                                    </p:set>
                                  </p:childTnLst>
                                </p:cTn>
                              </p:par>
                              <p:par>
                                <p:cTn id="421" presetID="9" presetClass="exit" presetSubtype="0" fill="hold" grpId="1" nodeType="withEffect">
                                  <p:stCondLst>
                                    <p:cond delay="0"/>
                                  </p:stCondLst>
                                  <p:childTnLst>
                                    <p:animEffect transition="out" filter="dissolve">
                                      <p:cBhvr>
                                        <p:cTn id="422" dur="500"/>
                                        <p:tgtEl>
                                          <p:spTgt spid="6478"/>
                                        </p:tgtEl>
                                      </p:cBhvr>
                                    </p:animEffect>
                                    <p:set>
                                      <p:cBhvr>
                                        <p:cTn id="423" dur="1" fill="hold">
                                          <p:stCondLst>
                                            <p:cond delay="499"/>
                                          </p:stCondLst>
                                        </p:cTn>
                                        <p:tgtEl>
                                          <p:spTgt spid="6478"/>
                                        </p:tgtEl>
                                        <p:attrNameLst>
                                          <p:attrName>style.visibility</p:attrName>
                                        </p:attrNameLst>
                                      </p:cBhvr>
                                      <p:to>
                                        <p:strVal val="hidden"/>
                                      </p:to>
                                    </p:set>
                                  </p:childTnLst>
                                </p:cTn>
                              </p:par>
                              <p:par>
                                <p:cTn id="424" presetID="9" presetClass="exit" presetSubtype="0" fill="hold" grpId="1" nodeType="withEffect">
                                  <p:stCondLst>
                                    <p:cond delay="0"/>
                                  </p:stCondLst>
                                  <p:childTnLst>
                                    <p:animEffect transition="out" filter="dissolve">
                                      <p:cBhvr>
                                        <p:cTn id="425" dur="500"/>
                                        <p:tgtEl>
                                          <p:spTgt spid="6479"/>
                                        </p:tgtEl>
                                      </p:cBhvr>
                                    </p:animEffect>
                                    <p:set>
                                      <p:cBhvr>
                                        <p:cTn id="426" dur="1" fill="hold">
                                          <p:stCondLst>
                                            <p:cond delay="499"/>
                                          </p:stCondLst>
                                        </p:cTn>
                                        <p:tgtEl>
                                          <p:spTgt spid="6479"/>
                                        </p:tgtEl>
                                        <p:attrNameLst>
                                          <p:attrName>style.visibility</p:attrName>
                                        </p:attrNameLst>
                                      </p:cBhvr>
                                      <p:to>
                                        <p:strVal val="hidden"/>
                                      </p:to>
                                    </p:set>
                                  </p:childTnLst>
                                </p:cTn>
                              </p:par>
                              <p:par>
                                <p:cTn id="427" presetID="9" presetClass="exit" presetSubtype="0" fill="hold" nodeType="withEffect">
                                  <p:stCondLst>
                                    <p:cond delay="0"/>
                                  </p:stCondLst>
                                  <p:childTnLst>
                                    <p:animEffect transition="out" filter="dissolve">
                                      <p:cBhvr>
                                        <p:cTn id="428" dur="500"/>
                                        <p:tgtEl>
                                          <p:spTgt spid="6494"/>
                                        </p:tgtEl>
                                      </p:cBhvr>
                                    </p:animEffect>
                                    <p:set>
                                      <p:cBhvr>
                                        <p:cTn id="429" dur="1" fill="hold">
                                          <p:stCondLst>
                                            <p:cond delay="499"/>
                                          </p:stCondLst>
                                        </p:cTn>
                                        <p:tgtEl>
                                          <p:spTgt spid="6494"/>
                                        </p:tgtEl>
                                        <p:attrNameLst>
                                          <p:attrName>style.visibility</p:attrName>
                                        </p:attrNameLst>
                                      </p:cBhvr>
                                      <p:to>
                                        <p:strVal val="hidden"/>
                                      </p:to>
                                    </p:set>
                                  </p:childTnLst>
                                </p:cTn>
                              </p:par>
                              <p:par>
                                <p:cTn id="430" presetID="9" presetClass="exit" presetSubtype="0" fill="hold" nodeType="withEffect">
                                  <p:stCondLst>
                                    <p:cond delay="0"/>
                                  </p:stCondLst>
                                  <p:childTnLst>
                                    <p:animEffect transition="out" filter="dissolve">
                                      <p:cBhvr>
                                        <p:cTn id="431" dur="500"/>
                                        <p:tgtEl>
                                          <p:spTgt spid="6466"/>
                                        </p:tgtEl>
                                      </p:cBhvr>
                                    </p:animEffect>
                                    <p:set>
                                      <p:cBhvr>
                                        <p:cTn id="432" dur="1" fill="hold">
                                          <p:stCondLst>
                                            <p:cond delay="499"/>
                                          </p:stCondLst>
                                        </p:cTn>
                                        <p:tgtEl>
                                          <p:spTgt spid="6466"/>
                                        </p:tgtEl>
                                        <p:attrNameLst>
                                          <p:attrName>style.visibility</p:attrName>
                                        </p:attrNameLst>
                                      </p:cBhvr>
                                      <p:to>
                                        <p:strVal val="hidden"/>
                                      </p:to>
                                    </p:set>
                                  </p:childTnLst>
                                </p:cTn>
                              </p:par>
                            </p:childTnLst>
                          </p:cTn>
                        </p:par>
                      </p:childTnLst>
                    </p:cTn>
                  </p:par>
                  <p:par>
                    <p:cTn id="433" fill="hold" nodeType="clickPar">
                      <p:stCondLst>
                        <p:cond delay="indefinite"/>
                      </p:stCondLst>
                      <p:childTnLst>
                        <p:par>
                          <p:cTn id="434" fill="hold" nodeType="withGroup">
                            <p:stCondLst>
                              <p:cond delay="0"/>
                            </p:stCondLst>
                            <p:childTnLst>
                              <p:par>
                                <p:cTn id="435" presetID="9" presetClass="entr" presetSubtype="0" fill="hold" grpId="0" nodeType="clickEffect">
                                  <p:stCondLst>
                                    <p:cond delay="0"/>
                                  </p:stCondLst>
                                  <p:childTnLst>
                                    <p:set>
                                      <p:cBhvr>
                                        <p:cTn id="436" dur="1" fill="hold">
                                          <p:stCondLst>
                                            <p:cond delay="0"/>
                                          </p:stCondLst>
                                        </p:cTn>
                                        <p:tgtEl>
                                          <p:spTgt spid="6506"/>
                                        </p:tgtEl>
                                        <p:attrNameLst>
                                          <p:attrName>style.visibility</p:attrName>
                                        </p:attrNameLst>
                                      </p:cBhvr>
                                      <p:to>
                                        <p:strVal val="visible"/>
                                      </p:to>
                                    </p:set>
                                    <p:animEffect transition="in" filter="dissolve">
                                      <p:cBhvr>
                                        <p:cTn id="437" dur="500"/>
                                        <p:tgtEl>
                                          <p:spTgt spid="6506"/>
                                        </p:tgtEl>
                                      </p:cBhvr>
                                    </p:animEffect>
                                  </p:childTnLst>
                                </p:cTn>
                              </p:par>
                              <p:par>
                                <p:cTn id="438" presetID="9" presetClass="exit" presetSubtype="0" fill="hold" grpId="0" nodeType="withEffect">
                                  <p:stCondLst>
                                    <p:cond delay="0"/>
                                  </p:stCondLst>
                                  <p:childTnLst>
                                    <p:animEffect transition="out" filter="dissolve">
                                      <p:cBhvr>
                                        <p:cTn id="439" dur="500"/>
                                        <p:tgtEl>
                                          <p:spTgt spid="6391"/>
                                        </p:tgtEl>
                                      </p:cBhvr>
                                    </p:animEffect>
                                    <p:set>
                                      <p:cBhvr>
                                        <p:cTn id="440" dur="1" fill="hold">
                                          <p:stCondLst>
                                            <p:cond delay="499"/>
                                          </p:stCondLst>
                                        </p:cTn>
                                        <p:tgtEl>
                                          <p:spTgt spid="6391"/>
                                        </p:tgtEl>
                                        <p:attrNameLst>
                                          <p:attrName>style.visibility</p:attrName>
                                        </p:attrNameLst>
                                      </p:cBhvr>
                                      <p:to>
                                        <p:strVal val="hidden"/>
                                      </p:to>
                                    </p:set>
                                  </p:childTnLst>
                                </p:cTn>
                              </p:par>
                              <p:par>
                                <p:cTn id="441" presetID="9" presetClass="entr" presetSubtype="0" fill="hold" grpId="0" nodeType="withEffect">
                                  <p:stCondLst>
                                    <p:cond delay="0"/>
                                  </p:stCondLst>
                                  <p:childTnLst>
                                    <p:set>
                                      <p:cBhvr>
                                        <p:cTn id="442" dur="1" fill="hold">
                                          <p:stCondLst>
                                            <p:cond delay="0"/>
                                          </p:stCondLst>
                                        </p:cTn>
                                        <p:tgtEl>
                                          <p:spTgt spid="6511"/>
                                        </p:tgtEl>
                                        <p:attrNameLst>
                                          <p:attrName>style.visibility</p:attrName>
                                        </p:attrNameLst>
                                      </p:cBhvr>
                                      <p:to>
                                        <p:strVal val="visible"/>
                                      </p:to>
                                    </p:set>
                                    <p:animEffect transition="in" filter="dissolve">
                                      <p:cBhvr>
                                        <p:cTn id="443" dur="500"/>
                                        <p:tgtEl>
                                          <p:spTgt spid="6511"/>
                                        </p:tgtEl>
                                      </p:cBhvr>
                                    </p:animEffect>
                                  </p:childTnLst>
                                </p:cTn>
                              </p:par>
                            </p:childTnLst>
                          </p:cTn>
                        </p:par>
                        <p:par>
                          <p:cTn id="444" fill="hold" nodeType="afterGroup">
                            <p:stCondLst>
                              <p:cond delay="500"/>
                            </p:stCondLst>
                            <p:childTnLst>
                              <p:par>
                                <p:cTn id="445" presetID="0" presetClass="path" presetSubtype="0" accel="50000" decel="50000" fill="hold" grpId="1" nodeType="afterEffect">
                                  <p:stCondLst>
                                    <p:cond delay="0"/>
                                  </p:stCondLst>
                                  <p:childTnLst>
                                    <p:animMotion origin="layout" path="M 1.11111E-6 0.00046 L -0.00382 0.01667 L -0.01528 0.04167 " pathEditMode="relative" ptsTypes="AAA">
                                      <p:cBhvr>
                                        <p:cTn id="446" dur="2000" fill="hold"/>
                                        <p:tgtEl>
                                          <p:spTgt spid="6416"/>
                                        </p:tgtEl>
                                        <p:attrNameLst>
                                          <p:attrName>ppt_x</p:attrName>
                                          <p:attrName>ppt_y</p:attrName>
                                        </p:attrNameLst>
                                      </p:cBhvr>
                                    </p:animMotion>
                                  </p:childTnLst>
                                </p:cTn>
                              </p:par>
                              <p:par>
                                <p:cTn id="447" presetID="9" presetClass="exit" presetSubtype="0" fill="hold" grpId="1" nodeType="withEffect">
                                  <p:stCondLst>
                                    <p:cond delay="0"/>
                                  </p:stCondLst>
                                  <p:childTnLst>
                                    <p:animEffect transition="out" filter="dissolve">
                                      <p:cBhvr>
                                        <p:cTn id="448" dur="1000"/>
                                        <p:tgtEl>
                                          <p:spTgt spid="6418"/>
                                        </p:tgtEl>
                                      </p:cBhvr>
                                    </p:animEffect>
                                    <p:set>
                                      <p:cBhvr>
                                        <p:cTn id="449" dur="1" fill="hold">
                                          <p:stCondLst>
                                            <p:cond delay="999"/>
                                          </p:stCondLst>
                                        </p:cTn>
                                        <p:tgtEl>
                                          <p:spTgt spid="6418"/>
                                        </p:tgtEl>
                                        <p:attrNameLst>
                                          <p:attrName>style.visibility</p:attrName>
                                        </p:attrNameLst>
                                      </p:cBhvr>
                                      <p:to>
                                        <p:strVal val="hidden"/>
                                      </p:to>
                                    </p:set>
                                  </p:childTnLst>
                                </p:cTn>
                              </p:par>
                              <p:par>
                                <p:cTn id="450" presetID="9" presetClass="exit" presetSubtype="0" fill="hold" grpId="1" nodeType="withEffect">
                                  <p:stCondLst>
                                    <p:cond delay="0"/>
                                  </p:stCondLst>
                                  <p:childTnLst>
                                    <p:animEffect transition="out" filter="dissolve">
                                      <p:cBhvr>
                                        <p:cTn id="451" dur="1000"/>
                                        <p:tgtEl>
                                          <p:spTgt spid="6419"/>
                                        </p:tgtEl>
                                      </p:cBhvr>
                                    </p:animEffect>
                                    <p:set>
                                      <p:cBhvr>
                                        <p:cTn id="452" dur="1" fill="hold">
                                          <p:stCondLst>
                                            <p:cond delay="999"/>
                                          </p:stCondLst>
                                        </p:cTn>
                                        <p:tgtEl>
                                          <p:spTgt spid="6419"/>
                                        </p:tgtEl>
                                        <p:attrNameLst>
                                          <p:attrName>style.visibility</p:attrName>
                                        </p:attrNameLst>
                                      </p:cBhvr>
                                      <p:to>
                                        <p:strVal val="hidden"/>
                                      </p:to>
                                    </p:set>
                                  </p:childTnLst>
                                </p:cTn>
                              </p:par>
                              <p:par>
                                <p:cTn id="453" presetID="9" presetClass="exit" presetSubtype="0" fill="hold" grpId="1" nodeType="withEffect">
                                  <p:stCondLst>
                                    <p:cond delay="0"/>
                                  </p:stCondLst>
                                  <p:childTnLst>
                                    <p:animEffect transition="out" filter="dissolve">
                                      <p:cBhvr>
                                        <p:cTn id="454" dur="500"/>
                                        <p:tgtEl>
                                          <p:spTgt spid="6417"/>
                                        </p:tgtEl>
                                      </p:cBhvr>
                                    </p:animEffect>
                                    <p:set>
                                      <p:cBhvr>
                                        <p:cTn id="455" dur="1" fill="hold">
                                          <p:stCondLst>
                                            <p:cond delay="499"/>
                                          </p:stCondLst>
                                        </p:cTn>
                                        <p:tgtEl>
                                          <p:spTgt spid="6417"/>
                                        </p:tgtEl>
                                        <p:attrNameLst>
                                          <p:attrName>style.visibility</p:attrName>
                                        </p:attrNameLst>
                                      </p:cBhvr>
                                      <p:to>
                                        <p:strVal val="hidden"/>
                                      </p:to>
                                    </p:set>
                                  </p:childTnLst>
                                </p:cTn>
                              </p:par>
                              <p:par>
                                <p:cTn id="456" presetID="9" presetClass="entr" presetSubtype="0" fill="hold" grpId="0" nodeType="withEffect">
                                  <p:stCondLst>
                                    <p:cond delay="0"/>
                                  </p:stCondLst>
                                  <p:childTnLst>
                                    <p:set>
                                      <p:cBhvr>
                                        <p:cTn id="457" dur="1" fill="hold">
                                          <p:stCondLst>
                                            <p:cond delay="0"/>
                                          </p:stCondLst>
                                        </p:cTn>
                                        <p:tgtEl>
                                          <p:spTgt spid="6507"/>
                                        </p:tgtEl>
                                        <p:attrNameLst>
                                          <p:attrName>style.visibility</p:attrName>
                                        </p:attrNameLst>
                                      </p:cBhvr>
                                      <p:to>
                                        <p:strVal val="visible"/>
                                      </p:to>
                                    </p:set>
                                    <p:animEffect transition="in" filter="dissolve">
                                      <p:cBhvr>
                                        <p:cTn id="458" dur="500"/>
                                        <p:tgtEl>
                                          <p:spTgt spid="6507"/>
                                        </p:tgtEl>
                                      </p:cBhvr>
                                    </p:animEffect>
                                  </p:childTnLst>
                                </p:cTn>
                              </p:par>
                              <p:par>
                                <p:cTn id="459" presetID="9" presetClass="entr" presetSubtype="0" fill="hold" grpId="0" nodeType="withEffect">
                                  <p:stCondLst>
                                    <p:cond delay="0"/>
                                  </p:stCondLst>
                                  <p:childTnLst>
                                    <p:set>
                                      <p:cBhvr>
                                        <p:cTn id="460" dur="1" fill="hold">
                                          <p:stCondLst>
                                            <p:cond delay="0"/>
                                          </p:stCondLst>
                                        </p:cTn>
                                        <p:tgtEl>
                                          <p:spTgt spid="6508"/>
                                        </p:tgtEl>
                                        <p:attrNameLst>
                                          <p:attrName>style.visibility</p:attrName>
                                        </p:attrNameLst>
                                      </p:cBhvr>
                                      <p:to>
                                        <p:strVal val="visible"/>
                                      </p:to>
                                    </p:set>
                                    <p:animEffect transition="in" filter="dissolve">
                                      <p:cBhvr>
                                        <p:cTn id="461" dur="2000"/>
                                        <p:tgtEl>
                                          <p:spTgt spid="6508"/>
                                        </p:tgtEl>
                                      </p:cBhvr>
                                    </p:animEffect>
                                  </p:childTnLst>
                                </p:cTn>
                              </p:par>
                              <p:par>
                                <p:cTn id="462" presetID="0" presetClass="path" presetSubtype="0" accel="50000" decel="50000" fill="hold" grpId="1" nodeType="withEffect">
                                  <p:stCondLst>
                                    <p:cond delay="0"/>
                                  </p:stCondLst>
                                  <p:childTnLst>
                                    <p:animMotion origin="layout" path="M 0.00035 -0.0007 L -0.00763 0.01458 L -0.01388 0.02662 L -0.01736 0.03773 L -0.0184 0.04653 " pathEditMode="relative" rAng="0" ptsTypes="AAAAA">
                                      <p:cBhvr>
                                        <p:cTn id="463" dur="2000" fill="hold"/>
                                        <p:tgtEl>
                                          <p:spTgt spid="6506"/>
                                        </p:tgtEl>
                                        <p:attrNameLst>
                                          <p:attrName>ppt_x</p:attrName>
                                          <p:attrName>ppt_y</p:attrName>
                                        </p:attrNameLst>
                                      </p:cBhvr>
                                      <p:rCtr x="-938" y="2361"/>
                                    </p:animMotion>
                                  </p:childTnLst>
                                </p:cTn>
                              </p:par>
                              <p:par>
                                <p:cTn id="464" presetID="22" presetClass="entr" presetSubtype="1" fill="hold" grpId="0" nodeType="withEffect">
                                  <p:stCondLst>
                                    <p:cond delay="0"/>
                                  </p:stCondLst>
                                  <p:childTnLst>
                                    <p:set>
                                      <p:cBhvr>
                                        <p:cTn id="465" dur="1" fill="hold">
                                          <p:stCondLst>
                                            <p:cond delay="0"/>
                                          </p:stCondLst>
                                        </p:cTn>
                                        <p:tgtEl>
                                          <p:spTgt spid="6510"/>
                                        </p:tgtEl>
                                        <p:attrNameLst>
                                          <p:attrName>style.visibility</p:attrName>
                                        </p:attrNameLst>
                                      </p:cBhvr>
                                      <p:to>
                                        <p:strVal val="visible"/>
                                      </p:to>
                                    </p:set>
                                    <p:animEffect transition="in" filter="wipe(up)">
                                      <p:cBhvr>
                                        <p:cTn id="466" dur="2000"/>
                                        <p:tgtEl>
                                          <p:spTgt spid="6510"/>
                                        </p:tgtEl>
                                      </p:cBhvr>
                                    </p:animEffect>
                                  </p:childTnLst>
                                </p:cTn>
                              </p:par>
                            </p:childTnLst>
                          </p:cTn>
                        </p:par>
                      </p:childTnLst>
                    </p:cTn>
                  </p:par>
                  <p:par>
                    <p:cTn id="467" fill="hold" nodeType="clickPar">
                      <p:stCondLst>
                        <p:cond delay="indefinite"/>
                      </p:stCondLst>
                      <p:childTnLst>
                        <p:par>
                          <p:cTn id="468" fill="hold" nodeType="withGroup">
                            <p:stCondLst>
                              <p:cond delay="0"/>
                            </p:stCondLst>
                            <p:childTnLst>
                              <p:par>
                                <p:cTn id="469" presetID="22" presetClass="entr" presetSubtype="1" fill="hold" grpId="0" nodeType="clickEffect">
                                  <p:stCondLst>
                                    <p:cond delay="0"/>
                                  </p:stCondLst>
                                  <p:childTnLst>
                                    <p:set>
                                      <p:cBhvr>
                                        <p:cTn id="470" dur="1" fill="hold">
                                          <p:stCondLst>
                                            <p:cond delay="0"/>
                                          </p:stCondLst>
                                        </p:cTn>
                                        <p:tgtEl>
                                          <p:spTgt spid="6512"/>
                                        </p:tgtEl>
                                        <p:attrNameLst>
                                          <p:attrName>style.visibility</p:attrName>
                                        </p:attrNameLst>
                                      </p:cBhvr>
                                      <p:to>
                                        <p:strVal val="visible"/>
                                      </p:to>
                                    </p:set>
                                    <p:animEffect transition="in" filter="wipe(up)">
                                      <p:cBhvr>
                                        <p:cTn id="471" dur="1000"/>
                                        <p:tgtEl>
                                          <p:spTgt spid="6512"/>
                                        </p:tgtEl>
                                      </p:cBhvr>
                                    </p:animEffect>
                                  </p:childTnLst>
                                </p:cTn>
                              </p:par>
                            </p:childTnLst>
                          </p:cTn>
                        </p:par>
                      </p:childTnLst>
                    </p:cTn>
                  </p:par>
                  <p:par>
                    <p:cTn id="472" fill="hold" nodeType="clickPar">
                      <p:stCondLst>
                        <p:cond delay="indefinite"/>
                      </p:stCondLst>
                      <p:childTnLst>
                        <p:par>
                          <p:cTn id="473" fill="hold" nodeType="withGroup">
                            <p:stCondLst>
                              <p:cond delay="0"/>
                            </p:stCondLst>
                            <p:childTnLst>
                              <p:par>
                                <p:cTn id="474" presetID="22" presetClass="entr" presetSubtype="1" fill="hold" grpId="0" nodeType="clickEffect">
                                  <p:stCondLst>
                                    <p:cond delay="0"/>
                                  </p:stCondLst>
                                  <p:childTnLst>
                                    <p:set>
                                      <p:cBhvr>
                                        <p:cTn id="475" dur="1" fill="hold">
                                          <p:stCondLst>
                                            <p:cond delay="0"/>
                                          </p:stCondLst>
                                        </p:cTn>
                                        <p:tgtEl>
                                          <p:spTgt spid="6513"/>
                                        </p:tgtEl>
                                        <p:attrNameLst>
                                          <p:attrName>style.visibility</p:attrName>
                                        </p:attrNameLst>
                                      </p:cBhvr>
                                      <p:to>
                                        <p:strVal val="visible"/>
                                      </p:to>
                                    </p:set>
                                    <p:animEffect transition="in" filter="wipe(up)">
                                      <p:cBhvr>
                                        <p:cTn id="476" dur="1000"/>
                                        <p:tgtEl>
                                          <p:spTgt spid="6513"/>
                                        </p:tgtEl>
                                      </p:cBhvr>
                                    </p:animEffect>
                                  </p:childTnLst>
                                </p:cTn>
                              </p:par>
                            </p:childTnLst>
                          </p:cTn>
                        </p:par>
                      </p:childTnLst>
                    </p:cTn>
                  </p:par>
                  <p:par>
                    <p:cTn id="477" fill="hold" nodeType="clickPar">
                      <p:stCondLst>
                        <p:cond delay="indefinite"/>
                      </p:stCondLst>
                      <p:childTnLst>
                        <p:par>
                          <p:cTn id="478" fill="hold" nodeType="withGroup">
                            <p:stCondLst>
                              <p:cond delay="0"/>
                            </p:stCondLst>
                            <p:childTnLst>
                              <p:par>
                                <p:cTn id="479" presetID="9" presetClass="exit" presetSubtype="0" fill="hold" grpId="1" nodeType="clickEffect">
                                  <p:stCondLst>
                                    <p:cond delay="0"/>
                                  </p:stCondLst>
                                  <p:childTnLst>
                                    <p:animEffect transition="out" filter="dissolve">
                                      <p:cBhvr>
                                        <p:cTn id="480" dur="500"/>
                                        <p:tgtEl>
                                          <p:spTgt spid="6513"/>
                                        </p:tgtEl>
                                      </p:cBhvr>
                                    </p:animEffect>
                                    <p:set>
                                      <p:cBhvr>
                                        <p:cTn id="481" dur="1" fill="hold">
                                          <p:stCondLst>
                                            <p:cond delay="499"/>
                                          </p:stCondLst>
                                        </p:cTn>
                                        <p:tgtEl>
                                          <p:spTgt spid="6513"/>
                                        </p:tgtEl>
                                        <p:attrNameLst>
                                          <p:attrName>style.visibility</p:attrName>
                                        </p:attrNameLst>
                                      </p:cBhvr>
                                      <p:to>
                                        <p:strVal val="hidden"/>
                                      </p:to>
                                    </p:set>
                                  </p:childTnLst>
                                </p:cTn>
                              </p:par>
                              <p:par>
                                <p:cTn id="482" presetID="9" presetClass="exit" presetSubtype="0" fill="hold" grpId="1" nodeType="withEffect">
                                  <p:stCondLst>
                                    <p:cond delay="0"/>
                                  </p:stCondLst>
                                  <p:childTnLst>
                                    <p:animEffect transition="out" filter="dissolve">
                                      <p:cBhvr>
                                        <p:cTn id="483" dur="500"/>
                                        <p:tgtEl>
                                          <p:spTgt spid="6512"/>
                                        </p:tgtEl>
                                      </p:cBhvr>
                                    </p:animEffect>
                                    <p:set>
                                      <p:cBhvr>
                                        <p:cTn id="484" dur="1" fill="hold">
                                          <p:stCondLst>
                                            <p:cond delay="499"/>
                                          </p:stCondLst>
                                        </p:cTn>
                                        <p:tgtEl>
                                          <p:spTgt spid="6512"/>
                                        </p:tgtEl>
                                        <p:attrNameLst>
                                          <p:attrName>style.visibility</p:attrName>
                                        </p:attrNameLst>
                                      </p:cBhvr>
                                      <p:to>
                                        <p:strVal val="hidden"/>
                                      </p:to>
                                    </p:set>
                                  </p:childTnLst>
                                </p:cTn>
                              </p:par>
                            </p:childTnLst>
                          </p:cTn>
                        </p:par>
                        <p:par>
                          <p:cTn id="485" fill="hold" nodeType="afterGroup">
                            <p:stCondLst>
                              <p:cond delay="500"/>
                            </p:stCondLst>
                            <p:childTnLst>
                              <p:par>
                                <p:cTn id="486" presetID="9" presetClass="entr" presetSubtype="0" fill="hold" nodeType="afterEffect">
                                  <p:stCondLst>
                                    <p:cond delay="0"/>
                                  </p:stCondLst>
                                  <p:childTnLst>
                                    <p:set>
                                      <p:cBhvr>
                                        <p:cTn id="487" dur="1" fill="hold">
                                          <p:stCondLst>
                                            <p:cond delay="0"/>
                                          </p:stCondLst>
                                        </p:cTn>
                                        <p:tgtEl>
                                          <p:spTgt spid="6530"/>
                                        </p:tgtEl>
                                        <p:attrNameLst>
                                          <p:attrName>style.visibility</p:attrName>
                                        </p:attrNameLst>
                                      </p:cBhvr>
                                      <p:to>
                                        <p:strVal val="visible"/>
                                      </p:to>
                                    </p:set>
                                    <p:animEffect transition="in" filter="dissolve">
                                      <p:cBhvr>
                                        <p:cTn id="488" dur="500"/>
                                        <p:tgtEl>
                                          <p:spTgt spid="6530"/>
                                        </p:tgtEl>
                                      </p:cBhvr>
                                    </p:animEffect>
                                  </p:childTnLst>
                                </p:cTn>
                              </p:par>
                            </p:childTnLst>
                          </p:cTn>
                        </p:par>
                        <p:par>
                          <p:cTn id="489" fill="hold" nodeType="afterGroup">
                            <p:stCondLst>
                              <p:cond delay="1000"/>
                            </p:stCondLst>
                            <p:childTnLst>
                              <p:par>
                                <p:cTn id="490" presetID="0" presetClass="path" presetSubtype="0" accel="50000" decel="50000" fill="hold" nodeType="afterEffect">
                                  <p:stCondLst>
                                    <p:cond delay="0"/>
                                  </p:stCondLst>
                                  <p:childTnLst>
                                    <p:animMotion origin="layout" path="M -0.00156 -0.00046 L 0.03004 -0.03218 L 0.03143 -0.05394 L 0.02275 -0.06806 " pathEditMode="relative" rAng="0" ptsTypes="AAAA">
                                      <p:cBhvr>
                                        <p:cTn id="491" dur="2000" fill="hold"/>
                                        <p:tgtEl>
                                          <p:spTgt spid="6530"/>
                                        </p:tgtEl>
                                        <p:attrNameLst>
                                          <p:attrName>ppt_x</p:attrName>
                                          <p:attrName>ppt_y</p:attrName>
                                        </p:attrNameLst>
                                      </p:cBhvr>
                                      <p:rCtr x="1649" y="-3380"/>
                                    </p:animMotion>
                                  </p:childTnLst>
                                </p:cTn>
                              </p:par>
                            </p:childTnLst>
                          </p:cTn>
                        </p:par>
                        <p:par>
                          <p:cTn id="492" fill="hold" nodeType="afterGroup">
                            <p:stCondLst>
                              <p:cond delay="3000"/>
                            </p:stCondLst>
                            <p:childTnLst>
                              <p:par>
                                <p:cTn id="493" presetID="1" presetClass="entr" presetSubtype="0" fill="hold" grpId="0" nodeType="afterEffect">
                                  <p:stCondLst>
                                    <p:cond delay="0"/>
                                  </p:stCondLst>
                                  <p:childTnLst>
                                    <p:set>
                                      <p:cBhvr>
                                        <p:cTn id="494" dur="1" fill="hold">
                                          <p:stCondLst>
                                            <p:cond delay="0"/>
                                          </p:stCondLst>
                                        </p:cTn>
                                        <p:tgtEl>
                                          <p:spTgt spid="6516"/>
                                        </p:tgtEl>
                                        <p:attrNameLst>
                                          <p:attrName>style.visibility</p:attrName>
                                        </p:attrNameLst>
                                      </p:cBhvr>
                                      <p:to>
                                        <p:strVal val="visible"/>
                                      </p:to>
                                    </p:set>
                                  </p:childTnLst>
                                  <p:subTnLst>
                                    <p:audio>
                                      <p:cMediaNode>
                                        <p:cTn display="0" masterRel="sameClick">
                                          <p:stCondLst>
                                            <p:cond evt="begin" delay="0">
                                              <p:tn val="493"/>
                                            </p:cond>
                                          </p:stCondLst>
                                          <p:endCondLst>
                                            <p:cond evt="onStopAudio" delay="0">
                                              <p:tgtEl>
                                                <p:sldTgt/>
                                              </p:tgtEl>
                                            </p:cond>
                                          </p:endCondLst>
                                        </p:cTn>
                                        <p:tgtEl>
                                          <p:sndTgt r:embed="rId4" name="explode.wav"/>
                                        </p:tgtEl>
                                      </p:cMediaNode>
                                    </p:audio>
                                  </p:subTnLst>
                                </p:cTn>
                              </p:par>
                              <p:par>
                                <p:cTn id="495" presetID="3" presetClass="exit" presetSubtype="10" fill="hold" grpId="1" nodeType="withEffect">
                                  <p:stCondLst>
                                    <p:cond delay="0"/>
                                  </p:stCondLst>
                                  <p:childTnLst>
                                    <p:animEffect transition="out" filter="blinds(horizontal)">
                                      <p:cBhvr>
                                        <p:cTn id="496" dur="500"/>
                                        <p:tgtEl>
                                          <p:spTgt spid="6516"/>
                                        </p:tgtEl>
                                      </p:cBhvr>
                                    </p:animEffect>
                                    <p:set>
                                      <p:cBhvr>
                                        <p:cTn id="497" dur="1" fill="hold">
                                          <p:stCondLst>
                                            <p:cond delay="499"/>
                                          </p:stCondLst>
                                        </p:cTn>
                                        <p:tgtEl>
                                          <p:spTgt spid="6516"/>
                                        </p:tgtEl>
                                        <p:attrNameLst>
                                          <p:attrName>style.visibility</p:attrName>
                                        </p:attrNameLst>
                                      </p:cBhvr>
                                      <p:to>
                                        <p:strVal val="hidden"/>
                                      </p:to>
                                    </p:set>
                                  </p:childTnLst>
                                </p:cTn>
                              </p:par>
                            </p:childTnLst>
                          </p:cTn>
                        </p:par>
                        <p:par>
                          <p:cTn id="498" fill="hold" nodeType="afterGroup">
                            <p:stCondLst>
                              <p:cond delay="3500"/>
                            </p:stCondLst>
                            <p:childTnLst>
                              <p:par>
                                <p:cTn id="499" presetID="0" presetClass="path" presetSubtype="0" accel="50000" decel="50000" fill="hold" nodeType="afterEffect">
                                  <p:stCondLst>
                                    <p:cond delay="0"/>
                                  </p:stCondLst>
                                  <p:childTnLst>
                                    <p:animMotion origin="layout" path="M 0.02257 -0.06783 L 0.02934 -0.07847 L 0.03559 -0.08796 " pathEditMode="relative" rAng="0" ptsTypes="AAA">
                                      <p:cBhvr>
                                        <p:cTn id="500" dur="2000" fill="hold"/>
                                        <p:tgtEl>
                                          <p:spTgt spid="6530"/>
                                        </p:tgtEl>
                                        <p:attrNameLst>
                                          <p:attrName>ppt_x</p:attrName>
                                          <p:attrName>ppt_y</p:attrName>
                                        </p:attrNameLst>
                                      </p:cBhvr>
                                      <p:rCtr x="642" y="-1019"/>
                                    </p:animMotion>
                                  </p:childTnLst>
                                </p:cTn>
                              </p:par>
                            </p:childTnLst>
                          </p:cTn>
                        </p:par>
                        <p:par>
                          <p:cTn id="501" fill="hold" nodeType="afterGroup">
                            <p:stCondLst>
                              <p:cond delay="5500"/>
                            </p:stCondLst>
                            <p:childTnLst>
                              <p:par>
                                <p:cTn id="502" presetID="1" presetClass="entr" presetSubtype="0" fill="hold" grpId="0" nodeType="afterEffect">
                                  <p:stCondLst>
                                    <p:cond delay="0"/>
                                  </p:stCondLst>
                                  <p:childTnLst>
                                    <p:set>
                                      <p:cBhvr>
                                        <p:cTn id="503" dur="1" fill="hold">
                                          <p:stCondLst>
                                            <p:cond delay="0"/>
                                          </p:stCondLst>
                                        </p:cTn>
                                        <p:tgtEl>
                                          <p:spTgt spid="6517"/>
                                        </p:tgtEl>
                                        <p:attrNameLst>
                                          <p:attrName>style.visibility</p:attrName>
                                        </p:attrNameLst>
                                      </p:cBhvr>
                                      <p:to>
                                        <p:strVal val="visible"/>
                                      </p:to>
                                    </p:set>
                                  </p:childTnLst>
                                  <p:subTnLst>
                                    <p:audio>
                                      <p:cMediaNode>
                                        <p:cTn display="0" masterRel="sameClick">
                                          <p:stCondLst>
                                            <p:cond evt="begin" delay="0">
                                              <p:tn val="502"/>
                                            </p:cond>
                                          </p:stCondLst>
                                          <p:endCondLst>
                                            <p:cond evt="onStopAudio" delay="0">
                                              <p:tgtEl>
                                                <p:sldTgt/>
                                              </p:tgtEl>
                                            </p:cond>
                                          </p:endCondLst>
                                        </p:cTn>
                                        <p:tgtEl>
                                          <p:sndTgt r:embed="rId4" name="explode.wav"/>
                                        </p:tgtEl>
                                      </p:cMediaNode>
                                    </p:audio>
                                  </p:subTnLst>
                                </p:cTn>
                              </p:par>
                              <p:par>
                                <p:cTn id="504" presetID="3" presetClass="exit" presetSubtype="10" fill="hold" grpId="1" nodeType="withEffect">
                                  <p:stCondLst>
                                    <p:cond delay="0"/>
                                  </p:stCondLst>
                                  <p:childTnLst>
                                    <p:animEffect transition="out" filter="blinds(horizontal)">
                                      <p:cBhvr>
                                        <p:cTn id="505" dur="500"/>
                                        <p:tgtEl>
                                          <p:spTgt spid="6517"/>
                                        </p:tgtEl>
                                      </p:cBhvr>
                                    </p:animEffect>
                                    <p:set>
                                      <p:cBhvr>
                                        <p:cTn id="506" dur="1" fill="hold">
                                          <p:stCondLst>
                                            <p:cond delay="499"/>
                                          </p:stCondLst>
                                        </p:cTn>
                                        <p:tgtEl>
                                          <p:spTgt spid="6517"/>
                                        </p:tgtEl>
                                        <p:attrNameLst>
                                          <p:attrName>style.visibility</p:attrName>
                                        </p:attrNameLst>
                                      </p:cBhvr>
                                      <p:to>
                                        <p:strVal val="hidden"/>
                                      </p:to>
                                    </p:set>
                                  </p:childTnLst>
                                </p:cTn>
                              </p:par>
                            </p:childTnLst>
                          </p:cTn>
                        </p:par>
                        <p:par>
                          <p:cTn id="507" fill="hold" nodeType="afterGroup">
                            <p:stCondLst>
                              <p:cond delay="6000"/>
                            </p:stCondLst>
                            <p:childTnLst>
                              <p:par>
                                <p:cTn id="508" presetID="0" presetClass="path" presetSubtype="0" accel="50000" decel="50000" fill="hold" nodeType="afterEffect">
                                  <p:stCondLst>
                                    <p:cond delay="0"/>
                                  </p:stCondLst>
                                  <p:childTnLst>
                                    <p:animMotion origin="layout" path="M 0.03559 -0.08796 L 0.04514 -0.06667 L 0.03091 -0.03264 L 0.00018 -0.00185 " pathEditMode="relative" rAng="0" ptsTypes="AAAA">
                                      <p:cBhvr>
                                        <p:cTn id="509" dur="2000" fill="hold"/>
                                        <p:tgtEl>
                                          <p:spTgt spid="6530"/>
                                        </p:tgtEl>
                                        <p:attrNameLst>
                                          <p:attrName>ppt_x</p:attrName>
                                          <p:attrName>ppt_y</p:attrName>
                                        </p:attrNameLst>
                                      </p:cBhvr>
                                      <p:rCtr x="-1302" y="4306"/>
                                    </p:animMotion>
                                  </p:childTnLst>
                                </p:cTn>
                              </p:par>
                              <p:par>
                                <p:cTn id="510" presetID="9" presetClass="exit" presetSubtype="0" fill="hold" grpId="1" nodeType="withEffect">
                                  <p:stCondLst>
                                    <p:cond delay="0"/>
                                  </p:stCondLst>
                                  <p:childTnLst>
                                    <p:animEffect transition="out" filter="dissolve">
                                      <p:cBhvr>
                                        <p:cTn id="511" dur="2000"/>
                                        <p:tgtEl>
                                          <p:spTgt spid="6510"/>
                                        </p:tgtEl>
                                      </p:cBhvr>
                                    </p:animEffect>
                                    <p:set>
                                      <p:cBhvr>
                                        <p:cTn id="512" dur="1" fill="hold">
                                          <p:stCondLst>
                                            <p:cond delay="1999"/>
                                          </p:stCondLst>
                                        </p:cTn>
                                        <p:tgtEl>
                                          <p:spTgt spid="6510"/>
                                        </p:tgtEl>
                                        <p:attrNameLst>
                                          <p:attrName>style.visibility</p:attrName>
                                        </p:attrNameLst>
                                      </p:cBhvr>
                                      <p:to>
                                        <p:strVal val="hidden"/>
                                      </p:to>
                                    </p:set>
                                  </p:childTnLst>
                                </p:cTn>
                              </p:par>
                            </p:childTnLst>
                          </p:cTn>
                        </p:par>
                        <p:par>
                          <p:cTn id="513" fill="hold" nodeType="afterGroup">
                            <p:stCondLst>
                              <p:cond delay="8000"/>
                            </p:stCondLst>
                            <p:childTnLst>
                              <p:par>
                                <p:cTn id="514" presetID="9" presetClass="exit" presetSubtype="0" fill="hold" nodeType="afterEffect">
                                  <p:stCondLst>
                                    <p:cond delay="0"/>
                                  </p:stCondLst>
                                  <p:childTnLst>
                                    <p:animEffect transition="out" filter="dissolve">
                                      <p:cBhvr>
                                        <p:cTn id="515" dur="500"/>
                                        <p:tgtEl>
                                          <p:spTgt spid="6530"/>
                                        </p:tgtEl>
                                      </p:cBhvr>
                                    </p:animEffect>
                                    <p:set>
                                      <p:cBhvr>
                                        <p:cTn id="516" dur="1" fill="hold">
                                          <p:stCondLst>
                                            <p:cond delay="499"/>
                                          </p:stCondLst>
                                        </p:cTn>
                                        <p:tgtEl>
                                          <p:spTgt spid="6530"/>
                                        </p:tgtEl>
                                        <p:attrNameLst>
                                          <p:attrName>style.visibility</p:attrName>
                                        </p:attrNameLst>
                                      </p:cBhvr>
                                      <p:to>
                                        <p:strVal val="hidden"/>
                                      </p:to>
                                    </p:set>
                                  </p:childTnLst>
                                </p:cTn>
                              </p:par>
                            </p:childTnLst>
                          </p:cTn>
                        </p:par>
                        <p:par>
                          <p:cTn id="517" fill="hold" nodeType="afterGroup">
                            <p:stCondLst>
                              <p:cond delay="8500"/>
                            </p:stCondLst>
                            <p:childTnLst>
                              <p:par>
                                <p:cTn id="518" presetID="9" presetClass="exit" presetSubtype="0" fill="hold" grpId="1" nodeType="afterEffect">
                                  <p:stCondLst>
                                    <p:cond delay="0"/>
                                  </p:stCondLst>
                                  <p:childTnLst>
                                    <p:animEffect transition="out" filter="dissolve">
                                      <p:cBhvr>
                                        <p:cTn id="519" dur="500"/>
                                        <p:tgtEl>
                                          <p:spTgt spid="6508"/>
                                        </p:tgtEl>
                                      </p:cBhvr>
                                    </p:animEffect>
                                    <p:set>
                                      <p:cBhvr>
                                        <p:cTn id="520" dur="1" fill="hold">
                                          <p:stCondLst>
                                            <p:cond delay="499"/>
                                          </p:stCondLst>
                                        </p:cTn>
                                        <p:tgtEl>
                                          <p:spTgt spid="6508"/>
                                        </p:tgtEl>
                                        <p:attrNameLst>
                                          <p:attrName>style.visibility</p:attrName>
                                        </p:attrNameLst>
                                      </p:cBhvr>
                                      <p:to>
                                        <p:strVal val="hidden"/>
                                      </p:to>
                                    </p:set>
                                  </p:childTnLst>
                                </p:cTn>
                              </p:par>
                            </p:childTnLst>
                          </p:cTn>
                        </p:par>
                      </p:childTnLst>
                    </p:cTn>
                  </p:par>
                  <p:par>
                    <p:cTn id="521" fill="hold" nodeType="clickPar">
                      <p:stCondLst>
                        <p:cond delay="indefinite"/>
                      </p:stCondLst>
                      <p:childTnLst>
                        <p:par>
                          <p:cTn id="522" fill="hold" nodeType="withGroup">
                            <p:stCondLst>
                              <p:cond delay="0"/>
                            </p:stCondLst>
                            <p:childTnLst>
                              <p:par>
                                <p:cTn id="523" presetID="22" presetClass="entr" presetSubtype="1" fill="hold" grpId="0" nodeType="clickEffect">
                                  <p:stCondLst>
                                    <p:cond delay="0"/>
                                  </p:stCondLst>
                                  <p:childTnLst>
                                    <p:set>
                                      <p:cBhvr>
                                        <p:cTn id="524" dur="1" fill="hold">
                                          <p:stCondLst>
                                            <p:cond delay="0"/>
                                          </p:stCondLst>
                                        </p:cTn>
                                        <p:tgtEl>
                                          <p:spTgt spid="6523"/>
                                        </p:tgtEl>
                                        <p:attrNameLst>
                                          <p:attrName>style.visibility</p:attrName>
                                        </p:attrNameLst>
                                      </p:cBhvr>
                                      <p:to>
                                        <p:strVal val="visible"/>
                                      </p:to>
                                    </p:set>
                                    <p:animEffect transition="in" filter="wipe(up)">
                                      <p:cBhvr>
                                        <p:cTn id="525" dur="1000"/>
                                        <p:tgtEl>
                                          <p:spTgt spid="6523"/>
                                        </p:tgtEl>
                                      </p:cBhvr>
                                    </p:animEffect>
                                  </p:childTnLst>
                                </p:cTn>
                              </p:par>
                            </p:childTnLst>
                          </p:cTn>
                        </p:par>
                        <p:par>
                          <p:cTn id="526" fill="hold" nodeType="afterGroup">
                            <p:stCondLst>
                              <p:cond delay="1000"/>
                            </p:stCondLst>
                            <p:childTnLst>
                              <p:par>
                                <p:cTn id="527" presetID="22" presetClass="entr" presetSubtype="2" fill="hold" grpId="0" nodeType="afterEffect">
                                  <p:stCondLst>
                                    <p:cond delay="0"/>
                                  </p:stCondLst>
                                  <p:childTnLst>
                                    <p:set>
                                      <p:cBhvr>
                                        <p:cTn id="528" dur="1" fill="hold">
                                          <p:stCondLst>
                                            <p:cond delay="0"/>
                                          </p:stCondLst>
                                        </p:cTn>
                                        <p:tgtEl>
                                          <p:spTgt spid="6521"/>
                                        </p:tgtEl>
                                        <p:attrNameLst>
                                          <p:attrName>style.visibility</p:attrName>
                                        </p:attrNameLst>
                                      </p:cBhvr>
                                      <p:to>
                                        <p:strVal val="visible"/>
                                      </p:to>
                                    </p:set>
                                    <p:animEffect transition="in" filter="wipe(right)">
                                      <p:cBhvr>
                                        <p:cTn id="529" dur="500"/>
                                        <p:tgtEl>
                                          <p:spTgt spid="6521"/>
                                        </p:tgtEl>
                                      </p:cBhvr>
                                    </p:animEffect>
                                  </p:childTnLst>
                                </p:cTn>
                              </p:par>
                            </p:childTnLst>
                          </p:cTn>
                        </p:par>
                        <p:par>
                          <p:cTn id="530" fill="hold" nodeType="afterGroup">
                            <p:stCondLst>
                              <p:cond delay="1500"/>
                            </p:stCondLst>
                            <p:childTnLst>
                              <p:par>
                                <p:cTn id="531" presetID="22" presetClass="entr" presetSubtype="8" fill="hold" grpId="0" nodeType="afterEffect">
                                  <p:stCondLst>
                                    <p:cond delay="0"/>
                                  </p:stCondLst>
                                  <p:childTnLst>
                                    <p:set>
                                      <p:cBhvr>
                                        <p:cTn id="532" dur="1" fill="hold">
                                          <p:stCondLst>
                                            <p:cond delay="0"/>
                                          </p:stCondLst>
                                        </p:cTn>
                                        <p:tgtEl>
                                          <p:spTgt spid="6522"/>
                                        </p:tgtEl>
                                        <p:attrNameLst>
                                          <p:attrName>style.visibility</p:attrName>
                                        </p:attrNameLst>
                                      </p:cBhvr>
                                      <p:to>
                                        <p:strVal val="visible"/>
                                      </p:to>
                                    </p:set>
                                    <p:animEffect transition="in" filter="wipe(left)">
                                      <p:cBhvr>
                                        <p:cTn id="533" dur="500"/>
                                        <p:tgtEl>
                                          <p:spTgt spid="6522"/>
                                        </p:tgtEl>
                                      </p:cBhvr>
                                    </p:animEffect>
                                  </p:childTnLst>
                                </p:cTn>
                              </p:par>
                            </p:childTnLst>
                          </p:cTn>
                        </p:par>
                        <p:par>
                          <p:cTn id="534" fill="hold" nodeType="afterGroup">
                            <p:stCondLst>
                              <p:cond delay="2000"/>
                            </p:stCondLst>
                            <p:childTnLst>
                              <p:par>
                                <p:cTn id="535" presetID="22" presetClass="entr" presetSubtype="2" fill="hold" grpId="0" nodeType="afterEffect">
                                  <p:stCondLst>
                                    <p:cond delay="0"/>
                                  </p:stCondLst>
                                  <p:childTnLst>
                                    <p:set>
                                      <p:cBhvr>
                                        <p:cTn id="536" dur="1" fill="hold">
                                          <p:stCondLst>
                                            <p:cond delay="0"/>
                                          </p:stCondLst>
                                        </p:cTn>
                                        <p:tgtEl>
                                          <p:spTgt spid="6525"/>
                                        </p:tgtEl>
                                        <p:attrNameLst>
                                          <p:attrName>style.visibility</p:attrName>
                                        </p:attrNameLst>
                                      </p:cBhvr>
                                      <p:to>
                                        <p:strVal val="visible"/>
                                      </p:to>
                                    </p:set>
                                    <p:animEffect transition="in" filter="wipe(right)">
                                      <p:cBhvr>
                                        <p:cTn id="537" dur="1000"/>
                                        <p:tgtEl>
                                          <p:spTgt spid="6525"/>
                                        </p:tgtEl>
                                      </p:cBhvr>
                                    </p:animEffect>
                                  </p:childTnLst>
                                </p:cTn>
                              </p:par>
                              <p:par>
                                <p:cTn id="538" presetID="22" presetClass="entr" presetSubtype="2" fill="hold" grpId="0" nodeType="withEffect">
                                  <p:stCondLst>
                                    <p:cond delay="0"/>
                                  </p:stCondLst>
                                  <p:childTnLst>
                                    <p:set>
                                      <p:cBhvr>
                                        <p:cTn id="539" dur="1" fill="hold">
                                          <p:stCondLst>
                                            <p:cond delay="0"/>
                                          </p:stCondLst>
                                        </p:cTn>
                                        <p:tgtEl>
                                          <p:spTgt spid="6524"/>
                                        </p:tgtEl>
                                        <p:attrNameLst>
                                          <p:attrName>style.visibility</p:attrName>
                                        </p:attrNameLst>
                                      </p:cBhvr>
                                      <p:to>
                                        <p:strVal val="visible"/>
                                      </p:to>
                                    </p:set>
                                    <p:animEffect transition="in" filter="wipe(right)">
                                      <p:cBhvr>
                                        <p:cTn id="540" dur="1000"/>
                                        <p:tgtEl>
                                          <p:spTgt spid="6524"/>
                                        </p:tgtEl>
                                      </p:cBhvr>
                                    </p:animEffect>
                                  </p:childTnLst>
                                </p:cTn>
                              </p:par>
                            </p:childTnLst>
                          </p:cTn>
                        </p:par>
                        <p:par>
                          <p:cTn id="541" fill="hold" nodeType="afterGroup">
                            <p:stCondLst>
                              <p:cond delay="3000"/>
                            </p:stCondLst>
                            <p:childTnLst>
                              <p:par>
                                <p:cTn id="542" presetID="22" presetClass="exit" presetSubtype="2" fill="hold" grpId="1" nodeType="afterEffect">
                                  <p:stCondLst>
                                    <p:cond delay="0"/>
                                  </p:stCondLst>
                                  <p:childTnLst>
                                    <p:animEffect transition="out" filter="wipe(right)">
                                      <p:cBhvr>
                                        <p:cTn id="543" dur="1000"/>
                                        <p:tgtEl>
                                          <p:spTgt spid="6525"/>
                                        </p:tgtEl>
                                      </p:cBhvr>
                                    </p:animEffect>
                                    <p:set>
                                      <p:cBhvr>
                                        <p:cTn id="544" dur="1" fill="hold">
                                          <p:stCondLst>
                                            <p:cond delay="999"/>
                                          </p:stCondLst>
                                        </p:cTn>
                                        <p:tgtEl>
                                          <p:spTgt spid="6525"/>
                                        </p:tgtEl>
                                        <p:attrNameLst>
                                          <p:attrName>style.visibility</p:attrName>
                                        </p:attrNameLst>
                                      </p:cBhvr>
                                      <p:to>
                                        <p:strVal val="hidden"/>
                                      </p:to>
                                    </p:set>
                                  </p:childTnLst>
                                </p:cTn>
                              </p:par>
                              <p:par>
                                <p:cTn id="545" presetID="22" presetClass="exit" presetSubtype="2" fill="hold" grpId="1" nodeType="withEffect">
                                  <p:stCondLst>
                                    <p:cond delay="0"/>
                                  </p:stCondLst>
                                  <p:childTnLst>
                                    <p:animEffect transition="out" filter="wipe(right)">
                                      <p:cBhvr>
                                        <p:cTn id="546" dur="1000"/>
                                        <p:tgtEl>
                                          <p:spTgt spid="6524"/>
                                        </p:tgtEl>
                                      </p:cBhvr>
                                    </p:animEffect>
                                    <p:set>
                                      <p:cBhvr>
                                        <p:cTn id="547" dur="1" fill="hold">
                                          <p:stCondLst>
                                            <p:cond delay="999"/>
                                          </p:stCondLst>
                                        </p:cTn>
                                        <p:tgtEl>
                                          <p:spTgt spid="6524"/>
                                        </p:tgtEl>
                                        <p:attrNameLst>
                                          <p:attrName>style.visibility</p:attrName>
                                        </p:attrNameLst>
                                      </p:cBhvr>
                                      <p:to>
                                        <p:strVal val="hidden"/>
                                      </p:to>
                                    </p:set>
                                  </p:childTnLst>
                                </p:cTn>
                              </p:par>
                              <p:par>
                                <p:cTn id="548" presetID="9" presetClass="entr" presetSubtype="0" fill="hold" grpId="0" nodeType="withEffect">
                                  <p:stCondLst>
                                    <p:cond delay="0"/>
                                  </p:stCondLst>
                                  <p:childTnLst>
                                    <p:set>
                                      <p:cBhvr>
                                        <p:cTn id="549" dur="1" fill="hold">
                                          <p:stCondLst>
                                            <p:cond delay="0"/>
                                          </p:stCondLst>
                                        </p:cTn>
                                        <p:tgtEl>
                                          <p:spTgt spid="6518"/>
                                        </p:tgtEl>
                                        <p:attrNameLst>
                                          <p:attrName>style.visibility</p:attrName>
                                        </p:attrNameLst>
                                      </p:cBhvr>
                                      <p:to>
                                        <p:strVal val="visible"/>
                                      </p:to>
                                    </p:set>
                                    <p:animEffect transition="in" filter="dissolve">
                                      <p:cBhvr>
                                        <p:cTn id="550" dur="1000"/>
                                        <p:tgtEl>
                                          <p:spTgt spid="6518"/>
                                        </p:tgtEl>
                                      </p:cBhvr>
                                    </p:animEffect>
                                  </p:childTnLst>
                                </p:cTn>
                              </p:par>
                              <p:par>
                                <p:cTn id="551" presetID="9" presetClass="exit" presetSubtype="0" fill="hold" grpId="2" nodeType="withEffect">
                                  <p:stCondLst>
                                    <p:cond delay="0"/>
                                  </p:stCondLst>
                                  <p:childTnLst>
                                    <p:animEffect transition="out" filter="dissolve">
                                      <p:cBhvr>
                                        <p:cTn id="552" dur="500"/>
                                        <p:tgtEl>
                                          <p:spTgt spid="6416"/>
                                        </p:tgtEl>
                                      </p:cBhvr>
                                    </p:animEffect>
                                    <p:set>
                                      <p:cBhvr>
                                        <p:cTn id="553" dur="1" fill="hold">
                                          <p:stCondLst>
                                            <p:cond delay="499"/>
                                          </p:stCondLst>
                                        </p:cTn>
                                        <p:tgtEl>
                                          <p:spTgt spid="6416"/>
                                        </p:tgtEl>
                                        <p:attrNameLst>
                                          <p:attrName>style.visibility</p:attrName>
                                        </p:attrNameLst>
                                      </p:cBhvr>
                                      <p:to>
                                        <p:strVal val="hidden"/>
                                      </p:to>
                                    </p:set>
                                  </p:childTnLst>
                                </p:cTn>
                              </p:par>
                              <p:par>
                                <p:cTn id="554" presetID="9" presetClass="entr" presetSubtype="0" fill="hold" grpId="0" nodeType="withEffect">
                                  <p:stCondLst>
                                    <p:cond delay="0"/>
                                  </p:stCondLst>
                                  <p:childTnLst>
                                    <p:set>
                                      <p:cBhvr>
                                        <p:cTn id="555" dur="1" fill="hold">
                                          <p:stCondLst>
                                            <p:cond delay="0"/>
                                          </p:stCondLst>
                                        </p:cTn>
                                        <p:tgtEl>
                                          <p:spTgt spid="6528"/>
                                        </p:tgtEl>
                                        <p:attrNameLst>
                                          <p:attrName>style.visibility</p:attrName>
                                        </p:attrNameLst>
                                      </p:cBhvr>
                                      <p:to>
                                        <p:strVal val="visible"/>
                                      </p:to>
                                    </p:set>
                                    <p:animEffect transition="in" filter="dissolve">
                                      <p:cBhvr>
                                        <p:cTn id="556" dur="500"/>
                                        <p:tgtEl>
                                          <p:spTgt spid="6528"/>
                                        </p:tgtEl>
                                      </p:cBhvr>
                                    </p:animEffect>
                                  </p:childTnLst>
                                </p:cTn>
                              </p:par>
                            </p:childTnLst>
                          </p:cTn>
                        </p:par>
                      </p:childTnLst>
                    </p:cTn>
                  </p:par>
                  <p:par>
                    <p:cTn id="557" fill="hold" nodeType="clickPar">
                      <p:stCondLst>
                        <p:cond delay="indefinite"/>
                      </p:stCondLst>
                      <p:childTnLst>
                        <p:par>
                          <p:cTn id="558" fill="hold" nodeType="withGroup">
                            <p:stCondLst>
                              <p:cond delay="0"/>
                            </p:stCondLst>
                            <p:childTnLst>
                              <p:par>
                                <p:cTn id="559" presetID="9" presetClass="exit" presetSubtype="0" fill="hold" grpId="1" nodeType="clickEffect">
                                  <p:stCondLst>
                                    <p:cond delay="0"/>
                                  </p:stCondLst>
                                  <p:childTnLst>
                                    <p:animEffect transition="out" filter="dissolve">
                                      <p:cBhvr>
                                        <p:cTn id="560" dur="500"/>
                                        <p:tgtEl>
                                          <p:spTgt spid="6523"/>
                                        </p:tgtEl>
                                      </p:cBhvr>
                                    </p:animEffect>
                                    <p:set>
                                      <p:cBhvr>
                                        <p:cTn id="561" dur="1" fill="hold">
                                          <p:stCondLst>
                                            <p:cond delay="499"/>
                                          </p:stCondLst>
                                        </p:cTn>
                                        <p:tgtEl>
                                          <p:spTgt spid="6523"/>
                                        </p:tgtEl>
                                        <p:attrNameLst>
                                          <p:attrName>style.visibility</p:attrName>
                                        </p:attrNameLst>
                                      </p:cBhvr>
                                      <p:to>
                                        <p:strVal val="hidden"/>
                                      </p:to>
                                    </p:set>
                                  </p:childTnLst>
                                </p:cTn>
                              </p:par>
                              <p:par>
                                <p:cTn id="562" presetID="9" presetClass="exit" presetSubtype="0" fill="hold" grpId="1" nodeType="withEffect">
                                  <p:stCondLst>
                                    <p:cond delay="0"/>
                                  </p:stCondLst>
                                  <p:childTnLst>
                                    <p:animEffect transition="out" filter="dissolve">
                                      <p:cBhvr>
                                        <p:cTn id="563" dur="500"/>
                                        <p:tgtEl>
                                          <p:spTgt spid="6521"/>
                                        </p:tgtEl>
                                      </p:cBhvr>
                                    </p:animEffect>
                                    <p:set>
                                      <p:cBhvr>
                                        <p:cTn id="564" dur="1" fill="hold">
                                          <p:stCondLst>
                                            <p:cond delay="499"/>
                                          </p:stCondLst>
                                        </p:cTn>
                                        <p:tgtEl>
                                          <p:spTgt spid="6521"/>
                                        </p:tgtEl>
                                        <p:attrNameLst>
                                          <p:attrName>style.visibility</p:attrName>
                                        </p:attrNameLst>
                                      </p:cBhvr>
                                      <p:to>
                                        <p:strVal val="hidden"/>
                                      </p:to>
                                    </p:set>
                                  </p:childTnLst>
                                </p:cTn>
                              </p:par>
                              <p:par>
                                <p:cTn id="565" presetID="9" presetClass="exit" presetSubtype="0" fill="hold" grpId="1" nodeType="withEffect">
                                  <p:stCondLst>
                                    <p:cond delay="0"/>
                                  </p:stCondLst>
                                  <p:childTnLst>
                                    <p:animEffect transition="out" filter="dissolve">
                                      <p:cBhvr>
                                        <p:cTn id="566" dur="500"/>
                                        <p:tgtEl>
                                          <p:spTgt spid="6522"/>
                                        </p:tgtEl>
                                      </p:cBhvr>
                                    </p:animEffect>
                                    <p:set>
                                      <p:cBhvr>
                                        <p:cTn id="567" dur="1" fill="hold">
                                          <p:stCondLst>
                                            <p:cond delay="499"/>
                                          </p:stCondLst>
                                        </p:cTn>
                                        <p:tgtEl>
                                          <p:spTgt spid="6522"/>
                                        </p:tgtEl>
                                        <p:attrNameLst>
                                          <p:attrName>style.visibility</p:attrName>
                                        </p:attrNameLst>
                                      </p:cBhvr>
                                      <p:to>
                                        <p:strVal val="hidden"/>
                                      </p:to>
                                    </p:set>
                                  </p:childTnLst>
                                </p:cTn>
                              </p:par>
                              <p:par>
                                <p:cTn id="568" presetID="0" presetClass="path" presetSubtype="0" accel="50000" decel="50000" fill="hold" grpId="0" nodeType="withEffect">
                                  <p:stCondLst>
                                    <p:cond delay="0"/>
                                  </p:stCondLst>
                                  <p:childTnLst>
                                    <p:animMotion origin="layout" path="M -2.77778E-6 -3.7037E-6 L -0.01007 0.01621 L -0.01666 0.02408 L -0.02257 0.02269 L -0.02257 0.03843 L -0.03715 0.06667 L -0.04201 0.07315 L -0.04722 0.07547 L -0.05139 0.08426 L -0.05 0.09445 L -0.05486 0.11389 L -0.0559 0.13056 L -0.05555 0.14861 L -0.05486 0.15834 L -0.05868 0.16713 L -0.06041 0.18473 L -0.05868 0.19213 L -0.05659 0.20324 " pathEditMode="relative" rAng="0" ptsTypes="AAAAAAAAAAAAAAAAAA">
                                      <p:cBhvr>
                                        <p:cTn id="569" dur="2000" fill="hold"/>
                                        <p:tgtEl>
                                          <p:spTgt spid="6379"/>
                                        </p:tgtEl>
                                        <p:attrNameLst>
                                          <p:attrName>ppt_x</p:attrName>
                                          <p:attrName>ppt_y</p:attrName>
                                        </p:attrNameLst>
                                      </p:cBhvr>
                                      <p:rCtr x="-3021" y="10162"/>
                                    </p:animMotion>
                                  </p:childTnLst>
                                  <p:subTnLst>
                                    <p:audio>
                                      <p:cMediaNode>
                                        <p:cTn display="0" masterRel="sameClick">
                                          <p:stCondLst>
                                            <p:cond evt="begin" delay="0">
                                              <p:tn val="568"/>
                                            </p:cond>
                                          </p:stCondLst>
                                          <p:endCondLst>
                                            <p:cond evt="onStopAudio" delay="0">
                                              <p:tgtEl>
                                                <p:sldTgt/>
                                              </p:tgtEl>
                                            </p:cond>
                                          </p:endCondLst>
                                        </p:cTn>
                                        <p:tgtEl>
                                          <p:sndTgt r:embed="rId5" name="shiphorn.wav"/>
                                        </p:tgtEl>
                                      </p:cMediaNode>
                                    </p:audio>
                                  </p:subTnLst>
                                </p:cTn>
                              </p:par>
                              <p:par>
                                <p:cTn id="570" presetID="0" presetClass="path" presetSubtype="0" accel="50000" decel="50000" fill="hold" grpId="0" nodeType="withEffect">
                                  <p:stCondLst>
                                    <p:cond delay="0"/>
                                  </p:stCondLst>
                                  <p:childTnLst>
                                    <p:animMotion origin="layout" path="M -3.33333E-6 -1.85185E-6 L -0.00347 0.01759 L -0.01805 0.03843 L -0.0243 0.03658 L -0.02465 0.05232 L -0.04236 0.0875 L -0.04826 0.08889 L -0.05382 0.09861 L -0.05243 0.1088 L -0.05833 0.13287 L -0.05694 0.17269 L -0.06076 0.18056 L -0.06145 0.2 L -0.0552 0.22084 L -0.05694 0.23148 " pathEditMode="relative" rAng="0" ptsTypes="AAAAAAAAAAAAAAA">
                                      <p:cBhvr>
                                        <p:cTn id="571" dur="2000" fill="hold"/>
                                        <p:tgtEl>
                                          <p:spTgt spid="6413"/>
                                        </p:tgtEl>
                                        <p:attrNameLst>
                                          <p:attrName>ppt_x</p:attrName>
                                          <p:attrName>ppt_y</p:attrName>
                                        </p:attrNameLst>
                                      </p:cBhvr>
                                      <p:rCtr x="-3073" y="11574"/>
                                    </p:animMotion>
                                  </p:childTnLst>
                                </p:cTn>
                              </p:par>
                            </p:childTnLst>
                          </p:cTn>
                        </p:par>
                        <p:par>
                          <p:cTn id="572" fill="hold" nodeType="afterGroup">
                            <p:stCondLst>
                              <p:cond delay="2000"/>
                            </p:stCondLst>
                            <p:childTnLst>
                              <p:par>
                                <p:cTn id="573" presetID="1" presetClass="entr" presetSubtype="0" fill="hold" grpId="0" nodeType="afterEffect">
                                  <p:stCondLst>
                                    <p:cond delay="0"/>
                                  </p:stCondLst>
                                  <p:childTnLst>
                                    <p:set>
                                      <p:cBhvr>
                                        <p:cTn id="574" dur="1" fill="hold">
                                          <p:stCondLst>
                                            <p:cond delay="0"/>
                                          </p:stCondLst>
                                        </p:cTn>
                                        <p:tgtEl>
                                          <p:spTgt spid="6519"/>
                                        </p:tgtEl>
                                        <p:attrNameLst>
                                          <p:attrName>style.visibility</p:attrName>
                                        </p:attrNameLst>
                                      </p:cBhvr>
                                      <p:to>
                                        <p:strVal val="visible"/>
                                      </p:to>
                                    </p:set>
                                  </p:childTnLst>
                                  <p:subTnLst>
                                    <p:audio>
                                      <p:cMediaNode>
                                        <p:cTn display="0" masterRel="sameClick">
                                          <p:stCondLst>
                                            <p:cond evt="begin" delay="0">
                                              <p:tn val="573"/>
                                            </p:cond>
                                          </p:stCondLst>
                                          <p:endCondLst>
                                            <p:cond evt="onStopAudio" delay="0">
                                              <p:tgtEl>
                                                <p:sldTgt/>
                                              </p:tgtEl>
                                            </p:cond>
                                          </p:endCondLst>
                                        </p:cTn>
                                        <p:tgtEl>
                                          <p:sndTgt r:embed="rId4" name="explode.wav"/>
                                        </p:tgtEl>
                                      </p:cMediaNode>
                                    </p:audio>
                                  </p:subTnLst>
                                </p:cTn>
                              </p:par>
                              <p:par>
                                <p:cTn id="575" presetID="3" presetClass="exit" presetSubtype="10" fill="hold" grpId="1" nodeType="withEffect">
                                  <p:stCondLst>
                                    <p:cond delay="0"/>
                                  </p:stCondLst>
                                  <p:childTnLst>
                                    <p:animEffect transition="out" filter="blinds(horizontal)">
                                      <p:cBhvr>
                                        <p:cTn id="576" dur="500"/>
                                        <p:tgtEl>
                                          <p:spTgt spid="6519"/>
                                        </p:tgtEl>
                                      </p:cBhvr>
                                    </p:animEffect>
                                    <p:set>
                                      <p:cBhvr>
                                        <p:cTn id="577" dur="1" fill="hold">
                                          <p:stCondLst>
                                            <p:cond delay="499"/>
                                          </p:stCondLst>
                                        </p:cTn>
                                        <p:tgtEl>
                                          <p:spTgt spid="6519"/>
                                        </p:tgtEl>
                                        <p:attrNameLst>
                                          <p:attrName>style.visibility</p:attrName>
                                        </p:attrNameLst>
                                      </p:cBhvr>
                                      <p:to>
                                        <p:strVal val="hidden"/>
                                      </p:to>
                                    </p:set>
                                  </p:childTnLst>
                                </p:cTn>
                              </p:par>
                            </p:childTnLst>
                          </p:cTn>
                        </p:par>
                        <p:par>
                          <p:cTn id="578" fill="hold" nodeType="afterGroup">
                            <p:stCondLst>
                              <p:cond delay="2500"/>
                            </p:stCondLst>
                            <p:childTnLst>
                              <p:par>
                                <p:cTn id="579" presetID="0" presetClass="path" presetSubtype="0" accel="50000" decel="50000" fill="hold" grpId="1" nodeType="afterEffect">
                                  <p:stCondLst>
                                    <p:cond delay="0"/>
                                  </p:stCondLst>
                                  <p:childTnLst>
                                    <p:animMotion origin="layout" path="M -0.05659 0.20324 L -0.06215 0.19815 L -0.06944 0.19306 " pathEditMode="relative" rAng="0" ptsTypes="AAA">
                                      <p:cBhvr>
                                        <p:cTn id="580" dur="2000" fill="hold"/>
                                        <p:tgtEl>
                                          <p:spTgt spid="6379"/>
                                        </p:tgtEl>
                                        <p:attrNameLst>
                                          <p:attrName>ppt_x</p:attrName>
                                          <p:attrName>ppt_y</p:attrName>
                                        </p:attrNameLst>
                                      </p:cBhvr>
                                      <p:rCtr x="-642" y="-509"/>
                                    </p:animMotion>
                                  </p:childTnLst>
                                </p:cTn>
                              </p:par>
                              <p:par>
                                <p:cTn id="581" presetID="0" presetClass="path" presetSubtype="0" accel="50000" decel="50000" fill="hold" grpId="1" nodeType="withEffect">
                                  <p:stCondLst>
                                    <p:cond delay="0"/>
                                  </p:stCondLst>
                                  <p:childTnLst>
                                    <p:animMotion origin="layout" path="M -0.05694 0.23195 C -0.05555 0.22639 -0.05503 0.22639 -0.05642 0.22107 C -0.05694 0.21898 -0.05955 0.20926 -0.05955 0.20695 " pathEditMode="relative" rAng="0" ptsTypes="fff">
                                      <p:cBhvr>
                                        <p:cTn id="582" dur="2000" fill="hold"/>
                                        <p:tgtEl>
                                          <p:spTgt spid="6413"/>
                                        </p:tgtEl>
                                        <p:attrNameLst>
                                          <p:attrName>ppt_x</p:attrName>
                                          <p:attrName>ppt_y</p:attrName>
                                        </p:attrNameLst>
                                      </p:cBhvr>
                                      <p:rCtr x="-35" y="-1250"/>
                                    </p:animMotion>
                                  </p:childTnLst>
                                </p:cTn>
                              </p:par>
                            </p:childTnLst>
                          </p:cTn>
                        </p:par>
                      </p:childTnLst>
                    </p:cTn>
                  </p:par>
                  <p:par>
                    <p:cTn id="583" fill="hold" nodeType="clickPar">
                      <p:stCondLst>
                        <p:cond delay="indefinite"/>
                      </p:stCondLst>
                      <p:childTnLst>
                        <p:par>
                          <p:cTn id="584" fill="hold" nodeType="withGroup">
                            <p:stCondLst>
                              <p:cond delay="0"/>
                            </p:stCondLst>
                            <p:childTnLst>
                              <p:par>
                                <p:cTn id="585" presetID="9" presetClass="exit" presetSubtype="0" fill="hold" grpId="0" nodeType="clickEffect">
                                  <p:stCondLst>
                                    <p:cond delay="0"/>
                                  </p:stCondLst>
                                  <p:childTnLst>
                                    <p:animEffect transition="out" filter="dissolve">
                                      <p:cBhvr>
                                        <p:cTn id="586" dur="500"/>
                                        <p:tgtEl>
                                          <p:spTgt spid="6368"/>
                                        </p:tgtEl>
                                      </p:cBhvr>
                                    </p:animEffect>
                                    <p:set>
                                      <p:cBhvr>
                                        <p:cTn id="587" dur="1" fill="hold">
                                          <p:stCondLst>
                                            <p:cond delay="499"/>
                                          </p:stCondLst>
                                        </p:cTn>
                                        <p:tgtEl>
                                          <p:spTgt spid="6368"/>
                                        </p:tgtEl>
                                        <p:attrNameLst>
                                          <p:attrName>style.visibility</p:attrName>
                                        </p:attrNameLst>
                                      </p:cBhvr>
                                      <p:to>
                                        <p:strVal val="hidden"/>
                                      </p:to>
                                    </p:set>
                                  </p:childTnLst>
                                </p:cTn>
                              </p:par>
                              <p:par>
                                <p:cTn id="588" presetID="9" presetClass="entr" presetSubtype="0" fill="hold" grpId="0" nodeType="withEffect">
                                  <p:stCondLst>
                                    <p:cond delay="0"/>
                                  </p:stCondLst>
                                  <p:childTnLst>
                                    <p:set>
                                      <p:cBhvr>
                                        <p:cTn id="589" dur="1" fill="hold">
                                          <p:stCondLst>
                                            <p:cond delay="0"/>
                                          </p:stCondLst>
                                        </p:cTn>
                                        <p:tgtEl>
                                          <p:spTgt spid="6526"/>
                                        </p:tgtEl>
                                        <p:attrNameLst>
                                          <p:attrName>style.visibility</p:attrName>
                                        </p:attrNameLst>
                                      </p:cBhvr>
                                      <p:to>
                                        <p:strVal val="visible"/>
                                      </p:to>
                                    </p:set>
                                    <p:animEffect transition="in" filter="dissolve">
                                      <p:cBhvr>
                                        <p:cTn id="590" dur="500"/>
                                        <p:tgtEl>
                                          <p:spTgt spid="6526"/>
                                        </p:tgtEl>
                                      </p:cBhvr>
                                    </p:animEffect>
                                  </p:childTnLst>
                                </p:cTn>
                              </p:par>
                            </p:childTnLst>
                          </p:cTn>
                        </p:par>
                      </p:childTnLst>
                    </p:cTn>
                  </p:par>
                  <p:par>
                    <p:cTn id="591" fill="hold" nodeType="clickPar">
                      <p:stCondLst>
                        <p:cond delay="indefinite"/>
                      </p:stCondLst>
                      <p:childTnLst>
                        <p:par>
                          <p:cTn id="592" fill="hold" nodeType="withGroup">
                            <p:stCondLst>
                              <p:cond delay="0"/>
                            </p:stCondLst>
                            <p:childTnLst>
                              <p:par>
                                <p:cTn id="593" presetID="0" presetClass="path" presetSubtype="0" accel="50000" decel="50000" fill="hold" grpId="5" nodeType="clickEffect">
                                  <p:stCondLst>
                                    <p:cond delay="0"/>
                                  </p:stCondLst>
                                  <p:childTnLst>
                                    <p:animMotion origin="layout" path="M 0.01146 -0.10162 L 0.01823 -0.09121 L 0.02448 -0.0794 " pathEditMode="relative" rAng="0" ptsTypes="AAA">
                                      <p:cBhvr>
                                        <p:cTn id="594" dur="2000" fill="hold"/>
                                        <p:tgtEl>
                                          <p:spTgt spid="6406"/>
                                        </p:tgtEl>
                                        <p:attrNameLst>
                                          <p:attrName>ppt_x</p:attrName>
                                          <p:attrName>ppt_y</p:attrName>
                                        </p:attrNameLst>
                                      </p:cBhvr>
                                      <p:rCtr x="642" y="1111"/>
                                    </p:animMotion>
                                  </p:childTnLst>
                                </p:cTn>
                              </p:par>
                              <p:par>
                                <p:cTn id="595" presetID="9" presetClass="entr" presetSubtype="0" fill="hold" grpId="0" nodeType="withEffect">
                                  <p:stCondLst>
                                    <p:cond delay="0"/>
                                  </p:stCondLst>
                                  <p:childTnLst>
                                    <p:set>
                                      <p:cBhvr>
                                        <p:cTn id="596" dur="1" fill="hold">
                                          <p:stCondLst>
                                            <p:cond delay="0"/>
                                          </p:stCondLst>
                                        </p:cTn>
                                        <p:tgtEl>
                                          <p:spTgt spid="6533"/>
                                        </p:tgtEl>
                                        <p:attrNameLst>
                                          <p:attrName>style.visibility</p:attrName>
                                        </p:attrNameLst>
                                      </p:cBhvr>
                                      <p:to>
                                        <p:strVal val="visible"/>
                                      </p:to>
                                    </p:set>
                                    <p:animEffect transition="in" filter="dissolve">
                                      <p:cBhvr>
                                        <p:cTn id="597" dur="500"/>
                                        <p:tgtEl>
                                          <p:spTgt spid="6533"/>
                                        </p:tgtEl>
                                      </p:cBhvr>
                                    </p:animEffect>
                                  </p:childTnLst>
                                </p:cTn>
                              </p:par>
                            </p:childTnLst>
                          </p:cTn>
                        </p:par>
                        <p:par>
                          <p:cTn id="598" fill="hold" nodeType="afterGroup">
                            <p:stCondLst>
                              <p:cond delay="2000"/>
                            </p:stCondLst>
                            <p:childTnLst>
                              <p:par>
                                <p:cTn id="599" presetID="12" presetClass="entr" presetSubtype="8" fill="hold" grpId="0" nodeType="afterEffect">
                                  <p:stCondLst>
                                    <p:cond delay="0"/>
                                  </p:stCondLst>
                                  <p:childTnLst>
                                    <p:set>
                                      <p:cBhvr>
                                        <p:cTn id="600" dur="1" fill="hold">
                                          <p:stCondLst>
                                            <p:cond delay="0"/>
                                          </p:stCondLst>
                                        </p:cTn>
                                        <p:tgtEl>
                                          <p:spTgt spid="6481"/>
                                        </p:tgtEl>
                                        <p:attrNameLst>
                                          <p:attrName>style.visibility</p:attrName>
                                        </p:attrNameLst>
                                      </p:cBhvr>
                                      <p:to>
                                        <p:strVal val="visible"/>
                                      </p:to>
                                    </p:set>
                                    <p:animEffect transition="in" filter="slide(fromLeft)">
                                      <p:cBhvr>
                                        <p:cTn id="601" dur="1000"/>
                                        <p:tgtEl>
                                          <p:spTgt spid="6481"/>
                                        </p:tgtEl>
                                      </p:cBhvr>
                                    </p:animEffect>
                                  </p:childTnLst>
                                </p:cTn>
                              </p:par>
                            </p:childTnLst>
                          </p:cTn>
                        </p:par>
                      </p:childTnLst>
                    </p:cTn>
                  </p:par>
                  <p:par>
                    <p:cTn id="602" fill="hold" nodeType="clickPar">
                      <p:stCondLst>
                        <p:cond delay="indefinite"/>
                      </p:stCondLst>
                      <p:childTnLst>
                        <p:par>
                          <p:cTn id="603" fill="hold" nodeType="withGroup">
                            <p:stCondLst>
                              <p:cond delay="0"/>
                            </p:stCondLst>
                            <p:childTnLst>
                              <p:par>
                                <p:cTn id="604" presetID="1" presetClass="entr" presetSubtype="0" fill="hold" grpId="0" nodeType="clickEffect">
                                  <p:stCondLst>
                                    <p:cond delay="0"/>
                                  </p:stCondLst>
                                  <p:childTnLst>
                                    <p:set>
                                      <p:cBhvr>
                                        <p:cTn id="605" dur="1" fill="hold">
                                          <p:stCondLst>
                                            <p:cond delay="0"/>
                                          </p:stCondLst>
                                        </p:cTn>
                                        <p:tgtEl>
                                          <p:spTgt spid="6480"/>
                                        </p:tgtEl>
                                        <p:attrNameLst>
                                          <p:attrName>style.visibility</p:attrName>
                                        </p:attrNameLst>
                                      </p:cBhvr>
                                      <p:to>
                                        <p:strVal val="visible"/>
                                      </p:to>
                                    </p:set>
                                  </p:childTnLst>
                                  <p:subTnLst>
                                    <p:audio>
                                      <p:cMediaNode>
                                        <p:cTn display="0" masterRel="sameClick">
                                          <p:stCondLst>
                                            <p:cond evt="begin" delay="0">
                                              <p:tn val="604"/>
                                            </p:cond>
                                          </p:stCondLst>
                                          <p:endCondLst>
                                            <p:cond evt="onStopAudio" delay="0">
                                              <p:tgtEl>
                                                <p:sldTgt/>
                                              </p:tgtEl>
                                            </p:cond>
                                          </p:endCondLst>
                                        </p:cTn>
                                        <p:tgtEl>
                                          <p:sndTgt r:embed="rId4" name="explode.wav"/>
                                        </p:tgtEl>
                                      </p:cMediaNode>
                                    </p:audio>
                                  </p:subTnLst>
                                </p:cTn>
                              </p:par>
                              <p:par>
                                <p:cTn id="606" presetID="3" presetClass="exit" presetSubtype="10" fill="hold" grpId="1" nodeType="withEffect">
                                  <p:stCondLst>
                                    <p:cond delay="0"/>
                                  </p:stCondLst>
                                  <p:childTnLst>
                                    <p:animEffect transition="out" filter="blinds(horizontal)">
                                      <p:cBhvr>
                                        <p:cTn id="607" dur="500"/>
                                        <p:tgtEl>
                                          <p:spTgt spid="6480"/>
                                        </p:tgtEl>
                                      </p:cBhvr>
                                    </p:animEffect>
                                    <p:set>
                                      <p:cBhvr>
                                        <p:cTn id="608" dur="1" fill="hold">
                                          <p:stCondLst>
                                            <p:cond delay="499"/>
                                          </p:stCondLst>
                                        </p:cTn>
                                        <p:tgtEl>
                                          <p:spTgt spid="6480"/>
                                        </p:tgtEl>
                                        <p:attrNameLst>
                                          <p:attrName>style.visibility</p:attrName>
                                        </p:attrNameLst>
                                      </p:cBhvr>
                                      <p:to>
                                        <p:strVal val="hidden"/>
                                      </p:to>
                                    </p:set>
                                  </p:childTnLst>
                                </p:cTn>
                              </p:par>
                            </p:childTnLst>
                          </p:cTn>
                        </p:par>
                        <p:par>
                          <p:cTn id="609" fill="hold" nodeType="afterGroup">
                            <p:stCondLst>
                              <p:cond delay="500"/>
                            </p:stCondLst>
                            <p:childTnLst>
                              <p:par>
                                <p:cTn id="610" presetID="0" presetClass="path" presetSubtype="0" accel="50000" decel="50000" fill="hold" grpId="6" nodeType="afterEffect">
                                  <p:stCondLst>
                                    <p:cond delay="0"/>
                                  </p:stCondLst>
                                  <p:childTnLst>
                                    <p:animMotion origin="layout" path="M 0.12049 -0.11435 L 0.12934 -0.09838 L 0.13351 -0.07963 " pathEditMode="relative" rAng="0" ptsTypes="AAA">
                                      <p:cBhvr>
                                        <p:cTn id="611" dur="2000" fill="hold"/>
                                        <p:tgtEl>
                                          <p:spTgt spid="6410"/>
                                        </p:tgtEl>
                                        <p:attrNameLst>
                                          <p:attrName>ppt_x</p:attrName>
                                          <p:attrName>ppt_y</p:attrName>
                                        </p:attrNameLst>
                                      </p:cBhvr>
                                      <p:rCtr x="642" y="1736"/>
                                    </p:animMotion>
                                  </p:childTnLst>
                                </p:cTn>
                              </p:par>
                              <p:par>
                                <p:cTn id="612" presetID="12" presetClass="exit" presetSubtype="4" fill="hold" grpId="1" nodeType="withEffect">
                                  <p:stCondLst>
                                    <p:cond delay="0"/>
                                  </p:stCondLst>
                                  <p:childTnLst>
                                    <p:animEffect transition="out" filter="slide(fromBottom)">
                                      <p:cBhvr>
                                        <p:cTn id="613" dur="500"/>
                                        <p:tgtEl>
                                          <p:spTgt spid="6481"/>
                                        </p:tgtEl>
                                      </p:cBhvr>
                                    </p:animEffect>
                                    <p:set>
                                      <p:cBhvr>
                                        <p:cTn id="614" dur="1" fill="hold">
                                          <p:stCondLst>
                                            <p:cond delay="499"/>
                                          </p:stCondLst>
                                        </p:cTn>
                                        <p:tgtEl>
                                          <p:spTgt spid="6481"/>
                                        </p:tgtEl>
                                        <p:attrNameLst>
                                          <p:attrName>style.visibility</p:attrName>
                                        </p:attrNameLst>
                                      </p:cBhvr>
                                      <p:to>
                                        <p:strVal val="hidden"/>
                                      </p:to>
                                    </p:set>
                                  </p:childTnLst>
                                </p:cTn>
                              </p:par>
                              <p:par>
                                <p:cTn id="615" presetID="9" presetClass="exit" presetSubtype="0" fill="hold" nodeType="withEffect">
                                  <p:stCondLst>
                                    <p:cond delay="0"/>
                                  </p:stCondLst>
                                  <p:childTnLst>
                                    <p:animEffect transition="out" filter="dissolve">
                                      <p:cBhvr>
                                        <p:cTn id="616" dur="500"/>
                                        <p:tgtEl>
                                          <p:spTgt spid="6149"/>
                                        </p:tgtEl>
                                      </p:cBhvr>
                                    </p:animEffect>
                                    <p:set>
                                      <p:cBhvr>
                                        <p:cTn id="617" dur="1" fill="hold">
                                          <p:stCondLst>
                                            <p:cond delay="499"/>
                                          </p:stCondLst>
                                        </p:cTn>
                                        <p:tgtEl>
                                          <p:spTgt spid="6149"/>
                                        </p:tgtEl>
                                        <p:attrNameLst>
                                          <p:attrName>style.visibility</p:attrName>
                                        </p:attrNameLst>
                                      </p:cBhvr>
                                      <p:to>
                                        <p:strVal val="hidden"/>
                                      </p:to>
                                    </p:set>
                                  </p:childTnLst>
                                </p:cTn>
                              </p:par>
                            </p:childTnLst>
                          </p:cTn>
                        </p:par>
                        <p:par>
                          <p:cTn id="618" fill="hold" nodeType="afterGroup">
                            <p:stCondLst>
                              <p:cond delay="2500"/>
                            </p:stCondLst>
                            <p:childTnLst>
                              <p:par>
                                <p:cTn id="619" presetID="12" presetClass="exit" presetSubtype="4" fill="hold" grpId="0" nodeType="afterEffect">
                                  <p:stCondLst>
                                    <p:cond delay="0"/>
                                  </p:stCondLst>
                                  <p:childTnLst>
                                    <p:animEffect transition="out" filter="slide(fromBottom)">
                                      <p:cBhvr>
                                        <p:cTn id="620" dur="500"/>
                                        <p:tgtEl>
                                          <p:spTgt spid="6534"/>
                                        </p:tgtEl>
                                      </p:cBhvr>
                                    </p:animEffect>
                                    <p:set>
                                      <p:cBhvr>
                                        <p:cTn id="621" dur="1" fill="hold">
                                          <p:stCondLst>
                                            <p:cond delay="499"/>
                                          </p:stCondLst>
                                        </p:cTn>
                                        <p:tgtEl>
                                          <p:spTgt spid="6534"/>
                                        </p:tgtEl>
                                        <p:attrNameLst>
                                          <p:attrName>style.visibility</p:attrName>
                                        </p:attrNameLst>
                                      </p:cBhvr>
                                      <p:to>
                                        <p:strVal val="hidden"/>
                                      </p:to>
                                    </p:set>
                                  </p:childTnLst>
                                </p:cTn>
                              </p:par>
                            </p:childTnLst>
                          </p:cTn>
                        </p:par>
                        <p:par>
                          <p:cTn id="622" fill="hold" nodeType="afterGroup">
                            <p:stCondLst>
                              <p:cond delay="3000"/>
                            </p:stCondLst>
                            <p:childTnLst>
                              <p:par>
                                <p:cTn id="623" presetID="12" presetClass="entr" presetSubtype="8" fill="hold" grpId="0" nodeType="afterEffect">
                                  <p:stCondLst>
                                    <p:cond delay="0"/>
                                  </p:stCondLst>
                                  <p:childTnLst>
                                    <p:set>
                                      <p:cBhvr>
                                        <p:cTn id="624" dur="1" fill="hold">
                                          <p:stCondLst>
                                            <p:cond delay="0"/>
                                          </p:stCondLst>
                                        </p:cTn>
                                        <p:tgtEl>
                                          <p:spTgt spid="6535"/>
                                        </p:tgtEl>
                                        <p:attrNameLst>
                                          <p:attrName>style.visibility</p:attrName>
                                        </p:attrNameLst>
                                      </p:cBhvr>
                                      <p:to>
                                        <p:strVal val="visible"/>
                                      </p:to>
                                    </p:set>
                                    <p:animEffect transition="in" filter="slide(fromLeft)">
                                      <p:cBhvr>
                                        <p:cTn id="625" dur="500"/>
                                        <p:tgtEl>
                                          <p:spTgt spid="6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3" grpId="0" animBg="1"/>
      <p:bldP spid="6244" grpId="0" animBg="1"/>
      <p:bldP spid="6246" grpId="0" animBg="1"/>
      <p:bldP spid="6246" grpId="1" animBg="1"/>
      <p:bldP spid="6250" grpId="0" animBg="1"/>
      <p:bldP spid="6338" grpId="0" animBg="1"/>
      <p:bldP spid="6368" grpId="0" animBg="1"/>
      <p:bldP spid="6379" grpId="0" animBg="1"/>
      <p:bldP spid="6379" grpId="1" animBg="1"/>
      <p:bldP spid="6383" grpId="0" animBg="1"/>
      <p:bldP spid="6383" grpId="1" animBg="1"/>
      <p:bldP spid="6386" grpId="0" animBg="1"/>
      <p:bldP spid="6388" grpId="0" animBg="1"/>
      <p:bldP spid="6389" grpId="0" animBg="1"/>
      <p:bldP spid="6391" grpId="0" animBg="1"/>
      <p:bldP spid="6398" grpId="0" animBg="1"/>
      <p:bldP spid="6404" grpId="0" animBg="1"/>
      <p:bldP spid="6405" grpId="0" animBg="1"/>
      <p:bldP spid="6405" grpId="1" animBg="1"/>
      <p:bldP spid="6405" grpId="2" animBg="1"/>
      <p:bldP spid="6405" grpId="3" animBg="1"/>
      <p:bldP spid="6405" grpId="4" animBg="1"/>
      <p:bldP spid="6405" grpId="5" animBg="1"/>
      <p:bldP spid="6406" grpId="0" animBg="1"/>
      <p:bldP spid="6406" grpId="1" animBg="1"/>
      <p:bldP spid="6406" grpId="2" animBg="1"/>
      <p:bldP spid="6406" grpId="3" animBg="1"/>
      <p:bldP spid="6406" grpId="4" animBg="1"/>
      <p:bldP spid="6406" grpId="5" animBg="1"/>
      <p:bldP spid="6408" grpId="0" animBg="1"/>
      <p:bldP spid="6409" grpId="0" animBg="1"/>
      <p:bldP spid="6412" grpId="0" animBg="1"/>
      <p:bldP spid="6413" grpId="0" animBg="1"/>
      <p:bldP spid="6413" grpId="1" animBg="1"/>
      <p:bldP spid="6402" grpId="0" animBg="1"/>
      <p:bldP spid="6402" grpId="1" animBg="1"/>
      <p:bldP spid="6402" grpId="2" animBg="1"/>
      <p:bldP spid="6415" grpId="0" animBg="1"/>
      <p:bldP spid="6415" grpId="1" animBg="1"/>
      <p:bldP spid="6417" grpId="0" animBg="1"/>
      <p:bldP spid="6417" grpId="1" animBg="1"/>
      <p:bldP spid="6418" grpId="0" animBg="1"/>
      <p:bldP spid="6418" grpId="1" animBg="1"/>
      <p:bldP spid="6419" grpId="0" animBg="1"/>
      <p:bldP spid="6419" grpId="1" animBg="1"/>
      <p:bldP spid="6420" grpId="0" animBg="1"/>
      <p:bldP spid="6420" grpId="1" animBg="1"/>
      <p:bldP spid="6421" grpId="0" animBg="1"/>
      <p:bldP spid="6410" grpId="0" animBg="1"/>
      <p:bldP spid="6410" grpId="1" animBg="1"/>
      <p:bldP spid="6410" grpId="2" animBg="1"/>
      <p:bldP spid="6410" grpId="3" animBg="1"/>
      <p:bldP spid="6410" grpId="4" animBg="1"/>
      <p:bldP spid="6410" grpId="5" animBg="1"/>
      <p:bldP spid="6410" grpId="6" animBg="1"/>
      <p:bldP spid="6422" grpId="0" animBg="1"/>
      <p:bldP spid="6422" grpId="1" animBg="1"/>
      <p:bldP spid="6433" grpId="0" animBg="1"/>
      <p:bldP spid="6433" grpId="1" animBg="1"/>
      <p:bldP spid="6434" grpId="0" animBg="1"/>
      <p:bldP spid="6434" grpId="1" animBg="1"/>
      <p:bldP spid="6407" grpId="0" animBg="1"/>
      <p:bldP spid="6407" grpId="1" animBg="1"/>
      <p:bldP spid="6435" grpId="0" animBg="1"/>
      <p:bldP spid="6435" grpId="1" animBg="1"/>
      <p:bldP spid="6436" grpId="0" animBg="1"/>
      <p:bldP spid="6436" grpId="1" animBg="1"/>
      <p:bldP spid="6437" grpId="0" animBg="1"/>
      <p:bldP spid="6437" grpId="1" animBg="1"/>
      <p:bldP spid="6439" grpId="0" animBg="1"/>
      <p:bldP spid="6439" grpId="1" animBg="1"/>
      <p:bldP spid="6440" grpId="0" animBg="1"/>
      <p:bldP spid="6440" grpId="1" animBg="1"/>
      <p:bldP spid="6441" grpId="0" animBg="1"/>
      <p:bldP spid="6441" grpId="1" animBg="1"/>
      <p:bldP spid="6442" grpId="0" animBg="1"/>
      <p:bldP spid="6442" grpId="1" animBg="1"/>
      <p:bldP spid="6443" grpId="0" animBg="1"/>
      <p:bldP spid="6443" grpId="1" animBg="1"/>
      <p:bldP spid="6444" grpId="0" animBg="1"/>
      <p:bldP spid="6444" grpId="1" animBg="1"/>
      <p:bldP spid="6403" grpId="0" animBg="1"/>
      <p:bldP spid="6403" grpId="1" animBg="1"/>
      <p:bldP spid="6403" grpId="2" animBg="1"/>
      <p:bldP spid="6403" grpId="3" animBg="1"/>
      <p:bldP spid="6403" grpId="4" animBg="1"/>
      <p:bldP spid="6423" grpId="0" animBg="1"/>
      <p:bldP spid="6423" grpId="1" animBg="1"/>
      <p:bldP spid="6438" grpId="0" animBg="1"/>
      <p:bldP spid="6438" grpId="1" animBg="1"/>
      <p:bldP spid="6459" grpId="0" animBg="1"/>
      <p:bldP spid="6459" grpId="1" animBg="1"/>
      <p:bldP spid="6460" grpId="0" animBg="1"/>
      <p:bldP spid="6460" grpId="1" animBg="1"/>
      <p:bldP spid="6461" grpId="0" animBg="1"/>
      <p:bldP spid="6461" grpId="1" animBg="1"/>
      <p:bldP spid="6462" grpId="0" animBg="1"/>
      <p:bldP spid="6462" grpId="1" animBg="1"/>
      <p:bldP spid="6463" grpId="0" animBg="1"/>
      <p:bldP spid="6463" grpId="1" animBg="1"/>
      <p:bldP spid="6464" grpId="0" animBg="1"/>
      <p:bldP spid="6465" grpId="0" animBg="1"/>
      <p:bldP spid="6466" grpId="0" animBg="1"/>
      <p:bldP spid="6467" grpId="0" animBg="1"/>
      <p:bldP spid="6467" grpId="1" animBg="1"/>
      <p:bldP spid="6467" grpId="2" animBg="1"/>
      <p:bldP spid="6468" grpId="0" animBg="1"/>
      <p:bldP spid="6469" grpId="0" animBg="1"/>
      <p:bldP spid="6470" grpId="0" animBg="1"/>
      <p:bldP spid="6472" grpId="0" animBg="1"/>
      <p:bldP spid="6472" grpId="1" animBg="1"/>
      <p:bldP spid="6472" grpId="2" animBg="1"/>
      <p:bldP spid="6473" grpId="0" animBg="1"/>
      <p:bldP spid="6474" grpId="0" animBg="1"/>
      <p:bldP spid="6474" grpId="1" animBg="1"/>
      <p:bldP spid="6475" grpId="0" animBg="1"/>
      <p:bldP spid="6476" grpId="0" animBg="1"/>
      <p:bldP spid="6476" grpId="1" animBg="1"/>
      <p:bldP spid="6477" grpId="0" animBg="1"/>
      <p:bldP spid="6477" grpId="1" animBg="1"/>
      <p:bldP spid="6478" grpId="0" animBg="1"/>
      <p:bldP spid="6478" grpId="1" animBg="1"/>
      <p:bldP spid="6479" grpId="0" animBg="1"/>
      <p:bldP spid="6479" grpId="1" animBg="1"/>
      <p:bldP spid="6480" grpId="0" animBg="1"/>
      <p:bldP spid="6480" grpId="1" animBg="1"/>
      <p:bldP spid="6481" grpId="0" animBg="1"/>
      <p:bldP spid="6481" grpId="1" animBg="1"/>
      <p:bldP spid="6492" grpId="0" animBg="1"/>
      <p:bldP spid="6494" grpId="0" animBg="1"/>
      <p:bldP spid="6495" grpId="0" animBg="1"/>
      <p:bldP spid="6495" grpId="1" animBg="1"/>
      <p:bldP spid="6496" grpId="0" animBg="1"/>
      <p:bldP spid="6496" grpId="1" animBg="1"/>
      <p:bldP spid="6504" grpId="0" animBg="1"/>
      <p:bldP spid="6505" grpId="0" animBg="1"/>
      <p:bldP spid="6507" grpId="0" animBg="1"/>
      <p:bldP spid="6508" grpId="0" animBg="1"/>
      <p:bldP spid="6508" grpId="1" animBg="1"/>
      <p:bldP spid="6510" grpId="0" animBg="1"/>
      <p:bldP spid="6510" grpId="1" animBg="1"/>
      <p:bldP spid="6506" grpId="0" animBg="1"/>
      <p:bldP spid="6506" grpId="1" animBg="1"/>
      <p:bldP spid="6511" grpId="0" animBg="1"/>
      <p:bldP spid="6512" grpId="0" animBg="1"/>
      <p:bldP spid="6512" grpId="1" animBg="1"/>
      <p:bldP spid="6513" grpId="0" animBg="1"/>
      <p:bldP spid="6513" grpId="1" animBg="1"/>
      <p:bldP spid="6518" grpId="0" animBg="1"/>
      <p:bldP spid="6416" grpId="0" animBg="1"/>
      <p:bldP spid="6416" grpId="1" animBg="1"/>
      <p:bldP spid="6416" grpId="2" animBg="1"/>
      <p:bldP spid="6523" grpId="0" animBg="1"/>
      <p:bldP spid="6523" grpId="1" animBg="1"/>
      <p:bldP spid="6521" grpId="0" animBg="1"/>
      <p:bldP spid="6521" grpId="1" animBg="1"/>
      <p:bldP spid="6522" grpId="0" animBg="1"/>
      <p:bldP spid="6522" grpId="1" animBg="1"/>
      <p:bldP spid="6524" grpId="0" animBg="1"/>
      <p:bldP spid="6524" grpId="1" animBg="1"/>
      <p:bldP spid="6525" grpId="0" animBg="1"/>
      <p:bldP spid="6525" grpId="1" animBg="1"/>
      <p:bldP spid="6526" grpId="0" animBg="1"/>
      <p:bldP spid="6516" grpId="0" animBg="1"/>
      <p:bldP spid="6516" grpId="1" animBg="1"/>
      <p:bldP spid="6517" grpId="0" animBg="1"/>
      <p:bldP spid="6517" grpId="1" animBg="1"/>
      <p:bldP spid="6519" grpId="0" animBg="1"/>
      <p:bldP spid="6519" grpId="1" animBg="1"/>
      <p:bldP spid="6528" grpId="0" animBg="1"/>
      <p:bldP spid="6529" grpId="0" animBg="1"/>
      <p:bldP spid="6529" grpId="1" animBg="1"/>
      <p:bldP spid="6534" grpId="0" animBg="1"/>
      <p:bldP spid="653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Oval 2"/>
          <p:cNvSpPr>
            <a:spLocks noChangeArrowheads="1"/>
          </p:cNvSpPr>
          <p:nvPr/>
        </p:nvSpPr>
        <p:spPr bwMode="auto">
          <a:xfrm rot="2607468">
            <a:off x="9653589" y="1995488"/>
            <a:ext cx="441325" cy="239712"/>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7411" name="Freeform 3"/>
          <p:cNvSpPr>
            <a:spLocks/>
          </p:cNvSpPr>
          <p:nvPr/>
        </p:nvSpPr>
        <p:spPr bwMode="auto">
          <a:xfrm>
            <a:off x="3155951" y="2476501"/>
            <a:ext cx="2278063" cy="2271713"/>
          </a:xfrm>
          <a:custGeom>
            <a:avLst/>
            <a:gdLst>
              <a:gd name="T0" fmla="*/ 585 w 1435"/>
              <a:gd name="T1" fmla="*/ 18 h 1431"/>
              <a:gd name="T2" fmla="*/ 568 w 1435"/>
              <a:gd name="T3" fmla="*/ 50 h 1431"/>
              <a:gd name="T4" fmla="*/ 556 w 1435"/>
              <a:gd name="T5" fmla="*/ 80 h 1431"/>
              <a:gd name="T6" fmla="*/ 537 w 1435"/>
              <a:gd name="T7" fmla="*/ 92 h 1431"/>
              <a:gd name="T8" fmla="*/ 528 w 1435"/>
              <a:gd name="T9" fmla="*/ 111 h 1431"/>
              <a:gd name="T10" fmla="*/ 532 w 1435"/>
              <a:gd name="T11" fmla="*/ 132 h 1431"/>
              <a:gd name="T12" fmla="*/ 526 w 1435"/>
              <a:gd name="T13" fmla="*/ 144 h 1431"/>
              <a:gd name="T14" fmla="*/ 510 w 1435"/>
              <a:gd name="T15" fmla="*/ 164 h 1431"/>
              <a:gd name="T16" fmla="*/ 505 w 1435"/>
              <a:gd name="T17" fmla="*/ 194 h 1431"/>
              <a:gd name="T18" fmla="*/ 445 w 1435"/>
              <a:gd name="T19" fmla="*/ 327 h 1431"/>
              <a:gd name="T20" fmla="*/ 253 w 1435"/>
              <a:gd name="T21" fmla="*/ 573 h 1431"/>
              <a:gd name="T22" fmla="*/ 40 w 1435"/>
              <a:gd name="T23" fmla="*/ 891 h 1431"/>
              <a:gd name="T24" fmla="*/ 13 w 1435"/>
              <a:gd name="T25" fmla="*/ 1191 h 1431"/>
              <a:gd name="T26" fmla="*/ 22 w 1435"/>
              <a:gd name="T27" fmla="*/ 1431 h 1431"/>
              <a:gd name="T28" fmla="*/ 91 w 1435"/>
              <a:gd name="T29" fmla="*/ 1425 h 1431"/>
              <a:gd name="T30" fmla="*/ 88 w 1435"/>
              <a:gd name="T31" fmla="*/ 1203 h 1431"/>
              <a:gd name="T32" fmla="*/ 115 w 1435"/>
              <a:gd name="T33" fmla="*/ 906 h 1431"/>
              <a:gd name="T34" fmla="*/ 322 w 1435"/>
              <a:gd name="T35" fmla="*/ 618 h 1431"/>
              <a:gd name="T36" fmla="*/ 397 w 1435"/>
              <a:gd name="T37" fmla="*/ 528 h 1431"/>
              <a:gd name="T38" fmla="*/ 1141 w 1435"/>
              <a:gd name="T39" fmla="*/ 579 h 1431"/>
              <a:gd name="T40" fmla="*/ 1312 w 1435"/>
              <a:gd name="T41" fmla="*/ 225 h 1431"/>
              <a:gd name="T42" fmla="*/ 1435 w 1435"/>
              <a:gd name="T43" fmla="*/ 9 h 1431"/>
              <a:gd name="T44" fmla="*/ 976 w 1435"/>
              <a:gd name="T45" fmla="*/ 0 h 1431"/>
              <a:gd name="T46" fmla="*/ 973 w 1435"/>
              <a:gd name="T47" fmla="*/ 45 h 1431"/>
              <a:gd name="T48" fmla="*/ 613 w 1435"/>
              <a:gd name="T49" fmla="*/ 51 h 1431"/>
              <a:gd name="T50" fmla="*/ 585 w 1435"/>
              <a:gd name="T51" fmla="*/ 18 h 1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35" h="1431">
                <a:moveTo>
                  <a:pt x="585" y="18"/>
                </a:moveTo>
                <a:cubicBezTo>
                  <a:pt x="577" y="20"/>
                  <a:pt x="573" y="40"/>
                  <a:pt x="568" y="50"/>
                </a:cubicBezTo>
                <a:lnTo>
                  <a:pt x="556" y="80"/>
                </a:lnTo>
                <a:cubicBezTo>
                  <a:pt x="551" y="87"/>
                  <a:pt x="542" y="87"/>
                  <a:pt x="537" y="92"/>
                </a:cubicBezTo>
                <a:cubicBezTo>
                  <a:pt x="532" y="97"/>
                  <a:pt x="529" y="104"/>
                  <a:pt x="528" y="111"/>
                </a:cubicBezTo>
                <a:cubicBezTo>
                  <a:pt x="527" y="118"/>
                  <a:pt x="532" y="127"/>
                  <a:pt x="532" y="132"/>
                </a:cubicBezTo>
                <a:cubicBezTo>
                  <a:pt x="532" y="137"/>
                  <a:pt x="530" y="139"/>
                  <a:pt x="526" y="144"/>
                </a:cubicBezTo>
                <a:cubicBezTo>
                  <a:pt x="522" y="149"/>
                  <a:pt x="514" y="156"/>
                  <a:pt x="510" y="164"/>
                </a:cubicBezTo>
                <a:cubicBezTo>
                  <a:pt x="506" y="172"/>
                  <a:pt x="516" y="167"/>
                  <a:pt x="505" y="194"/>
                </a:cubicBezTo>
                <a:cubicBezTo>
                  <a:pt x="494" y="221"/>
                  <a:pt x="487" y="264"/>
                  <a:pt x="445" y="327"/>
                </a:cubicBezTo>
                <a:cubicBezTo>
                  <a:pt x="403" y="390"/>
                  <a:pt x="320" y="479"/>
                  <a:pt x="253" y="573"/>
                </a:cubicBezTo>
                <a:cubicBezTo>
                  <a:pt x="186" y="667"/>
                  <a:pt x="80" y="788"/>
                  <a:pt x="40" y="891"/>
                </a:cubicBezTo>
                <a:cubicBezTo>
                  <a:pt x="0" y="994"/>
                  <a:pt x="16" y="1101"/>
                  <a:pt x="13" y="1191"/>
                </a:cubicBezTo>
                <a:lnTo>
                  <a:pt x="22" y="1431"/>
                </a:lnTo>
                <a:lnTo>
                  <a:pt x="91" y="1425"/>
                </a:lnTo>
                <a:lnTo>
                  <a:pt x="88" y="1203"/>
                </a:lnTo>
                <a:cubicBezTo>
                  <a:pt x="92" y="1117"/>
                  <a:pt x="76" y="1003"/>
                  <a:pt x="115" y="906"/>
                </a:cubicBezTo>
                <a:cubicBezTo>
                  <a:pt x="154" y="809"/>
                  <a:pt x="275" y="681"/>
                  <a:pt x="322" y="618"/>
                </a:cubicBezTo>
                <a:lnTo>
                  <a:pt x="397" y="528"/>
                </a:lnTo>
                <a:lnTo>
                  <a:pt x="1141" y="579"/>
                </a:lnTo>
                <a:lnTo>
                  <a:pt x="1312" y="225"/>
                </a:lnTo>
                <a:lnTo>
                  <a:pt x="1435" y="9"/>
                </a:lnTo>
                <a:lnTo>
                  <a:pt x="976" y="0"/>
                </a:lnTo>
                <a:lnTo>
                  <a:pt x="973" y="45"/>
                </a:lnTo>
                <a:lnTo>
                  <a:pt x="613" y="51"/>
                </a:lnTo>
                <a:lnTo>
                  <a:pt x="585" y="18"/>
                </a:lnTo>
                <a:close/>
              </a:path>
            </a:pathLst>
          </a:cu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412" name="Freeform 4"/>
          <p:cNvSpPr>
            <a:spLocks/>
          </p:cNvSpPr>
          <p:nvPr/>
        </p:nvSpPr>
        <p:spPr bwMode="auto">
          <a:xfrm>
            <a:off x="1587500" y="19050"/>
            <a:ext cx="2674938" cy="2774950"/>
          </a:xfrm>
          <a:custGeom>
            <a:avLst/>
            <a:gdLst>
              <a:gd name="T0" fmla="*/ 0 w 1685"/>
              <a:gd name="T1" fmla="*/ 230 h 1748"/>
              <a:gd name="T2" fmla="*/ 75 w 1685"/>
              <a:gd name="T3" fmla="*/ 286 h 1748"/>
              <a:gd name="T4" fmla="*/ 159 w 1685"/>
              <a:gd name="T5" fmla="*/ 272 h 1748"/>
              <a:gd name="T6" fmla="*/ 200 w 1685"/>
              <a:gd name="T7" fmla="*/ 302 h 1748"/>
              <a:gd name="T8" fmla="*/ 167 w 1685"/>
              <a:gd name="T9" fmla="*/ 370 h 1748"/>
              <a:gd name="T10" fmla="*/ 162 w 1685"/>
              <a:gd name="T11" fmla="*/ 469 h 1748"/>
              <a:gd name="T12" fmla="*/ 236 w 1685"/>
              <a:gd name="T13" fmla="*/ 568 h 1748"/>
              <a:gd name="T14" fmla="*/ 140 w 1685"/>
              <a:gd name="T15" fmla="*/ 1477 h 1748"/>
              <a:gd name="T16" fmla="*/ 1394 w 1685"/>
              <a:gd name="T17" fmla="*/ 1633 h 1748"/>
              <a:gd name="T18" fmla="*/ 1308 w 1685"/>
              <a:gd name="T19" fmla="*/ 1745 h 1748"/>
              <a:gd name="T20" fmla="*/ 1500 w 1685"/>
              <a:gd name="T21" fmla="*/ 1714 h 1748"/>
              <a:gd name="T22" fmla="*/ 1517 w 1685"/>
              <a:gd name="T23" fmla="*/ 1657 h 1748"/>
              <a:gd name="T24" fmla="*/ 1542 w 1685"/>
              <a:gd name="T25" fmla="*/ 1637 h 1748"/>
              <a:gd name="T26" fmla="*/ 1566 w 1685"/>
              <a:gd name="T27" fmla="*/ 1598 h 1748"/>
              <a:gd name="T28" fmla="*/ 1595 w 1685"/>
              <a:gd name="T29" fmla="*/ 1579 h 1748"/>
              <a:gd name="T30" fmla="*/ 1643 w 1685"/>
              <a:gd name="T31" fmla="*/ 1532 h 1748"/>
              <a:gd name="T32" fmla="*/ 1655 w 1685"/>
              <a:gd name="T33" fmla="*/ 1499 h 1748"/>
              <a:gd name="T34" fmla="*/ 1670 w 1685"/>
              <a:gd name="T35" fmla="*/ 1468 h 1748"/>
              <a:gd name="T36" fmla="*/ 1676 w 1685"/>
              <a:gd name="T37" fmla="*/ 1390 h 1748"/>
              <a:gd name="T38" fmla="*/ 1581 w 1685"/>
              <a:gd name="T39" fmla="*/ 1408 h 1748"/>
              <a:gd name="T40" fmla="*/ 1562 w 1685"/>
              <a:gd name="T41" fmla="*/ 1354 h 1748"/>
              <a:gd name="T42" fmla="*/ 1577 w 1685"/>
              <a:gd name="T43" fmla="*/ 1265 h 1748"/>
              <a:gd name="T44" fmla="*/ 1554 w 1685"/>
              <a:gd name="T45" fmla="*/ 1162 h 1748"/>
              <a:gd name="T46" fmla="*/ 1478 w 1685"/>
              <a:gd name="T47" fmla="*/ 1090 h 1748"/>
              <a:gd name="T48" fmla="*/ 1425 w 1685"/>
              <a:gd name="T49" fmla="*/ 1039 h 1748"/>
              <a:gd name="T50" fmla="*/ 1374 w 1685"/>
              <a:gd name="T51" fmla="*/ 952 h 1748"/>
              <a:gd name="T52" fmla="*/ 1419 w 1685"/>
              <a:gd name="T53" fmla="*/ 805 h 1748"/>
              <a:gd name="T54" fmla="*/ 1373 w 1685"/>
              <a:gd name="T55" fmla="*/ 724 h 1748"/>
              <a:gd name="T56" fmla="*/ 1289 w 1685"/>
              <a:gd name="T57" fmla="*/ 653 h 1748"/>
              <a:gd name="T58" fmla="*/ 1295 w 1685"/>
              <a:gd name="T59" fmla="*/ 593 h 1748"/>
              <a:gd name="T60" fmla="*/ 1254 w 1685"/>
              <a:gd name="T61" fmla="*/ 556 h 1748"/>
              <a:gd name="T62" fmla="*/ 1208 w 1685"/>
              <a:gd name="T63" fmla="*/ 494 h 1748"/>
              <a:gd name="T64" fmla="*/ 1157 w 1685"/>
              <a:gd name="T65" fmla="*/ 412 h 1748"/>
              <a:gd name="T66" fmla="*/ 1118 w 1685"/>
              <a:gd name="T67" fmla="*/ 334 h 1748"/>
              <a:gd name="T68" fmla="*/ 1179 w 1685"/>
              <a:gd name="T69" fmla="*/ 155 h 1748"/>
              <a:gd name="T70" fmla="*/ 1208 w 1685"/>
              <a:gd name="T71" fmla="*/ 86 h 1748"/>
              <a:gd name="T72" fmla="*/ 1251 w 1685"/>
              <a:gd name="T73" fmla="*/ 67 h 1748"/>
              <a:gd name="T74" fmla="*/ 1269 w 1685"/>
              <a:gd name="T75" fmla="*/ 4 h 1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5" h="1748">
                <a:moveTo>
                  <a:pt x="5" y="0"/>
                </a:moveTo>
                <a:lnTo>
                  <a:pt x="0" y="230"/>
                </a:lnTo>
                <a:lnTo>
                  <a:pt x="18" y="239"/>
                </a:lnTo>
                <a:cubicBezTo>
                  <a:pt x="30" y="248"/>
                  <a:pt x="58" y="277"/>
                  <a:pt x="75" y="286"/>
                </a:cubicBezTo>
                <a:cubicBezTo>
                  <a:pt x="92" y="295"/>
                  <a:pt x="108" y="294"/>
                  <a:pt x="122" y="292"/>
                </a:cubicBezTo>
                <a:cubicBezTo>
                  <a:pt x="136" y="290"/>
                  <a:pt x="149" y="276"/>
                  <a:pt x="159" y="272"/>
                </a:cubicBezTo>
                <a:cubicBezTo>
                  <a:pt x="169" y="268"/>
                  <a:pt x="173" y="264"/>
                  <a:pt x="180" y="269"/>
                </a:cubicBezTo>
                <a:cubicBezTo>
                  <a:pt x="187" y="274"/>
                  <a:pt x="199" y="294"/>
                  <a:pt x="200" y="302"/>
                </a:cubicBezTo>
                <a:cubicBezTo>
                  <a:pt x="201" y="310"/>
                  <a:pt x="190" y="309"/>
                  <a:pt x="185" y="320"/>
                </a:cubicBezTo>
                <a:cubicBezTo>
                  <a:pt x="180" y="331"/>
                  <a:pt x="180" y="353"/>
                  <a:pt x="167" y="370"/>
                </a:cubicBezTo>
                <a:cubicBezTo>
                  <a:pt x="154" y="387"/>
                  <a:pt x="106" y="404"/>
                  <a:pt x="105" y="420"/>
                </a:cubicBezTo>
                <a:cubicBezTo>
                  <a:pt x="104" y="436"/>
                  <a:pt x="150" y="450"/>
                  <a:pt x="162" y="469"/>
                </a:cubicBezTo>
                <a:cubicBezTo>
                  <a:pt x="174" y="488"/>
                  <a:pt x="167" y="516"/>
                  <a:pt x="179" y="532"/>
                </a:cubicBezTo>
                <a:lnTo>
                  <a:pt x="236" y="568"/>
                </a:lnTo>
                <a:lnTo>
                  <a:pt x="153" y="1303"/>
                </a:lnTo>
                <a:lnTo>
                  <a:pt x="140" y="1477"/>
                </a:lnTo>
                <a:lnTo>
                  <a:pt x="1361" y="1572"/>
                </a:lnTo>
                <a:lnTo>
                  <a:pt x="1394" y="1633"/>
                </a:lnTo>
                <a:lnTo>
                  <a:pt x="1353" y="1666"/>
                </a:lnTo>
                <a:lnTo>
                  <a:pt x="1308" y="1745"/>
                </a:lnTo>
                <a:lnTo>
                  <a:pt x="1502" y="1748"/>
                </a:lnTo>
                <a:lnTo>
                  <a:pt x="1500" y="1714"/>
                </a:lnTo>
                <a:cubicBezTo>
                  <a:pt x="1504" y="1702"/>
                  <a:pt x="1523" y="1684"/>
                  <a:pt x="1526" y="1675"/>
                </a:cubicBezTo>
                <a:cubicBezTo>
                  <a:pt x="1529" y="1666"/>
                  <a:pt x="1518" y="1662"/>
                  <a:pt x="1517" y="1657"/>
                </a:cubicBezTo>
                <a:cubicBezTo>
                  <a:pt x="1516" y="1652"/>
                  <a:pt x="1517" y="1649"/>
                  <a:pt x="1521" y="1646"/>
                </a:cubicBezTo>
                <a:cubicBezTo>
                  <a:pt x="1525" y="1643"/>
                  <a:pt x="1537" y="1642"/>
                  <a:pt x="1542" y="1637"/>
                </a:cubicBezTo>
                <a:cubicBezTo>
                  <a:pt x="1547" y="1632"/>
                  <a:pt x="1546" y="1624"/>
                  <a:pt x="1550" y="1618"/>
                </a:cubicBezTo>
                <a:cubicBezTo>
                  <a:pt x="1554" y="1612"/>
                  <a:pt x="1564" y="1609"/>
                  <a:pt x="1566" y="1598"/>
                </a:cubicBezTo>
                <a:cubicBezTo>
                  <a:pt x="1568" y="1587"/>
                  <a:pt x="1558" y="1552"/>
                  <a:pt x="1563" y="1549"/>
                </a:cubicBezTo>
                <a:cubicBezTo>
                  <a:pt x="1568" y="1546"/>
                  <a:pt x="1586" y="1581"/>
                  <a:pt x="1595" y="1579"/>
                </a:cubicBezTo>
                <a:cubicBezTo>
                  <a:pt x="1604" y="1577"/>
                  <a:pt x="1609" y="1546"/>
                  <a:pt x="1617" y="1538"/>
                </a:cubicBezTo>
                <a:cubicBezTo>
                  <a:pt x="1625" y="1530"/>
                  <a:pt x="1638" y="1536"/>
                  <a:pt x="1643" y="1532"/>
                </a:cubicBezTo>
                <a:cubicBezTo>
                  <a:pt x="1648" y="1528"/>
                  <a:pt x="1644" y="1518"/>
                  <a:pt x="1646" y="1513"/>
                </a:cubicBezTo>
                <a:cubicBezTo>
                  <a:pt x="1648" y="1508"/>
                  <a:pt x="1653" y="1504"/>
                  <a:pt x="1655" y="1499"/>
                </a:cubicBezTo>
                <a:cubicBezTo>
                  <a:pt x="1657" y="1494"/>
                  <a:pt x="1657" y="1489"/>
                  <a:pt x="1659" y="1484"/>
                </a:cubicBezTo>
                <a:cubicBezTo>
                  <a:pt x="1661" y="1479"/>
                  <a:pt x="1668" y="1474"/>
                  <a:pt x="1670" y="1468"/>
                </a:cubicBezTo>
                <a:cubicBezTo>
                  <a:pt x="1672" y="1462"/>
                  <a:pt x="1670" y="1460"/>
                  <a:pt x="1671" y="1447"/>
                </a:cubicBezTo>
                <a:cubicBezTo>
                  <a:pt x="1672" y="1434"/>
                  <a:pt x="1685" y="1396"/>
                  <a:pt x="1676" y="1390"/>
                </a:cubicBezTo>
                <a:cubicBezTo>
                  <a:pt x="1667" y="1384"/>
                  <a:pt x="1632" y="1406"/>
                  <a:pt x="1616" y="1409"/>
                </a:cubicBezTo>
                <a:cubicBezTo>
                  <a:pt x="1600" y="1412"/>
                  <a:pt x="1587" y="1413"/>
                  <a:pt x="1581" y="1408"/>
                </a:cubicBezTo>
                <a:lnTo>
                  <a:pt x="1578" y="1378"/>
                </a:lnTo>
                <a:lnTo>
                  <a:pt x="1562" y="1354"/>
                </a:lnTo>
                <a:lnTo>
                  <a:pt x="1562" y="1322"/>
                </a:lnTo>
                <a:lnTo>
                  <a:pt x="1577" y="1265"/>
                </a:lnTo>
                <a:lnTo>
                  <a:pt x="1568" y="1186"/>
                </a:lnTo>
                <a:cubicBezTo>
                  <a:pt x="1564" y="1169"/>
                  <a:pt x="1565" y="1176"/>
                  <a:pt x="1554" y="1162"/>
                </a:cubicBezTo>
                <a:cubicBezTo>
                  <a:pt x="1543" y="1148"/>
                  <a:pt x="1515" y="1114"/>
                  <a:pt x="1502" y="1102"/>
                </a:cubicBezTo>
                <a:cubicBezTo>
                  <a:pt x="1489" y="1090"/>
                  <a:pt x="1486" y="1097"/>
                  <a:pt x="1478" y="1090"/>
                </a:cubicBezTo>
                <a:cubicBezTo>
                  <a:pt x="1470" y="1083"/>
                  <a:pt x="1463" y="1072"/>
                  <a:pt x="1454" y="1063"/>
                </a:cubicBezTo>
                <a:cubicBezTo>
                  <a:pt x="1445" y="1054"/>
                  <a:pt x="1437" y="1049"/>
                  <a:pt x="1425" y="1039"/>
                </a:cubicBezTo>
                <a:cubicBezTo>
                  <a:pt x="1413" y="1029"/>
                  <a:pt x="1387" y="1017"/>
                  <a:pt x="1379" y="1003"/>
                </a:cubicBezTo>
                <a:cubicBezTo>
                  <a:pt x="1371" y="989"/>
                  <a:pt x="1367" y="975"/>
                  <a:pt x="1374" y="952"/>
                </a:cubicBezTo>
                <a:cubicBezTo>
                  <a:pt x="1381" y="929"/>
                  <a:pt x="1415" y="886"/>
                  <a:pt x="1422" y="862"/>
                </a:cubicBezTo>
                <a:cubicBezTo>
                  <a:pt x="1429" y="838"/>
                  <a:pt x="1419" y="823"/>
                  <a:pt x="1419" y="805"/>
                </a:cubicBezTo>
                <a:cubicBezTo>
                  <a:pt x="1419" y="787"/>
                  <a:pt x="1433" y="764"/>
                  <a:pt x="1425" y="751"/>
                </a:cubicBezTo>
                <a:cubicBezTo>
                  <a:pt x="1417" y="738"/>
                  <a:pt x="1389" y="728"/>
                  <a:pt x="1373" y="724"/>
                </a:cubicBezTo>
                <a:cubicBezTo>
                  <a:pt x="1357" y="720"/>
                  <a:pt x="1343" y="740"/>
                  <a:pt x="1329" y="728"/>
                </a:cubicBezTo>
                <a:cubicBezTo>
                  <a:pt x="1315" y="716"/>
                  <a:pt x="1293" y="669"/>
                  <a:pt x="1289" y="653"/>
                </a:cubicBezTo>
                <a:cubicBezTo>
                  <a:pt x="1285" y="637"/>
                  <a:pt x="1301" y="639"/>
                  <a:pt x="1302" y="629"/>
                </a:cubicBezTo>
                <a:cubicBezTo>
                  <a:pt x="1303" y="619"/>
                  <a:pt x="1297" y="601"/>
                  <a:pt x="1295" y="593"/>
                </a:cubicBezTo>
                <a:cubicBezTo>
                  <a:pt x="1293" y="585"/>
                  <a:pt x="1294" y="587"/>
                  <a:pt x="1287" y="581"/>
                </a:cubicBezTo>
                <a:cubicBezTo>
                  <a:pt x="1280" y="575"/>
                  <a:pt x="1262" y="561"/>
                  <a:pt x="1254" y="556"/>
                </a:cubicBezTo>
                <a:cubicBezTo>
                  <a:pt x="1246" y="551"/>
                  <a:pt x="1249" y="560"/>
                  <a:pt x="1241" y="550"/>
                </a:cubicBezTo>
                <a:cubicBezTo>
                  <a:pt x="1233" y="540"/>
                  <a:pt x="1216" y="505"/>
                  <a:pt x="1208" y="494"/>
                </a:cubicBezTo>
                <a:cubicBezTo>
                  <a:pt x="1200" y="483"/>
                  <a:pt x="1199" y="499"/>
                  <a:pt x="1191" y="485"/>
                </a:cubicBezTo>
                <a:cubicBezTo>
                  <a:pt x="1183" y="471"/>
                  <a:pt x="1167" y="432"/>
                  <a:pt x="1157" y="412"/>
                </a:cubicBezTo>
                <a:cubicBezTo>
                  <a:pt x="1147" y="392"/>
                  <a:pt x="1136" y="381"/>
                  <a:pt x="1130" y="368"/>
                </a:cubicBezTo>
                <a:cubicBezTo>
                  <a:pt x="1124" y="355"/>
                  <a:pt x="1115" y="362"/>
                  <a:pt x="1118" y="334"/>
                </a:cubicBezTo>
                <a:cubicBezTo>
                  <a:pt x="1121" y="306"/>
                  <a:pt x="1141" y="229"/>
                  <a:pt x="1151" y="199"/>
                </a:cubicBezTo>
                <a:cubicBezTo>
                  <a:pt x="1161" y="169"/>
                  <a:pt x="1172" y="169"/>
                  <a:pt x="1179" y="155"/>
                </a:cubicBezTo>
                <a:cubicBezTo>
                  <a:pt x="1186" y="141"/>
                  <a:pt x="1186" y="123"/>
                  <a:pt x="1191" y="112"/>
                </a:cubicBezTo>
                <a:cubicBezTo>
                  <a:pt x="1196" y="101"/>
                  <a:pt x="1202" y="92"/>
                  <a:pt x="1208" y="86"/>
                </a:cubicBezTo>
                <a:cubicBezTo>
                  <a:pt x="1214" y="80"/>
                  <a:pt x="1223" y="80"/>
                  <a:pt x="1230" y="77"/>
                </a:cubicBezTo>
                <a:cubicBezTo>
                  <a:pt x="1237" y="74"/>
                  <a:pt x="1245" y="77"/>
                  <a:pt x="1251" y="67"/>
                </a:cubicBezTo>
                <a:cubicBezTo>
                  <a:pt x="1257" y="57"/>
                  <a:pt x="1265" y="29"/>
                  <a:pt x="1268" y="19"/>
                </a:cubicBezTo>
                <a:lnTo>
                  <a:pt x="1269" y="4"/>
                </a:lnTo>
                <a:lnTo>
                  <a:pt x="5" y="0"/>
                </a:lnTo>
                <a:close/>
              </a:path>
            </a:pathLst>
          </a:custGeom>
          <a:solidFill>
            <a:srgbClr val="3333FF">
              <a:alpha val="5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17413" name="Group 5"/>
          <p:cNvGrpSpPr>
            <a:grpSpLocks/>
          </p:cNvGrpSpPr>
          <p:nvPr/>
        </p:nvGrpSpPr>
        <p:grpSpPr bwMode="auto">
          <a:xfrm>
            <a:off x="1485900" y="-6350"/>
            <a:ext cx="1409700" cy="3987800"/>
            <a:chOff x="0" y="1823"/>
            <a:chExt cx="888" cy="2512"/>
          </a:xfrm>
        </p:grpSpPr>
        <p:sp>
          <p:nvSpPr>
            <p:cNvPr id="17414" name="Rectangle 6"/>
            <p:cNvSpPr>
              <a:spLocks noChangeArrowheads="1"/>
            </p:cNvSpPr>
            <p:nvPr/>
          </p:nvSpPr>
          <p:spPr bwMode="auto">
            <a:xfrm>
              <a:off x="50" y="1836"/>
              <a:ext cx="809" cy="249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ltLang="en-US">
                <a:solidFill>
                  <a:srgbClr val="000000"/>
                </a:solidFill>
                <a:latin typeface="Arial" panose="020B0604020202020204" pitchFamily="34" charset="0"/>
              </a:endParaRPr>
            </a:p>
          </p:txBody>
        </p:sp>
        <p:sp>
          <p:nvSpPr>
            <p:cNvPr id="17415" name="Text Box 7"/>
            <p:cNvSpPr txBox="1">
              <a:spLocks noChangeArrowheads="1"/>
            </p:cNvSpPr>
            <p:nvPr/>
          </p:nvSpPr>
          <p:spPr bwMode="auto">
            <a:xfrm>
              <a:off x="389" y="4156"/>
              <a:ext cx="30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a:solidFill>
                    <a:srgbClr val="333399"/>
                  </a:solidFill>
                  <a:latin typeface="Arial" panose="020B0604020202020204" pitchFamily="34" charset="0"/>
                </a:rPr>
                <a:t>U.S</a:t>
              </a:r>
              <a:r>
                <a:rPr lang="en-US" altLang="en-US" sz="1200" b="1">
                  <a:solidFill>
                    <a:srgbClr val="000000"/>
                  </a:solidFill>
                  <a:latin typeface="Arial" panose="020B0604020202020204" pitchFamily="34" charset="0"/>
                </a:rPr>
                <a:t>.</a:t>
              </a:r>
            </a:p>
          </p:txBody>
        </p:sp>
        <p:sp>
          <p:nvSpPr>
            <p:cNvPr id="17416" name="Line 8"/>
            <p:cNvSpPr>
              <a:spLocks noChangeShapeType="1"/>
            </p:cNvSpPr>
            <p:nvPr/>
          </p:nvSpPr>
          <p:spPr bwMode="auto">
            <a:xfrm>
              <a:off x="146" y="4159"/>
              <a:ext cx="69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417" name="Line 9"/>
            <p:cNvSpPr>
              <a:spLocks noChangeShapeType="1"/>
            </p:cNvSpPr>
            <p:nvPr/>
          </p:nvSpPr>
          <p:spPr bwMode="auto">
            <a:xfrm>
              <a:off x="333" y="2159"/>
              <a:ext cx="0" cy="19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418" name="Line 10"/>
            <p:cNvSpPr>
              <a:spLocks noChangeShapeType="1"/>
            </p:cNvSpPr>
            <p:nvPr/>
          </p:nvSpPr>
          <p:spPr bwMode="auto">
            <a:xfrm>
              <a:off x="237" y="3755"/>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419" name="Line 11"/>
            <p:cNvSpPr>
              <a:spLocks noChangeShapeType="1"/>
            </p:cNvSpPr>
            <p:nvPr/>
          </p:nvSpPr>
          <p:spPr bwMode="auto">
            <a:xfrm>
              <a:off x="237" y="3957"/>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420" name="Line 12"/>
            <p:cNvSpPr>
              <a:spLocks noChangeShapeType="1"/>
            </p:cNvSpPr>
            <p:nvPr/>
          </p:nvSpPr>
          <p:spPr bwMode="auto">
            <a:xfrm>
              <a:off x="269" y="2444"/>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421" name="Line 13"/>
            <p:cNvSpPr>
              <a:spLocks noChangeShapeType="1"/>
            </p:cNvSpPr>
            <p:nvPr/>
          </p:nvSpPr>
          <p:spPr bwMode="auto">
            <a:xfrm>
              <a:off x="269" y="2646"/>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422" name="Text Box 14"/>
            <p:cNvSpPr txBox="1">
              <a:spLocks noChangeArrowheads="1"/>
            </p:cNvSpPr>
            <p:nvPr/>
          </p:nvSpPr>
          <p:spPr bwMode="auto">
            <a:xfrm>
              <a:off x="63" y="1823"/>
              <a:ext cx="7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200" u="sng">
                  <a:solidFill>
                    <a:srgbClr val="000000"/>
                  </a:solidFill>
                  <a:latin typeface="Arial" panose="020B0604020202020204" pitchFamily="34" charset="0"/>
                </a:rPr>
                <a:t>Troop Strength</a:t>
              </a:r>
            </a:p>
            <a:p>
              <a:pPr algn="ctr" fontAlgn="base">
                <a:spcBef>
                  <a:spcPct val="0"/>
                </a:spcBef>
                <a:spcAft>
                  <a:spcPct val="0"/>
                </a:spcAft>
              </a:pPr>
              <a:r>
                <a:rPr lang="en-US" altLang="en-US" sz="1200">
                  <a:solidFill>
                    <a:srgbClr val="000000"/>
                  </a:solidFill>
                  <a:latin typeface="Arial" panose="020B0604020202020204" pitchFamily="34" charset="0"/>
                </a:rPr>
                <a:t>(Thousands)</a:t>
              </a:r>
            </a:p>
          </p:txBody>
        </p:sp>
        <p:sp>
          <p:nvSpPr>
            <p:cNvPr id="17423" name="Line 15"/>
            <p:cNvSpPr>
              <a:spLocks noChangeShapeType="1"/>
            </p:cNvSpPr>
            <p:nvPr/>
          </p:nvSpPr>
          <p:spPr bwMode="auto">
            <a:xfrm>
              <a:off x="237" y="2143"/>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424" name="Line 16"/>
            <p:cNvSpPr>
              <a:spLocks noChangeShapeType="1"/>
            </p:cNvSpPr>
            <p:nvPr/>
          </p:nvSpPr>
          <p:spPr bwMode="auto">
            <a:xfrm>
              <a:off x="269" y="2243"/>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425" name="Text Box 17"/>
            <p:cNvSpPr txBox="1">
              <a:spLocks noChangeArrowheads="1"/>
            </p:cNvSpPr>
            <p:nvPr/>
          </p:nvSpPr>
          <p:spPr bwMode="auto">
            <a:xfrm>
              <a:off x="0" y="2060"/>
              <a:ext cx="27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100</a:t>
              </a:r>
            </a:p>
          </p:txBody>
        </p:sp>
        <p:sp>
          <p:nvSpPr>
            <p:cNvPr id="17426" name="Text Box 18"/>
            <p:cNvSpPr txBox="1">
              <a:spLocks noChangeArrowheads="1"/>
            </p:cNvSpPr>
            <p:nvPr/>
          </p:nvSpPr>
          <p:spPr bwMode="auto">
            <a:xfrm>
              <a:off x="585" y="4156"/>
              <a:ext cx="30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a:solidFill>
                    <a:srgbClr val="333333"/>
                  </a:solidFill>
                  <a:latin typeface="Arial" panose="020B0604020202020204" pitchFamily="34" charset="0"/>
                </a:rPr>
                <a:t>C.S.</a:t>
              </a:r>
            </a:p>
          </p:txBody>
        </p:sp>
        <p:sp>
          <p:nvSpPr>
            <p:cNvPr id="17427" name="Text Box 19"/>
            <p:cNvSpPr txBox="1">
              <a:spLocks noChangeArrowheads="1"/>
            </p:cNvSpPr>
            <p:nvPr/>
          </p:nvSpPr>
          <p:spPr bwMode="auto">
            <a:xfrm>
              <a:off x="53" y="2261"/>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90</a:t>
              </a:r>
            </a:p>
          </p:txBody>
        </p:sp>
        <p:sp>
          <p:nvSpPr>
            <p:cNvPr id="17428" name="Text Box 20"/>
            <p:cNvSpPr txBox="1">
              <a:spLocks noChangeArrowheads="1"/>
            </p:cNvSpPr>
            <p:nvPr/>
          </p:nvSpPr>
          <p:spPr bwMode="auto">
            <a:xfrm>
              <a:off x="53" y="2463"/>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80</a:t>
              </a:r>
            </a:p>
          </p:txBody>
        </p:sp>
        <p:sp>
          <p:nvSpPr>
            <p:cNvPr id="17429" name="Text Box 21"/>
            <p:cNvSpPr txBox="1">
              <a:spLocks noChangeArrowheads="1"/>
            </p:cNvSpPr>
            <p:nvPr/>
          </p:nvSpPr>
          <p:spPr bwMode="auto">
            <a:xfrm>
              <a:off x="53" y="2665"/>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70</a:t>
              </a:r>
            </a:p>
          </p:txBody>
        </p:sp>
        <p:sp>
          <p:nvSpPr>
            <p:cNvPr id="17430" name="Text Box 22"/>
            <p:cNvSpPr txBox="1">
              <a:spLocks noChangeArrowheads="1"/>
            </p:cNvSpPr>
            <p:nvPr/>
          </p:nvSpPr>
          <p:spPr bwMode="auto">
            <a:xfrm>
              <a:off x="53" y="2867"/>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60</a:t>
              </a:r>
            </a:p>
          </p:txBody>
        </p:sp>
        <p:sp>
          <p:nvSpPr>
            <p:cNvPr id="17431" name="Text Box 23"/>
            <p:cNvSpPr txBox="1">
              <a:spLocks noChangeArrowheads="1"/>
            </p:cNvSpPr>
            <p:nvPr/>
          </p:nvSpPr>
          <p:spPr bwMode="auto">
            <a:xfrm>
              <a:off x="53" y="3068"/>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50</a:t>
              </a:r>
            </a:p>
          </p:txBody>
        </p:sp>
        <p:sp>
          <p:nvSpPr>
            <p:cNvPr id="17432" name="Text Box 24"/>
            <p:cNvSpPr txBox="1">
              <a:spLocks noChangeArrowheads="1"/>
            </p:cNvSpPr>
            <p:nvPr/>
          </p:nvSpPr>
          <p:spPr bwMode="auto">
            <a:xfrm>
              <a:off x="53" y="3270"/>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40</a:t>
              </a:r>
            </a:p>
          </p:txBody>
        </p:sp>
        <p:sp>
          <p:nvSpPr>
            <p:cNvPr id="17433" name="Text Box 25"/>
            <p:cNvSpPr txBox="1">
              <a:spLocks noChangeArrowheads="1"/>
            </p:cNvSpPr>
            <p:nvPr/>
          </p:nvSpPr>
          <p:spPr bwMode="auto">
            <a:xfrm>
              <a:off x="53" y="3472"/>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30</a:t>
              </a:r>
            </a:p>
          </p:txBody>
        </p:sp>
        <p:sp>
          <p:nvSpPr>
            <p:cNvPr id="17434" name="Text Box 26"/>
            <p:cNvSpPr txBox="1">
              <a:spLocks noChangeArrowheads="1"/>
            </p:cNvSpPr>
            <p:nvPr/>
          </p:nvSpPr>
          <p:spPr bwMode="auto">
            <a:xfrm>
              <a:off x="53" y="3674"/>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20</a:t>
              </a:r>
            </a:p>
          </p:txBody>
        </p:sp>
        <p:sp>
          <p:nvSpPr>
            <p:cNvPr id="17435" name="Text Box 27"/>
            <p:cNvSpPr txBox="1">
              <a:spLocks noChangeArrowheads="1"/>
            </p:cNvSpPr>
            <p:nvPr/>
          </p:nvSpPr>
          <p:spPr bwMode="auto">
            <a:xfrm>
              <a:off x="53" y="3876"/>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10</a:t>
              </a:r>
            </a:p>
          </p:txBody>
        </p:sp>
        <p:sp>
          <p:nvSpPr>
            <p:cNvPr id="17436" name="Line 28"/>
            <p:cNvSpPr>
              <a:spLocks noChangeShapeType="1"/>
            </p:cNvSpPr>
            <p:nvPr/>
          </p:nvSpPr>
          <p:spPr bwMode="auto">
            <a:xfrm>
              <a:off x="237" y="2344"/>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437" name="Line 29"/>
            <p:cNvSpPr>
              <a:spLocks noChangeShapeType="1"/>
            </p:cNvSpPr>
            <p:nvPr/>
          </p:nvSpPr>
          <p:spPr bwMode="auto">
            <a:xfrm>
              <a:off x="237" y="2546"/>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438" name="Line 30"/>
            <p:cNvSpPr>
              <a:spLocks noChangeShapeType="1"/>
            </p:cNvSpPr>
            <p:nvPr/>
          </p:nvSpPr>
          <p:spPr bwMode="auto">
            <a:xfrm>
              <a:off x="237" y="2747"/>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439" name="Line 31"/>
            <p:cNvSpPr>
              <a:spLocks noChangeShapeType="1"/>
            </p:cNvSpPr>
            <p:nvPr/>
          </p:nvSpPr>
          <p:spPr bwMode="auto">
            <a:xfrm>
              <a:off x="237" y="2949"/>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440" name="Line 32"/>
            <p:cNvSpPr>
              <a:spLocks noChangeShapeType="1"/>
            </p:cNvSpPr>
            <p:nvPr/>
          </p:nvSpPr>
          <p:spPr bwMode="auto">
            <a:xfrm>
              <a:off x="237" y="3151"/>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441" name="Line 33"/>
            <p:cNvSpPr>
              <a:spLocks noChangeShapeType="1"/>
            </p:cNvSpPr>
            <p:nvPr/>
          </p:nvSpPr>
          <p:spPr bwMode="auto">
            <a:xfrm>
              <a:off x="237" y="3352"/>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442" name="Line 34"/>
            <p:cNvSpPr>
              <a:spLocks noChangeShapeType="1"/>
            </p:cNvSpPr>
            <p:nvPr/>
          </p:nvSpPr>
          <p:spPr bwMode="auto">
            <a:xfrm>
              <a:off x="237" y="3554"/>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443" name="Line 35"/>
            <p:cNvSpPr>
              <a:spLocks noChangeShapeType="1"/>
            </p:cNvSpPr>
            <p:nvPr/>
          </p:nvSpPr>
          <p:spPr bwMode="auto">
            <a:xfrm>
              <a:off x="269" y="2848"/>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444" name="Line 36"/>
            <p:cNvSpPr>
              <a:spLocks noChangeShapeType="1"/>
            </p:cNvSpPr>
            <p:nvPr/>
          </p:nvSpPr>
          <p:spPr bwMode="auto">
            <a:xfrm>
              <a:off x="269" y="3049"/>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445" name="Line 37"/>
            <p:cNvSpPr>
              <a:spLocks noChangeShapeType="1"/>
            </p:cNvSpPr>
            <p:nvPr/>
          </p:nvSpPr>
          <p:spPr bwMode="auto">
            <a:xfrm>
              <a:off x="269" y="3251"/>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446" name="Line 38"/>
            <p:cNvSpPr>
              <a:spLocks noChangeShapeType="1"/>
            </p:cNvSpPr>
            <p:nvPr/>
          </p:nvSpPr>
          <p:spPr bwMode="auto">
            <a:xfrm>
              <a:off x="269" y="3654"/>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447" name="Line 39"/>
            <p:cNvSpPr>
              <a:spLocks noChangeShapeType="1"/>
            </p:cNvSpPr>
            <p:nvPr/>
          </p:nvSpPr>
          <p:spPr bwMode="auto">
            <a:xfrm>
              <a:off x="269" y="4058"/>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448" name="Line 40"/>
            <p:cNvSpPr>
              <a:spLocks noChangeShapeType="1"/>
            </p:cNvSpPr>
            <p:nvPr/>
          </p:nvSpPr>
          <p:spPr bwMode="auto">
            <a:xfrm>
              <a:off x="269" y="3856"/>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449" name="Line 41"/>
            <p:cNvSpPr>
              <a:spLocks noChangeShapeType="1"/>
            </p:cNvSpPr>
            <p:nvPr/>
          </p:nvSpPr>
          <p:spPr bwMode="auto">
            <a:xfrm>
              <a:off x="269" y="3453"/>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17450" name="Group 42"/>
          <p:cNvGrpSpPr>
            <a:grpSpLocks/>
          </p:cNvGrpSpPr>
          <p:nvPr/>
        </p:nvGrpSpPr>
        <p:grpSpPr bwMode="auto">
          <a:xfrm>
            <a:off x="4667250" y="2505075"/>
            <a:ext cx="90488" cy="90488"/>
            <a:chOff x="3805" y="4082"/>
            <a:chExt cx="57" cy="57"/>
          </a:xfrm>
        </p:grpSpPr>
        <p:grpSp>
          <p:nvGrpSpPr>
            <p:cNvPr id="17451" name="Group 43"/>
            <p:cNvGrpSpPr>
              <a:grpSpLocks/>
            </p:cNvGrpSpPr>
            <p:nvPr/>
          </p:nvGrpSpPr>
          <p:grpSpPr bwMode="auto">
            <a:xfrm>
              <a:off x="3805" y="4082"/>
              <a:ext cx="57" cy="57"/>
              <a:chOff x="3805" y="4082"/>
              <a:chExt cx="57" cy="57"/>
            </a:xfrm>
          </p:grpSpPr>
          <p:sp>
            <p:nvSpPr>
              <p:cNvPr id="17452" name="Line 44"/>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453" name="Line 45"/>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7454" name="Rectangle 46"/>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17455" name="Group 47"/>
          <p:cNvGrpSpPr>
            <a:grpSpLocks/>
          </p:cNvGrpSpPr>
          <p:nvPr/>
        </p:nvGrpSpPr>
        <p:grpSpPr bwMode="auto">
          <a:xfrm>
            <a:off x="4833939" y="2505075"/>
            <a:ext cx="90487" cy="90488"/>
            <a:chOff x="3805" y="4082"/>
            <a:chExt cx="57" cy="57"/>
          </a:xfrm>
        </p:grpSpPr>
        <p:grpSp>
          <p:nvGrpSpPr>
            <p:cNvPr id="17456" name="Group 48"/>
            <p:cNvGrpSpPr>
              <a:grpSpLocks/>
            </p:cNvGrpSpPr>
            <p:nvPr/>
          </p:nvGrpSpPr>
          <p:grpSpPr bwMode="auto">
            <a:xfrm>
              <a:off x="3805" y="4082"/>
              <a:ext cx="57" cy="57"/>
              <a:chOff x="3805" y="4082"/>
              <a:chExt cx="57" cy="57"/>
            </a:xfrm>
          </p:grpSpPr>
          <p:sp>
            <p:nvSpPr>
              <p:cNvPr id="17457" name="Line 49"/>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458" name="Line 50"/>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7459" name="Rectangle 51"/>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17460" name="Group 52"/>
          <p:cNvGrpSpPr>
            <a:grpSpLocks/>
          </p:cNvGrpSpPr>
          <p:nvPr/>
        </p:nvGrpSpPr>
        <p:grpSpPr bwMode="auto">
          <a:xfrm>
            <a:off x="3919539" y="2900364"/>
            <a:ext cx="90487" cy="90487"/>
            <a:chOff x="3805" y="4082"/>
            <a:chExt cx="57" cy="57"/>
          </a:xfrm>
        </p:grpSpPr>
        <p:grpSp>
          <p:nvGrpSpPr>
            <p:cNvPr id="17461" name="Group 53"/>
            <p:cNvGrpSpPr>
              <a:grpSpLocks/>
            </p:cNvGrpSpPr>
            <p:nvPr/>
          </p:nvGrpSpPr>
          <p:grpSpPr bwMode="auto">
            <a:xfrm>
              <a:off x="3805" y="4082"/>
              <a:ext cx="57" cy="57"/>
              <a:chOff x="3805" y="4082"/>
              <a:chExt cx="57" cy="57"/>
            </a:xfrm>
          </p:grpSpPr>
          <p:sp>
            <p:nvSpPr>
              <p:cNvPr id="17462" name="Line 54"/>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463" name="Line 55"/>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7464" name="Rectangle 56"/>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17465" name="Group 57"/>
          <p:cNvGrpSpPr>
            <a:grpSpLocks/>
          </p:cNvGrpSpPr>
          <p:nvPr/>
        </p:nvGrpSpPr>
        <p:grpSpPr bwMode="auto">
          <a:xfrm>
            <a:off x="3573464" y="6192839"/>
            <a:ext cx="90487" cy="90487"/>
            <a:chOff x="3805" y="4082"/>
            <a:chExt cx="57" cy="57"/>
          </a:xfrm>
        </p:grpSpPr>
        <p:grpSp>
          <p:nvGrpSpPr>
            <p:cNvPr id="17466" name="Group 58"/>
            <p:cNvGrpSpPr>
              <a:grpSpLocks/>
            </p:cNvGrpSpPr>
            <p:nvPr/>
          </p:nvGrpSpPr>
          <p:grpSpPr bwMode="auto">
            <a:xfrm>
              <a:off x="3805" y="4082"/>
              <a:ext cx="57" cy="57"/>
              <a:chOff x="3805" y="4082"/>
              <a:chExt cx="57" cy="57"/>
            </a:xfrm>
          </p:grpSpPr>
          <p:sp>
            <p:nvSpPr>
              <p:cNvPr id="17467" name="Line 59"/>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468" name="Line 60"/>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7469" name="Rectangle 61"/>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17470" name="Group 62"/>
          <p:cNvGrpSpPr>
            <a:grpSpLocks/>
          </p:cNvGrpSpPr>
          <p:nvPr/>
        </p:nvGrpSpPr>
        <p:grpSpPr bwMode="auto">
          <a:xfrm>
            <a:off x="9777414" y="2008189"/>
            <a:ext cx="90487" cy="90487"/>
            <a:chOff x="3805" y="4082"/>
            <a:chExt cx="57" cy="57"/>
          </a:xfrm>
        </p:grpSpPr>
        <p:grpSp>
          <p:nvGrpSpPr>
            <p:cNvPr id="17471" name="Group 63"/>
            <p:cNvGrpSpPr>
              <a:grpSpLocks/>
            </p:cNvGrpSpPr>
            <p:nvPr/>
          </p:nvGrpSpPr>
          <p:grpSpPr bwMode="auto">
            <a:xfrm>
              <a:off x="3805" y="4082"/>
              <a:ext cx="57" cy="57"/>
              <a:chOff x="3805" y="4082"/>
              <a:chExt cx="57" cy="57"/>
            </a:xfrm>
          </p:grpSpPr>
          <p:sp>
            <p:nvSpPr>
              <p:cNvPr id="17472" name="Line 64"/>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473" name="Line 65"/>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7474" name="Rectangle 66"/>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17475" name="Group 67"/>
          <p:cNvGrpSpPr>
            <a:grpSpLocks/>
          </p:cNvGrpSpPr>
          <p:nvPr/>
        </p:nvGrpSpPr>
        <p:grpSpPr bwMode="auto">
          <a:xfrm>
            <a:off x="7840664" y="5011739"/>
            <a:ext cx="90487" cy="90487"/>
            <a:chOff x="3805" y="4082"/>
            <a:chExt cx="57" cy="57"/>
          </a:xfrm>
        </p:grpSpPr>
        <p:grpSp>
          <p:nvGrpSpPr>
            <p:cNvPr id="17476" name="Group 68"/>
            <p:cNvGrpSpPr>
              <a:grpSpLocks/>
            </p:cNvGrpSpPr>
            <p:nvPr/>
          </p:nvGrpSpPr>
          <p:grpSpPr bwMode="auto">
            <a:xfrm>
              <a:off x="3805" y="4082"/>
              <a:ext cx="57" cy="57"/>
              <a:chOff x="3805" y="4082"/>
              <a:chExt cx="57" cy="57"/>
            </a:xfrm>
          </p:grpSpPr>
          <p:sp>
            <p:nvSpPr>
              <p:cNvPr id="17477" name="Line 69"/>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478" name="Line 70"/>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7479" name="Rectangle 71"/>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17480" name="Group 72"/>
          <p:cNvGrpSpPr>
            <a:grpSpLocks/>
          </p:cNvGrpSpPr>
          <p:nvPr/>
        </p:nvGrpSpPr>
        <p:grpSpPr bwMode="auto">
          <a:xfrm>
            <a:off x="9148764" y="3792539"/>
            <a:ext cx="90487" cy="90487"/>
            <a:chOff x="3805" y="4082"/>
            <a:chExt cx="57" cy="57"/>
          </a:xfrm>
        </p:grpSpPr>
        <p:grpSp>
          <p:nvGrpSpPr>
            <p:cNvPr id="17481" name="Group 73"/>
            <p:cNvGrpSpPr>
              <a:grpSpLocks/>
            </p:cNvGrpSpPr>
            <p:nvPr/>
          </p:nvGrpSpPr>
          <p:grpSpPr bwMode="auto">
            <a:xfrm>
              <a:off x="3805" y="4082"/>
              <a:ext cx="57" cy="57"/>
              <a:chOff x="3805" y="4082"/>
              <a:chExt cx="57" cy="57"/>
            </a:xfrm>
          </p:grpSpPr>
          <p:sp>
            <p:nvSpPr>
              <p:cNvPr id="17482" name="Line 74"/>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483" name="Line 75"/>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7484" name="Rectangle 76"/>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17485" name="Group 77"/>
          <p:cNvGrpSpPr>
            <a:grpSpLocks/>
          </p:cNvGrpSpPr>
          <p:nvPr/>
        </p:nvGrpSpPr>
        <p:grpSpPr bwMode="auto">
          <a:xfrm>
            <a:off x="3713164" y="6167439"/>
            <a:ext cx="90487" cy="90487"/>
            <a:chOff x="3805" y="4082"/>
            <a:chExt cx="57" cy="57"/>
          </a:xfrm>
        </p:grpSpPr>
        <p:grpSp>
          <p:nvGrpSpPr>
            <p:cNvPr id="17486" name="Group 78"/>
            <p:cNvGrpSpPr>
              <a:grpSpLocks/>
            </p:cNvGrpSpPr>
            <p:nvPr/>
          </p:nvGrpSpPr>
          <p:grpSpPr bwMode="auto">
            <a:xfrm>
              <a:off x="3805" y="4082"/>
              <a:ext cx="57" cy="57"/>
              <a:chOff x="3805" y="4082"/>
              <a:chExt cx="57" cy="57"/>
            </a:xfrm>
          </p:grpSpPr>
          <p:sp>
            <p:nvSpPr>
              <p:cNvPr id="17487" name="Line 79"/>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488" name="Line 80"/>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7489" name="Rectangle 81"/>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17490" name="Group 82"/>
          <p:cNvGrpSpPr>
            <a:grpSpLocks/>
          </p:cNvGrpSpPr>
          <p:nvPr/>
        </p:nvGrpSpPr>
        <p:grpSpPr bwMode="auto">
          <a:xfrm>
            <a:off x="4667250" y="2498725"/>
            <a:ext cx="90488" cy="90488"/>
            <a:chOff x="3805" y="4082"/>
            <a:chExt cx="57" cy="57"/>
          </a:xfrm>
        </p:grpSpPr>
        <p:grpSp>
          <p:nvGrpSpPr>
            <p:cNvPr id="17491" name="Group 83"/>
            <p:cNvGrpSpPr>
              <a:grpSpLocks/>
            </p:cNvGrpSpPr>
            <p:nvPr/>
          </p:nvGrpSpPr>
          <p:grpSpPr bwMode="auto">
            <a:xfrm>
              <a:off x="3805" y="4082"/>
              <a:ext cx="57" cy="57"/>
              <a:chOff x="3805" y="4082"/>
              <a:chExt cx="57" cy="57"/>
            </a:xfrm>
          </p:grpSpPr>
          <p:sp>
            <p:nvSpPr>
              <p:cNvPr id="17492" name="Line 84"/>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493" name="Line 85"/>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7494" name="Rectangle 86"/>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17495" name="Group 87"/>
          <p:cNvGrpSpPr>
            <a:grpSpLocks/>
          </p:cNvGrpSpPr>
          <p:nvPr/>
        </p:nvGrpSpPr>
        <p:grpSpPr bwMode="auto">
          <a:xfrm>
            <a:off x="4832350" y="2498725"/>
            <a:ext cx="90488" cy="90488"/>
            <a:chOff x="3805" y="4082"/>
            <a:chExt cx="57" cy="57"/>
          </a:xfrm>
        </p:grpSpPr>
        <p:grpSp>
          <p:nvGrpSpPr>
            <p:cNvPr id="17496" name="Group 88"/>
            <p:cNvGrpSpPr>
              <a:grpSpLocks/>
            </p:cNvGrpSpPr>
            <p:nvPr/>
          </p:nvGrpSpPr>
          <p:grpSpPr bwMode="auto">
            <a:xfrm>
              <a:off x="3805" y="4082"/>
              <a:ext cx="57" cy="57"/>
              <a:chOff x="3805" y="4082"/>
              <a:chExt cx="57" cy="57"/>
            </a:xfrm>
          </p:grpSpPr>
          <p:sp>
            <p:nvSpPr>
              <p:cNvPr id="17497" name="Line 89"/>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498" name="Line 90"/>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7499" name="Rectangle 91"/>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17500" name="Group 92"/>
          <p:cNvGrpSpPr>
            <a:grpSpLocks/>
          </p:cNvGrpSpPr>
          <p:nvPr/>
        </p:nvGrpSpPr>
        <p:grpSpPr bwMode="auto">
          <a:xfrm>
            <a:off x="9429750" y="3756026"/>
            <a:ext cx="361950" cy="269875"/>
            <a:chOff x="5369" y="3038"/>
            <a:chExt cx="228" cy="170"/>
          </a:xfrm>
        </p:grpSpPr>
        <p:sp>
          <p:nvSpPr>
            <p:cNvPr id="17501" name="Freeform 93"/>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02" name="Line 94"/>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03" name="Freeform 95"/>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04" name="Line 96"/>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05" name="Freeform 97"/>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06" name="Freeform 98"/>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07" name="Freeform 99"/>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08" name="Freeform 100"/>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17509" name="Group 101"/>
          <p:cNvGrpSpPr>
            <a:grpSpLocks/>
          </p:cNvGrpSpPr>
          <p:nvPr/>
        </p:nvGrpSpPr>
        <p:grpSpPr bwMode="auto">
          <a:xfrm>
            <a:off x="8655050" y="4581526"/>
            <a:ext cx="361950" cy="269875"/>
            <a:chOff x="5369" y="3038"/>
            <a:chExt cx="228" cy="170"/>
          </a:xfrm>
        </p:grpSpPr>
        <p:sp>
          <p:nvSpPr>
            <p:cNvPr id="17510" name="Freeform 102"/>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11" name="Line 103"/>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12" name="Freeform 104"/>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13" name="Line 105"/>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14" name="Freeform 106"/>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15" name="Freeform 107"/>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16" name="Freeform 108"/>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17" name="Freeform 109"/>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7518" name="Oval 110"/>
          <p:cNvSpPr>
            <a:spLocks noChangeArrowheads="1"/>
          </p:cNvSpPr>
          <p:nvPr/>
        </p:nvSpPr>
        <p:spPr bwMode="auto">
          <a:xfrm>
            <a:off x="7921625" y="4781551"/>
            <a:ext cx="171450" cy="14287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19" name="Oval 111"/>
          <p:cNvSpPr>
            <a:spLocks noChangeArrowheads="1"/>
          </p:cNvSpPr>
          <p:nvPr/>
        </p:nvSpPr>
        <p:spPr bwMode="auto">
          <a:xfrm>
            <a:off x="9753600" y="2438400"/>
            <a:ext cx="241300" cy="184150"/>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20" name="Oval 112"/>
          <p:cNvSpPr>
            <a:spLocks noChangeArrowheads="1"/>
          </p:cNvSpPr>
          <p:nvPr/>
        </p:nvSpPr>
        <p:spPr bwMode="auto">
          <a:xfrm>
            <a:off x="9537701" y="3162300"/>
            <a:ext cx="377825" cy="273050"/>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22" name="Oval 114"/>
          <p:cNvSpPr>
            <a:spLocks noChangeArrowheads="1"/>
          </p:cNvSpPr>
          <p:nvPr/>
        </p:nvSpPr>
        <p:spPr bwMode="auto">
          <a:xfrm>
            <a:off x="10185400" y="2974976"/>
            <a:ext cx="171450" cy="14287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17523" name="Group 115"/>
          <p:cNvGrpSpPr>
            <a:grpSpLocks/>
          </p:cNvGrpSpPr>
          <p:nvPr/>
        </p:nvGrpSpPr>
        <p:grpSpPr bwMode="auto">
          <a:xfrm>
            <a:off x="3571875" y="6192839"/>
            <a:ext cx="90488" cy="90487"/>
            <a:chOff x="3805" y="4082"/>
            <a:chExt cx="57" cy="57"/>
          </a:xfrm>
        </p:grpSpPr>
        <p:grpSp>
          <p:nvGrpSpPr>
            <p:cNvPr id="17524" name="Group 116"/>
            <p:cNvGrpSpPr>
              <a:grpSpLocks/>
            </p:cNvGrpSpPr>
            <p:nvPr/>
          </p:nvGrpSpPr>
          <p:grpSpPr bwMode="auto">
            <a:xfrm>
              <a:off x="3805" y="4082"/>
              <a:ext cx="57" cy="57"/>
              <a:chOff x="3805" y="4082"/>
              <a:chExt cx="57" cy="57"/>
            </a:xfrm>
          </p:grpSpPr>
          <p:sp>
            <p:nvSpPr>
              <p:cNvPr id="17525" name="Line 117"/>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26" name="Line 118"/>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7527" name="Rectangle 119"/>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17528" name="Group 120"/>
          <p:cNvGrpSpPr>
            <a:grpSpLocks/>
          </p:cNvGrpSpPr>
          <p:nvPr/>
        </p:nvGrpSpPr>
        <p:grpSpPr bwMode="auto">
          <a:xfrm>
            <a:off x="3711575" y="6165850"/>
            <a:ext cx="90488" cy="90488"/>
            <a:chOff x="3805" y="4082"/>
            <a:chExt cx="57" cy="57"/>
          </a:xfrm>
        </p:grpSpPr>
        <p:grpSp>
          <p:nvGrpSpPr>
            <p:cNvPr id="17529" name="Group 121"/>
            <p:cNvGrpSpPr>
              <a:grpSpLocks/>
            </p:cNvGrpSpPr>
            <p:nvPr/>
          </p:nvGrpSpPr>
          <p:grpSpPr bwMode="auto">
            <a:xfrm>
              <a:off x="3805" y="4082"/>
              <a:ext cx="57" cy="57"/>
              <a:chOff x="3805" y="4082"/>
              <a:chExt cx="57" cy="57"/>
            </a:xfrm>
          </p:grpSpPr>
          <p:sp>
            <p:nvSpPr>
              <p:cNvPr id="17530" name="Line 122"/>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31" name="Line 123"/>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7532" name="Rectangle 124"/>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7533" name="Freeform 125"/>
          <p:cNvSpPr>
            <a:spLocks/>
          </p:cNvSpPr>
          <p:nvPr/>
        </p:nvSpPr>
        <p:spPr bwMode="auto">
          <a:xfrm>
            <a:off x="3013075" y="5776913"/>
            <a:ext cx="1055688" cy="901700"/>
          </a:xfrm>
          <a:custGeom>
            <a:avLst/>
            <a:gdLst>
              <a:gd name="T0" fmla="*/ 31 w 665"/>
              <a:gd name="T1" fmla="*/ 336 h 568"/>
              <a:gd name="T2" fmla="*/ 31 w 665"/>
              <a:gd name="T3" fmla="*/ 378 h 568"/>
              <a:gd name="T4" fmla="*/ 3 w 665"/>
              <a:gd name="T5" fmla="*/ 413 h 568"/>
              <a:gd name="T6" fmla="*/ 24 w 665"/>
              <a:gd name="T7" fmla="*/ 450 h 568"/>
              <a:gd name="T8" fmla="*/ 66 w 665"/>
              <a:gd name="T9" fmla="*/ 455 h 568"/>
              <a:gd name="T10" fmla="*/ 105 w 665"/>
              <a:gd name="T11" fmla="*/ 447 h 568"/>
              <a:gd name="T12" fmla="*/ 81 w 665"/>
              <a:gd name="T13" fmla="*/ 482 h 568"/>
              <a:gd name="T14" fmla="*/ 82 w 665"/>
              <a:gd name="T15" fmla="*/ 495 h 568"/>
              <a:gd name="T16" fmla="*/ 100 w 665"/>
              <a:gd name="T17" fmla="*/ 504 h 568"/>
              <a:gd name="T18" fmla="*/ 120 w 665"/>
              <a:gd name="T19" fmla="*/ 516 h 568"/>
              <a:gd name="T20" fmla="*/ 150 w 665"/>
              <a:gd name="T21" fmla="*/ 510 h 568"/>
              <a:gd name="T22" fmla="*/ 201 w 665"/>
              <a:gd name="T23" fmla="*/ 509 h 568"/>
              <a:gd name="T24" fmla="*/ 201 w 665"/>
              <a:gd name="T25" fmla="*/ 473 h 568"/>
              <a:gd name="T26" fmla="*/ 234 w 665"/>
              <a:gd name="T27" fmla="*/ 447 h 568"/>
              <a:gd name="T28" fmla="*/ 225 w 665"/>
              <a:gd name="T29" fmla="*/ 434 h 568"/>
              <a:gd name="T30" fmla="*/ 264 w 665"/>
              <a:gd name="T31" fmla="*/ 411 h 568"/>
              <a:gd name="T32" fmla="*/ 252 w 665"/>
              <a:gd name="T33" fmla="*/ 443 h 568"/>
              <a:gd name="T34" fmla="*/ 264 w 665"/>
              <a:gd name="T35" fmla="*/ 459 h 568"/>
              <a:gd name="T36" fmla="*/ 297 w 665"/>
              <a:gd name="T37" fmla="*/ 494 h 568"/>
              <a:gd name="T38" fmla="*/ 333 w 665"/>
              <a:gd name="T39" fmla="*/ 518 h 568"/>
              <a:gd name="T40" fmla="*/ 354 w 665"/>
              <a:gd name="T41" fmla="*/ 485 h 568"/>
              <a:gd name="T42" fmla="*/ 348 w 665"/>
              <a:gd name="T43" fmla="*/ 455 h 568"/>
              <a:gd name="T44" fmla="*/ 361 w 665"/>
              <a:gd name="T45" fmla="*/ 440 h 568"/>
              <a:gd name="T46" fmla="*/ 355 w 665"/>
              <a:gd name="T47" fmla="*/ 420 h 568"/>
              <a:gd name="T48" fmla="*/ 366 w 665"/>
              <a:gd name="T49" fmla="*/ 414 h 568"/>
              <a:gd name="T50" fmla="*/ 414 w 665"/>
              <a:gd name="T51" fmla="*/ 381 h 568"/>
              <a:gd name="T52" fmla="*/ 420 w 665"/>
              <a:gd name="T53" fmla="*/ 401 h 568"/>
              <a:gd name="T54" fmla="*/ 432 w 665"/>
              <a:gd name="T55" fmla="*/ 411 h 568"/>
              <a:gd name="T56" fmla="*/ 415 w 665"/>
              <a:gd name="T57" fmla="*/ 434 h 568"/>
              <a:gd name="T58" fmla="*/ 406 w 665"/>
              <a:gd name="T59" fmla="*/ 446 h 568"/>
              <a:gd name="T60" fmla="*/ 417 w 665"/>
              <a:gd name="T61" fmla="*/ 462 h 568"/>
              <a:gd name="T62" fmla="*/ 454 w 665"/>
              <a:gd name="T63" fmla="*/ 449 h 568"/>
              <a:gd name="T64" fmla="*/ 508 w 665"/>
              <a:gd name="T65" fmla="*/ 444 h 568"/>
              <a:gd name="T66" fmla="*/ 546 w 665"/>
              <a:gd name="T67" fmla="*/ 462 h 568"/>
              <a:gd name="T68" fmla="*/ 550 w 665"/>
              <a:gd name="T69" fmla="*/ 491 h 568"/>
              <a:gd name="T70" fmla="*/ 567 w 665"/>
              <a:gd name="T71" fmla="*/ 513 h 568"/>
              <a:gd name="T72" fmla="*/ 574 w 665"/>
              <a:gd name="T73" fmla="*/ 554 h 568"/>
              <a:gd name="T74" fmla="*/ 627 w 665"/>
              <a:gd name="T75" fmla="*/ 561 h 568"/>
              <a:gd name="T76" fmla="*/ 663 w 665"/>
              <a:gd name="T77" fmla="*/ 513 h 568"/>
              <a:gd name="T78" fmla="*/ 613 w 665"/>
              <a:gd name="T79" fmla="*/ 471 h 568"/>
              <a:gd name="T80" fmla="*/ 532 w 665"/>
              <a:gd name="T81" fmla="*/ 363 h 568"/>
              <a:gd name="T82" fmla="*/ 510 w 665"/>
              <a:gd name="T83" fmla="*/ 324 h 568"/>
              <a:gd name="T84" fmla="*/ 528 w 665"/>
              <a:gd name="T85" fmla="*/ 281 h 568"/>
              <a:gd name="T86" fmla="*/ 553 w 665"/>
              <a:gd name="T87" fmla="*/ 299 h 568"/>
              <a:gd name="T88" fmla="*/ 568 w 665"/>
              <a:gd name="T89" fmla="*/ 276 h 568"/>
              <a:gd name="T90" fmla="*/ 601 w 665"/>
              <a:gd name="T91" fmla="*/ 279 h 568"/>
              <a:gd name="T92" fmla="*/ 613 w 665"/>
              <a:gd name="T93" fmla="*/ 239 h 568"/>
              <a:gd name="T94" fmla="*/ 561 w 665"/>
              <a:gd name="T95" fmla="*/ 194 h 568"/>
              <a:gd name="T96" fmla="*/ 478 w 665"/>
              <a:gd name="T97" fmla="*/ 183 h 568"/>
              <a:gd name="T98" fmla="*/ 436 w 665"/>
              <a:gd name="T99" fmla="*/ 176 h 568"/>
              <a:gd name="T100" fmla="*/ 345 w 665"/>
              <a:gd name="T101" fmla="*/ 192 h 568"/>
              <a:gd name="T102" fmla="*/ 267 w 665"/>
              <a:gd name="T103" fmla="*/ 161 h 568"/>
              <a:gd name="T104" fmla="*/ 183 w 665"/>
              <a:gd name="T105" fmla="*/ 132 h 568"/>
              <a:gd name="T106" fmla="*/ 112 w 665"/>
              <a:gd name="T107" fmla="*/ 99 h 568"/>
              <a:gd name="T108" fmla="*/ 81 w 665"/>
              <a:gd name="T109" fmla="*/ 59 h 568"/>
              <a:gd name="T110" fmla="*/ 75 w 665"/>
              <a:gd name="T111" fmla="*/ 15 h 568"/>
              <a:gd name="T112" fmla="*/ 73 w 665"/>
              <a:gd name="T113" fmla="*/ 0 h 568"/>
              <a:gd name="T114" fmla="*/ 9 w 665"/>
              <a:gd name="T115" fmla="*/ 0 h 568"/>
              <a:gd name="T116" fmla="*/ 21 w 665"/>
              <a:gd name="T117" fmla="*/ 81 h 568"/>
              <a:gd name="T118" fmla="*/ 109 w 665"/>
              <a:gd name="T119" fmla="*/ 155 h 568"/>
              <a:gd name="T120" fmla="*/ 214 w 665"/>
              <a:gd name="T121" fmla="*/ 201 h 568"/>
              <a:gd name="T122" fmla="*/ 181 w 665"/>
              <a:gd name="T123" fmla="*/ 249 h 568"/>
              <a:gd name="T124" fmla="*/ 31 w 665"/>
              <a:gd name="T125" fmla="*/ 336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65" h="568">
                <a:moveTo>
                  <a:pt x="31" y="336"/>
                </a:moveTo>
                <a:cubicBezTo>
                  <a:pt x="6" y="357"/>
                  <a:pt x="36" y="365"/>
                  <a:pt x="31" y="378"/>
                </a:cubicBezTo>
                <a:cubicBezTo>
                  <a:pt x="26" y="391"/>
                  <a:pt x="4" y="401"/>
                  <a:pt x="3" y="413"/>
                </a:cubicBezTo>
                <a:cubicBezTo>
                  <a:pt x="2" y="425"/>
                  <a:pt x="14" y="443"/>
                  <a:pt x="24" y="450"/>
                </a:cubicBezTo>
                <a:cubicBezTo>
                  <a:pt x="34" y="457"/>
                  <a:pt x="53" y="455"/>
                  <a:pt x="66" y="455"/>
                </a:cubicBezTo>
                <a:cubicBezTo>
                  <a:pt x="79" y="455"/>
                  <a:pt x="103" y="443"/>
                  <a:pt x="105" y="447"/>
                </a:cubicBezTo>
                <a:cubicBezTo>
                  <a:pt x="107" y="451"/>
                  <a:pt x="85" y="474"/>
                  <a:pt x="81" y="482"/>
                </a:cubicBezTo>
                <a:cubicBezTo>
                  <a:pt x="77" y="490"/>
                  <a:pt x="79" y="491"/>
                  <a:pt x="82" y="495"/>
                </a:cubicBezTo>
                <a:cubicBezTo>
                  <a:pt x="85" y="499"/>
                  <a:pt x="94" y="501"/>
                  <a:pt x="100" y="504"/>
                </a:cubicBezTo>
                <a:cubicBezTo>
                  <a:pt x="106" y="507"/>
                  <a:pt x="112" y="515"/>
                  <a:pt x="120" y="516"/>
                </a:cubicBezTo>
                <a:cubicBezTo>
                  <a:pt x="128" y="517"/>
                  <a:pt x="137" y="511"/>
                  <a:pt x="150" y="510"/>
                </a:cubicBezTo>
                <a:cubicBezTo>
                  <a:pt x="163" y="509"/>
                  <a:pt x="193" y="515"/>
                  <a:pt x="201" y="509"/>
                </a:cubicBezTo>
                <a:cubicBezTo>
                  <a:pt x="209" y="503"/>
                  <a:pt x="196" y="483"/>
                  <a:pt x="201" y="473"/>
                </a:cubicBezTo>
                <a:lnTo>
                  <a:pt x="234" y="447"/>
                </a:lnTo>
                <a:lnTo>
                  <a:pt x="225" y="434"/>
                </a:lnTo>
                <a:cubicBezTo>
                  <a:pt x="230" y="428"/>
                  <a:pt x="260" y="410"/>
                  <a:pt x="264" y="411"/>
                </a:cubicBezTo>
                <a:cubicBezTo>
                  <a:pt x="268" y="412"/>
                  <a:pt x="252" y="435"/>
                  <a:pt x="252" y="443"/>
                </a:cubicBezTo>
                <a:lnTo>
                  <a:pt x="264" y="459"/>
                </a:lnTo>
                <a:cubicBezTo>
                  <a:pt x="271" y="467"/>
                  <a:pt x="286" y="484"/>
                  <a:pt x="297" y="494"/>
                </a:cubicBezTo>
                <a:cubicBezTo>
                  <a:pt x="308" y="504"/>
                  <a:pt x="324" y="519"/>
                  <a:pt x="333" y="518"/>
                </a:cubicBezTo>
                <a:cubicBezTo>
                  <a:pt x="342" y="517"/>
                  <a:pt x="352" y="495"/>
                  <a:pt x="354" y="485"/>
                </a:cubicBezTo>
                <a:lnTo>
                  <a:pt x="348" y="455"/>
                </a:lnTo>
                <a:cubicBezTo>
                  <a:pt x="349" y="448"/>
                  <a:pt x="360" y="446"/>
                  <a:pt x="361" y="440"/>
                </a:cubicBezTo>
                <a:cubicBezTo>
                  <a:pt x="362" y="434"/>
                  <a:pt x="354" y="424"/>
                  <a:pt x="355" y="420"/>
                </a:cubicBezTo>
                <a:lnTo>
                  <a:pt x="366" y="414"/>
                </a:lnTo>
                <a:cubicBezTo>
                  <a:pt x="376" y="408"/>
                  <a:pt x="405" y="383"/>
                  <a:pt x="414" y="381"/>
                </a:cubicBezTo>
                <a:cubicBezTo>
                  <a:pt x="423" y="379"/>
                  <a:pt x="417" y="396"/>
                  <a:pt x="420" y="401"/>
                </a:cubicBezTo>
                <a:cubicBezTo>
                  <a:pt x="423" y="406"/>
                  <a:pt x="433" y="406"/>
                  <a:pt x="432" y="411"/>
                </a:cubicBezTo>
                <a:cubicBezTo>
                  <a:pt x="431" y="416"/>
                  <a:pt x="419" y="428"/>
                  <a:pt x="415" y="434"/>
                </a:cubicBezTo>
                <a:cubicBezTo>
                  <a:pt x="411" y="440"/>
                  <a:pt x="406" y="441"/>
                  <a:pt x="406" y="446"/>
                </a:cubicBezTo>
                <a:cubicBezTo>
                  <a:pt x="406" y="451"/>
                  <a:pt x="409" y="461"/>
                  <a:pt x="417" y="462"/>
                </a:cubicBezTo>
                <a:cubicBezTo>
                  <a:pt x="425" y="463"/>
                  <a:pt x="439" y="452"/>
                  <a:pt x="454" y="449"/>
                </a:cubicBezTo>
                <a:cubicBezTo>
                  <a:pt x="469" y="446"/>
                  <a:pt x="493" y="442"/>
                  <a:pt x="508" y="444"/>
                </a:cubicBezTo>
                <a:cubicBezTo>
                  <a:pt x="523" y="446"/>
                  <a:pt x="539" y="454"/>
                  <a:pt x="546" y="462"/>
                </a:cubicBezTo>
                <a:cubicBezTo>
                  <a:pt x="553" y="470"/>
                  <a:pt x="547" y="483"/>
                  <a:pt x="550" y="491"/>
                </a:cubicBezTo>
                <a:cubicBezTo>
                  <a:pt x="553" y="499"/>
                  <a:pt x="563" y="503"/>
                  <a:pt x="567" y="513"/>
                </a:cubicBezTo>
                <a:cubicBezTo>
                  <a:pt x="571" y="523"/>
                  <a:pt x="564" y="546"/>
                  <a:pt x="574" y="554"/>
                </a:cubicBezTo>
                <a:cubicBezTo>
                  <a:pt x="584" y="562"/>
                  <a:pt x="612" y="568"/>
                  <a:pt x="627" y="561"/>
                </a:cubicBezTo>
                <a:cubicBezTo>
                  <a:pt x="642" y="554"/>
                  <a:pt x="665" y="528"/>
                  <a:pt x="663" y="513"/>
                </a:cubicBezTo>
                <a:cubicBezTo>
                  <a:pt x="661" y="498"/>
                  <a:pt x="635" y="496"/>
                  <a:pt x="613" y="471"/>
                </a:cubicBezTo>
                <a:lnTo>
                  <a:pt x="532" y="363"/>
                </a:lnTo>
                <a:lnTo>
                  <a:pt x="510" y="324"/>
                </a:lnTo>
                <a:cubicBezTo>
                  <a:pt x="509" y="310"/>
                  <a:pt x="521" y="285"/>
                  <a:pt x="528" y="281"/>
                </a:cubicBezTo>
                <a:cubicBezTo>
                  <a:pt x="535" y="277"/>
                  <a:pt x="546" y="300"/>
                  <a:pt x="553" y="299"/>
                </a:cubicBezTo>
                <a:cubicBezTo>
                  <a:pt x="560" y="298"/>
                  <a:pt x="560" y="279"/>
                  <a:pt x="568" y="276"/>
                </a:cubicBezTo>
                <a:cubicBezTo>
                  <a:pt x="576" y="273"/>
                  <a:pt x="594" y="285"/>
                  <a:pt x="601" y="279"/>
                </a:cubicBezTo>
                <a:cubicBezTo>
                  <a:pt x="608" y="273"/>
                  <a:pt x="620" y="253"/>
                  <a:pt x="613" y="239"/>
                </a:cubicBezTo>
                <a:cubicBezTo>
                  <a:pt x="606" y="225"/>
                  <a:pt x="583" y="203"/>
                  <a:pt x="561" y="194"/>
                </a:cubicBezTo>
                <a:lnTo>
                  <a:pt x="478" y="183"/>
                </a:lnTo>
                <a:lnTo>
                  <a:pt x="436" y="176"/>
                </a:lnTo>
                <a:cubicBezTo>
                  <a:pt x="414" y="177"/>
                  <a:pt x="373" y="194"/>
                  <a:pt x="345" y="192"/>
                </a:cubicBezTo>
                <a:cubicBezTo>
                  <a:pt x="317" y="190"/>
                  <a:pt x="294" y="171"/>
                  <a:pt x="267" y="161"/>
                </a:cubicBezTo>
                <a:cubicBezTo>
                  <a:pt x="240" y="151"/>
                  <a:pt x="209" y="142"/>
                  <a:pt x="183" y="132"/>
                </a:cubicBezTo>
                <a:lnTo>
                  <a:pt x="112" y="99"/>
                </a:lnTo>
                <a:cubicBezTo>
                  <a:pt x="95" y="87"/>
                  <a:pt x="87" y="73"/>
                  <a:pt x="81" y="59"/>
                </a:cubicBezTo>
                <a:cubicBezTo>
                  <a:pt x="75" y="45"/>
                  <a:pt x="76" y="25"/>
                  <a:pt x="75" y="15"/>
                </a:cubicBezTo>
                <a:lnTo>
                  <a:pt x="73" y="0"/>
                </a:lnTo>
                <a:lnTo>
                  <a:pt x="9" y="0"/>
                </a:lnTo>
                <a:cubicBezTo>
                  <a:pt x="0" y="14"/>
                  <a:pt x="4" y="55"/>
                  <a:pt x="21" y="81"/>
                </a:cubicBezTo>
                <a:cubicBezTo>
                  <a:pt x="38" y="107"/>
                  <a:pt x="77" y="135"/>
                  <a:pt x="109" y="155"/>
                </a:cubicBezTo>
                <a:lnTo>
                  <a:pt x="214" y="201"/>
                </a:lnTo>
                <a:cubicBezTo>
                  <a:pt x="226" y="217"/>
                  <a:pt x="212" y="227"/>
                  <a:pt x="181" y="249"/>
                </a:cubicBezTo>
                <a:lnTo>
                  <a:pt x="31" y="336"/>
                </a:lnTo>
                <a:close/>
              </a:path>
            </a:pathLst>
          </a:cu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34" name="Oval 126"/>
          <p:cNvSpPr>
            <a:spLocks noChangeArrowheads="1"/>
          </p:cNvSpPr>
          <p:nvPr/>
        </p:nvSpPr>
        <p:spPr bwMode="auto">
          <a:xfrm>
            <a:off x="3290888" y="6000750"/>
            <a:ext cx="88900" cy="88900"/>
          </a:xfrm>
          <a:prstGeom prst="ellipse">
            <a:avLst/>
          </a:prstGeom>
          <a:solidFill>
            <a:srgbClr val="99CCFF"/>
          </a:solidFill>
          <a:ln w="25400">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17535" name="Group 127"/>
          <p:cNvGrpSpPr>
            <a:grpSpLocks/>
          </p:cNvGrpSpPr>
          <p:nvPr/>
        </p:nvGrpSpPr>
        <p:grpSpPr bwMode="auto">
          <a:xfrm>
            <a:off x="3917950" y="2900364"/>
            <a:ext cx="90488" cy="90487"/>
            <a:chOff x="3805" y="4082"/>
            <a:chExt cx="57" cy="57"/>
          </a:xfrm>
        </p:grpSpPr>
        <p:grpSp>
          <p:nvGrpSpPr>
            <p:cNvPr id="17536" name="Group 128"/>
            <p:cNvGrpSpPr>
              <a:grpSpLocks/>
            </p:cNvGrpSpPr>
            <p:nvPr/>
          </p:nvGrpSpPr>
          <p:grpSpPr bwMode="auto">
            <a:xfrm>
              <a:off x="3805" y="4082"/>
              <a:ext cx="57" cy="57"/>
              <a:chOff x="3805" y="4082"/>
              <a:chExt cx="57" cy="57"/>
            </a:xfrm>
          </p:grpSpPr>
          <p:sp>
            <p:nvSpPr>
              <p:cNvPr id="17537" name="Line 129"/>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38" name="Line 130"/>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7539" name="Rectangle 131"/>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7540" name="AutoShape 132"/>
          <p:cNvSpPr>
            <a:spLocks noChangeArrowheads="1"/>
          </p:cNvSpPr>
          <p:nvPr/>
        </p:nvSpPr>
        <p:spPr bwMode="auto">
          <a:xfrm>
            <a:off x="9394825" y="279400"/>
            <a:ext cx="793750" cy="26035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800" b="1" u="sng">
                <a:solidFill>
                  <a:srgbClr val="333399"/>
                </a:solidFill>
                <a:latin typeface="Times New Roman" panose="02020603050405020304" pitchFamily="18" charset="0"/>
              </a:rPr>
              <a:t>Halleck</a:t>
            </a:r>
          </a:p>
          <a:p>
            <a:pPr algn="ctr" fontAlgn="base">
              <a:spcBef>
                <a:spcPct val="0"/>
              </a:spcBef>
              <a:spcAft>
                <a:spcPct val="0"/>
              </a:spcAft>
            </a:pPr>
            <a:r>
              <a:rPr lang="en-US" altLang="en-US" sz="800" b="1" u="sng">
                <a:solidFill>
                  <a:srgbClr val="333399"/>
                </a:solidFill>
                <a:latin typeface="Times New Roman" panose="02020603050405020304" pitchFamily="18" charset="0"/>
              </a:rPr>
              <a:t>General in Chief</a:t>
            </a:r>
          </a:p>
        </p:txBody>
      </p:sp>
      <p:sp>
        <p:nvSpPr>
          <p:cNvPr id="17541" name="Rectangle 133"/>
          <p:cNvSpPr>
            <a:spLocks noChangeArrowheads="1"/>
          </p:cNvSpPr>
          <p:nvPr/>
        </p:nvSpPr>
        <p:spPr bwMode="auto">
          <a:xfrm>
            <a:off x="9163050" y="1231900"/>
            <a:ext cx="152400" cy="152400"/>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17542" name="Group 134"/>
          <p:cNvGrpSpPr>
            <a:grpSpLocks/>
          </p:cNvGrpSpPr>
          <p:nvPr/>
        </p:nvGrpSpPr>
        <p:grpSpPr bwMode="auto">
          <a:xfrm>
            <a:off x="4248150" y="6219826"/>
            <a:ext cx="361950" cy="269875"/>
            <a:chOff x="5369" y="3038"/>
            <a:chExt cx="228" cy="170"/>
          </a:xfrm>
        </p:grpSpPr>
        <p:sp>
          <p:nvSpPr>
            <p:cNvPr id="17543" name="Freeform 135"/>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44" name="Line 136"/>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45" name="Freeform 137"/>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46" name="Line 138"/>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47" name="Freeform 139"/>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48" name="Freeform 140"/>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49" name="Freeform 141"/>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50" name="Freeform 142"/>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7551" name="Oval 143"/>
          <p:cNvSpPr>
            <a:spLocks noChangeArrowheads="1"/>
          </p:cNvSpPr>
          <p:nvPr/>
        </p:nvSpPr>
        <p:spPr bwMode="auto">
          <a:xfrm rot="-1041241">
            <a:off x="5937251" y="6332539"/>
            <a:ext cx="188913" cy="8572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52" name="Oval 144"/>
          <p:cNvSpPr>
            <a:spLocks noChangeArrowheads="1"/>
          </p:cNvSpPr>
          <p:nvPr/>
        </p:nvSpPr>
        <p:spPr bwMode="auto">
          <a:xfrm rot="-1041241">
            <a:off x="7734301" y="6299201"/>
            <a:ext cx="68263" cy="8572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53" name="Oval 145"/>
          <p:cNvSpPr>
            <a:spLocks noChangeArrowheads="1"/>
          </p:cNvSpPr>
          <p:nvPr/>
        </p:nvSpPr>
        <p:spPr bwMode="auto">
          <a:xfrm>
            <a:off x="7613651" y="5822951"/>
            <a:ext cx="60325" cy="14287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54" name="Oval 146"/>
          <p:cNvSpPr>
            <a:spLocks noChangeArrowheads="1"/>
          </p:cNvSpPr>
          <p:nvPr/>
        </p:nvSpPr>
        <p:spPr bwMode="auto">
          <a:xfrm>
            <a:off x="7645401" y="5403851"/>
            <a:ext cx="60325" cy="14287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55" name="Oval 147"/>
          <p:cNvSpPr>
            <a:spLocks noChangeArrowheads="1"/>
          </p:cNvSpPr>
          <p:nvPr/>
        </p:nvSpPr>
        <p:spPr bwMode="auto">
          <a:xfrm rot="-1041241">
            <a:off x="4870451" y="5842001"/>
            <a:ext cx="188913" cy="8572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56" name="AutoShape 148"/>
          <p:cNvSpPr>
            <a:spLocks noChangeArrowheads="1"/>
          </p:cNvSpPr>
          <p:nvPr/>
        </p:nvSpPr>
        <p:spPr bwMode="auto">
          <a:xfrm>
            <a:off x="5621339" y="3035300"/>
            <a:ext cx="504825" cy="196850"/>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33"/>
                </a:solidFill>
                <a:latin typeface="Times New Roman" panose="02020603050405020304" pitchFamily="18" charset="0"/>
              </a:rPr>
              <a:t>Bragg</a:t>
            </a:r>
          </a:p>
        </p:txBody>
      </p:sp>
      <p:sp>
        <p:nvSpPr>
          <p:cNvPr id="17557" name="AutoShape 149"/>
          <p:cNvSpPr>
            <a:spLocks noChangeArrowheads="1"/>
          </p:cNvSpPr>
          <p:nvPr/>
        </p:nvSpPr>
        <p:spPr bwMode="auto">
          <a:xfrm>
            <a:off x="4970464" y="2414588"/>
            <a:ext cx="668337" cy="20320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Rosecrans</a:t>
            </a:r>
          </a:p>
        </p:txBody>
      </p:sp>
      <p:sp>
        <p:nvSpPr>
          <p:cNvPr id="17558" name="AutoShape 150"/>
          <p:cNvSpPr>
            <a:spLocks noChangeArrowheads="1"/>
          </p:cNvSpPr>
          <p:nvPr/>
        </p:nvSpPr>
        <p:spPr bwMode="auto">
          <a:xfrm>
            <a:off x="8716964" y="1555750"/>
            <a:ext cx="369887" cy="217488"/>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000000"/>
                </a:solidFill>
                <a:latin typeface="Times New Roman" panose="02020603050405020304" pitchFamily="18" charset="0"/>
              </a:rPr>
              <a:t>Lee</a:t>
            </a:r>
          </a:p>
        </p:txBody>
      </p:sp>
      <p:sp>
        <p:nvSpPr>
          <p:cNvPr id="17559" name="AutoShape 151"/>
          <p:cNvSpPr>
            <a:spLocks noChangeArrowheads="1"/>
          </p:cNvSpPr>
          <p:nvPr/>
        </p:nvSpPr>
        <p:spPr bwMode="auto">
          <a:xfrm>
            <a:off x="9248776" y="979489"/>
            <a:ext cx="677863" cy="217487"/>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Burnside</a:t>
            </a:r>
          </a:p>
        </p:txBody>
      </p:sp>
      <p:sp>
        <p:nvSpPr>
          <p:cNvPr id="17560" name="Rectangle 152"/>
          <p:cNvSpPr>
            <a:spLocks noChangeArrowheads="1"/>
          </p:cNvSpPr>
          <p:nvPr/>
        </p:nvSpPr>
        <p:spPr bwMode="auto">
          <a:xfrm>
            <a:off x="9139238" y="1438275"/>
            <a:ext cx="152400" cy="152400"/>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17561" name="Group 153"/>
          <p:cNvGrpSpPr>
            <a:grpSpLocks/>
          </p:cNvGrpSpPr>
          <p:nvPr/>
        </p:nvGrpSpPr>
        <p:grpSpPr bwMode="auto">
          <a:xfrm>
            <a:off x="9058275" y="4194176"/>
            <a:ext cx="361950" cy="269875"/>
            <a:chOff x="5369" y="3038"/>
            <a:chExt cx="228" cy="170"/>
          </a:xfrm>
        </p:grpSpPr>
        <p:sp>
          <p:nvSpPr>
            <p:cNvPr id="17562" name="Freeform 154"/>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63" name="Line 155"/>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64" name="Freeform 156"/>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65" name="Line 157"/>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66" name="Freeform 158"/>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67" name="Freeform 159"/>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68" name="Freeform 160"/>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69" name="Freeform 161"/>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7570" name="AutoShape 162"/>
          <p:cNvSpPr>
            <a:spLocks noChangeArrowheads="1"/>
          </p:cNvSpPr>
          <p:nvPr/>
        </p:nvSpPr>
        <p:spPr bwMode="auto">
          <a:xfrm>
            <a:off x="3868738" y="3022600"/>
            <a:ext cx="442912" cy="20320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Grant</a:t>
            </a:r>
          </a:p>
        </p:txBody>
      </p:sp>
      <p:sp>
        <p:nvSpPr>
          <p:cNvPr id="17571" name="Rectangle 163"/>
          <p:cNvSpPr>
            <a:spLocks noChangeArrowheads="1"/>
          </p:cNvSpPr>
          <p:nvPr/>
        </p:nvSpPr>
        <p:spPr bwMode="auto">
          <a:xfrm>
            <a:off x="3297239" y="4757738"/>
            <a:ext cx="66675" cy="61912"/>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72" name="Rectangle 164"/>
          <p:cNvSpPr>
            <a:spLocks noChangeArrowheads="1"/>
          </p:cNvSpPr>
          <p:nvPr/>
        </p:nvSpPr>
        <p:spPr bwMode="auto">
          <a:xfrm>
            <a:off x="2947988" y="5553075"/>
            <a:ext cx="63500" cy="58738"/>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73" name="Rectangle 165"/>
          <p:cNvSpPr>
            <a:spLocks noChangeArrowheads="1"/>
          </p:cNvSpPr>
          <p:nvPr/>
        </p:nvSpPr>
        <p:spPr bwMode="auto">
          <a:xfrm>
            <a:off x="4130676" y="3286126"/>
            <a:ext cx="66675" cy="6191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74" name="Rectangle 166"/>
          <p:cNvSpPr>
            <a:spLocks noChangeArrowheads="1"/>
          </p:cNvSpPr>
          <p:nvPr/>
        </p:nvSpPr>
        <p:spPr bwMode="auto">
          <a:xfrm>
            <a:off x="4378326" y="3133726"/>
            <a:ext cx="66675" cy="6191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75" name="Rectangle 167"/>
          <p:cNvSpPr>
            <a:spLocks noChangeArrowheads="1"/>
          </p:cNvSpPr>
          <p:nvPr/>
        </p:nvSpPr>
        <p:spPr bwMode="auto">
          <a:xfrm>
            <a:off x="4230689" y="2814638"/>
            <a:ext cx="66675" cy="61912"/>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76" name="Rectangle 168"/>
          <p:cNvSpPr>
            <a:spLocks noChangeArrowheads="1"/>
          </p:cNvSpPr>
          <p:nvPr/>
        </p:nvSpPr>
        <p:spPr bwMode="auto">
          <a:xfrm>
            <a:off x="4168776" y="2528888"/>
            <a:ext cx="66675" cy="61912"/>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77" name="Rectangle 169"/>
          <p:cNvSpPr>
            <a:spLocks noChangeArrowheads="1"/>
          </p:cNvSpPr>
          <p:nvPr/>
        </p:nvSpPr>
        <p:spPr bwMode="auto">
          <a:xfrm>
            <a:off x="4864101" y="3490913"/>
            <a:ext cx="66675" cy="61912"/>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78" name="AutoShape 170"/>
          <p:cNvSpPr>
            <a:spLocks noChangeArrowheads="1"/>
          </p:cNvSpPr>
          <p:nvPr/>
        </p:nvSpPr>
        <p:spPr bwMode="auto">
          <a:xfrm>
            <a:off x="3697288" y="4318000"/>
            <a:ext cx="722312" cy="247650"/>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33"/>
                </a:solidFill>
                <a:latin typeface="Times New Roman" panose="02020603050405020304" pitchFamily="18" charset="0"/>
              </a:rPr>
              <a:t>Pemberton</a:t>
            </a:r>
          </a:p>
        </p:txBody>
      </p:sp>
      <p:sp>
        <p:nvSpPr>
          <p:cNvPr id="17579" name="Rectangle 171"/>
          <p:cNvSpPr>
            <a:spLocks noChangeArrowheads="1"/>
          </p:cNvSpPr>
          <p:nvPr/>
        </p:nvSpPr>
        <p:spPr bwMode="auto">
          <a:xfrm>
            <a:off x="3595689" y="4751388"/>
            <a:ext cx="66675" cy="61912"/>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80" name="Rectangle 172"/>
          <p:cNvSpPr>
            <a:spLocks noChangeArrowheads="1"/>
          </p:cNvSpPr>
          <p:nvPr/>
        </p:nvSpPr>
        <p:spPr bwMode="auto">
          <a:xfrm>
            <a:off x="4371976" y="3400426"/>
            <a:ext cx="66675" cy="6191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81" name="Rectangle 173"/>
          <p:cNvSpPr>
            <a:spLocks noChangeArrowheads="1"/>
          </p:cNvSpPr>
          <p:nvPr/>
        </p:nvSpPr>
        <p:spPr bwMode="auto">
          <a:xfrm>
            <a:off x="3295650" y="4757738"/>
            <a:ext cx="107950" cy="106362"/>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82" name="AutoShape 174"/>
          <p:cNvSpPr>
            <a:spLocks noChangeArrowheads="1"/>
          </p:cNvSpPr>
          <p:nvPr/>
        </p:nvSpPr>
        <p:spPr bwMode="auto">
          <a:xfrm>
            <a:off x="3027364" y="6254750"/>
            <a:ext cx="530225" cy="217488"/>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Banks</a:t>
            </a:r>
          </a:p>
        </p:txBody>
      </p:sp>
      <p:sp>
        <p:nvSpPr>
          <p:cNvPr id="17583" name="Rectangle 175"/>
          <p:cNvSpPr>
            <a:spLocks noChangeArrowheads="1"/>
          </p:cNvSpPr>
          <p:nvPr/>
        </p:nvSpPr>
        <p:spPr bwMode="auto">
          <a:xfrm>
            <a:off x="3517900" y="6054726"/>
            <a:ext cx="107950" cy="10636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84" name="Rectangle 176"/>
          <p:cNvSpPr>
            <a:spLocks noChangeArrowheads="1"/>
          </p:cNvSpPr>
          <p:nvPr/>
        </p:nvSpPr>
        <p:spPr bwMode="auto">
          <a:xfrm>
            <a:off x="3765551" y="3949701"/>
            <a:ext cx="66675" cy="61913"/>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91" name="Oval 183"/>
          <p:cNvSpPr>
            <a:spLocks noChangeArrowheads="1"/>
          </p:cNvSpPr>
          <p:nvPr/>
        </p:nvSpPr>
        <p:spPr bwMode="auto">
          <a:xfrm>
            <a:off x="3181350" y="4557713"/>
            <a:ext cx="88900" cy="88900"/>
          </a:xfrm>
          <a:prstGeom prst="ellipse">
            <a:avLst/>
          </a:prstGeom>
          <a:solidFill>
            <a:srgbClr val="99CCFF"/>
          </a:solidFill>
          <a:ln w="25400">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92" name="Rectangle 184"/>
          <p:cNvSpPr>
            <a:spLocks noChangeArrowheads="1"/>
          </p:cNvSpPr>
          <p:nvPr/>
        </p:nvSpPr>
        <p:spPr bwMode="auto">
          <a:xfrm>
            <a:off x="5278438" y="2803525"/>
            <a:ext cx="152400" cy="152400"/>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93" name="Rectangle 185"/>
          <p:cNvSpPr>
            <a:spLocks noChangeArrowheads="1"/>
          </p:cNvSpPr>
          <p:nvPr/>
        </p:nvSpPr>
        <p:spPr bwMode="auto">
          <a:xfrm>
            <a:off x="5427663" y="3152775"/>
            <a:ext cx="152400" cy="152400"/>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94" name="Rectangle 186"/>
          <p:cNvSpPr>
            <a:spLocks noChangeArrowheads="1"/>
          </p:cNvSpPr>
          <p:nvPr/>
        </p:nvSpPr>
        <p:spPr bwMode="auto">
          <a:xfrm>
            <a:off x="3881438" y="3633788"/>
            <a:ext cx="107950" cy="106362"/>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95" name="AutoShape 187"/>
          <p:cNvSpPr>
            <a:spLocks noChangeArrowheads="1"/>
          </p:cNvSpPr>
          <p:nvPr/>
        </p:nvSpPr>
        <p:spPr bwMode="auto">
          <a:xfrm>
            <a:off x="5132388" y="4073525"/>
            <a:ext cx="773112" cy="247650"/>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b="1" u="sng">
                <a:solidFill>
                  <a:srgbClr val="333333"/>
                </a:solidFill>
                <a:latin typeface="Times New Roman" panose="02020603050405020304" pitchFamily="18" charset="0"/>
              </a:rPr>
              <a:t>J. Johnston</a:t>
            </a:r>
          </a:p>
        </p:txBody>
      </p:sp>
      <p:sp>
        <p:nvSpPr>
          <p:cNvPr id="17596" name="Rectangle 188"/>
          <p:cNvSpPr>
            <a:spLocks noChangeArrowheads="1"/>
          </p:cNvSpPr>
          <p:nvPr/>
        </p:nvSpPr>
        <p:spPr bwMode="auto">
          <a:xfrm>
            <a:off x="3073400" y="4549776"/>
            <a:ext cx="107950" cy="10636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97" name="Line 189"/>
          <p:cNvSpPr>
            <a:spLocks noChangeShapeType="1"/>
          </p:cNvSpPr>
          <p:nvPr/>
        </p:nvSpPr>
        <p:spPr bwMode="auto">
          <a:xfrm>
            <a:off x="3228976" y="4710113"/>
            <a:ext cx="4763" cy="11906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98" name="Freeform 190"/>
          <p:cNvSpPr>
            <a:spLocks/>
          </p:cNvSpPr>
          <p:nvPr/>
        </p:nvSpPr>
        <p:spPr bwMode="auto">
          <a:xfrm>
            <a:off x="2805113" y="4491038"/>
            <a:ext cx="400050" cy="781050"/>
          </a:xfrm>
          <a:custGeom>
            <a:avLst/>
            <a:gdLst>
              <a:gd name="T0" fmla="*/ 252 w 252"/>
              <a:gd name="T1" fmla="*/ 0 h 492"/>
              <a:gd name="T2" fmla="*/ 105 w 252"/>
              <a:gd name="T3" fmla="*/ 195 h 492"/>
              <a:gd name="T4" fmla="*/ 0 w 252"/>
              <a:gd name="T5" fmla="*/ 492 h 492"/>
            </a:gdLst>
            <a:ahLst/>
            <a:cxnLst>
              <a:cxn ang="0">
                <a:pos x="T0" y="T1"/>
              </a:cxn>
              <a:cxn ang="0">
                <a:pos x="T2" y="T3"/>
              </a:cxn>
              <a:cxn ang="0">
                <a:pos x="T4" y="T5"/>
              </a:cxn>
            </a:cxnLst>
            <a:rect l="0" t="0" r="r" b="b"/>
            <a:pathLst>
              <a:path w="252" h="492">
                <a:moveTo>
                  <a:pt x="252" y="0"/>
                </a:moveTo>
                <a:cubicBezTo>
                  <a:pt x="228" y="32"/>
                  <a:pt x="147" y="113"/>
                  <a:pt x="105" y="195"/>
                </a:cubicBezTo>
                <a:cubicBezTo>
                  <a:pt x="63" y="277"/>
                  <a:pt x="22" y="430"/>
                  <a:pt x="0" y="492"/>
                </a:cubicBezTo>
              </a:path>
            </a:pathLst>
          </a:custGeom>
          <a:noFill/>
          <a:ln w="25400">
            <a:solidFill>
              <a:srgbClr val="FF000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599" name="Freeform 191"/>
          <p:cNvSpPr>
            <a:spLocks/>
          </p:cNvSpPr>
          <p:nvPr/>
        </p:nvSpPr>
        <p:spPr bwMode="auto">
          <a:xfrm>
            <a:off x="3343276" y="3571875"/>
            <a:ext cx="327025" cy="1104900"/>
          </a:xfrm>
          <a:custGeom>
            <a:avLst/>
            <a:gdLst>
              <a:gd name="T0" fmla="*/ 120 w 206"/>
              <a:gd name="T1" fmla="*/ 0 h 696"/>
              <a:gd name="T2" fmla="*/ 159 w 206"/>
              <a:gd name="T3" fmla="*/ 69 h 696"/>
              <a:gd name="T4" fmla="*/ 180 w 206"/>
              <a:gd name="T5" fmla="*/ 372 h 696"/>
              <a:gd name="T6" fmla="*/ 0 w 206"/>
              <a:gd name="T7" fmla="*/ 696 h 696"/>
            </a:gdLst>
            <a:ahLst/>
            <a:cxnLst>
              <a:cxn ang="0">
                <a:pos x="T0" y="T1"/>
              </a:cxn>
              <a:cxn ang="0">
                <a:pos x="T2" y="T3"/>
              </a:cxn>
              <a:cxn ang="0">
                <a:pos x="T4" y="T5"/>
              </a:cxn>
              <a:cxn ang="0">
                <a:pos x="T6" y="T7"/>
              </a:cxn>
            </a:cxnLst>
            <a:rect l="0" t="0" r="r" b="b"/>
            <a:pathLst>
              <a:path w="206" h="696">
                <a:moveTo>
                  <a:pt x="120" y="0"/>
                </a:moveTo>
                <a:cubicBezTo>
                  <a:pt x="126" y="11"/>
                  <a:pt x="149" y="7"/>
                  <a:pt x="159" y="69"/>
                </a:cubicBezTo>
                <a:cubicBezTo>
                  <a:pt x="169" y="131"/>
                  <a:pt x="206" y="268"/>
                  <a:pt x="180" y="372"/>
                </a:cubicBezTo>
                <a:cubicBezTo>
                  <a:pt x="154" y="476"/>
                  <a:pt x="38" y="628"/>
                  <a:pt x="0" y="696"/>
                </a:cubicBezTo>
              </a:path>
            </a:pathLst>
          </a:custGeom>
          <a:noFill/>
          <a:ln w="25400">
            <a:solidFill>
              <a:srgbClr val="FF000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600" name="Oval 192"/>
          <p:cNvSpPr>
            <a:spLocks noChangeArrowheads="1"/>
          </p:cNvSpPr>
          <p:nvPr/>
        </p:nvSpPr>
        <p:spPr bwMode="auto">
          <a:xfrm>
            <a:off x="3186113" y="4595813"/>
            <a:ext cx="88900" cy="88900"/>
          </a:xfrm>
          <a:prstGeom prst="ellipse">
            <a:avLst/>
          </a:prstGeom>
          <a:solidFill>
            <a:srgbClr val="00FFFF"/>
          </a:solidFill>
          <a:ln w="25400">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7601" name="Oval 193"/>
          <p:cNvSpPr>
            <a:spLocks noChangeArrowheads="1"/>
          </p:cNvSpPr>
          <p:nvPr/>
        </p:nvSpPr>
        <p:spPr bwMode="auto">
          <a:xfrm>
            <a:off x="3152775" y="4457700"/>
            <a:ext cx="88900" cy="88900"/>
          </a:xfrm>
          <a:prstGeom prst="ellipse">
            <a:avLst/>
          </a:prstGeom>
          <a:solidFill>
            <a:srgbClr val="00FFFF"/>
          </a:solidFill>
          <a:ln w="25400">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7602" name="Freeform 194"/>
          <p:cNvSpPr>
            <a:spLocks/>
          </p:cNvSpPr>
          <p:nvPr/>
        </p:nvSpPr>
        <p:spPr bwMode="auto">
          <a:xfrm>
            <a:off x="2862263" y="4843464"/>
            <a:ext cx="461962" cy="752475"/>
          </a:xfrm>
          <a:custGeom>
            <a:avLst/>
            <a:gdLst>
              <a:gd name="T0" fmla="*/ 0 w 291"/>
              <a:gd name="T1" fmla="*/ 474 h 474"/>
              <a:gd name="T2" fmla="*/ 117 w 291"/>
              <a:gd name="T3" fmla="*/ 420 h 474"/>
              <a:gd name="T4" fmla="*/ 231 w 291"/>
              <a:gd name="T5" fmla="*/ 252 h 474"/>
              <a:gd name="T6" fmla="*/ 291 w 291"/>
              <a:gd name="T7" fmla="*/ 0 h 474"/>
            </a:gdLst>
            <a:ahLst/>
            <a:cxnLst>
              <a:cxn ang="0">
                <a:pos x="T0" y="T1"/>
              </a:cxn>
              <a:cxn ang="0">
                <a:pos x="T2" y="T3"/>
              </a:cxn>
              <a:cxn ang="0">
                <a:pos x="T4" y="T5"/>
              </a:cxn>
              <a:cxn ang="0">
                <a:pos x="T6" y="T7"/>
              </a:cxn>
            </a:cxnLst>
            <a:rect l="0" t="0" r="r" b="b"/>
            <a:pathLst>
              <a:path w="291" h="474">
                <a:moveTo>
                  <a:pt x="0" y="474"/>
                </a:moveTo>
                <a:cubicBezTo>
                  <a:pt x="19" y="465"/>
                  <a:pt x="79" y="457"/>
                  <a:pt x="117" y="420"/>
                </a:cubicBezTo>
                <a:cubicBezTo>
                  <a:pt x="155" y="383"/>
                  <a:pt x="202" y="322"/>
                  <a:pt x="231" y="252"/>
                </a:cubicBezTo>
                <a:cubicBezTo>
                  <a:pt x="260" y="182"/>
                  <a:pt x="279" y="52"/>
                  <a:pt x="291" y="0"/>
                </a:cubicBezTo>
              </a:path>
            </a:pathLst>
          </a:custGeom>
          <a:noFill/>
          <a:ln w="76200" cmpd="tri">
            <a:solidFill>
              <a:srgbClr val="00008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603" name="Oval 195"/>
          <p:cNvSpPr>
            <a:spLocks noChangeArrowheads="1"/>
          </p:cNvSpPr>
          <p:nvPr/>
        </p:nvSpPr>
        <p:spPr bwMode="auto">
          <a:xfrm>
            <a:off x="3471863" y="3524250"/>
            <a:ext cx="88900" cy="88900"/>
          </a:xfrm>
          <a:prstGeom prst="ellipse">
            <a:avLst/>
          </a:prstGeom>
          <a:solidFill>
            <a:srgbClr val="00FFFF"/>
          </a:solidFill>
          <a:ln w="25400">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7604" name="Freeform 196"/>
          <p:cNvSpPr>
            <a:spLocks/>
          </p:cNvSpPr>
          <p:nvPr/>
        </p:nvSpPr>
        <p:spPr bwMode="auto">
          <a:xfrm>
            <a:off x="3357564" y="4567238"/>
            <a:ext cx="115887" cy="214312"/>
          </a:xfrm>
          <a:custGeom>
            <a:avLst/>
            <a:gdLst>
              <a:gd name="T0" fmla="*/ 63 w 73"/>
              <a:gd name="T1" fmla="*/ 0 h 135"/>
              <a:gd name="T2" fmla="*/ 63 w 73"/>
              <a:gd name="T3" fmla="*/ 54 h 135"/>
              <a:gd name="T4" fmla="*/ 0 w 73"/>
              <a:gd name="T5" fmla="*/ 135 h 135"/>
            </a:gdLst>
            <a:ahLst/>
            <a:cxnLst>
              <a:cxn ang="0">
                <a:pos x="T0" y="T1"/>
              </a:cxn>
              <a:cxn ang="0">
                <a:pos x="T2" y="T3"/>
              </a:cxn>
              <a:cxn ang="0">
                <a:pos x="T4" y="T5"/>
              </a:cxn>
            </a:cxnLst>
            <a:rect l="0" t="0" r="r" b="b"/>
            <a:pathLst>
              <a:path w="73" h="135">
                <a:moveTo>
                  <a:pt x="63" y="0"/>
                </a:moveTo>
                <a:cubicBezTo>
                  <a:pt x="63" y="9"/>
                  <a:pt x="73" y="32"/>
                  <a:pt x="63" y="54"/>
                </a:cubicBezTo>
                <a:cubicBezTo>
                  <a:pt x="53" y="76"/>
                  <a:pt x="13" y="118"/>
                  <a:pt x="0" y="135"/>
                </a:cubicBezTo>
              </a:path>
            </a:pathLst>
          </a:custGeom>
          <a:noFill/>
          <a:ln w="38100" cmpd="tri">
            <a:solidFill>
              <a:srgbClr val="00008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605" name="AutoShape 197"/>
          <p:cNvSpPr>
            <a:spLocks noChangeArrowheads="1"/>
          </p:cNvSpPr>
          <p:nvPr/>
        </p:nvSpPr>
        <p:spPr bwMode="auto">
          <a:xfrm>
            <a:off x="2616201" y="4232275"/>
            <a:ext cx="442913" cy="20320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Grant</a:t>
            </a:r>
          </a:p>
        </p:txBody>
      </p:sp>
      <p:grpSp>
        <p:nvGrpSpPr>
          <p:cNvPr id="17606" name="Group 198"/>
          <p:cNvGrpSpPr>
            <a:grpSpLocks/>
          </p:cNvGrpSpPr>
          <p:nvPr/>
        </p:nvGrpSpPr>
        <p:grpSpPr bwMode="auto">
          <a:xfrm rot="16200000">
            <a:off x="3088482" y="4623594"/>
            <a:ext cx="252412" cy="247650"/>
            <a:chOff x="3968" y="320"/>
            <a:chExt cx="247" cy="229"/>
          </a:xfrm>
        </p:grpSpPr>
        <p:sp>
          <p:nvSpPr>
            <p:cNvPr id="17607" name="Oval 199"/>
            <p:cNvSpPr>
              <a:spLocks noChangeArrowheads="1"/>
            </p:cNvSpPr>
            <p:nvPr/>
          </p:nvSpPr>
          <p:spPr bwMode="auto">
            <a:xfrm>
              <a:off x="3968" y="320"/>
              <a:ext cx="247" cy="229"/>
            </a:xfrm>
            <a:prstGeom prst="ellipse">
              <a:avLst/>
            </a:prstGeom>
            <a:solidFill>
              <a:schemeClr val="bg1"/>
            </a:soli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7608" name="Line 200"/>
            <p:cNvSpPr>
              <a:spLocks noChangeShapeType="1"/>
            </p:cNvSpPr>
            <p:nvPr/>
          </p:nvSpPr>
          <p:spPr bwMode="auto">
            <a:xfrm>
              <a:off x="4014" y="348"/>
              <a:ext cx="155" cy="16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17609" name="Group 201"/>
          <p:cNvGrpSpPr>
            <a:grpSpLocks/>
          </p:cNvGrpSpPr>
          <p:nvPr/>
        </p:nvGrpSpPr>
        <p:grpSpPr bwMode="auto">
          <a:xfrm rot="16200000">
            <a:off x="2923382" y="4547394"/>
            <a:ext cx="252412" cy="247650"/>
            <a:chOff x="3968" y="320"/>
            <a:chExt cx="247" cy="229"/>
          </a:xfrm>
        </p:grpSpPr>
        <p:sp>
          <p:nvSpPr>
            <p:cNvPr id="17610" name="Oval 202"/>
            <p:cNvSpPr>
              <a:spLocks noChangeArrowheads="1"/>
            </p:cNvSpPr>
            <p:nvPr/>
          </p:nvSpPr>
          <p:spPr bwMode="auto">
            <a:xfrm>
              <a:off x="3968" y="320"/>
              <a:ext cx="247" cy="229"/>
            </a:xfrm>
            <a:prstGeom prst="ellipse">
              <a:avLst/>
            </a:prstGeom>
            <a:solidFill>
              <a:schemeClr val="bg1"/>
            </a:soli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7611" name="Line 203"/>
            <p:cNvSpPr>
              <a:spLocks noChangeShapeType="1"/>
            </p:cNvSpPr>
            <p:nvPr/>
          </p:nvSpPr>
          <p:spPr bwMode="auto">
            <a:xfrm>
              <a:off x="4014" y="348"/>
              <a:ext cx="155" cy="16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17612" name="Group 204"/>
          <p:cNvGrpSpPr>
            <a:grpSpLocks/>
          </p:cNvGrpSpPr>
          <p:nvPr/>
        </p:nvGrpSpPr>
        <p:grpSpPr bwMode="auto">
          <a:xfrm>
            <a:off x="3598864" y="3932239"/>
            <a:ext cx="90487" cy="90487"/>
            <a:chOff x="3805" y="4082"/>
            <a:chExt cx="57" cy="57"/>
          </a:xfrm>
        </p:grpSpPr>
        <p:grpSp>
          <p:nvGrpSpPr>
            <p:cNvPr id="17613" name="Group 205"/>
            <p:cNvGrpSpPr>
              <a:grpSpLocks/>
            </p:cNvGrpSpPr>
            <p:nvPr/>
          </p:nvGrpSpPr>
          <p:grpSpPr bwMode="auto">
            <a:xfrm>
              <a:off x="3805" y="4082"/>
              <a:ext cx="57" cy="57"/>
              <a:chOff x="3805" y="4082"/>
              <a:chExt cx="57" cy="57"/>
            </a:xfrm>
          </p:grpSpPr>
          <p:sp>
            <p:nvSpPr>
              <p:cNvPr id="17614" name="Line 206"/>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7615" name="Line 207"/>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7616" name="Rectangle 208"/>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17617" name="Group 209"/>
          <p:cNvGrpSpPr>
            <a:grpSpLocks/>
          </p:cNvGrpSpPr>
          <p:nvPr/>
        </p:nvGrpSpPr>
        <p:grpSpPr bwMode="auto">
          <a:xfrm rot="16200000">
            <a:off x="3485357" y="3652044"/>
            <a:ext cx="252412" cy="247650"/>
            <a:chOff x="3968" y="320"/>
            <a:chExt cx="247" cy="229"/>
          </a:xfrm>
        </p:grpSpPr>
        <p:sp>
          <p:nvSpPr>
            <p:cNvPr id="17618" name="Oval 210"/>
            <p:cNvSpPr>
              <a:spLocks noChangeArrowheads="1"/>
            </p:cNvSpPr>
            <p:nvPr/>
          </p:nvSpPr>
          <p:spPr bwMode="auto">
            <a:xfrm>
              <a:off x="3968" y="320"/>
              <a:ext cx="247" cy="229"/>
            </a:xfrm>
            <a:prstGeom prst="ellipse">
              <a:avLst/>
            </a:prstGeom>
            <a:solidFill>
              <a:schemeClr val="bg1"/>
            </a:soli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7619" name="Line 211"/>
            <p:cNvSpPr>
              <a:spLocks noChangeShapeType="1"/>
            </p:cNvSpPr>
            <p:nvPr/>
          </p:nvSpPr>
          <p:spPr bwMode="auto">
            <a:xfrm>
              <a:off x="4014" y="348"/>
              <a:ext cx="155" cy="16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7620" name="AutoShape 212"/>
          <p:cNvSpPr>
            <a:spLocks noChangeArrowheads="1"/>
          </p:cNvSpPr>
          <p:nvPr/>
        </p:nvSpPr>
        <p:spPr bwMode="auto">
          <a:xfrm>
            <a:off x="9245601" y="979489"/>
            <a:ext cx="677863" cy="217487"/>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Hooker</a:t>
            </a:r>
          </a:p>
        </p:txBody>
      </p:sp>
      <p:sp>
        <p:nvSpPr>
          <p:cNvPr id="17621" name="Rectangle 213"/>
          <p:cNvSpPr>
            <a:spLocks noChangeArrowheads="1"/>
          </p:cNvSpPr>
          <p:nvPr/>
        </p:nvSpPr>
        <p:spPr bwMode="auto">
          <a:xfrm>
            <a:off x="9228138" y="1522413"/>
            <a:ext cx="107950" cy="106362"/>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7622" name="AutoShape 214"/>
          <p:cNvSpPr>
            <a:spLocks noChangeArrowheads="1"/>
          </p:cNvSpPr>
          <p:nvPr/>
        </p:nvSpPr>
        <p:spPr bwMode="auto">
          <a:xfrm>
            <a:off x="9104314" y="2192338"/>
            <a:ext cx="465137" cy="157162"/>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800">
                <a:solidFill>
                  <a:srgbClr val="000000"/>
                </a:solidFill>
                <a:latin typeface="Times New Roman" panose="02020603050405020304" pitchFamily="18" charset="0"/>
              </a:rPr>
              <a:t>Longstreet</a:t>
            </a:r>
          </a:p>
        </p:txBody>
      </p:sp>
      <p:sp>
        <p:nvSpPr>
          <p:cNvPr id="17623" name="Rectangle 215"/>
          <p:cNvSpPr>
            <a:spLocks noChangeArrowheads="1"/>
          </p:cNvSpPr>
          <p:nvPr/>
        </p:nvSpPr>
        <p:spPr bwMode="auto">
          <a:xfrm>
            <a:off x="5211764" y="2690813"/>
            <a:ext cx="66675" cy="61912"/>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7624" name="Text Box 216"/>
          <p:cNvSpPr txBox="1">
            <a:spLocks noChangeArrowheads="1"/>
          </p:cNvSpPr>
          <p:nvPr/>
        </p:nvSpPr>
        <p:spPr bwMode="auto">
          <a:xfrm>
            <a:off x="8215314" y="6202364"/>
            <a:ext cx="2301875" cy="581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1600" b="1">
                <a:solidFill>
                  <a:srgbClr val="000000"/>
                </a:solidFill>
                <a:latin typeface="Arial" panose="020B0604020202020204" pitchFamily="34" charset="0"/>
              </a:rPr>
              <a:t>Major Campaigns</a:t>
            </a:r>
          </a:p>
          <a:p>
            <a:pPr algn="ctr" fontAlgn="base">
              <a:spcBef>
                <a:spcPct val="0"/>
              </a:spcBef>
              <a:spcAft>
                <a:spcPct val="0"/>
              </a:spcAft>
            </a:pPr>
            <a:r>
              <a:rPr lang="en-US" altLang="en-US" sz="1600" b="1">
                <a:solidFill>
                  <a:srgbClr val="000000"/>
                </a:solidFill>
                <a:latin typeface="Arial" panose="020B0604020202020204" pitchFamily="34" charset="0"/>
              </a:rPr>
              <a:t>1863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dissolve">
                                      <p:cBhvr>
                                        <p:cTn id="7" dur="500"/>
                                        <p:tgtEl>
                                          <p:spTgt spid="17413"/>
                                        </p:tgtEl>
                                      </p:cBhvr>
                                    </p:animEffect>
                                  </p:childTnLst>
                                </p:cTn>
                              </p:par>
                              <p:par>
                                <p:cTn id="8" presetID="0" presetClass="path" presetSubtype="0" accel="50000" decel="50000" fill="hold" grpId="0" nodeType="withEffect">
                                  <p:stCondLst>
                                    <p:cond delay="0"/>
                                  </p:stCondLst>
                                  <p:childTnLst>
                                    <p:animMotion origin="layout" path="M 0.00017 0 L -0.00469 -0.0287 L -0.02032 -0.06157 " pathEditMode="relative" ptsTypes="AAA">
                                      <p:cBhvr>
                                        <p:cTn id="9" dur="2000" fill="hold"/>
                                        <p:tgtEl>
                                          <p:spTgt spid="17594"/>
                                        </p:tgtEl>
                                        <p:attrNameLst>
                                          <p:attrName>ppt_x</p:attrName>
                                          <p:attrName>ppt_y</p:attrName>
                                        </p:attrNameLst>
                                      </p:cBhvr>
                                    </p:animMotion>
                                  </p:childTnLst>
                                </p:cTn>
                              </p:par>
                            </p:childTnLst>
                          </p:cTn>
                        </p:par>
                        <p:par>
                          <p:cTn id="10" fill="hold" nodeType="afterGroup">
                            <p:stCondLst>
                              <p:cond delay="2000"/>
                            </p:stCondLst>
                            <p:childTnLst>
                              <p:par>
                                <p:cTn id="11" presetID="0" presetClass="path" presetSubtype="0" accel="50000" decel="50000" fill="hold" grpId="1" nodeType="afterEffect">
                                  <p:stCondLst>
                                    <p:cond delay="0"/>
                                  </p:stCondLst>
                                  <p:childTnLst>
                                    <p:animMotion origin="layout" path="M -0.02032 -0.06157 L -0.02761 -0.05926 L -0.03004 -0.05139 L -0.02761 -0.04537 L -0.03664 -0.03472 L -0.04254 -0.0375 L -0.0415 -0.02454 L -0.04983 -0.00972 L -0.05955 0.01157 L -0.07205 0.02454 L -0.07066 0.03889 L -0.07587 0.05787 L -0.07726 0.06944 L -0.0724 0.08148 L -0.07622 0.09167 L -0.07414 0.1 L -0.07865 0.10787 L -0.09323 0.1287 " pathEditMode="relative" rAng="0" ptsTypes="AAAAAAAAAAAAAAAAAA">
                                      <p:cBhvr>
                                        <p:cTn id="12" dur="2000" fill="hold"/>
                                        <p:tgtEl>
                                          <p:spTgt spid="17594"/>
                                        </p:tgtEl>
                                        <p:attrNameLst>
                                          <p:attrName>ppt_x</p:attrName>
                                          <p:attrName>ppt_y</p:attrName>
                                        </p:attrNameLst>
                                      </p:cBhvr>
                                      <p:rCtr x="-3646" y="9514"/>
                                    </p:animMotion>
                                  </p:childTnLst>
                                  <p:subTnLst>
                                    <p:audio>
                                      <p:cMediaNode>
                                        <p:cTn display="0" masterRel="sameClick">
                                          <p:stCondLst>
                                            <p:cond evt="begin" delay="0">
                                              <p:tn val="11"/>
                                            </p:cond>
                                          </p:stCondLst>
                                          <p:endCondLst>
                                            <p:cond evt="onStopAudio" delay="0">
                                              <p:tgtEl>
                                                <p:sldTgt/>
                                              </p:tgtEl>
                                            </p:cond>
                                          </p:endCondLst>
                                        </p:cTn>
                                        <p:tgtEl>
                                          <p:sndTgt r:embed="rId3" name="shiphorn.wav"/>
                                        </p:tgtEl>
                                      </p:cMediaNode>
                                    </p:audio>
                                  </p:subTnLst>
                                </p:cTn>
                              </p:par>
                              <p:par>
                                <p:cTn id="13" presetID="9" presetClass="exit" presetSubtype="0" fill="hold" grpId="0" nodeType="withEffect">
                                  <p:stCondLst>
                                    <p:cond delay="0"/>
                                  </p:stCondLst>
                                  <p:childTnLst>
                                    <p:animEffect transition="out" filter="dissolve">
                                      <p:cBhvr>
                                        <p:cTn id="14" dur="2000"/>
                                        <p:tgtEl>
                                          <p:spTgt spid="17570"/>
                                        </p:tgtEl>
                                      </p:cBhvr>
                                    </p:animEffect>
                                    <p:set>
                                      <p:cBhvr>
                                        <p:cTn id="15" dur="1" fill="hold">
                                          <p:stCondLst>
                                            <p:cond delay="1999"/>
                                          </p:stCondLst>
                                        </p:cTn>
                                        <p:tgtEl>
                                          <p:spTgt spid="17570"/>
                                        </p:tgtEl>
                                        <p:attrNameLst>
                                          <p:attrName>style.visibility</p:attrName>
                                        </p:attrNameLst>
                                      </p:cBhvr>
                                      <p:to>
                                        <p:strVal val="hidden"/>
                                      </p:to>
                                    </p:set>
                                  </p:childTnLst>
                                </p:cTn>
                              </p:par>
                              <p:par>
                                <p:cTn id="16" presetID="9" presetClass="entr" presetSubtype="0" fill="hold" grpId="0" nodeType="withEffect">
                                  <p:stCondLst>
                                    <p:cond delay="0"/>
                                  </p:stCondLst>
                                  <p:childTnLst>
                                    <p:set>
                                      <p:cBhvr>
                                        <p:cTn id="17" dur="1" fill="hold">
                                          <p:stCondLst>
                                            <p:cond delay="0"/>
                                          </p:stCondLst>
                                        </p:cTn>
                                        <p:tgtEl>
                                          <p:spTgt spid="17605"/>
                                        </p:tgtEl>
                                        <p:attrNameLst>
                                          <p:attrName>style.visibility</p:attrName>
                                        </p:attrNameLst>
                                      </p:cBhvr>
                                      <p:to>
                                        <p:strVal val="visible"/>
                                      </p:to>
                                    </p:set>
                                    <p:animEffect transition="in" filter="dissolve">
                                      <p:cBhvr>
                                        <p:cTn id="18" dur="2000"/>
                                        <p:tgtEl>
                                          <p:spTgt spid="1760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7597"/>
                                        </p:tgtEl>
                                        <p:attrNameLst>
                                          <p:attrName>style.visibility</p:attrName>
                                        </p:attrNameLst>
                                      </p:cBhvr>
                                      <p:to>
                                        <p:strVal val="visible"/>
                                      </p:to>
                                    </p:set>
                                    <p:animEffect transition="in" filter="wipe(up)">
                                      <p:cBhvr>
                                        <p:cTn id="23" dur="2000"/>
                                        <p:tgtEl>
                                          <p:spTgt spid="17597"/>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7600"/>
                                        </p:tgtEl>
                                        <p:attrNameLst>
                                          <p:attrName>style.visibility</p:attrName>
                                        </p:attrNameLst>
                                      </p:cBhvr>
                                      <p:to>
                                        <p:strVal val="visible"/>
                                      </p:to>
                                    </p:set>
                                    <p:animEffect transition="in" filter="dissolve">
                                      <p:cBhvr>
                                        <p:cTn id="26" dur="1000"/>
                                        <p:tgtEl>
                                          <p:spTgt spid="17600"/>
                                        </p:tgtEl>
                                      </p:cBhvr>
                                    </p:animEffect>
                                  </p:childTnLst>
                                </p:cTn>
                              </p:par>
                            </p:childTnLst>
                          </p:cTn>
                        </p:par>
                        <p:par>
                          <p:cTn id="27" fill="hold" nodeType="afterGroup">
                            <p:stCondLst>
                              <p:cond delay="2000"/>
                            </p:stCondLst>
                            <p:childTnLst>
                              <p:par>
                                <p:cTn id="28" presetID="0" presetClass="path" presetSubtype="0" accel="50000" decel="50000" fill="hold" grpId="1" nodeType="afterEffect">
                                  <p:stCondLst>
                                    <p:cond delay="0"/>
                                  </p:stCondLst>
                                  <p:childTnLst>
                                    <p:animMotion origin="layout" path="M 2.77556E-17 -4.81481E-6 L 2.77556E-17 0.01875 L 2.77556E-17 0.02987 L -0.00521 0.03889 " pathEditMode="relative" rAng="0" ptsTypes="AAAA">
                                      <p:cBhvr>
                                        <p:cTn id="29" dur="2000" fill="hold"/>
                                        <p:tgtEl>
                                          <p:spTgt spid="17600"/>
                                        </p:tgtEl>
                                        <p:attrNameLst>
                                          <p:attrName>ppt_x</p:attrName>
                                          <p:attrName>ppt_y</p:attrName>
                                        </p:attrNameLst>
                                      </p:cBhvr>
                                      <p:rCtr x="-260" y="1944"/>
                                    </p:animMotion>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7598"/>
                                        </p:tgtEl>
                                        <p:attrNameLst>
                                          <p:attrName>style.visibility</p:attrName>
                                        </p:attrNameLst>
                                      </p:cBhvr>
                                      <p:to>
                                        <p:strVal val="visible"/>
                                      </p:to>
                                    </p:set>
                                    <p:animEffect transition="in" filter="wipe(up)">
                                      <p:cBhvr>
                                        <p:cTn id="34" dur="2000"/>
                                        <p:tgtEl>
                                          <p:spTgt spid="17598"/>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7601"/>
                                        </p:tgtEl>
                                        <p:attrNameLst>
                                          <p:attrName>style.visibility</p:attrName>
                                        </p:attrNameLst>
                                      </p:cBhvr>
                                      <p:to>
                                        <p:strVal val="visible"/>
                                      </p:to>
                                    </p:set>
                                    <p:animEffect transition="in" filter="dissolve">
                                      <p:cBhvr>
                                        <p:cTn id="37" dur="1000"/>
                                        <p:tgtEl>
                                          <p:spTgt spid="17601"/>
                                        </p:tgtEl>
                                      </p:cBhvr>
                                    </p:animEffect>
                                  </p:childTnLst>
                                </p:cTn>
                              </p:par>
                            </p:childTnLst>
                          </p:cTn>
                        </p:par>
                        <p:par>
                          <p:cTn id="38" fill="hold" nodeType="afterGroup">
                            <p:stCondLst>
                              <p:cond delay="2000"/>
                            </p:stCondLst>
                            <p:childTnLst>
                              <p:par>
                                <p:cTn id="39" presetID="0" presetClass="path" presetSubtype="0" accel="50000" decel="50000" fill="hold" grpId="1" nodeType="afterEffect">
                                  <p:stCondLst>
                                    <p:cond delay="0"/>
                                  </p:stCondLst>
                                  <p:childTnLst>
                                    <p:animMotion origin="layout" path="M 0.00034 -0.00023 C -0.00243 0.00417 -0.01181 0.01759 -0.0165 0.02616 C -0.02118 0.03472 -0.02292 0.03588 -0.02743 0.05046 L -0.04341 0.11435 L -0.03768 0.14144 " pathEditMode="relative" rAng="0" ptsTypes="aaAAa">
                                      <p:cBhvr>
                                        <p:cTn id="40" dur="2000" fill="hold"/>
                                        <p:tgtEl>
                                          <p:spTgt spid="17601"/>
                                        </p:tgtEl>
                                        <p:attrNameLst>
                                          <p:attrName>ppt_x</p:attrName>
                                          <p:attrName>ppt_y</p:attrName>
                                        </p:attrNameLst>
                                      </p:cBhvr>
                                      <p:rCtr x="-2187" y="7083"/>
                                    </p:animMotion>
                                  </p:childTnLst>
                                </p:cTn>
                              </p:par>
                            </p:childTnLst>
                          </p:cTn>
                        </p:par>
                        <p:par>
                          <p:cTn id="41" fill="hold" nodeType="afterGroup">
                            <p:stCondLst>
                              <p:cond delay="4000"/>
                            </p:stCondLst>
                            <p:childTnLst>
                              <p:par>
                                <p:cTn id="42" presetID="22" presetClass="entr" presetSubtype="4" fill="hold" grpId="0" nodeType="afterEffect">
                                  <p:stCondLst>
                                    <p:cond delay="0"/>
                                  </p:stCondLst>
                                  <p:childTnLst>
                                    <p:set>
                                      <p:cBhvr>
                                        <p:cTn id="43" dur="1" fill="hold">
                                          <p:stCondLst>
                                            <p:cond delay="0"/>
                                          </p:stCondLst>
                                        </p:cTn>
                                        <p:tgtEl>
                                          <p:spTgt spid="17602"/>
                                        </p:tgtEl>
                                        <p:attrNameLst>
                                          <p:attrName>style.visibility</p:attrName>
                                        </p:attrNameLst>
                                      </p:cBhvr>
                                      <p:to>
                                        <p:strVal val="visible"/>
                                      </p:to>
                                    </p:set>
                                    <p:animEffect transition="in" filter="wipe(down)">
                                      <p:cBhvr>
                                        <p:cTn id="44" dur="2000"/>
                                        <p:tgtEl>
                                          <p:spTgt spid="1760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7599"/>
                                        </p:tgtEl>
                                        <p:attrNameLst>
                                          <p:attrName>style.visibility</p:attrName>
                                        </p:attrNameLst>
                                      </p:cBhvr>
                                      <p:to>
                                        <p:strVal val="visible"/>
                                      </p:to>
                                    </p:set>
                                    <p:animEffect transition="in" filter="wipe(up)">
                                      <p:cBhvr>
                                        <p:cTn id="49" dur="2000"/>
                                        <p:tgtEl>
                                          <p:spTgt spid="17599"/>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17603"/>
                                        </p:tgtEl>
                                        <p:attrNameLst>
                                          <p:attrName>style.visibility</p:attrName>
                                        </p:attrNameLst>
                                      </p:cBhvr>
                                      <p:to>
                                        <p:strVal val="visible"/>
                                      </p:to>
                                    </p:set>
                                    <p:animEffect transition="in" filter="dissolve">
                                      <p:cBhvr>
                                        <p:cTn id="52" dur="1000"/>
                                        <p:tgtEl>
                                          <p:spTgt spid="17603"/>
                                        </p:tgtEl>
                                      </p:cBhvr>
                                    </p:animEffect>
                                  </p:childTnLst>
                                </p:cTn>
                              </p:par>
                            </p:childTnLst>
                          </p:cTn>
                        </p:par>
                        <p:par>
                          <p:cTn id="53" fill="hold" nodeType="afterGroup">
                            <p:stCondLst>
                              <p:cond delay="2000"/>
                            </p:stCondLst>
                            <p:childTnLst>
                              <p:par>
                                <p:cTn id="54" presetID="0" presetClass="path" presetSubtype="0" accel="50000" decel="50000" fill="hold" grpId="1" nodeType="afterEffect">
                                  <p:stCondLst>
                                    <p:cond delay="0"/>
                                  </p:stCondLst>
                                  <p:childTnLst>
                                    <p:animMotion origin="layout" path="M 0.00035 -0.00023 C 0.00139 0.00116 0.00573 0.00532 0.00712 0.0088 C 0.00851 0.01227 0.00764 0.01111 0.00868 0.0213 C 0.00972 0.03148 0.01354 0.05671 0.01337 0.0706 C 0.0132 0.08449 0.01094 0.09329 0.00712 0.10532 L -0.01007 0.14282 " pathEditMode="relative" rAng="0" ptsTypes="aaaaAa">
                                      <p:cBhvr>
                                        <p:cTn id="55" dur="2000" fill="hold"/>
                                        <p:tgtEl>
                                          <p:spTgt spid="17603"/>
                                        </p:tgtEl>
                                        <p:attrNameLst>
                                          <p:attrName>ppt_x</p:attrName>
                                          <p:attrName>ppt_y</p:attrName>
                                        </p:attrNameLst>
                                      </p:cBhvr>
                                      <p:rCtr x="139" y="7153"/>
                                    </p:animMotion>
                                  </p:childTnLst>
                                </p:cTn>
                              </p:par>
                            </p:childTnLst>
                          </p:cTn>
                        </p:par>
                        <p:par>
                          <p:cTn id="56" fill="hold" nodeType="afterGroup">
                            <p:stCondLst>
                              <p:cond delay="4000"/>
                            </p:stCondLst>
                            <p:childTnLst>
                              <p:par>
                                <p:cTn id="57" presetID="22" presetClass="entr" presetSubtype="1" fill="hold" grpId="0" nodeType="afterEffect">
                                  <p:stCondLst>
                                    <p:cond delay="0"/>
                                  </p:stCondLst>
                                  <p:childTnLst>
                                    <p:set>
                                      <p:cBhvr>
                                        <p:cTn id="58" dur="1" fill="hold">
                                          <p:stCondLst>
                                            <p:cond delay="0"/>
                                          </p:stCondLst>
                                        </p:cTn>
                                        <p:tgtEl>
                                          <p:spTgt spid="17604"/>
                                        </p:tgtEl>
                                        <p:attrNameLst>
                                          <p:attrName>style.visibility</p:attrName>
                                        </p:attrNameLst>
                                      </p:cBhvr>
                                      <p:to>
                                        <p:strVal val="visible"/>
                                      </p:to>
                                    </p:set>
                                    <p:animEffect transition="in" filter="wipe(up)">
                                      <p:cBhvr>
                                        <p:cTn id="59" dur="1000"/>
                                        <p:tgtEl>
                                          <p:spTgt spid="17604"/>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1" presetClass="entr" presetSubtype="8" fill="hold" nodeType="clickEffect">
                                  <p:stCondLst>
                                    <p:cond delay="0"/>
                                  </p:stCondLst>
                                  <p:childTnLst>
                                    <p:set>
                                      <p:cBhvr>
                                        <p:cTn id="63" dur="1" fill="hold">
                                          <p:stCondLst>
                                            <p:cond delay="0"/>
                                          </p:stCondLst>
                                        </p:cTn>
                                        <p:tgtEl>
                                          <p:spTgt spid="17606"/>
                                        </p:tgtEl>
                                        <p:attrNameLst>
                                          <p:attrName>style.visibility</p:attrName>
                                        </p:attrNameLst>
                                      </p:cBhvr>
                                      <p:to>
                                        <p:strVal val="visible"/>
                                      </p:to>
                                    </p:set>
                                    <p:animEffect transition="in" filter="wheel(8)">
                                      <p:cBhvr>
                                        <p:cTn id="64" dur="1000"/>
                                        <p:tgtEl>
                                          <p:spTgt spid="17606"/>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1" presetClass="entr" presetSubtype="8" fill="hold" nodeType="clickEffect">
                                  <p:stCondLst>
                                    <p:cond delay="0"/>
                                  </p:stCondLst>
                                  <p:childTnLst>
                                    <p:set>
                                      <p:cBhvr>
                                        <p:cTn id="68" dur="1" fill="hold">
                                          <p:stCondLst>
                                            <p:cond delay="0"/>
                                          </p:stCondLst>
                                        </p:cTn>
                                        <p:tgtEl>
                                          <p:spTgt spid="17609"/>
                                        </p:tgtEl>
                                        <p:attrNameLst>
                                          <p:attrName>style.visibility</p:attrName>
                                        </p:attrNameLst>
                                      </p:cBhvr>
                                      <p:to>
                                        <p:strVal val="visible"/>
                                      </p:to>
                                    </p:set>
                                    <p:animEffect transition="in" filter="wheel(8)">
                                      <p:cBhvr>
                                        <p:cTn id="69" dur="1000"/>
                                        <p:tgtEl>
                                          <p:spTgt spid="17609"/>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nodeType="clickEffect">
                                  <p:stCondLst>
                                    <p:cond delay="0"/>
                                  </p:stCondLst>
                                  <p:childTnLst>
                                    <p:set>
                                      <p:cBhvr>
                                        <p:cTn id="73" dur="1" fill="hold">
                                          <p:stCondLst>
                                            <p:cond delay="0"/>
                                          </p:stCondLst>
                                        </p:cTn>
                                        <p:tgtEl>
                                          <p:spTgt spid="17612"/>
                                        </p:tgtEl>
                                        <p:attrNameLst>
                                          <p:attrName>style.visibility</p:attrName>
                                        </p:attrNameLst>
                                      </p:cBhvr>
                                      <p:to>
                                        <p:strVal val="visible"/>
                                      </p:to>
                                    </p:set>
                                    <p:animEffect transition="in" filter="dissolve">
                                      <p:cBhvr>
                                        <p:cTn id="74" dur="500"/>
                                        <p:tgtEl>
                                          <p:spTgt spid="17612"/>
                                        </p:tgtEl>
                                      </p:cBhvr>
                                    </p:animEffect>
                                  </p:childTnLst>
                                </p:cTn>
                              </p:par>
                            </p:childTnLst>
                          </p:cTn>
                        </p:par>
                        <p:par>
                          <p:cTn id="75" fill="hold" nodeType="afterGroup">
                            <p:stCondLst>
                              <p:cond delay="500"/>
                            </p:stCondLst>
                            <p:childTnLst>
                              <p:par>
                                <p:cTn id="76" presetID="21" presetClass="entr" presetSubtype="8" fill="hold" nodeType="afterEffect">
                                  <p:stCondLst>
                                    <p:cond delay="0"/>
                                  </p:stCondLst>
                                  <p:childTnLst>
                                    <p:set>
                                      <p:cBhvr>
                                        <p:cTn id="77" dur="1" fill="hold">
                                          <p:stCondLst>
                                            <p:cond delay="0"/>
                                          </p:stCondLst>
                                        </p:cTn>
                                        <p:tgtEl>
                                          <p:spTgt spid="17617"/>
                                        </p:tgtEl>
                                        <p:attrNameLst>
                                          <p:attrName>style.visibility</p:attrName>
                                        </p:attrNameLst>
                                      </p:cBhvr>
                                      <p:to>
                                        <p:strVal val="visible"/>
                                      </p:to>
                                    </p:set>
                                    <p:animEffect transition="in" filter="wheel(8)">
                                      <p:cBhvr>
                                        <p:cTn id="78" dur="1000"/>
                                        <p:tgtEl>
                                          <p:spTgt spid="17617"/>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9" presetClass="exit" presetSubtype="0" fill="hold" nodeType="clickEffect">
                                  <p:stCondLst>
                                    <p:cond delay="0"/>
                                  </p:stCondLst>
                                  <p:childTnLst>
                                    <p:animEffect transition="out" filter="dissolve">
                                      <p:cBhvr>
                                        <p:cTn id="82" dur="500"/>
                                        <p:tgtEl>
                                          <p:spTgt spid="17609"/>
                                        </p:tgtEl>
                                      </p:cBhvr>
                                    </p:animEffect>
                                    <p:set>
                                      <p:cBhvr>
                                        <p:cTn id="83" dur="1" fill="hold">
                                          <p:stCondLst>
                                            <p:cond delay="499"/>
                                          </p:stCondLst>
                                        </p:cTn>
                                        <p:tgtEl>
                                          <p:spTgt spid="17609"/>
                                        </p:tgtEl>
                                        <p:attrNameLst>
                                          <p:attrName>style.visibility</p:attrName>
                                        </p:attrNameLst>
                                      </p:cBhvr>
                                      <p:to>
                                        <p:strVal val="hidden"/>
                                      </p:to>
                                    </p:set>
                                  </p:childTnLst>
                                </p:cTn>
                              </p:par>
                              <p:par>
                                <p:cTn id="84" presetID="9" presetClass="exit" presetSubtype="0" fill="hold" nodeType="withEffect">
                                  <p:stCondLst>
                                    <p:cond delay="0"/>
                                  </p:stCondLst>
                                  <p:childTnLst>
                                    <p:animEffect transition="out" filter="dissolve">
                                      <p:cBhvr>
                                        <p:cTn id="85" dur="500"/>
                                        <p:tgtEl>
                                          <p:spTgt spid="17606"/>
                                        </p:tgtEl>
                                      </p:cBhvr>
                                    </p:animEffect>
                                    <p:set>
                                      <p:cBhvr>
                                        <p:cTn id="86" dur="1" fill="hold">
                                          <p:stCondLst>
                                            <p:cond delay="499"/>
                                          </p:stCondLst>
                                        </p:cTn>
                                        <p:tgtEl>
                                          <p:spTgt spid="17606"/>
                                        </p:tgtEl>
                                        <p:attrNameLst>
                                          <p:attrName>style.visibility</p:attrName>
                                        </p:attrNameLst>
                                      </p:cBhvr>
                                      <p:to>
                                        <p:strVal val="hidden"/>
                                      </p:to>
                                    </p:set>
                                  </p:childTnLst>
                                </p:cTn>
                              </p:par>
                              <p:par>
                                <p:cTn id="87" presetID="9" presetClass="exit" presetSubtype="0" fill="hold" nodeType="withEffect">
                                  <p:stCondLst>
                                    <p:cond delay="0"/>
                                  </p:stCondLst>
                                  <p:childTnLst>
                                    <p:animEffect transition="out" filter="dissolve">
                                      <p:cBhvr>
                                        <p:cTn id="88" dur="500"/>
                                        <p:tgtEl>
                                          <p:spTgt spid="17617"/>
                                        </p:tgtEl>
                                      </p:cBhvr>
                                    </p:animEffect>
                                    <p:set>
                                      <p:cBhvr>
                                        <p:cTn id="89" dur="1" fill="hold">
                                          <p:stCondLst>
                                            <p:cond delay="499"/>
                                          </p:stCondLst>
                                        </p:cTn>
                                        <p:tgtEl>
                                          <p:spTgt spid="17617"/>
                                        </p:tgtEl>
                                        <p:attrNameLst>
                                          <p:attrName>style.visibility</p:attrName>
                                        </p:attrNameLst>
                                      </p:cBhvr>
                                      <p:to>
                                        <p:strVal val="hidden"/>
                                      </p:to>
                                    </p:set>
                                  </p:childTnLst>
                                </p:cTn>
                              </p:par>
                              <p:par>
                                <p:cTn id="90" presetID="9" presetClass="exit" presetSubtype="0" fill="hold" grpId="1" nodeType="withEffect">
                                  <p:stCondLst>
                                    <p:cond delay="0"/>
                                  </p:stCondLst>
                                  <p:childTnLst>
                                    <p:animEffect transition="out" filter="dissolve">
                                      <p:cBhvr>
                                        <p:cTn id="91" dur="500"/>
                                        <p:tgtEl>
                                          <p:spTgt spid="17599"/>
                                        </p:tgtEl>
                                      </p:cBhvr>
                                    </p:animEffect>
                                    <p:set>
                                      <p:cBhvr>
                                        <p:cTn id="92" dur="1" fill="hold">
                                          <p:stCondLst>
                                            <p:cond delay="499"/>
                                          </p:stCondLst>
                                        </p:cTn>
                                        <p:tgtEl>
                                          <p:spTgt spid="17599"/>
                                        </p:tgtEl>
                                        <p:attrNameLst>
                                          <p:attrName>style.visibility</p:attrName>
                                        </p:attrNameLst>
                                      </p:cBhvr>
                                      <p:to>
                                        <p:strVal val="hidden"/>
                                      </p:to>
                                    </p:set>
                                  </p:childTnLst>
                                </p:cTn>
                              </p:par>
                              <p:par>
                                <p:cTn id="93" presetID="9" presetClass="exit" presetSubtype="0" fill="hold" grpId="2" nodeType="withEffect">
                                  <p:stCondLst>
                                    <p:cond delay="0"/>
                                  </p:stCondLst>
                                  <p:childTnLst>
                                    <p:animEffect transition="out" filter="dissolve">
                                      <p:cBhvr>
                                        <p:cTn id="94" dur="500"/>
                                        <p:tgtEl>
                                          <p:spTgt spid="17603"/>
                                        </p:tgtEl>
                                      </p:cBhvr>
                                    </p:animEffect>
                                    <p:set>
                                      <p:cBhvr>
                                        <p:cTn id="95" dur="1" fill="hold">
                                          <p:stCondLst>
                                            <p:cond delay="499"/>
                                          </p:stCondLst>
                                        </p:cTn>
                                        <p:tgtEl>
                                          <p:spTgt spid="17603"/>
                                        </p:tgtEl>
                                        <p:attrNameLst>
                                          <p:attrName>style.visibility</p:attrName>
                                        </p:attrNameLst>
                                      </p:cBhvr>
                                      <p:to>
                                        <p:strVal val="hidden"/>
                                      </p:to>
                                    </p:set>
                                  </p:childTnLst>
                                </p:cTn>
                              </p:par>
                              <p:par>
                                <p:cTn id="96" presetID="9" presetClass="exit" presetSubtype="0" fill="hold" grpId="2" nodeType="withEffect">
                                  <p:stCondLst>
                                    <p:cond delay="0"/>
                                  </p:stCondLst>
                                  <p:childTnLst>
                                    <p:animEffect transition="out" filter="dissolve">
                                      <p:cBhvr>
                                        <p:cTn id="97" dur="500"/>
                                        <p:tgtEl>
                                          <p:spTgt spid="17600"/>
                                        </p:tgtEl>
                                      </p:cBhvr>
                                    </p:animEffect>
                                    <p:set>
                                      <p:cBhvr>
                                        <p:cTn id="98" dur="1" fill="hold">
                                          <p:stCondLst>
                                            <p:cond delay="499"/>
                                          </p:stCondLst>
                                        </p:cTn>
                                        <p:tgtEl>
                                          <p:spTgt spid="17600"/>
                                        </p:tgtEl>
                                        <p:attrNameLst>
                                          <p:attrName>style.visibility</p:attrName>
                                        </p:attrNameLst>
                                      </p:cBhvr>
                                      <p:to>
                                        <p:strVal val="hidden"/>
                                      </p:to>
                                    </p:set>
                                  </p:childTnLst>
                                </p:cTn>
                              </p:par>
                              <p:par>
                                <p:cTn id="99" presetID="9" presetClass="exit" presetSubtype="0" fill="hold" grpId="2" nodeType="withEffect">
                                  <p:stCondLst>
                                    <p:cond delay="0"/>
                                  </p:stCondLst>
                                  <p:childTnLst>
                                    <p:animEffect transition="out" filter="dissolve">
                                      <p:cBhvr>
                                        <p:cTn id="100" dur="500"/>
                                        <p:tgtEl>
                                          <p:spTgt spid="17601"/>
                                        </p:tgtEl>
                                      </p:cBhvr>
                                    </p:animEffect>
                                    <p:set>
                                      <p:cBhvr>
                                        <p:cTn id="101" dur="1" fill="hold">
                                          <p:stCondLst>
                                            <p:cond delay="499"/>
                                          </p:stCondLst>
                                        </p:cTn>
                                        <p:tgtEl>
                                          <p:spTgt spid="17601"/>
                                        </p:tgtEl>
                                        <p:attrNameLst>
                                          <p:attrName>style.visibility</p:attrName>
                                        </p:attrNameLst>
                                      </p:cBhvr>
                                      <p:to>
                                        <p:strVal val="hidden"/>
                                      </p:to>
                                    </p:set>
                                  </p:childTnLst>
                                </p:cTn>
                              </p:par>
                              <p:par>
                                <p:cTn id="102" presetID="9" presetClass="exit" presetSubtype="0" fill="hold" grpId="1" nodeType="withEffect">
                                  <p:stCondLst>
                                    <p:cond delay="0"/>
                                  </p:stCondLst>
                                  <p:childTnLst>
                                    <p:animEffect transition="out" filter="dissolve">
                                      <p:cBhvr>
                                        <p:cTn id="103" dur="500"/>
                                        <p:tgtEl>
                                          <p:spTgt spid="17604"/>
                                        </p:tgtEl>
                                      </p:cBhvr>
                                    </p:animEffect>
                                    <p:set>
                                      <p:cBhvr>
                                        <p:cTn id="104" dur="1" fill="hold">
                                          <p:stCondLst>
                                            <p:cond delay="499"/>
                                          </p:stCondLst>
                                        </p:cTn>
                                        <p:tgtEl>
                                          <p:spTgt spid="17604"/>
                                        </p:tgtEl>
                                        <p:attrNameLst>
                                          <p:attrName>style.visibility</p:attrName>
                                        </p:attrNameLst>
                                      </p:cBhvr>
                                      <p:to>
                                        <p:strVal val="hidden"/>
                                      </p:to>
                                    </p:set>
                                  </p:childTnLst>
                                </p:cTn>
                              </p:par>
                              <p:par>
                                <p:cTn id="105" presetID="9" presetClass="exit" presetSubtype="0" fill="hold" grpId="1" nodeType="withEffect">
                                  <p:stCondLst>
                                    <p:cond delay="0"/>
                                  </p:stCondLst>
                                  <p:childTnLst>
                                    <p:animEffect transition="out" filter="dissolve">
                                      <p:cBhvr>
                                        <p:cTn id="106" dur="500"/>
                                        <p:tgtEl>
                                          <p:spTgt spid="17602"/>
                                        </p:tgtEl>
                                      </p:cBhvr>
                                    </p:animEffect>
                                    <p:set>
                                      <p:cBhvr>
                                        <p:cTn id="107" dur="1" fill="hold">
                                          <p:stCondLst>
                                            <p:cond delay="499"/>
                                          </p:stCondLst>
                                        </p:cTn>
                                        <p:tgtEl>
                                          <p:spTgt spid="17602"/>
                                        </p:tgtEl>
                                        <p:attrNameLst>
                                          <p:attrName>style.visibility</p:attrName>
                                        </p:attrNameLst>
                                      </p:cBhvr>
                                      <p:to>
                                        <p:strVal val="hidden"/>
                                      </p:to>
                                    </p:set>
                                  </p:childTnLst>
                                </p:cTn>
                              </p:par>
                              <p:par>
                                <p:cTn id="108" presetID="9" presetClass="exit" presetSubtype="0" fill="hold" grpId="1" nodeType="withEffect">
                                  <p:stCondLst>
                                    <p:cond delay="0"/>
                                  </p:stCondLst>
                                  <p:childTnLst>
                                    <p:animEffect transition="out" filter="dissolve">
                                      <p:cBhvr>
                                        <p:cTn id="109" dur="500"/>
                                        <p:tgtEl>
                                          <p:spTgt spid="17598"/>
                                        </p:tgtEl>
                                      </p:cBhvr>
                                    </p:animEffect>
                                    <p:set>
                                      <p:cBhvr>
                                        <p:cTn id="110" dur="1" fill="hold">
                                          <p:stCondLst>
                                            <p:cond delay="499"/>
                                          </p:stCondLst>
                                        </p:cTn>
                                        <p:tgtEl>
                                          <p:spTgt spid="17598"/>
                                        </p:tgtEl>
                                        <p:attrNameLst>
                                          <p:attrName>style.visibility</p:attrName>
                                        </p:attrNameLst>
                                      </p:cBhvr>
                                      <p:to>
                                        <p:strVal val="hidden"/>
                                      </p:to>
                                    </p:set>
                                  </p:childTnLst>
                                </p:cTn>
                              </p:par>
                              <p:par>
                                <p:cTn id="111" presetID="9" presetClass="exit" presetSubtype="0" fill="hold" grpId="1" nodeType="withEffect">
                                  <p:stCondLst>
                                    <p:cond delay="0"/>
                                  </p:stCondLst>
                                  <p:childTnLst>
                                    <p:animEffect transition="out" filter="dissolve">
                                      <p:cBhvr>
                                        <p:cTn id="112" dur="500"/>
                                        <p:tgtEl>
                                          <p:spTgt spid="17597"/>
                                        </p:tgtEl>
                                      </p:cBhvr>
                                    </p:animEffect>
                                    <p:set>
                                      <p:cBhvr>
                                        <p:cTn id="113" dur="1" fill="hold">
                                          <p:stCondLst>
                                            <p:cond delay="499"/>
                                          </p:stCondLst>
                                        </p:cTn>
                                        <p:tgtEl>
                                          <p:spTgt spid="17597"/>
                                        </p:tgtEl>
                                        <p:attrNameLst>
                                          <p:attrName>style.visibility</p:attrName>
                                        </p:attrNameLst>
                                      </p:cBhvr>
                                      <p:to>
                                        <p:strVal val="hidden"/>
                                      </p:to>
                                    </p:set>
                                  </p:childTnLst>
                                </p:cTn>
                              </p:par>
                              <p:par>
                                <p:cTn id="114" presetID="0" presetClass="path" presetSubtype="0" accel="50000" decel="50000" fill="hold" grpId="0" nodeType="withEffect">
                                  <p:stCondLst>
                                    <p:cond delay="0"/>
                                  </p:stCondLst>
                                  <p:childTnLst>
                                    <p:animMotion origin="layout" path="M -8.33333E-7 -4.81481E-6 L -0.03229 -0.05787 L -0.10555 -0.07083 L -0.27118 -0.01898 L -0.36649 0.06875 " pathEditMode="relative" rAng="0" ptsTypes="AAAAA">
                                      <p:cBhvr>
                                        <p:cTn id="115" dur="2000" fill="hold"/>
                                        <p:tgtEl>
                                          <p:spTgt spid="17559"/>
                                        </p:tgtEl>
                                        <p:attrNameLst>
                                          <p:attrName>ppt_x</p:attrName>
                                          <p:attrName>ppt_y</p:attrName>
                                        </p:attrNameLst>
                                      </p:cBhvr>
                                      <p:rCtr x="-18333" y="-116"/>
                                    </p:animMotion>
                                  </p:childTnLst>
                                </p:cTn>
                              </p:par>
                              <p:par>
                                <p:cTn id="116" presetID="9" presetClass="entr" presetSubtype="0" fill="hold" grpId="0" nodeType="withEffect">
                                  <p:stCondLst>
                                    <p:cond delay="0"/>
                                  </p:stCondLst>
                                  <p:childTnLst>
                                    <p:set>
                                      <p:cBhvr>
                                        <p:cTn id="117" dur="1" fill="hold">
                                          <p:stCondLst>
                                            <p:cond delay="0"/>
                                          </p:stCondLst>
                                        </p:cTn>
                                        <p:tgtEl>
                                          <p:spTgt spid="17620"/>
                                        </p:tgtEl>
                                        <p:attrNameLst>
                                          <p:attrName>style.visibility</p:attrName>
                                        </p:attrNameLst>
                                      </p:cBhvr>
                                      <p:to>
                                        <p:strVal val="visible"/>
                                      </p:to>
                                    </p:set>
                                    <p:animEffect transition="in" filter="dissolve">
                                      <p:cBhvr>
                                        <p:cTn id="118" dur="2000"/>
                                        <p:tgtEl>
                                          <p:spTgt spid="17620"/>
                                        </p:tgtEl>
                                      </p:cBhvr>
                                    </p:animEffec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9" presetClass="entr" presetSubtype="0" fill="hold" grpId="0" nodeType="clickEffect">
                                  <p:stCondLst>
                                    <p:cond delay="0"/>
                                  </p:stCondLst>
                                  <p:childTnLst>
                                    <p:set>
                                      <p:cBhvr>
                                        <p:cTn id="122" dur="1" fill="hold">
                                          <p:stCondLst>
                                            <p:cond delay="0"/>
                                          </p:stCondLst>
                                        </p:cTn>
                                        <p:tgtEl>
                                          <p:spTgt spid="17621"/>
                                        </p:tgtEl>
                                        <p:attrNameLst>
                                          <p:attrName>style.visibility</p:attrName>
                                        </p:attrNameLst>
                                      </p:cBhvr>
                                      <p:to>
                                        <p:strVal val="visible"/>
                                      </p:to>
                                    </p:set>
                                    <p:animEffect transition="in" filter="dissolve">
                                      <p:cBhvr>
                                        <p:cTn id="123" dur="1000"/>
                                        <p:tgtEl>
                                          <p:spTgt spid="17621"/>
                                        </p:tgtEl>
                                      </p:cBhvr>
                                    </p:animEffect>
                                  </p:childTnLst>
                                </p:cTn>
                              </p:par>
                            </p:childTnLst>
                          </p:cTn>
                        </p:par>
                        <p:par>
                          <p:cTn id="124" fill="hold" nodeType="afterGroup">
                            <p:stCondLst>
                              <p:cond delay="1000"/>
                            </p:stCondLst>
                            <p:childTnLst>
                              <p:par>
                                <p:cTn id="125" presetID="0" presetClass="path" presetSubtype="0" accel="50000" decel="50000" fill="hold" grpId="1" nodeType="afterEffect">
                                  <p:stCondLst>
                                    <p:cond delay="0"/>
                                  </p:stCondLst>
                                  <p:childTnLst>
                                    <p:animMotion origin="layout" path="M 0.00034 0.00069 L -0.00504 0.03056 L 0.0026 0.0625 L 0.02344 0.07315 L 0.046 0.09028 " pathEditMode="relative" rAng="0" ptsTypes="AAAAA">
                                      <p:cBhvr>
                                        <p:cTn id="126" dur="2000" fill="hold"/>
                                        <p:tgtEl>
                                          <p:spTgt spid="17621"/>
                                        </p:tgtEl>
                                        <p:attrNameLst>
                                          <p:attrName>ppt_x</p:attrName>
                                          <p:attrName>ppt_y</p:attrName>
                                        </p:attrNameLst>
                                      </p:cBhvr>
                                      <p:rCtr x="2014" y="4468"/>
                                    </p:animMotion>
                                  </p:childTnLst>
                                </p:cTn>
                              </p:par>
                              <p:par>
                                <p:cTn id="127" presetID="9" presetClass="entr" presetSubtype="0" fill="hold" nodeType="withEffect">
                                  <p:stCondLst>
                                    <p:cond delay="0"/>
                                  </p:stCondLst>
                                  <p:childTnLst>
                                    <p:set>
                                      <p:cBhvr>
                                        <p:cTn id="128" dur="1" fill="hold">
                                          <p:stCondLst>
                                            <p:cond delay="0"/>
                                          </p:stCondLst>
                                        </p:cTn>
                                        <p:tgtEl>
                                          <p:spTgt spid="17622"/>
                                        </p:tgtEl>
                                        <p:attrNameLst>
                                          <p:attrName>style.visibility</p:attrName>
                                        </p:attrNameLst>
                                      </p:cBhvr>
                                      <p:to>
                                        <p:strVal val="visible"/>
                                      </p:to>
                                    </p:set>
                                    <p:animEffect transition="in" filter="dissolve">
                                      <p:cBhvr>
                                        <p:cTn id="129" dur="2000"/>
                                        <p:tgtEl>
                                          <p:spTgt spid="17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59" grpId="0" animBg="1"/>
      <p:bldP spid="17570" grpId="0" animBg="1"/>
      <p:bldP spid="17594" grpId="0" animBg="1"/>
      <p:bldP spid="17594" grpId="1" animBg="1"/>
      <p:bldP spid="17597" grpId="0" animBg="1"/>
      <p:bldP spid="17597" grpId="1" animBg="1"/>
      <p:bldP spid="17598" grpId="0" animBg="1"/>
      <p:bldP spid="17598" grpId="1" animBg="1"/>
      <p:bldP spid="17599" grpId="0" animBg="1"/>
      <p:bldP spid="17599" grpId="1" animBg="1"/>
      <p:bldP spid="17600" grpId="0" animBg="1"/>
      <p:bldP spid="17600" grpId="1" animBg="1"/>
      <p:bldP spid="17600" grpId="2" animBg="1"/>
      <p:bldP spid="17601" grpId="0" animBg="1"/>
      <p:bldP spid="17601" grpId="1" animBg="1"/>
      <p:bldP spid="17601" grpId="2" animBg="1"/>
      <p:bldP spid="17602" grpId="0" animBg="1"/>
      <p:bldP spid="17602" grpId="1" animBg="1"/>
      <p:bldP spid="17603" grpId="0" animBg="1"/>
      <p:bldP spid="17603" grpId="1" animBg="1"/>
      <p:bldP spid="17603" grpId="2" animBg="1"/>
      <p:bldP spid="17604" grpId="0" animBg="1"/>
      <p:bldP spid="17604" grpId="1" animBg="1"/>
      <p:bldP spid="17605" grpId="0" animBg="1"/>
      <p:bldP spid="17620" grpId="0" animBg="1"/>
      <p:bldP spid="17621" grpId="0" animBg="1"/>
      <p:bldP spid="17621"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Oval 2"/>
          <p:cNvSpPr>
            <a:spLocks noChangeArrowheads="1"/>
          </p:cNvSpPr>
          <p:nvPr/>
        </p:nvSpPr>
        <p:spPr bwMode="auto">
          <a:xfrm rot="2607468">
            <a:off x="9653589" y="1995488"/>
            <a:ext cx="441325" cy="239712"/>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9459" name="Freeform 3"/>
          <p:cNvSpPr>
            <a:spLocks/>
          </p:cNvSpPr>
          <p:nvPr/>
        </p:nvSpPr>
        <p:spPr bwMode="auto">
          <a:xfrm>
            <a:off x="3155951" y="2476501"/>
            <a:ext cx="2278063" cy="2271713"/>
          </a:xfrm>
          <a:custGeom>
            <a:avLst/>
            <a:gdLst>
              <a:gd name="T0" fmla="*/ 585 w 1435"/>
              <a:gd name="T1" fmla="*/ 18 h 1431"/>
              <a:gd name="T2" fmla="*/ 568 w 1435"/>
              <a:gd name="T3" fmla="*/ 50 h 1431"/>
              <a:gd name="T4" fmla="*/ 556 w 1435"/>
              <a:gd name="T5" fmla="*/ 80 h 1431"/>
              <a:gd name="T6" fmla="*/ 537 w 1435"/>
              <a:gd name="T7" fmla="*/ 92 h 1431"/>
              <a:gd name="T8" fmla="*/ 528 w 1435"/>
              <a:gd name="T9" fmla="*/ 111 h 1431"/>
              <a:gd name="T10" fmla="*/ 532 w 1435"/>
              <a:gd name="T11" fmla="*/ 132 h 1431"/>
              <a:gd name="T12" fmla="*/ 526 w 1435"/>
              <a:gd name="T13" fmla="*/ 144 h 1431"/>
              <a:gd name="T14" fmla="*/ 510 w 1435"/>
              <a:gd name="T15" fmla="*/ 164 h 1431"/>
              <a:gd name="T16" fmla="*/ 505 w 1435"/>
              <a:gd name="T17" fmla="*/ 194 h 1431"/>
              <a:gd name="T18" fmla="*/ 445 w 1435"/>
              <a:gd name="T19" fmla="*/ 327 h 1431"/>
              <a:gd name="T20" fmla="*/ 253 w 1435"/>
              <a:gd name="T21" fmla="*/ 573 h 1431"/>
              <a:gd name="T22" fmla="*/ 40 w 1435"/>
              <a:gd name="T23" fmla="*/ 891 h 1431"/>
              <a:gd name="T24" fmla="*/ 13 w 1435"/>
              <a:gd name="T25" fmla="*/ 1191 h 1431"/>
              <a:gd name="T26" fmla="*/ 22 w 1435"/>
              <a:gd name="T27" fmla="*/ 1431 h 1431"/>
              <a:gd name="T28" fmla="*/ 91 w 1435"/>
              <a:gd name="T29" fmla="*/ 1425 h 1431"/>
              <a:gd name="T30" fmla="*/ 88 w 1435"/>
              <a:gd name="T31" fmla="*/ 1203 h 1431"/>
              <a:gd name="T32" fmla="*/ 115 w 1435"/>
              <a:gd name="T33" fmla="*/ 906 h 1431"/>
              <a:gd name="T34" fmla="*/ 322 w 1435"/>
              <a:gd name="T35" fmla="*/ 618 h 1431"/>
              <a:gd name="T36" fmla="*/ 397 w 1435"/>
              <a:gd name="T37" fmla="*/ 528 h 1431"/>
              <a:gd name="T38" fmla="*/ 1141 w 1435"/>
              <a:gd name="T39" fmla="*/ 579 h 1431"/>
              <a:gd name="T40" fmla="*/ 1312 w 1435"/>
              <a:gd name="T41" fmla="*/ 225 h 1431"/>
              <a:gd name="T42" fmla="*/ 1435 w 1435"/>
              <a:gd name="T43" fmla="*/ 9 h 1431"/>
              <a:gd name="T44" fmla="*/ 976 w 1435"/>
              <a:gd name="T45" fmla="*/ 0 h 1431"/>
              <a:gd name="T46" fmla="*/ 973 w 1435"/>
              <a:gd name="T47" fmla="*/ 45 h 1431"/>
              <a:gd name="T48" fmla="*/ 613 w 1435"/>
              <a:gd name="T49" fmla="*/ 51 h 1431"/>
              <a:gd name="T50" fmla="*/ 585 w 1435"/>
              <a:gd name="T51" fmla="*/ 18 h 1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35" h="1431">
                <a:moveTo>
                  <a:pt x="585" y="18"/>
                </a:moveTo>
                <a:cubicBezTo>
                  <a:pt x="577" y="20"/>
                  <a:pt x="573" y="40"/>
                  <a:pt x="568" y="50"/>
                </a:cubicBezTo>
                <a:lnTo>
                  <a:pt x="556" y="80"/>
                </a:lnTo>
                <a:cubicBezTo>
                  <a:pt x="551" y="87"/>
                  <a:pt x="542" y="87"/>
                  <a:pt x="537" y="92"/>
                </a:cubicBezTo>
                <a:cubicBezTo>
                  <a:pt x="532" y="97"/>
                  <a:pt x="529" y="104"/>
                  <a:pt x="528" y="111"/>
                </a:cubicBezTo>
                <a:cubicBezTo>
                  <a:pt x="527" y="118"/>
                  <a:pt x="532" y="127"/>
                  <a:pt x="532" y="132"/>
                </a:cubicBezTo>
                <a:cubicBezTo>
                  <a:pt x="532" y="137"/>
                  <a:pt x="530" y="139"/>
                  <a:pt x="526" y="144"/>
                </a:cubicBezTo>
                <a:cubicBezTo>
                  <a:pt x="522" y="149"/>
                  <a:pt x="514" y="156"/>
                  <a:pt x="510" y="164"/>
                </a:cubicBezTo>
                <a:cubicBezTo>
                  <a:pt x="506" y="172"/>
                  <a:pt x="516" y="167"/>
                  <a:pt x="505" y="194"/>
                </a:cubicBezTo>
                <a:cubicBezTo>
                  <a:pt x="494" y="221"/>
                  <a:pt x="487" y="264"/>
                  <a:pt x="445" y="327"/>
                </a:cubicBezTo>
                <a:cubicBezTo>
                  <a:pt x="403" y="390"/>
                  <a:pt x="320" y="479"/>
                  <a:pt x="253" y="573"/>
                </a:cubicBezTo>
                <a:cubicBezTo>
                  <a:pt x="186" y="667"/>
                  <a:pt x="80" y="788"/>
                  <a:pt x="40" y="891"/>
                </a:cubicBezTo>
                <a:cubicBezTo>
                  <a:pt x="0" y="994"/>
                  <a:pt x="16" y="1101"/>
                  <a:pt x="13" y="1191"/>
                </a:cubicBezTo>
                <a:lnTo>
                  <a:pt x="22" y="1431"/>
                </a:lnTo>
                <a:lnTo>
                  <a:pt x="91" y="1425"/>
                </a:lnTo>
                <a:lnTo>
                  <a:pt x="88" y="1203"/>
                </a:lnTo>
                <a:cubicBezTo>
                  <a:pt x="92" y="1117"/>
                  <a:pt x="76" y="1003"/>
                  <a:pt x="115" y="906"/>
                </a:cubicBezTo>
                <a:cubicBezTo>
                  <a:pt x="154" y="809"/>
                  <a:pt x="275" y="681"/>
                  <a:pt x="322" y="618"/>
                </a:cubicBezTo>
                <a:lnTo>
                  <a:pt x="397" y="528"/>
                </a:lnTo>
                <a:lnTo>
                  <a:pt x="1141" y="579"/>
                </a:lnTo>
                <a:lnTo>
                  <a:pt x="1312" y="225"/>
                </a:lnTo>
                <a:lnTo>
                  <a:pt x="1435" y="9"/>
                </a:lnTo>
                <a:lnTo>
                  <a:pt x="976" y="0"/>
                </a:lnTo>
                <a:lnTo>
                  <a:pt x="973" y="45"/>
                </a:lnTo>
                <a:lnTo>
                  <a:pt x="613" y="51"/>
                </a:lnTo>
                <a:lnTo>
                  <a:pt x="585" y="18"/>
                </a:lnTo>
                <a:close/>
              </a:path>
            </a:pathLst>
          </a:cu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460" name="Freeform 4"/>
          <p:cNvSpPr>
            <a:spLocks/>
          </p:cNvSpPr>
          <p:nvPr/>
        </p:nvSpPr>
        <p:spPr bwMode="auto">
          <a:xfrm>
            <a:off x="1587500" y="19050"/>
            <a:ext cx="2674938" cy="2774950"/>
          </a:xfrm>
          <a:custGeom>
            <a:avLst/>
            <a:gdLst>
              <a:gd name="T0" fmla="*/ 0 w 1685"/>
              <a:gd name="T1" fmla="*/ 230 h 1748"/>
              <a:gd name="T2" fmla="*/ 75 w 1685"/>
              <a:gd name="T3" fmla="*/ 286 h 1748"/>
              <a:gd name="T4" fmla="*/ 159 w 1685"/>
              <a:gd name="T5" fmla="*/ 272 h 1748"/>
              <a:gd name="T6" fmla="*/ 200 w 1685"/>
              <a:gd name="T7" fmla="*/ 302 h 1748"/>
              <a:gd name="T8" fmla="*/ 167 w 1685"/>
              <a:gd name="T9" fmla="*/ 370 h 1748"/>
              <a:gd name="T10" fmla="*/ 162 w 1685"/>
              <a:gd name="T11" fmla="*/ 469 h 1748"/>
              <a:gd name="T12" fmla="*/ 236 w 1685"/>
              <a:gd name="T13" fmla="*/ 568 h 1748"/>
              <a:gd name="T14" fmla="*/ 140 w 1685"/>
              <a:gd name="T15" fmla="*/ 1477 h 1748"/>
              <a:gd name="T16" fmla="*/ 1394 w 1685"/>
              <a:gd name="T17" fmla="*/ 1633 h 1748"/>
              <a:gd name="T18" fmla="*/ 1308 w 1685"/>
              <a:gd name="T19" fmla="*/ 1745 h 1748"/>
              <a:gd name="T20" fmla="*/ 1500 w 1685"/>
              <a:gd name="T21" fmla="*/ 1714 h 1748"/>
              <a:gd name="T22" fmla="*/ 1517 w 1685"/>
              <a:gd name="T23" fmla="*/ 1657 h 1748"/>
              <a:gd name="T24" fmla="*/ 1542 w 1685"/>
              <a:gd name="T25" fmla="*/ 1637 h 1748"/>
              <a:gd name="T26" fmla="*/ 1566 w 1685"/>
              <a:gd name="T27" fmla="*/ 1598 h 1748"/>
              <a:gd name="T28" fmla="*/ 1595 w 1685"/>
              <a:gd name="T29" fmla="*/ 1579 h 1748"/>
              <a:gd name="T30" fmla="*/ 1643 w 1685"/>
              <a:gd name="T31" fmla="*/ 1532 h 1748"/>
              <a:gd name="T32" fmla="*/ 1655 w 1685"/>
              <a:gd name="T33" fmla="*/ 1499 h 1748"/>
              <a:gd name="T34" fmla="*/ 1670 w 1685"/>
              <a:gd name="T35" fmla="*/ 1468 h 1748"/>
              <a:gd name="T36" fmla="*/ 1676 w 1685"/>
              <a:gd name="T37" fmla="*/ 1390 h 1748"/>
              <a:gd name="T38" fmla="*/ 1581 w 1685"/>
              <a:gd name="T39" fmla="*/ 1408 h 1748"/>
              <a:gd name="T40" fmla="*/ 1562 w 1685"/>
              <a:gd name="T41" fmla="*/ 1354 h 1748"/>
              <a:gd name="T42" fmla="*/ 1577 w 1685"/>
              <a:gd name="T43" fmla="*/ 1265 h 1748"/>
              <a:gd name="T44" fmla="*/ 1554 w 1685"/>
              <a:gd name="T45" fmla="*/ 1162 h 1748"/>
              <a:gd name="T46" fmla="*/ 1478 w 1685"/>
              <a:gd name="T47" fmla="*/ 1090 h 1748"/>
              <a:gd name="T48" fmla="*/ 1425 w 1685"/>
              <a:gd name="T49" fmla="*/ 1039 h 1748"/>
              <a:gd name="T50" fmla="*/ 1374 w 1685"/>
              <a:gd name="T51" fmla="*/ 952 h 1748"/>
              <a:gd name="T52" fmla="*/ 1419 w 1685"/>
              <a:gd name="T53" fmla="*/ 805 h 1748"/>
              <a:gd name="T54" fmla="*/ 1373 w 1685"/>
              <a:gd name="T55" fmla="*/ 724 h 1748"/>
              <a:gd name="T56" fmla="*/ 1289 w 1685"/>
              <a:gd name="T57" fmla="*/ 653 h 1748"/>
              <a:gd name="T58" fmla="*/ 1295 w 1685"/>
              <a:gd name="T59" fmla="*/ 593 h 1748"/>
              <a:gd name="T60" fmla="*/ 1254 w 1685"/>
              <a:gd name="T61" fmla="*/ 556 h 1748"/>
              <a:gd name="T62" fmla="*/ 1208 w 1685"/>
              <a:gd name="T63" fmla="*/ 494 h 1748"/>
              <a:gd name="T64" fmla="*/ 1157 w 1685"/>
              <a:gd name="T65" fmla="*/ 412 h 1748"/>
              <a:gd name="T66" fmla="*/ 1118 w 1685"/>
              <a:gd name="T67" fmla="*/ 334 h 1748"/>
              <a:gd name="T68" fmla="*/ 1179 w 1685"/>
              <a:gd name="T69" fmla="*/ 155 h 1748"/>
              <a:gd name="T70" fmla="*/ 1208 w 1685"/>
              <a:gd name="T71" fmla="*/ 86 h 1748"/>
              <a:gd name="T72" fmla="*/ 1251 w 1685"/>
              <a:gd name="T73" fmla="*/ 67 h 1748"/>
              <a:gd name="T74" fmla="*/ 1269 w 1685"/>
              <a:gd name="T75" fmla="*/ 4 h 1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5" h="1748">
                <a:moveTo>
                  <a:pt x="5" y="0"/>
                </a:moveTo>
                <a:lnTo>
                  <a:pt x="0" y="230"/>
                </a:lnTo>
                <a:lnTo>
                  <a:pt x="18" y="239"/>
                </a:lnTo>
                <a:cubicBezTo>
                  <a:pt x="30" y="248"/>
                  <a:pt x="58" y="277"/>
                  <a:pt x="75" y="286"/>
                </a:cubicBezTo>
                <a:cubicBezTo>
                  <a:pt x="92" y="295"/>
                  <a:pt x="108" y="294"/>
                  <a:pt x="122" y="292"/>
                </a:cubicBezTo>
                <a:cubicBezTo>
                  <a:pt x="136" y="290"/>
                  <a:pt x="149" y="276"/>
                  <a:pt x="159" y="272"/>
                </a:cubicBezTo>
                <a:cubicBezTo>
                  <a:pt x="169" y="268"/>
                  <a:pt x="173" y="264"/>
                  <a:pt x="180" y="269"/>
                </a:cubicBezTo>
                <a:cubicBezTo>
                  <a:pt x="187" y="274"/>
                  <a:pt x="199" y="294"/>
                  <a:pt x="200" y="302"/>
                </a:cubicBezTo>
                <a:cubicBezTo>
                  <a:pt x="201" y="310"/>
                  <a:pt x="190" y="309"/>
                  <a:pt x="185" y="320"/>
                </a:cubicBezTo>
                <a:cubicBezTo>
                  <a:pt x="180" y="331"/>
                  <a:pt x="180" y="353"/>
                  <a:pt x="167" y="370"/>
                </a:cubicBezTo>
                <a:cubicBezTo>
                  <a:pt x="154" y="387"/>
                  <a:pt x="106" y="404"/>
                  <a:pt x="105" y="420"/>
                </a:cubicBezTo>
                <a:cubicBezTo>
                  <a:pt x="104" y="436"/>
                  <a:pt x="150" y="450"/>
                  <a:pt x="162" y="469"/>
                </a:cubicBezTo>
                <a:cubicBezTo>
                  <a:pt x="174" y="488"/>
                  <a:pt x="167" y="516"/>
                  <a:pt x="179" y="532"/>
                </a:cubicBezTo>
                <a:lnTo>
                  <a:pt x="236" y="568"/>
                </a:lnTo>
                <a:lnTo>
                  <a:pt x="153" y="1303"/>
                </a:lnTo>
                <a:lnTo>
                  <a:pt x="140" y="1477"/>
                </a:lnTo>
                <a:lnTo>
                  <a:pt x="1361" y="1572"/>
                </a:lnTo>
                <a:lnTo>
                  <a:pt x="1394" y="1633"/>
                </a:lnTo>
                <a:lnTo>
                  <a:pt x="1353" y="1666"/>
                </a:lnTo>
                <a:lnTo>
                  <a:pt x="1308" y="1745"/>
                </a:lnTo>
                <a:lnTo>
                  <a:pt x="1502" y="1748"/>
                </a:lnTo>
                <a:lnTo>
                  <a:pt x="1500" y="1714"/>
                </a:lnTo>
                <a:cubicBezTo>
                  <a:pt x="1504" y="1702"/>
                  <a:pt x="1523" y="1684"/>
                  <a:pt x="1526" y="1675"/>
                </a:cubicBezTo>
                <a:cubicBezTo>
                  <a:pt x="1529" y="1666"/>
                  <a:pt x="1518" y="1662"/>
                  <a:pt x="1517" y="1657"/>
                </a:cubicBezTo>
                <a:cubicBezTo>
                  <a:pt x="1516" y="1652"/>
                  <a:pt x="1517" y="1649"/>
                  <a:pt x="1521" y="1646"/>
                </a:cubicBezTo>
                <a:cubicBezTo>
                  <a:pt x="1525" y="1643"/>
                  <a:pt x="1537" y="1642"/>
                  <a:pt x="1542" y="1637"/>
                </a:cubicBezTo>
                <a:cubicBezTo>
                  <a:pt x="1547" y="1632"/>
                  <a:pt x="1546" y="1624"/>
                  <a:pt x="1550" y="1618"/>
                </a:cubicBezTo>
                <a:cubicBezTo>
                  <a:pt x="1554" y="1612"/>
                  <a:pt x="1564" y="1609"/>
                  <a:pt x="1566" y="1598"/>
                </a:cubicBezTo>
                <a:cubicBezTo>
                  <a:pt x="1568" y="1587"/>
                  <a:pt x="1558" y="1552"/>
                  <a:pt x="1563" y="1549"/>
                </a:cubicBezTo>
                <a:cubicBezTo>
                  <a:pt x="1568" y="1546"/>
                  <a:pt x="1586" y="1581"/>
                  <a:pt x="1595" y="1579"/>
                </a:cubicBezTo>
                <a:cubicBezTo>
                  <a:pt x="1604" y="1577"/>
                  <a:pt x="1609" y="1546"/>
                  <a:pt x="1617" y="1538"/>
                </a:cubicBezTo>
                <a:cubicBezTo>
                  <a:pt x="1625" y="1530"/>
                  <a:pt x="1638" y="1536"/>
                  <a:pt x="1643" y="1532"/>
                </a:cubicBezTo>
                <a:cubicBezTo>
                  <a:pt x="1648" y="1528"/>
                  <a:pt x="1644" y="1518"/>
                  <a:pt x="1646" y="1513"/>
                </a:cubicBezTo>
                <a:cubicBezTo>
                  <a:pt x="1648" y="1508"/>
                  <a:pt x="1653" y="1504"/>
                  <a:pt x="1655" y="1499"/>
                </a:cubicBezTo>
                <a:cubicBezTo>
                  <a:pt x="1657" y="1494"/>
                  <a:pt x="1657" y="1489"/>
                  <a:pt x="1659" y="1484"/>
                </a:cubicBezTo>
                <a:cubicBezTo>
                  <a:pt x="1661" y="1479"/>
                  <a:pt x="1668" y="1474"/>
                  <a:pt x="1670" y="1468"/>
                </a:cubicBezTo>
                <a:cubicBezTo>
                  <a:pt x="1672" y="1462"/>
                  <a:pt x="1670" y="1460"/>
                  <a:pt x="1671" y="1447"/>
                </a:cubicBezTo>
                <a:cubicBezTo>
                  <a:pt x="1672" y="1434"/>
                  <a:pt x="1685" y="1396"/>
                  <a:pt x="1676" y="1390"/>
                </a:cubicBezTo>
                <a:cubicBezTo>
                  <a:pt x="1667" y="1384"/>
                  <a:pt x="1632" y="1406"/>
                  <a:pt x="1616" y="1409"/>
                </a:cubicBezTo>
                <a:cubicBezTo>
                  <a:pt x="1600" y="1412"/>
                  <a:pt x="1587" y="1413"/>
                  <a:pt x="1581" y="1408"/>
                </a:cubicBezTo>
                <a:lnTo>
                  <a:pt x="1578" y="1378"/>
                </a:lnTo>
                <a:lnTo>
                  <a:pt x="1562" y="1354"/>
                </a:lnTo>
                <a:lnTo>
                  <a:pt x="1562" y="1322"/>
                </a:lnTo>
                <a:lnTo>
                  <a:pt x="1577" y="1265"/>
                </a:lnTo>
                <a:lnTo>
                  <a:pt x="1568" y="1186"/>
                </a:lnTo>
                <a:cubicBezTo>
                  <a:pt x="1564" y="1169"/>
                  <a:pt x="1565" y="1176"/>
                  <a:pt x="1554" y="1162"/>
                </a:cubicBezTo>
                <a:cubicBezTo>
                  <a:pt x="1543" y="1148"/>
                  <a:pt x="1515" y="1114"/>
                  <a:pt x="1502" y="1102"/>
                </a:cubicBezTo>
                <a:cubicBezTo>
                  <a:pt x="1489" y="1090"/>
                  <a:pt x="1486" y="1097"/>
                  <a:pt x="1478" y="1090"/>
                </a:cubicBezTo>
                <a:cubicBezTo>
                  <a:pt x="1470" y="1083"/>
                  <a:pt x="1463" y="1072"/>
                  <a:pt x="1454" y="1063"/>
                </a:cubicBezTo>
                <a:cubicBezTo>
                  <a:pt x="1445" y="1054"/>
                  <a:pt x="1437" y="1049"/>
                  <a:pt x="1425" y="1039"/>
                </a:cubicBezTo>
                <a:cubicBezTo>
                  <a:pt x="1413" y="1029"/>
                  <a:pt x="1387" y="1017"/>
                  <a:pt x="1379" y="1003"/>
                </a:cubicBezTo>
                <a:cubicBezTo>
                  <a:pt x="1371" y="989"/>
                  <a:pt x="1367" y="975"/>
                  <a:pt x="1374" y="952"/>
                </a:cubicBezTo>
                <a:cubicBezTo>
                  <a:pt x="1381" y="929"/>
                  <a:pt x="1415" y="886"/>
                  <a:pt x="1422" y="862"/>
                </a:cubicBezTo>
                <a:cubicBezTo>
                  <a:pt x="1429" y="838"/>
                  <a:pt x="1419" y="823"/>
                  <a:pt x="1419" y="805"/>
                </a:cubicBezTo>
                <a:cubicBezTo>
                  <a:pt x="1419" y="787"/>
                  <a:pt x="1433" y="764"/>
                  <a:pt x="1425" y="751"/>
                </a:cubicBezTo>
                <a:cubicBezTo>
                  <a:pt x="1417" y="738"/>
                  <a:pt x="1389" y="728"/>
                  <a:pt x="1373" y="724"/>
                </a:cubicBezTo>
                <a:cubicBezTo>
                  <a:pt x="1357" y="720"/>
                  <a:pt x="1343" y="740"/>
                  <a:pt x="1329" y="728"/>
                </a:cubicBezTo>
                <a:cubicBezTo>
                  <a:pt x="1315" y="716"/>
                  <a:pt x="1293" y="669"/>
                  <a:pt x="1289" y="653"/>
                </a:cubicBezTo>
                <a:cubicBezTo>
                  <a:pt x="1285" y="637"/>
                  <a:pt x="1301" y="639"/>
                  <a:pt x="1302" y="629"/>
                </a:cubicBezTo>
                <a:cubicBezTo>
                  <a:pt x="1303" y="619"/>
                  <a:pt x="1297" y="601"/>
                  <a:pt x="1295" y="593"/>
                </a:cubicBezTo>
                <a:cubicBezTo>
                  <a:pt x="1293" y="585"/>
                  <a:pt x="1294" y="587"/>
                  <a:pt x="1287" y="581"/>
                </a:cubicBezTo>
                <a:cubicBezTo>
                  <a:pt x="1280" y="575"/>
                  <a:pt x="1262" y="561"/>
                  <a:pt x="1254" y="556"/>
                </a:cubicBezTo>
                <a:cubicBezTo>
                  <a:pt x="1246" y="551"/>
                  <a:pt x="1249" y="560"/>
                  <a:pt x="1241" y="550"/>
                </a:cubicBezTo>
                <a:cubicBezTo>
                  <a:pt x="1233" y="540"/>
                  <a:pt x="1216" y="505"/>
                  <a:pt x="1208" y="494"/>
                </a:cubicBezTo>
                <a:cubicBezTo>
                  <a:pt x="1200" y="483"/>
                  <a:pt x="1199" y="499"/>
                  <a:pt x="1191" y="485"/>
                </a:cubicBezTo>
                <a:cubicBezTo>
                  <a:pt x="1183" y="471"/>
                  <a:pt x="1167" y="432"/>
                  <a:pt x="1157" y="412"/>
                </a:cubicBezTo>
                <a:cubicBezTo>
                  <a:pt x="1147" y="392"/>
                  <a:pt x="1136" y="381"/>
                  <a:pt x="1130" y="368"/>
                </a:cubicBezTo>
                <a:cubicBezTo>
                  <a:pt x="1124" y="355"/>
                  <a:pt x="1115" y="362"/>
                  <a:pt x="1118" y="334"/>
                </a:cubicBezTo>
                <a:cubicBezTo>
                  <a:pt x="1121" y="306"/>
                  <a:pt x="1141" y="229"/>
                  <a:pt x="1151" y="199"/>
                </a:cubicBezTo>
                <a:cubicBezTo>
                  <a:pt x="1161" y="169"/>
                  <a:pt x="1172" y="169"/>
                  <a:pt x="1179" y="155"/>
                </a:cubicBezTo>
                <a:cubicBezTo>
                  <a:pt x="1186" y="141"/>
                  <a:pt x="1186" y="123"/>
                  <a:pt x="1191" y="112"/>
                </a:cubicBezTo>
                <a:cubicBezTo>
                  <a:pt x="1196" y="101"/>
                  <a:pt x="1202" y="92"/>
                  <a:pt x="1208" y="86"/>
                </a:cubicBezTo>
                <a:cubicBezTo>
                  <a:pt x="1214" y="80"/>
                  <a:pt x="1223" y="80"/>
                  <a:pt x="1230" y="77"/>
                </a:cubicBezTo>
                <a:cubicBezTo>
                  <a:pt x="1237" y="74"/>
                  <a:pt x="1245" y="77"/>
                  <a:pt x="1251" y="67"/>
                </a:cubicBezTo>
                <a:cubicBezTo>
                  <a:pt x="1257" y="57"/>
                  <a:pt x="1265" y="29"/>
                  <a:pt x="1268" y="19"/>
                </a:cubicBezTo>
                <a:lnTo>
                  <a:pt x="1269" y="4"/>
                </a:lnTo>
                <a:lnTo>
                  <a:pt x="5" y="0"/>
                </a:lnTo>
                <a:close/>
              </a:path>
            </a:pathLst>
          </a:custGeom>
          <a:solidFill>
            <a:srgbClr val="3333FF">
              <a:alpha val="5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19461" name="Group 5"/>
          <p:cNvGrpSpPr>
            <a:grpSpLocks/>
          </p:cNvGrpSpPr>
          <p:nvPr/>
        </p:nvGrpSpPr>
        <p:grpSpPr bwMode="auto">
          <a:xfrm>
            <a:off x="1485900" y="-6350"/>
            <a:ext cx="1409700" cy="3987800"/>
            <a:chOff x="0" y="1823"/>
            <a:chExt cx="888" cy="2512"/>
          </a:xfrm>
        </p:grpSpPr>
        <p:sp>
          <p:nvSpPr>
            <p:cNvPr id="19462" name="Rectangle 6"/>
            <p:cNvSpPr>
              <a:spLocks noChangeArrowheads="1"/>
            </p:cNvSpPr>
            <p:nvPr/>
          </p:nvSpPr>
          <p:spPr bwMode="auto">
            <a:xfrm>
              <a:off x="50" y="1836"/>
              <a:ext cx="809" cy="249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ltLang="en-US">
                <a:solidFill>
                  <a:srgbClr val="000000"/>
                </a:solidFill>
                <a:latin typeface="Arial" panose="020B0604020202020204" pitchFamily="34" charset="0"/>
              </a:endParaRPr>
            </a:p>
          </p:txBody>
        </p:sp>
        <p:sp>
          <p:nvSpPr>
            <p:cNvPr id="19463" name="Text Box 7"/>
            <p:cNvSpPr txBox="1">
              <a:spLocks noChangeArrowheads="1"/>
            </p:cNvSpPr>
            <p:nvPr/>
          </p:nvSpPr>
          <p:spPr bwMode="auto">
            <a:xfrm>
              <a:off x="389" y="4156"/>
              <a:ext cx="30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a:solidFill>
                    <a:srgbClr val="333399"/>
                  </a:solidFill>
                  <a:latin typeface="Arial" panose="020B0604020202020204" pitchFamily="34" charset="0"/>
                </a:rPr>
                <a:t>U.S</a:t>
              </a:r>
              <a:r>
                <a:rPr lang="en-US" altLang="en-US" sz="1200" b="1">
                  <a:solidFill>
                    <a:srgbClr val="000000"/>
                  </a:solidFill>
                  <a:latin typeface="Arial" panose="020B0604020202020204" pitchFamily="34" charset="0"/>
                </a:rPr>
                <a:t>.</a:t>
              </a:r>
            </a:p>
          </p:txBody>
        </p:sp>
        <p:sp>
          <p:nvSpPr>
            <p:cNvPr id="19464" name="Line 8"/>
            <p:cNvSpPr>
              <a:spLocks noChangeShapeType="1"/>
            </p:cNvSpPr>
            <p:nvPr/>
          </p:nvSpPr>
          <p:spPr bwMode="auto">
            <a:xfrm>
              <a:off x="146" y="4159"/>
              <a:ext cx="69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465" name="Line 9"/>
            <p:cNvSpPr>
              <a:spLocks noChangeShapeType="1"/>
            </p:cNvSpPr>
            <p:nvPr/>
          </p:nvSpPr>
          <p:spPr bwMode="auto">
            <a:xfrm>
              <a:off x="333" y="2159"/>
              <a:ext cx="0" cy="19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466" name="Line 10"/>
            <p:cNvSpPr>
              <a:spLocks noChangeShapeType="1"/>
            </p:cNvSpPr>
            <p:nvPr/>
          </p:nvSpPr>
          <p:spPr bwMode="auto">
            <a:xfrm>
              <a:off x="237" y="3755"/>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467" name="Line 11"/>
            <p:cNvSpPr>
              <a:spLocks noChangeShapeType="1"/>
            </p:cNvSpPr>
            <p:nvPr/>
          </p:nvSpPr>
          <p:spPr bwMode="auto">
            <a:xfrm>
              <a:off x="237" y="3957"/>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468" name="Line 12"/>
            <p:cNvSpPr>
              <a:spLocks noChangeShapeType="1"/>
            </p:cNvSpPr>
            <p:nvPr/>
          </p:nvSpPr>
          <p:spPr bwMode="auto">
            <a:xfrm>
              <a:off x="269" y="2444"/>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469" name="Line 13"/>
            <p:cNvSpPr>
              <a:spLocks noChangeShapeType="1"/>
            </p:cNvSpPr>
            <p:nvPr/>
          </p:nvSpPr>
          <p:spPr bwMode="auto">
            <a:xfrm>
              <a:off x="269" y="2646"/>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470" name="Text Box 14"/>
            <p:cNvSpPr txBox="1">
              <a:spLocks noChangeArrowheads="1"/>
            </p:cNvSpPr>
            <p:nvPr/>
          </p:nvSpPr>
          <p:spPr bwMode="auto">
            <a:xfrm>
              <a:off x="63" y="1823"/>
              <a:ext cx="7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200" u="sng">
                  <a:solidFill>
                    <a:srgbClr val="000000"/>
                  </a:solidFill>
                  <a:latin typeface="Arial" panose="020B0604020202020204" pitchFamily="34" charset="0"/>
                </a:rPr>
                <a:t>Troop Strength</a:t>
              </a:r>
            </a:p>
            <a:p>
              <a:pPr algn="ctr" fontAlgn="base">
                <a:spcBef>
                  <a:spcPct val="0"/>
                </a:spcBef>
                <a:spcAft>
                  <a:spcPct val="0"/>
                </a:spcAft>
              </a:pPr>
              <a:r>
                <a:rPr lang="en-US" altLang="en-US" sz="1200">
                  <a:solidFill>
                    <a:srgbClr val="000000"/>
                  </a:solidFill>
                  <a:latin typeface="Arial" panose="020B0604020202020204" pitchFamily="34" charset="0"/>
                </a:rPr>
                <a:t>(Thousands)</a:t>
              </a:r>
            </a:p>
          </p:txBody>
        </p:sp>
        <p:sp>
          <p:nvSpPr>
            <p:cNvPr id="19471" name="Line 15"/>
            <p:cNvSpPr>
              <a:spLocks noChangeShapeType="1"/>
            </p:cNvSpPr>
            <p:nvPr/>
          </p:nvSpPr>
          <p:spPr bwMode="auto">
            <a:xfrm>
              <a:off x="237" y="2143"/>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472" name="Line 16"/>
            <p:cNvSpPr>
              <a:spLocks noChangeShapeType="1"/>
            </p:cNvSpPr>
            <p:nvPr/>
          </p:nvSpPr>
          <p:spPr bwMode="auto">
            <a:xfrm>
              <a:off x="269" y="2243"/>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473" name="Text Box 17"/>
            <p:cNvSpPr txBox="1">
              <a:spLocks noChangeArrowheads="1"/>
            </p:cNvSpPr>
            <p:nvPr/>
          </p:nvSpPr>
          <p:spPr bwMode="auto">
            <a:xfrm>
              <a:off x="0" y="2060"/>
              <a:ext cx="27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100</a:t>
              </a:r>
            </a:p>
          </p:txBody>
        </p:sp>
        <p:sp>
          <p:nvSpPr>
            <p:cNvPr id="19474" name="Text Box 18"/>
            <p:cNvSpPr txBox="1">
              <a:spLocks noChangeArrowheads="1"/>
            </p:cNvSpPr>
            <p:nvPr/>
          </p:nvSpPr>
          <p:spPr bwMode="auto">
            <a:xfrm>
              <a:off x="585" y="4156"/>
              <a:ext cx="30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a:solidFill>
                    <a:srgbClr val="333333"/>
                  </a:solidFill>
                  <a:latin typeface="Arial" panose="020B0604020202020204" pitchFamily="34" charset="0"/>
                </a:rPr>
                <a:t>C.S.</a:t>
              </a:r>
            </a:p>
          </p:txBody>
        </p:sp>
        <p:sp>
          <p:nvSpPr>
            <p:cNvPr id="19475" name="Text Box 19"/>
            <p:cNvSpPr txBox="1">
              <a:spLocks noChangeArrowheads="1"/>
            </p:cNvSpPr>
            <p:nvPr/>
          </p:nvSpPr>
          <p:spPr bwMode="auto">
            <a:xfrm>
              <a:off x="53" y="2261"/>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90</a:t>
              </a:r>
            </a:p>
          </p:txBody>
        </p:sp>
        <p:sp>
          <p:nvSpPr>
            <p:cNvPr id="19476" name="Text Box 20"/>
            <p:cNvSpPr txBox="1">
              <a:spLocks noChangeArrowheads="1"/>
            </p:cNvSpPr>
            <p:nvPr/>
          </p:nvSpPr>
          <p:spPr bwMode="auto">
            <a:xfrm>
              <a:off x="53" y="2463"/>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80</a:t>
              </a:r>
            </a:p>
          </p:txBody>
        </p:sp>
        <p:sp>
          <p:nvSpPr>
            <p:cNvPr id="19477" name="Text Box 21"/>
            <p:cNvSpPr txBox="1">
              <a:spLocks noChangeArrowheads="1"/>
            </p:cNvSpPr>
            <p:nvPr/>
          </p:nvSpPr>
          <p:spPr bwMode="auto">
            <a:xfrm>
              <a:off x="53" y="2665"/>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70</a:t>
              </a:r>
            </a:p>
          </p:txBody>
        </p:sp>
        <p:sp>
          <p:nvSpPr>
            <p:cNvPr id="19478" name="Text Box 22"/>
            <p:cNvSpPr txBox="1">
              <a:spLocks noChangeArrowheads="1"/>
            </p:cNvSpPr>
            <p:nvPr/>
          </p:nvSpPr>
          <p:spPr bwMode="auto">
            <a:xfrm>
              <a:off x="53" y="2867"/>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60</a:t>
              </a:r>
            </a:p>
          </p:txBody>
        </p:sp>
        <p:sp>
          <p:nvSpPr>
            <p:cNvPr id="19479" name="Text Box 23"/>
            <p:cNvSpPr txBox="1">
              <a:spLocks noChangeArrowheads="1"/>
            </p:cNvSpPr>
            <p:nvPr/>
          </p:nvSpPr>
          <p:spPr bwMode="auto">
            <a:xfrm>
              <a:off x="53" y="3068"/>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50</a:t>
              </a:r>
            </a:p>
          </p:txBody>
        </p:sp>
        <p:sp>
          <p:nvSpPr>
            <p:cNvPr id="19480" name="Text Box 24"/>
            <p:cNvSpPr txBox="1">
              <a:spLocks noChangeArrowheads="1"/>
            </p:cNvSpPr>
            <p:nvPr/>
          </p:nvSpPr>
          <p:spPr bwMode="auto">
            <a:xfrm>
              <a:off x="53" y="3270"/>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40</a:t>
              </a:r>
            </a:p>
          </p:txBody>
        </p:sp>
        <p:sp>
          <p:nvSpPr>
            <p:cNvPr id="19481" name="Text Box 25"/>
            <p:cNvSpPr txBox="1">
              <a:spLocks noChangeArrowheads="1"/>
            </p:cNvSpPr>
            <p:nvPr/>
          </p:nvSpPr>
          <p:spPr bwMode="auto">
            <a:xfrm>
              <a:off x="53" y="3472"/>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30</a:t>
              </a:r>
            </a:p>
          </p:txBody>
        </p:sp>
        <p:sp>
          <p:nvSpPr>
            <p:cNvPr id="19482" name="Text Box 26"/>
            <p:cNvSpPr txBox="1">
              <a:spLocks noChangeArrowheads="1"/>
            </p:cNvSpPr>
            <p:nvPr/>
          </p:nvSpPr>
          <p:spPr bwMode="auto">
            <a:xfrm>
              <a:off x="53" y="3674"/>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20</a:t>
              </a:r>
            </a:p>
          </p:txBody>
        </p:sp>
        <p:sp>
          <p:nvSpPr>
            <p:cNvPr id="19483" name="Text Box 27"/>
            <p:cNvSpPr txBox="1">
              <a:spLocks noChangeArrowheads="1"/>
            </p:cNvSpPr>
            <p:nvPr/>
          </p:nvSpPr>
          <p:spPr bwMode="auto">
            <a:xfrm>
              <a:off x="53" y="3876"/>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10</a:t>
              </a:r>
            </a:p>
          </p:txBody>
        </p:sp>
        <p:sp>
          <p:nvSpPr>
            <p:cNvPr id="19484" name="Line 28"/>
            <p:cNvSpPr>
              <a:spLocks noChangeShapeType="1"/>
            </p:cNvSpPr>
            <p:nvPr/>
          </p:nvSpPr>
          <p:spPr bwMode="auto">
            <a:xfrm>
              <a:off x="237" y="2344"/>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485" name="Line 29"/>
            <p:cNvSpPr>
              <a:spLocks noChangeShapeType="1"/>
            </p:cNvSpPr>
            <p:nvPr/>
          </p:nvSpPr>
          <p:spPr bwMode="auto">
            <a:xfrm>
              <a:off x="237" y="2546"/>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486" name="Line 30"/>
            <p:cNvSpPr>
              <a:spLocks noChangeShapeType="1"/>
            </p:cNvSpPr>
            <p:nvPr/>
          </p:nvSpPr>
          <p:spPr bwMode="auto">
            <a:xfrm>
              <a:off x="237" y="2747"/>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487" name="Line 31"/>
            <p:cNvSpPr>
              <a:spLocks noChangeShapeType="1"/>
            </p:cNvSpPr>
            <p:nvPr/>
          </p:nvSpPr>
          <p:spPr bwMode="auto">
            <a:xfrm>
              <a:off x="237" y="2949"/>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488" name="Line 32"/>
            <p:cNvSpPr>
              <a:spLocks noChangeShapeType="1"/>
            </p:cNvSpPr>
            <p:nvPr/>
          </p:nvSpPr>
          <p:spPr bwMode="auto">
            <a:xfrm>
              <a:off x="237" y="3151"/>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489" name="Line 33"/>
            <p:cNvSpPr>
              <a:spLocks noChangeShapeType="1"/>
            </p:cNvSpPr>
            <p:nvPr/>
          </p:nvSpPr>
          <p:spPr bwMode="auto">
            <a:xfrm>
              <a:off x="237" y="3352"/>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490" name="Line 34"/>
            <p:cNvSpPr>
              <a:spLocks noChangeShapeType="1"/>
            </p:cNvSpPr>
            <p:nvPr/>
          </p:nvSpPr>
          <p:spPr bwMode="auto">
            <a:xfrm>
              <a:off x="237" y="3554"/>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491" name="Line 35"/>
            <p:cNvSpPr>
              <a:spLocks noChangeShapeType="1"/>
            </p:cNvSpPr>
            <p:nvPr/>
          </p:nvSpPr>
          <p:spPr bwMode="auto">
            <a:xfrm>
              <a:off x="269" y="2848"/>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492" name="Line 36"/>
            <p:cNvSpPr>
              <a:spLocks noChangeShapeType="1"/>
            </p:cNvSpPr>
            <p:nvPr/>
          </p:nvSpPr>
          <p:spPr bwMode="auto">
            <a:xfrm>
              <a:off x="269" y="3049"/>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493" name="Line 37"/>
            <p:cNvSpPr>
              <a:spLocks noChangeShapeType="1"/>
            </p:cNvSpPr>
            <p:nvPr/>
          </p:nvSpPr>
          <p:spPr bwMode="auto">
            <a:xfrm>
              <a:off x="269" y="3251"/>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494" name="Line 38"/>
            <p:cNvSpPr>
              <a:spLocks noChangeShapeType="1"/>
            </p:cNvSpPr>
            <p:nvPr/>
          </p:nvSpPr>
          <p:spPr bwMode="auto">
            <a:xfrm>
              <a:off x="269" y="3654"/>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495" name="Line 39"/>
            <p:cNvSpPr>
              <a:spLocks noChangeShapeType="1"/>
            </p:cNvSpPr>
            <p:nvPr/>
          </p:nvSpPr>
          <p:spPr bwMode="auto">
            <a:xfrm>
              <a:off x="269" y="4058"/>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496" name="Line 40"/>
            <p:cNvSpPr>
              <a:spLocks noChangeShapeType="1"/>
            </p:cNvSpPr>
            <p:nvPr/>
          </p:nvSpPr>
          <p:spPr bwMode="auto">
            <a:xfrm>
              <a:off x="269" y="3856"/>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497" name="Line 41"/>
            <p:cNvSpPr>
              <a:spLocks noChangeShapeType="1"/>
            </p:cNvSpPr>
            <p:nvPr/>
          </p:nvSpPr>
          <p:spPr bwMode="auto">
            <a:xfrm>
              <a:off x="269" y="3453"/>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19498" name="Group 42"/>
          <p:cNvGrpSpPr>
            <a:grpSpLocks/>
          </p:cNvGrpSpPr>
          <p:nvPr/>
        </p:nvGrpSpPr>
        <p:grpSpPr bwMode="auto">
          <a:xfrm>
            <a:off x="4667250" y="2505075"/>
            <a:ext cx="90488" cy="90488"/>
            <a:chOff x="3805" y="4082"/>
            <a:chExt cx="57" cy="57"/>
          </a:xfrm>
        </p:grpSpPr>
        <p:grpSp>
          <p:nvGrpSpPr>
            <p:cNvPr id="19499" name="Group 43"/>
            <p:cNvGrpSpPr>
              <a:grpSpLocks/>
            </p:cNvGrpSpPr>
            <p:nvPr/>
          </p:nvGrpSpPr>
          <p:grpSpPr bwMode="auto">
            <a:xfrm>
              <a:off x="3805" y="4082"/>
              <a:ext cx="57" cy="57"/>
              <a:chOff x="3805" y="4082"/>
              <a:chExt cx="57" cy="57"/>
            </a:xfrm>
          </p:grpSpPr>
          <p:sp>
            <p:nvSpPr>
              <p:cNvPr id="19500" name="Line 44"/>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501" name="Line 45"/>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9502" name="Rectangle 46"/>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19503" name="Group 47"/>
          <p:cNvGrpSpPr>
            <a:grpSpLocks/>
          </p:cNvGrpSpPr>
          <p:nvPr/>
        </p:nvGrpSpPr>
        <p:grpSpPr bwMode="auto">
          <a:xfrm>
            <a:off x="4833939" y="2505075"/>
            <a:ext cx="90487" cy="90488"/>
            <a:chOff x="3805" y="4082"/>
            <a:chExt cx="57" cy="57"/>
          </a:xfrm>
        </p:grpSpPr>
        <p:grpSp>
          <p:nvGrpSpPr>
            <p:cNvPr id="19504" name="Group 48"/>
            <p:cNvGrpSpPr>
              <a:grpSpLocks/>
            </p:cNvGrpSpPr>
            <p:nvPr/>
          </p:nvGrpSpPr>
          <p:grpSpPr bwMode="auto">
            <a:xfrm>
              <a:off x="3805" y="4082"/>
              <a:ext cx="57" cy="57"/>
              <a:chOff x="3805" y="4082"/>
              <a:chExt cx="57" cy="57"/>
            </a:xfrm>
          </p:grpSpPr>
          <p:sp>
            <p:nvSpPr>
              <p:cNvPr id="19505" name="Line 49"/>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506" name="Line 50"/>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9507" name="Rectangle 51"/>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19508" name="Group 52"/>
          <p:cNvGrpSpPr>
            <a:grpSpLocks/>
          </p:cNvGrpSpPr>
          <p:nvPr/>
        </p:nvGrpSpPr>
        <p:grpSpPr bwMode="auto">
          <a:xfrm>
            <a:off x="3919539" y="2900364"/>
            <a:ext cx="90487" cy="90487"/>
            <a:chOff x="3805" y="4082"/>
            <a:chExt cx="57" cy="57"/>
          </a:xfrm>
        </p:grpSpPr>
        <p:grpSp>
          <p:nvGrpSpPr>
            <p:cNvPr id="19509" name="Group 53"/>
            <p:cNvGrpSpPr>
              <a:grpSpLocks/>
            </p:cNvGrpSpPr>
            <p:nvPr/>
          </p:nvGrpSpPr>
          <p:grpSpPr bwMode="auto">
            <a:xfrm>
              <a:off x="3805" y="4082"/>
              <a:ext cx="57" cy="57"/>
              <a:chOff x="3805" y="4082"/>
              <a:chExt cx="57" cy="57"/>
            </a:xfrm>
          </p:grpSpPr>
          <p:sp>
            <p:nvSpPr>
              <p:cNvPr id="19510" name="Line 54"/>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511" name="Line 55"/>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9512" name="Rectangle 56"/>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19513" name="Group 57"/>
          <p:cNvGrpSpPr>
            <a:grpSpLocks/>
          </p:cNvGrpSpPr>
          <p:nvPr/>
        </p:nvGrpSpPr>
        <p:grpSpPr bwMode="auto">
          <a:xfrm>
            <a:off x="3573464" y="6192839"/>
            <a:ext cx="90487" cy="90487"/>
            <a:chOff x="3805" y="4082"/>
            <a:chExt cx="57" cy="57"/>
          </a:xfrm>
        </p:grpSpPr>
        <p:grpSp>
          <p:nvGrpSpPr>
            <p:cNvPr id="19514" name="Group 58"/>
            <p:cNvGrpSpPr>
              <a:grpSpLocks/>
            </p:cNvGrpSpPr>
            <p:nvPr/>
          </p:nvGrpSpPr>
          <p:grpSpPr bwMode="auto">
            <a:xfrm>
              <a:off x="3805" y="4082"/>
              <a:ext cx="57" cy="57"/>
              <a:chOff x="3805" y="4082"/>
              <a:chExt cx="57" cy="57"/>
            </a:xfrm>
          </p:grpSpPr>
          <p:sp>
            <p:nvSpPr>
              <p:cNvPr id="19515" name="Line 59"/>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516" name="Line 60"/>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9517" name="Rectangle 61"/>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19518" name="Group 62"/>
          <p:cNvGrpSpPr>
            <a:grpSpLocks/>
          </p:cNvGrpSpPr>
          <p:nvPr/>
        </p:nvGrpSpPr>
        <p:grpSpPr bwMode="auto">
          <a:xfrm>
            <a:off x="9777414" y="2008189"/>
            <a:ext cx="90487" cy="90487"/>
            <a:chOff x="3805" y="4082"/>
            <a:chExt cx="57" cy="57"/>
          </a:xfrm>
        </p:grpSpPr>
        <p:grpSp>
          <p:nvGrpSpPr>
            <p:cNvPr id="19519" name="Group 63"/>
            <p:cNvGrpSpPr>
              <a:grpSpLocks/>
            </p:cNvGrpSpPr>
            <p:nvPr/>
          </p:nvGrpSpPr>
          <p:grpSpPr bwMode="auto">
            <a:xfrm>
              <a:off x="3805" y="4082"/>
              <a:ext cx="57" cy="57"/>
              <a:chOff x="3805" y="4082"/>
              <a:chExt cx="57" cy="57"/>
            </a:xfrm>
          </p:grpSpPr>
          <p:sp>
            <p:nvSpPr>
              <p:cNvPr id="19520" name="Line 64"/>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521" name="Line 65"/>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9522" name="Rectangle 66"/>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19523" name="Group 67"/>
          <p:cNvGrpSpPr>
            <a:grpSpLocks/>
          </p:cNvGrpSpPr>
          <p:nvPr/>
        </p:nvGrpSpPr>
        <p:grpSpPr bwMode="auto">
          <a:xfrm>
            <a:off x="7840664" y="5011739"/>
            <a:ext cx="90487" cy="90487"/>
            <a:chOff x="3805" y="4082"/>
            <a:chExt cx="57" cy="57"/>
          </a:xfrm>
        </p:grpSpPr>
        <p:grpSp>
          <p:nvGrpSpPr>
            <p:cNvPr id="19524" name="Group 68"/>
            <p:cNvGrpSpPr>
              <a:grpSpLocks/>
            </p:cNvGrpSpPr>
            <p:nvPr/>
          </p:nvGrpSpPr>
          <p:grpSpPr bwMode="auto">
            <a:xfrm>
              <a:off x="3805" y="4082"/>
              <a:ext cx="57" cy="57"/>
              <a:chOff x="3805" y="4082"/>
              <a:chExt cx="57" cy="57"/>
            </a:xfrm>
          </p:grpSpPr>
          <p:sp>
            <p:nvSpPr>
              <p:cNvPr id="19525" name="Line 69"/>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526" name="Line 70"/>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9527" name="Rectangle 71"/>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19528" name="Group 72"/>
          <p:cNvGrpSpPr>
            <a:grpSpLocks/>
          </p:cNvGrpSpPr>
          <p:nvPr/>
        </p:nvGrpSpPr>
        <p:grpSpPr bwMode="auto">
          <a:xfrm>
            <a:off x="9148764" y="3792539"/>
            <a:ext cx="90487" cy="90487"/>
            <a:chOff x="3805" y="4082"/>
            <a:chExt cx="57" cy="57"/>
          </a:xfrm>
        </p:grpSpPr>
        <p:grpSp>
          <p:nvGrpSpPr>
            <p:cNvPr id="19529" name="Group 73"/>
            <p:cNvGrpSpPr>
              <a:grpSpLocks/>
            </p:cNvGrpSpPr>
            <p:nvPr/>
          </p:nvGrpSpPr>
          <p:grpSpPr bwMode="auto">
            <a:xfrm>
              <a:off x="3805" y="4082"/>
              <a:ext cx="57" cy="57"/>
              <a:chOff x="3805" y="4082"/>
              <a:chExt cx="57" cy="57"/>
            </a:xfrm>
          </p:grpSpPr>
          <p:sp>
            <p:nvSpPr>
              <p:cNvPr id="19530" name="Line 74"/>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531" name="Line 75"/>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9532" name="Rectangle 76"/>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19533" name="Group 77"/>
          <p:cNvGrpSpPr>
            <a:grpSpLocks/>
          </p:cNvGrpSpPr>
          <p:nvPr/>
        </p:nvGrpSpPr>
        <p:grpSpPr bwMode="auto">
          <a:xfrm>
            <a:off x="3713164" y="6167439"/>
            <a:ext cx="90487" cy="90487"/>
            <a:chOff x="3805" y="4082"/>
            <a:chExt cx="57" cy="57"/>
          </a:xfrm>
        </p:grpSpPr>
        <p:grpSp>
          <p:nvGrpSpPr>
            <p:cNvPr id="19534" name="Group 78"/>
            <p:cNvGrpSpPr>
              <a:grpSpLocks/>
            </p:cNvGrpSpPr>
            <p:nvPr/>
          </p:nvGrpSpPr>
          <p:grpSpPr bwMode="auto">
            <a:xfrm>
              <a:off x="3805" y="4082"/>
              <a:ext cx="57" cy="57"/>
              <a:chOff x="3805" y="4082"/>
              <a:chExt cx="57" cy="57"/>
            </a:xfrm>
          </p:grpSpPr>
          <p:sp>
            <p:nvSpPr>
              <p:cNvPr id="19535" name="Line 79"/>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536" name="Line 80"/>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9537" name="Rectangle 81"/>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19538" name="Group 82"/>
          <p:cNvGrpSpPr>
            <a:grpSpLocks/>
          </p:cNvGrpSpPr>
          <p:nvPr/>
        </p:nvGrpSpPr>
        <p:grpSpPr bwMode="auto">
          <a:xfrm>
            <a:off x="4667250" y="2498725"/>
            <a:ext cx="90488" cy="90488"/>
            <a:chOff x="3805" y="4082"/>
            <a:chExt cx="57" cy="57"/>
          </a:xfrm>
        </p:grpSpPr>
        <p:grpSp>
          <p:nvGrpSpPr>
            <p:cNvPr id="19539" name="Group 83"/>
            <p:cNvGrpSpPr>
              <a:grpSpLocks/>
            </p:cNvGrpSpPr>
            <p:nvPr/>
          </p:nvGrpSpPr>
          <p:grpSpPr bwMode="auto">
            <a:xfrm>
              <a:off x="3805" y="4082"/>
              <a:ext cx="57" cy="57"/>
              <a:chOff x="3805" y="4082"/>
              <a:chExt cx="57" cy="57"/>
            </a:xfrm>
          </p:grpSpPr>
          <p:sp>
            <p:nvSpPr>
              <p:cNvPr id="19540" name="Line 84"/>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541" name="Line 85"/>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9542" name="Rectangle 86"/>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19543" name="Group 87"/>
          <p:cNvGrpSpPr>
            <a:grpSpLocks/>
          </p:cNvGrpSpPr>
          <p:nvPr/>
        </p:nvGrpSpPr>
        <p:grpSpPr bwMode="auto">
          <a:xfrm>
            <a:off x="4832350" y="2498725"/>
            <a:ext cx="90488" cy="90488"/>
            <a:chOff x="3805" y="4082"/>
            <a:chExt cx="57" cy="57"/>
          </a:xfrm>
        </p:grpSpPr>
        <p:grpSp>
          <p:nvGrpSpPr>
            <p:cNvPr id="19544" name="Group 88"/>
            <p:cNvGrpSpPr>
              <a:grpSpLocks/>
            </p:cNvGrpSpPr>
            <p:nvPr/>
          </p:nvGrpSpPr>
          <p:grpSpPr bwMode="auto">
            <a:xfrm>
              <a:off x="3805" y="4082"/>
              <a:ext cx="57" cy="57"/>
              <a:chOff x="3805" y="4082"/>
              <a:chExt cx="57" cy="57"/>
            </a:xfrm>
          </p:grpSpPr>
          <p:sp>
            <p:nvSpPr>
              <p:cNvPr id="19545" name="Line 89"/>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546" name="Line 90"/>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9547" name="Rectangle 91"/>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19548" name="Group 92"/>
          <p:cNvGrpSpPr>
            <a:grpSpLocks/>
          </p:cNvGrpSpPr>
          <p:nvPr/>
        </p:nvGrpSpPr>
        <p:grpSpPr bwMode="auto">
          <a:xfrm>
            <a:off x="9429750" y="3756026"/>
            <a:ext cx="361950" cy="269875"/>
            <a:chOff x="5369" y="3038"/>
            <a:chExt cx="228" cy="170"/>
          </a:xfrm>
        </p:grpSpPr>
        <p:sp>
          <p:nvSpPr>
            <p:cNvPr id="19549" name="Freeform 93"/>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550" name="Line 94"/>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551" name="Freeform 95"/>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552" name="Line 96"/>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553" name="Freeform 97"/>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554" name="Freeform 98"/>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555" name="Freeform 99"/>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556" name="Freeform 100"/>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19557" name="Group 101"/>
          <p:cNvGrpSpPr>
            <a:grpSpLocks/>
          </p:cNvGrpSpPr>
          <p:nvPr/>
        </p:nvGrpSpPr>
        <p:grpSpPr bwMode="auto">
          <a:xfrm>
            <a:off x="8655050" y="4581526"/>
            <a:ext cx="361950" cy="269875"/>
            <a:chOff x="5369" y="3038"/>
            <a:chExt cx="228" cy="170"/>
          </a:xfrm>
        </p:grpSpPr>
        <p:sp>
          <p:nvSpPr>
            <p:cNvPr id="19558" name="Freeform 102"/>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559" name="Line 103"/>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560" name="Freeform 104"/>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561" name="Line 105"/>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562" name="Freeform 106"/>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563" name="Freeform 107"/>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564" name="Freeform 108"/>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565" name="Freeform 109"/>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9566" name="Oval 110"/>
          <p:cNvSpPr>
            <a:spLocks noChangeArrowheads="1"/>
          </p:cNvSpPr>
          <p:nvPr/>
        </p:nvSpPr>
        <p:spPr bwMode="auto">
          <a:xfrm>
            <a:off x="7921625" y="4781551"/>
            <a:ext cx="171450" cy="14287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9567" name="Oval 111"/>
          <p:cNvSpPr>
            <a:spLocks noChangeArrowheads="1"/>
          </p:cNvSpPr>
          <p:nvPr/>
        </p:nvSpPr>
        <p:spPr bwMode="auto">
          <a:xfrm>
            <a:off x="9753600" y="2438400"/>
            <a:ext cx="241300" cy="184150"/>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9568" name="Oval 112"/>
          <p:cNvSpPr>
            <a:spLocks noChangeArrowheads="1"/>
          </p:cNvSpPr>
          <p:nvPr/>
        </p:nvSpPr>
        <p:spPr bwMode="auto">
          <a:xfrm>
            <a:off x="9537701" y="3162300"/>
            <a:ext cx="377825" cy="273050"/>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9570" name="Oval 114"/>
          <p:cNvSpPr>
            <a:spLocks noChangeArrowheads="1"/>
          </p:cNvSpPr>
          <p:nvPr/>
        </p:nvSpPr>
        <p:spPr bwMode="auto">
          <a:xfrm>
            <a:off x="10185400" y="2974976"/>
            <a:ext cx="171450" cy="14287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19571" name="Group 115"/>
          <p:cNvGrpSpPr>
            <a:grpSpLocks/>
          </p:cNvGrpSpPr>
          <p:nvPr/>
        </p:nvGrpSpPr>
        <p:grpSpPr bwMode="auto">
          <a:xfrm>
            <a:off x="3571875" y="6192839"/>
            <a:ext cx="90488" cy="90487"/>
            <a:chOff x="3805" y="4082"/>
            <a:chExt cx="57" cy="57"/>
          </a:xfrm>
        </p:grpSpPr>
        <p:grpSp>
          <p:nvGrpSpPr>
            <p:cNvPr id="19572" name="Group 116"/>
            <p:cNvGrpSpPr>
              <a:grpSpLocks/>
            </p:cNvGrpSpPr>
            <p:nvPr/>
          </p:nvGrpSpPr>
          <p:grpSpPr bwMode="auto">
            <a:xfrm>
              <a:off x="3805" y="4082"/>
              <a:ext cx="57" cy="57"/>
              <a:chOff x="3805" y="4082"/>
              <a:chExt cx="57" cy="57"/>
            </a:xfrm>
          </p:grpSpPr>
          <p:sp>
            <p:nvSpPr>
              <p:cNvPr id="19573" name="Line 117"/>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574" name="Line 118"/>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9575" name="Rectangle 119"/>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19576" name="Group 120"/>
          <p:cNvGrpSpPr>
            <a:grpSpLocks/>
          </p:cNvGrpSpPr>
          <p:nvPr/>
        </p:nvGrpSpPr>
        <p:grpSpPr bwMode="auto">
          <a:xfrm>
            <a:off x="3711575" y="6165850"/>
            <a:ext cx="90488" cy="90488"/>
            <a:chOff x="3805" y="4082"/>
            <a:chExt cx="57" cy="57"/>
          </a:xfrm>
        </p:grpSpPr>
        <p:grpSp>
          <p:nvGrpSpPr>
            <p:cNvPr id="19577" name="Group 121"/>
            <p:cNvGrpSpPr>
              <a:grpSpLocks/>
            </p:cNvGrpSpPr>
            <p:nvPr/>
          </p:nvGrpSpPr>
          <p:grpSpPr bwMode="auto">
            <a:xfrm>
              <a:off x="3805" y="4082"/>
              <a:ext cx="57" cy="57"/>
              <a:chOff x="3805" y="4082"/>
              <a:chExt cx="57" cy="57"/>
            </a:xfrm>
          </p:grpSpPr>
          <p:sp>
            <p:nvSpPr>
              <p:cNvPr id="19578" name="Line 122"/>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579" name="Line 123"/>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9580" name="Rectangle 124"/>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9581" name="Freeform 125"/>
          <p:cNvSpPr>
            <a:spLocks/>
          </p:cNvSpPr>
          <p:nvPr/>
        </p:nvSpPr>
        <p:spPr bwMode="auto">
          <a:xfrm>
            <a:off x="3013075" y="5776913"/>
            <a:ext cx="1055688" cy="901700"/>
          </a:xfrm>
          <a:custGeom>
            <a:avLst/>
            <a:gdLst>
              <a:gd name="T0" fmla="*/ 31 w 665"/>
              <a:gd name="T1" fmla="*/ 336 h 568"/>
              <a:gd name="T2" fmla="*/ 31 w 665"/>
              <a:gd name="T3" fmla="*/ 378 h 568"/>
              <a:gd name="T4" fmla="*/ 3 w 665"/>
              <a:gd name="T5" fmla="*/ 413 h 568"/>
              <a:gd name="T6" fmla="*/ 24 w 665"/>
              <a:gd name="T7" fmla="*/ 450 h 568"/>
              <a:gd name="T8" fmla="*/ 66 w 665"/>
              <a:gd name="T9" fmla="*/ 455 h 568"/>
              <a:gd name="T10" fmla="*/ 105 w 665"/>
              <a:gd name="T11" fmla="*/ 447 h 568"/>
              <a:gd name="T12" fmla="*/ 81 w 665"/>
              <a:gd name="T13" fmla="*/ 482 h 568"/>
              <a:gd name="T14" fmla="*/ 82 w 665"/>
              <a:gd name="T15" fmla="*/ 495 h 568"/>
              <a:gd name="T16" fmla="*/ 100 w 665"/>
              <a:gd name="T17" fmla="*/ 504 h 568"/>
              <a:gd name="T18" fmla="*/ 120 w 665"/>
              <a:gd name="T19" fmla="*/ 516 h 568"/>
              <a:gd name="T20" fmla="*/ 150 w 665"/>
              <a:gd name="T21" fmla="*/ 510 h 568"/>
              <a:gd name="T22" fmla="*/ 201 w 665"/>
              <a:gd name="T23" fmla="*/ 509 h 568"/>
              <a:gd name="T24" fmla="*/ 201 w 665"/>
              <a:gd name="T25" fmla="*/ 473 h 568"/>
              <a:gd name="T26" fmla="*/ 234 w 665"/>
              <a:gd name="T27" fmla="*/ 447 h 568"/>
              <a:gd name="T28" fmla="*/ 225 w 665"/>
              <a:gd name="T29" fmla="*/ 434 h 568"/>
              <a:gd name="T30" fmla="*/ 264 w 665"/>
              <a:gd name="T31" fmla="*/ 411 h 568"/>
              <a:gd name="T32" fmla="*/ 252 w 665"/>
              <a:gd name="T33" fmla="*/ 443 h 568"/>
              <a:gd name="T34" fmla="*/ 264 w 665"/>
              <a:gd name="T35" fmla="*/ 459 h 568"/>
              <a:gd name="T36" fmla="*/ 297 w 665"/>
              <a:gd name="T37" fmla="*/ 494 h 568"/>
              <a:gd name="T38" fmla="*/ 333 w 665"/>
              <a:gd name="T39" fmla="*/ 518 h 568"/>
              <a:gd name="T40" fmla="*/ 354 w 665"/>
              <a:gd name="T41" fmla="*/ 485 h 568"/>
              <a:gd name="T42" fmla="*/ 348 w 665"/>
              <a:gd name="T43" fmla="*/ 455 h 568"/>
              <a:gd name="T44" fmla="*/ 361 w 665"/>
              <a:gd name="T45" fmla="*/ 440 h 568"/>
              <a:gd name="T46" fmla="*/ 355 w 665"/>
              <a:gd name="T47" fmla="*/ 420 h 568"/>
              <a:gd name="T48" fmla="*/ 366 w 665"/>
              <a:gd name="T49" fmla="*/ 414 h 568"/>
              <a:gd name="T50" fmla="*/ 414 w 665"/>
              <a:gd name="T51" fmla="*/ 381 h 568"/>
              <a:gd name="T52" fmla="*/ 420 w 665"/>
              <a:gd name="T53" fmla="*/ 401 h 568"/>
              <a:gd name="T54" fmla="*/ 432 w 665"/>
              <a:gd name="T55" fmla="*/ 411 h 568"/>
              <a:gd name="T56" fmla="*/ 415 w 665"/>
              <a:gd name="T57" fmla="*/ 434 h 568"/>
              <a:gd name="T58" fmla="*/ 406 w 665"/>
              <a:gd name="T59" fmla="*/ 446 h 568"/>
              <a:gd name="T60" fmla="*/ 417 w 665"/>
              <a:gd name="T61" fmla="*/ 462 h 568"/>
              <a:gd name="T62" fmla="*/ 454 w 665"/>
              <a:gd name="T63" fmla="*/ 449 h 568"/>
              <a:gd name="T64" fmla="*/ 508 w 665"/>
              <a:gd name="T65" fmla="*/ 444 h 568"/>
              <a:gd name="T66" fmla="*/ 546 w 665"/>
              <a:gd name="T67" fmla="*/ 462 h 568"/>
              <a:gd name="T68" fmla="*/ 550 w 665"/>
              <a:gd name="T69" fmla="*/ 491 h 568"/>
              <a:gd name="T70" fmla="*/ 567 w 665"/>
              <a:gd name="T71" fmla="*/ 513 h 568"/>
              <a:gd name="T72" fmla="*/ 574 w 665"/>
              <a:gd name="T73" fmla="*/ 554 h 568"/>
              <a:gd name="T74" fmla="*/ 627 w 665"/>
              <a:gd name="T75" fmla="*/ 561 h 568"/>
              <a:gd name="T76" fmla="*/ 663 w 665"/>
              <a:gd name="T77" fmla="*/ 513 h 568"/>
              <a:gd name="T78" fmla="*/ 613 w 665"/>
              <a:gd name="T79" fmla="*/ 471 h 568"/>
              <a:gd name="T80" fmla="*/ 532 w 665"/>
              <a:gd name="T81" fmla="*/ 363 h 568"/>
              <a:gd name="T82" fmla="*/ 510 w 665"/>
              <a:gd name="T83" fmla="*/ 324 h 568"/>
              <a:gd name="T84" fmla="*/ 528 w 665"/>
              <a:gd name="T85" fmla="*/ 281 h 568"/>
              <a:gd name="T86" fmla="*/ 553 w 665"/>
              <a:gd name="T87" fmla="*/ 299 h 568"/>
              <a:gd name="T88" fmla="*/ 568 w 665"/>
              <a:gd name="T89" fmla="*/ 276 h 568"/>
              <a:gd name="T90" fmla="*/ 601 w 665"/>
              <a:gd name="T91" fmla="*/ 279 h 568"/>
              <a:gd name="T92" fmla="*/ 613 w 665"/>
              <a:gd name="T93" fmla="*/ 239 h 568"/>
              <a:gd name="T94" fmla="*/ 561 w 665"/>
              <a:gd name="T95" fmla="*/ 194 h 568"/>
              <a:gd name="T96" fmla="*/ 478 w 665"/>
              <a:gd name="T97" fmla="*/ 183 h 568"/>
              <a:gd name="T98" fmla="*/ 436 w 665"/>
              <a:gd name="T99" fmla="*/ 176 h 568"/>
              <a:gd name="T100" fmla="*/ 345 w 665"/>
              <a:gd name="T101" fmla="*/ 192 h 568"/>
              <a:gd name="T102" fmla="*/ 267 w 665"/>
              <a:gd name="T103" fmla="*/ 161 h 568"/>
              <a:gd name="T104" fmla="*/ 183 w 665"/>
              <a:gd name="T105" fmla="*/ 132 h 568"/>
              <a:gd name="T106" fmla="*/ 112 w 665"/>
              <a:gd name="T107" fmla="*/ 99 h 568"/>
              <a:gd name="T108" fmla="*/ 81 w 665"/>
              <a:gd name="T109" fmla="*/ 59 h 568"/>
              <a:gd name="T110" fmla="*/ 75 w 665"/>
              <a:gd name="T111" fmla="*/ 15 h 568"/>
              <a:gd name="T112" fmla="*/ 73 w 665"/>
              <a:gd name="T113" fmla="*/ 0 h 568"/>
              <a:gd name="T114" fmla="*/ 9 w 665"/>
              <a:gd name="T115" fmla="*/ 0 h 568"/>
              <a:gd name="T116" fmla="*/ 21 w 665"/>
              <a:gd name="T117" fmla="*/ 81 h 568"/>
              <a:gd name="T118" fmla="*/ 109 w 665"/>
              <a:gd name="T119" fmla="*/ 155 h 568"/>
              <a:gd name="T120" fmla="*/ 214 w 665"/>
              <a:gd name="T121" fmla="*/ 201 h 568"/>
              <a:gd name="T122" fmla="*/ 181 w 665"/>
              <a:gd name="T123" fmla="*/ 249 h 568"/>
              <a:gd name="T124" fmla="*/ 31 w 665"/>
              <a:gd name="T125" fmla="*/ 336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65" h="568">
                <a:moveTo>
                  <a:pt x="31" y="336"/>
                </a:moveTo>
                <a:cubicBezTo>
                  <a:pt x="6" y="357"/>
                  <a:pt x="36" y="365"/>
                  <a:pt x="31" y="378"/>
                </a:cubicBezTo>
                <a:cubicBezTo>
                  <a:pt x="26" y="391"/>
                  <a:pt x="4" y="401"/>
                  <a:pt x="3" y="413"/>
                </a:cubicBezTo>
                <a:cubicBezTo>
                  <a:pt x="2" y="425"/>
                  <a:pt x="14" y="443"/>
                  <a:pt x="24" y="450"/>
                </a:cubicBezTo>
                <a:cubicBezTo>
                  <a:pt x="34" y="457"/>
                  <a:pt x="53" y="455"/>
                  <a:pt x="66" y="455"/>
                </a:cubicBezTo>
                <a:cubicBezTo>
                  <a:pt x="79" y="455"/>
                  <a:pt x="103" y="443"/>
                  <a:pt x="105" y="447"/>
                </a:cubicBezTo>
                <a:cubicBezTo>
                  <a:pt x="107" y="451"/>
                  <a:pt x="85" y="474"/>
                  <a:pt x="81" y="482"/>
                </a:cubicBezTo>
                <a:cubicBezTo>
                  <a:pt x="77" y="490"/>
                  <a:pt x="79" y="491"/>
                  <a:pt x="82" y="495"/>
                </a:cubicBezTo>
                <a:cubicBezTo>
                  <a:pt x="85" y="499"/>
                  <a:pt x="94" y="501"/>
                  <a:pt x="100" y="504"/>
                </a:cubicBezTo>
                <a:cubicBezTo>
                  <a:pt x="106" y="507"/>
                  <a:pt x="112" y="515"/>
                  <a:pt x="120" y="516"/>
                </a:cubicBezTo>
                <a:cubicBezTo>
                  <a:pt x="128" y="517"/>
                  <a:pt x="137" y="511"/>
                  <a:pt x="150" y="510"/>
                </a:cubicBezTo>
                <a:cubicBezTo>
                  <a:pt x="163" y="509"/>
                  <a:pt x="193" y="515"/>
                  <a:pt x="201" y="509"/>
                </a:cubicBezTo>
                <a:cubicBezTo>
                  <a:pt x="209" y="503"/>
                  <a:pt x="196" y="483"/>
                  <a:pt x="201" y="473"/>
                </a:cubicBezTo>
                <a:lnTo>
                  <a:pt x="234" y="447"/>
                </a:lnTo>
                <a:lnTo>
                  <a:pt x="225" y="434"/>
                </a:lnTo>
                <a:cubicBezTo>
                  <a:pt x="230" y="428"/>
                  <a:pt x="260" y="410"/>
                  <a:pt x="264" y="411"/>
                </a:cubicBezTo>
                <a:cubicBezTo>
                  <a:pt x="268" y="412"/>
                  <a:pt x="252" y="435"/>
                  <a:pt x="252" y="443"/>
                </a:cubicBezTo>
                <a:lnTo>
                  <a:pt x="264" y="459"/>
                </a:lnTo>
                <a:cubicBezTo>
                  <a:pt x="271" y="467"/>
                  <a:pt x="286" y="484"/>
                  <a:pt x="297" y="494"/>
                </a:cubicBezTo>
                <a:cubicBezTo>
                  <a:pt x="308" y="504"/>
                  <a:pt x="324" y="519"/>
                  <a:pt x="333" y="518"/>
                </a:cubicBezTo>
                <a:cubicBezTo>
                  <a:pt x="342" y="517"/>
                  <a:pt x="352" y="495"/>
                  <a:pt x="354" y="485"/>
                </a:cubicBezTo>
                <a:lnTo>
                  <a:pt x="348" y="455"/>
                </a:lnTo>
                <a:cubicBezTo>
                  <a:pt x="349" y="448"/>
                  <a:pt x="360" y="446"/>
                  <a:pt x="361" y="440"/>
                </a:cubicBezTo>
                <a:cubicBezTo>
                  <a:pt x="362" y="434"/>
                  <a:pt x="354" y="424"/>
                  <a:pt x="355" y="420"/>
                </a:cubicBezTo>
                <a:lnTo>
                  <a:pt x="366" y="414"/>
                </a:lnTo>
                <a:cubicBezTo>
                  <a:pt x="376" y="408"/>
                  <a:pt x="405" y="383"/>
                  <a:pt x="414" y="381"/>
                </a:cubicBezTo>
                <a:cubicBezTo>
                  <a:pt x="423" y="379"/>
                  <a:pt x="417" y="396"/>
                  <a:pt x="420" y="401"/>
                </a:cubicBezTo>
                <a:cubicBezTo>
                  <a:pt x="423" y="406"/>
                  <a:pt x="433" y="406"/>
                  <a:pt x="432" y="411"/>
                </a:cubicBezTo>
                <a:cubicBezTo>
                  <a:pt x="431" y="416"/>
                  <a:pt x="419" y="428"/>
                  <a:pt x="415" y="434"/>
                </a:cubicBezTo>
                <a:cubicBezTo>
                  <a:pt x="411" y="440"/>
                  <a:pt x="406" y="441"/>
                  <a:pt x="406" y="446"/>
                </a:cubicBezTo>
                <a:cubicBezTo>
                  <a:pt x="406" y="451"/>
                  <a:pt x="409" y="461"/>
                  <a:pt x="417" y="462"/>
                </a:cubicBezTo>
                <a:cubicBezTo>
                  <a:pt x="425" y="463"/>
                  <a:pt x="439" y="452"/>
                  <a:pt x="454" y="449"/>
                </a:cubicBezTo>
                <a:cubicBezTo>
                  <a:pt x="469" y="446"/>
                  <a:pt x="493" y="442"/>
                  <a:pt x="508" y="444"/>
                </a:cubicBezTo>
                <a:cubicBezTo>
                  <a:pt x="523" y="446"/>
                  <a:pt x="539" y="454"/>
                  <a:pt x="546" y="462"/>
                </a:cubicBezTo>
                <a:cubicBezTo>
                  <a:pt x="553" y="470"/>
                  <a:pt x="547" y="483"/>
                  <a:pt x="550" y="491"/>
                </a:cubicBezTo>
                <a:cubicBezTo>
                  <a:pt x="553" y="499"/>
                  <a:pt x="563" y="503"/>
                  <a:pt x="567" y="513"/>
                </a:cubicBezTo>
                <a:cubicBezTo>
                  <a:pt x="571" y="523"/>
                  <a:pt x="564" y="546"/>
                  <a:pt x="574" y="554"/>
                </a:cubicBezTo>
                <a:cubicBezTo>
                  <a:pt x="584" y="562"/>
                  <a:pt x="612" y="568"/>
                  <a:pt x="627" y="561"/>
                </a:cubicBezTo>
                <a:cubicBezTo>
                  <a:pt x="642" y="554"/>
                  <a:pt x="665" y="528"/>
                  <a:pt x="663" y="513"/>
                </a:cubicBezTo>
                <a:cubicBezTo>
                  <a:pt x="661" y="498"/>
                  <a:pt x="635" y="496"/>
                  <a:pt x="613" y="471"/>
                </a:cubicBezTo>
                <a:lnTo>
                  <a:pt x="532" y="363"/>
                </a:lnTo>
                <a:lnTo>
                  <a:pt x="510" y="324"/>
                </a:lnTo>
                <a:cubicBezTo>
                  <a:pt x="509" y="310"/>
                  <a:pt x="521" y="285"/>
                  <a:pt x="528" y="281"/>
                </a:cubicBezTo>
                <a:cubicBezTo>
                  <a:pt x="535" y="277"/>
                  <a:pt x="546" y="300"/>
                  <a:pt x="553" y="299"/>
                </a:cubicBezTo>
                <a:cubicBezTo>
                  <a:pt x="560" y="298"/>
                  <a:pt x="560" y="279"/>
                  <a:pt x="568" y="276"/>
                </a:cubicBezTo>
                <a:cubicBezTo>
                  <a:pt x="576" y="273"/>
                  <a:pt x="594" y="285"/>
                  <a:pt x="601" y="279"/>
                </a:cubicBezTo>
                <a:cubicBezTo>
                  <a:pt x="608" y="273"/>
                  <a:pt x="620" y="253"/>
                  <a:pt x="613" y="239"/>
                </a:cubicBezTo>
                <a:cubicBezTo>
                  <a:pt x="606" y="225"/>
                  <a:pt x="583" y="203"/>
                  <a:pt x="561" y="194"/>
                </a:cubicBezTo>
                <a:lnTo>
                  <a:pt x="478" y="183"/>
                </a:lnTo>
                <a:lnTo>
                  <a:pt x="436" y="176"/>
                </a:lnTo>
                <a:cubicBezTo>
                  <a:pt x="414" y="177"/>
                  <a:pt x="373" y="194"/>
                  <a:pt x="345" y="192"/>
                </a:cubicBezTo>
                <a:cubicBezTo>
                  <a:pt x="317" y="190"/>
                  <a:pt x="294" y="171"/>
                  <a:pt x="267" y="161"/>
                </a:cubicBezTo>
                <a:cubicBezTo>
                  <a:pt x="240" y="151"/>
                  <a:pt x="209" y="142"/>
                  <a:pt x="183" y="132"/>
                </a:cubicBezTo>
                <a:lnTo>
                  <a:pt x="112" y="99"/>
                </a:lnTo>
                <a:cubicBezTo>
                  <a:pt x="95" y="87"/>
                  <a:pt x="87" y="73"/>
                  <a:pt x="81" y="59"/>
                </a:cubicBezTo>
                <a:cubicBezTo>
                  <a:pt x="75" y="45"/>
                  <a:pt x="76" y="25"/>
                  <a:pt x="75" y="15"/>
                </a:cubicBezTo>
                <a:lnTo>
                  <a:pt x="73" y="0"/>
                </a:lnTo>
                <a:lnTo>
                  <a:pt x="9" y="0"/>
                </a:lnTo>
                <a:cubicBezTo>
                  <a:pt x="0" y="14"/>
                  <a:pt x="4" y="55"/>
                  <a:pt x="21" y="81"/>
                </a:cubicBezTo>
                <a:cubicBezTo>
                  <a:pt x="38" y="107"/>
                  <a:pt x="77" y="135"/>
                  <a:pt x="109" y="155"/>
                </a:cubicBezTo>
                <a:lnTo>
                  <a:pt x="214" y="201"/>
                </a:lnTo>
                <a:cubicBezTo>
                  <a:pt x="226" y="217"/>
                  <a:pt x="212" y="227"/>
                  <a:pt x="181" y="249"/>
                </a:cubicBezTo>
                <a:lnTo>
                  <a:pt x="31" y="336"/>
                </a:lnTo>
                <a:close/>
              </a:path>
            </a:pathLst>
          </a:cu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582" name="Oval 126"/>
          <p:cNvSpPr>
            <a:spLocks noChangeArrowheads="1"/>
          </p:cNvSpPr>
          <p:nvPr/>
        </p:nvSpPr>
        <p:spPr bwMode="auto">
          <a:xfrm>
            <a:off x="3290888" y="6000750"/>
            <a:ext cx="88900" cy="88900"/>
          </a:xfrm>
          <a:prstGeom prst="ellipse">
            <a:avLst/>
          </a:prstGeom>
          <a:solidFill>
            <a:srgbClr val="99CCFF"/>
          </a:solidFill>
          <a:ln w="25400">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19583" name="Group 127"/>
          <p:cNvGrpSpPr>
            <a:grpSpLocks/>
          </p:cNvGrpSpPr>
          <p:nvPr/>
        </p:nvGrpSpPr>
        <p:grpSpPr bwMode="auto">
          <a:xfrm>
            <a:off x="3917950" y="2900364"/>
            <a:ext cx="90488" cy="90487"/>
            <a:chOff x="3805" y="4082"/>
            <a:chExt cx="57" cy="57"/>
          </a:xfrm>
        </p:grpSpPr>
        <p:grpSp>
          <p:nvGrpSpPr>
            <p:cNvPr id="19584" name="Group 128"/>
            <p:cNvGrpSpPr>
              <a:grpSpLocks/>
            </p:cNvGrpSpPr>
            <p:nvPr/>
          </p:nvGrpSpPr>
          <p:grpSpPr bwMode="auto">
            <a:xfrm>
              <a:off x="3805" y="4082"/>
              <a:ext cx="57" cy="57"/>
              <a:chOff x="3805" y="4082"/>
              <a:chExt cx="57" cy="57"/>
            </a:xfrm>
          </p:grpSpPr>
          <p:sp>
            <p:nvSpPr>
              <p:cNvPr id="19585" name="Line 129"/>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586" name="Line 130"/>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9587" name="Rectangle 131"/>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9588" name="AutoShape 132"/>
          <p:cNvSpPr>
            <a:spLocks noChangeArrowheads="1"/>
          </p:cNvSpPr>
          <p:nvPr/>
        </p:nvSpPr>
        <p:spPr bwMode="auto">
          <a:xfrm>
            <a:off x="9394825" y="279400"/>
            <a:ext cx="793750" cy="26035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800" b="1" u="sng">
                <a:solidFill>
                  <a:srgbClr val="333399"/>
                </a:solidFill>
                <a:latin typeface="Times New Roman" panose="02020603050405020304" pitchFamily="18" charset="0"/>
              </a:rPr>
              <a:t>Halleck</a:t>
            </a:r>
          </a:p>
          <a:p>
            <a:pPr algn="ctr" fontAlgn="base">
              <a:spcBef>
                <a:spcPct val="0"/>
              </a:spcBef>
              <a:spcAft>
                <a:spcPct val="0"/>
              </a:spcAft>
            </a:pPr>
            <a:r>
              <a:rPr lang="en-US" altLang="en-US" sz="800" b="1" u="sng">
                <a:solidFill>
                  <a:srgbClr val="333399"/>
                </a:solidFill>
                <a:latin typeface="Times New Roman" panose="02020603050405020304" pitchFamily="18" charset="0"/>
              </a:rPr>
              <a:t>General in Chief</a:t>
            </a:r>
          </a:p>
        </p:txBody>
      </p:sp>
      <p:sp>
        <p:nvSpPr>
          <p:cNvPr id="19589" name="Rectangle 133"/>
          <p:cNvSpPr>
            <a:spLocks noChangeArrowheads="1"/>
          </p:cNvSpPr>
          <p:nvPr/>
        </p:nvSpPr>
        <p:spPr bwMode="auto">
          <a:xfrm>
            <a:off x="9163050" y="1231900"/>
            <a:ext cx="152400" cy="152400"/>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19590" name="Group 134"/>
          <p:cNvGrpSpPr>
            <a:grpSpLocks/>
          </p:cNvGrpSpPr>
          <p:nvPr/>
        </p:nvGrpSpPr>
        <p:grpSpPr bwMode="auto">
          <a:xfrm>
            <a:off x="4248150" y="6219826"/>
            <a:ext cx="361950" cy="269875"/>
            <a:chOff x="5369" y="3038"/>
            <a:chExt cx="228" cy="170"/>
          </a:xfrm>
        </p:grpSpPr>
        <p:sp>
          <p:nvSpPr>
            <p:cNvPr id="19591" name="Freeform 135"/>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592" name="Line 136"/>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593" name="Freeform 137"/>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594" name="Line 138"/>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595" name="Freeform 139"/>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596" name="Freeform 140"/>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597" name="Freeform 141"/>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598" name="Freeform 142"/>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9599" name="Oval 143"/>
          <p:cNvSpPr>
            <a:spLocks noChangeArrowheads="1"/>
          </p:cNvSpPr>
          <p:nvPr/>
        </p:nvSpPr>
        <p:spPr bwMode="auto">
          <a:xfrm rot="-1041241">
            <a:off x="5937251" y="6332539"/>
            <a:ext cx="188913" cy="8572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00" name="Oval 144"/>
          <p:cNvSpPr>
            <a:spLocks noChangeArrowheads="1"/>
          </p:cNvSpPr>
          <p:nvPr/>
        </p:nvSpPr>
        <p:spPr bwMode="auto">
          <a:xfrm rot="-1041241">
            <a:off x="7734301" y="6299201"/>
            <a:ext cx="68263" cy="8572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01" name="Oval 145"/>
          <p:cNvSpPr>
            <a:spLocks noChangeArrowheads="1"/>
          </p:cNvSpPr>
          <p:nvPr/>
        </p:nvSpPr>
        <p:spPr bwMode="auto">
          <a:xfrm>
            <a:off x="7613651" y="5822951"/>
            <a:ext cx="60325" cy="14287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02" name="Oval 146"/>
          <p:cNvSpPr>
            <a:spLocks noChangeArrowheads="1"/>
          </p:cNvSpPr>
          <p:nvPr/>
        </p:nvSpPr>
        <p:spPr bwMode="auto">
          <a:xfrm>
            <a:off x="7645401" y="5403851"/>
            <a:ext cx="60325" cy="14287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03" name="Oval 147"/>
          <p:cNvSpPr>
            <a:spLocks noChangeArrowheads="1"/>
          </p:cNvSpPr>
          <p:nvPr/>
        </p:nvSpPr>
        <p:spPr bwMode="auto">
          <a:xfrm rot="-1041241">
            <a:off x="4870451" y="5842001"/>
            <a:ext cx="188913" cy="8572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04" name="AutoShape 148"/>
          <p:cNvSpPr>
            <a:spLocks noChangeArrowheads="1"/>
          </p:cNvSpPr>
          <p:nvPr/>
        </p:nvSpPr>
        <p:spPr bwMode="auto">
          <a:xfrm>
            <a:off x="5621339" y="3035300"/>
            <a:ext cx="504825" cy="196850"/>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33"/>
                </a:solidFill>
                <a:latin typeface="Times New Roman" panose="02020603050405020304" pitchFamily="18" charset="0"/>
              </a:rPr>
              <a:t>Bragg</a:t>
            </a:r>
          </a:p>
        </p:txBody>
      </p:sp>
      <p:sp>
        <p:nvSpPr>
          <p:cNvPr id="19605" name="AutoShape 149"/>
          <p:cNvSpPr>
            <a:spLocks noChangeArrowheads="1"/>
          </p:cNvSpPr>
          <p:nvPr/>
        </p:nvSpPr>
        <p:spPr bwMode="auto">
          <a:xfrm>
            <a:off x="4970464" y="2414588"/>
            <a:ext cx="668337" cy="20320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Rosecrans</a:t>
            </a:r>
          </a:p>
        </p:txBody>
      </p:sp>
      <p:sp>
        <p:nvSpPr>
          <p:cNvPr id="19606" name="AutoShape 150"/>
          <p:cNvSpPr>
            <a:spLocks noChangeArrowheads="1"/>
          </p:cNvSpPr>
          <p:nvPr/>
        </p:nvSpPr>
        <p:spPr bwMode="auto">
          <a:xfrm>
            <a:off x="8716964" y="1555750"/>
            <a:ext cx="369887" cy="217488"/>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000000"/>
                </a:solidFill>
                <a:latin typeface="Times New Roman" panose="02020603050405020304" pitchFamily="18" charset="0"/>
              </a:rPr>
              <a:t>Lee</a:t>
            </a:r>
          </a:p>
        </p:txBody>
      </p:sp>
      <p:sp>
        <p:nvSpPr>
          <p:cNvPr id="19607" name="AutoShape 151"/>
          <p:cNvSpPr>
            <a:spLocks noChangeArrowheads="1"/>
          </p:cNvSpPr>
          <p:nvPr/>
        </p:nvSpPr>
        <p:spPr bwMode="auto">
          <a:xfrm>
            <a:off x="9248776" y="979489"/>
            <a:ext cx="677863" cy="217487"/>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Burnside</a:t>
            </a:r>
          </a:p>
        </p:txBody>
      </p:sp>
      <p:sp>
        <p:nvSpPr>
          <p:cNvPr id="19608" name="Rectangle 152"/>
          <p:cNvSpPr>
            <a:spLocks noChangeArrowheads="1"/>
          </p:cNvSpPr>
          <p:nvPr/>
        </p:nvSpPr>
        <p:spPr bwMode="auto">
          <a:xfrm>
            <a:off x="9139238" y="1438275"/>
            <a:ext cx="152400" cy="152400"/>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19609" name="Group 153"/>
          <p:cNvGrpSpPr>
            <a:grpSpLocks/>
          </p:cNvGrpSpPr>
          <p:nvPr/>
        </p:nvGrpSpPr>
        <p:grpSpPr bwMode="auto">
          <a:xfrm>
            <a:off x="9058275" y="4194176"/>
            <a:ext cx="361950" cy="269875"/>
            <a:chOff x="5369" y="3038"/>
            <a:chExt cx="228" cy="170"/>
          </a:xfrm>
        </p:grpSpPr>
        <p:sp>
          <p:nvSpPr>
            <p:cNvPr id="19610" name="Freeform 154"/>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11" name="Line 155"/>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12" name="Freeform 156"/>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13" name="Line 157"/>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14" name="Freeform 158"/>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15" name="Freeform 159"/>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16" name="Freeform 160"/>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17" name="Freeform 161"/>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9618" name="Rectangle 162"/>
          <p:cNvSpPr>
            <a:spLocks noChangeArrowheads="1"/>
          </p:cNvSpPr>
          <p:nvPr/>
        </p:nvSpPr>
        <p:spPr bwMode="auto">
          <a:xfrm>
            <a:off x="3297239" y="4757738"/>
            <a:ext cx="66675" cy="61912"/>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19" name="Rectangle 163"/>
          <p:cNvSpPr>
            <a:spLocks noChangeArrowheads="1"/>
          </p:cNvSpPr>
          <p:nvPr/>
        </p:nvSpPr>
        <p:spPr bwMode="auto">
          <a:xfrm>
            <a:off x="2947988" y="5553075"/>
            <a:ext cx="63500" cy="58738"/>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20" name="Rectangle 164"/>
          <p:cNvSpPr>
            <a:spLocks noChangeArrowheads="1"/>
          </p:cNvSpPr>
          <p:nvPr/>
        </p:nvSpPr>
        <p:spPr bwMode="auto">
          <a:xfrm>
            <a:off x="4130676" y="3286126"/>
            <a:ext cx="66675" cy="6191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21" name="Rectangle 165"/>
          <p:cNvSpPr>
            <a:spLocks noChangeArrowheads="1"/>
          </p:cNvSpPr>
          <p:nvPr/>
        </p:nvSpPr>
        <p:spPr bwMode="auto">
          <a:xfrm>
            <a:off x="4378326" y="3133726"/>
            <a:ext cx="66675" cy="6191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22" name="Rectangle 166"/>
          <p:cNvSpPr>
            <a:spLocks noChangeArrowheads="1"/>
          </p:cNvSpPr>
          <p:nvPr/>
        </p:nvSpPr>
        <p:spPr bwMode="auto">
          <a:xfrm>
            <a:off x="4230689" y="2814638"/>
            <a:ext cx="66675" cy="61912"/>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23" name="Rectangle 167"/>
          <p:cNvSpPr>
            <a:spLocks noChangeArrowheads="1"/>
          </p:cNvSpPr>
          <p:nvPr/>
        </p:nvSpPr>
        <p:spPr bwMode="auto">
          <a:xfrm>
            <a:off x="4168776" y="2528888"/>
            <a:ext cx="66675" cy="61912"/>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24" name="Rectangle 168"/>
          <p:cNvSpPr>
            <a:spLocks noChangeArrowheads="1"/>
          </p:cNvSpPr>
          <p:nvPr/>
        </p:nvSpPr>
        <p:spPr bwMode="auto">
          <a:xfrm>
            <a:off x="4864101" y="3490913"/>
            <a:ext cx="66675" cy="61912"/>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25" name="AutoShape 169"/>
          <p:cNvSpPr>
            <a:spLocks noChangeArrowheads="1"/>
          </p:cNvSpPr>
          <p:nvPr/>
        </p:nvSpPr>
        <p:spPr bwMode="auto">
          <a:xfrm>
            <a:off x="3697288" y="4318000"/>
            <a:ext cx="722312" cy="247650"/>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33"/>
                </a:solidFill>
                <a:latin typeface="Times New Roman" panose="02020603050405020304" pitchFamily="18" charset="0"/>
              </a:rPr>
              <a:t>Pemberton</a:t>
            </a:r>
          </a:p>
        </p:txBody>
      </p:sp>
      <p:sp>
        <p:nvSpPr>
          <p:cNvPr id="19626" name="Rectangle 170"/>
          <p:cNvSpPr>
            <a:spLocks noChangeArrowheads="1"/>
          </p:cNvSpPr>
          <p:nvPr/>
        </p:nvSpPr>
        <p:spPr bwMode="auto">
          <a:xfrm>
            <a:off x="3595689" y="4751388"/>
            <a:ext cx="66675" cy="61912"/>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27" name="Rectangle 171"/>
          <p:cNvSpPr>
            <a:spLocks noChangeArrowheads="1"/>
          </p:cNvSpPr>
          <p:nvPr/>
        </p:nvSpPr>
        <p:spPr bwMode="auto">
          <a:xfrm>
            <a:off x="4371976" y="3400426"/>
            <a:ext cx="66675" cy="6191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28" name="Rectangle 172"/>
          <p:cNvSpPr>
            <a:spLocks noChangeArrowheads="1"/>
          </p:cNvSpPr>
          <p:nvPr/>
        </p:nvSpPr>
        <p:spPr bwMode="auto">
          <a:xfrm>
            <a:off x="3295650" y="4757738"/>
            <a:ext cx="107950" cy="106362"/>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29" name="AutoShape 173"/>
          <p:cNvSpPr>
            <a:spLocks noChangeArrowheads="1"/>
          </p:cNvSpPr>
          <p:nvPr/>
        </p:nvSpPr>
        <p:spPr bwMode="auto">
          <a:xfrm>
            <a:off x="3027364" y="6254750"/>
            <a:ext cx="530225" cy="217488"/>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Banks</a:t>
            </a:r>
          </a:p>
        </p:txBody>
      </p:sp>
      <p:sp>
        <p:nvSpPr>
          <p:cNvPr id="19630" name="Rectangle 174"/>
          <p:cNvSpPr>
            <a:spLocks noChangeArrowheads="1"/>
          </p:cNvSpPr>
          <p:nvPr/>
        </p:nvSpPr>
        <p:spPr bwMode="auto">
          <a:xfrm>
            <a:off x="3517900" y="6054726"/>
            <a:ext cx="107950" cy="10636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31" name="Rectangle 175"/>
          <p:cNvSpPr>
            <a:spLocks noChangeArrowheads="1"/>
          </p:cNvSpPr>
          <p:nvPr/>
        </p:nvSpPr>
        <p:spPr bwMode="auto">
          <a:xfrm>
            <a:off x="3765551" y="3949701"/>
            <a:ext cx="66675" cy="61913"/>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32" name="Oval 176"/>
          <p:cNvSpPr>
            <a:spLocks noChangeArrowheads="1"/>
          </p:cNvSpPr>
          <p:nvPr/>
        </p:nvSpPr>
        <p:spPr bwMode="auto">
          <a:xfrm>
            <a:off x="3181350" y="4557713"/>
            <a:ext cx="88900" cy="88900"/>
          </a:xfrm>
          <a:prstGeom prst="ellipse">
            <a:avLst/>
          </a:prstGeom>
          <a:solidFill>
            <a:srgbClr val="99CCFF"/>
          </a:solidFill>
          <a:ln w="25400">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33" name="Rectangle 177"/>
          <p:cNvSpPr>
            <a:spLocks noChangeArrowheads="1"/>
          </p:cNvSpPr>
          <p:nvPr/>
        </p:nvSpPr>
        <p:spPr bwMode="auto">
          <a:xfrm>
            <a:off x="5278438" y="2803525"/>
            <a:ext cx="152400" cy="152400"/>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34" name="Rectangle 178"/>
          <p:cNvSpPr>
            <a:spLocks noChangeArrowheads="1"/>
          </p:cNvSpPr>
          <p:nvPr/>
        </p:nvSpPr>
        <p:spPr bwMode="auto">
          <a:xfrm>
            <a:off x="5427663" y="3152775"/>
            <a:ext cx="152400" cy="152400"/>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35" name="AutoShape 179"/>
          <p:cNvSpPr>
            <a:spLocks noChangeArrowheads="1"/>
          </p:cNvSpPr>
          <p:nvPr/>
        </p:nvSpPr>
        <p:spPr bwMode="auto">
          <a:xfrm>
            <a:off x="5132388" y="4073525"/>
            <a:ext cx="773112" cy="247650"/>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b="1" u="sng">
                <a:solidFill>
                  <a:srgbClr val="333333"/>
                </a:solidFill>
                <a:latin typeface="Times New Roman" panose="02020603050405020304" pitchFamily="18" charset="0"/>
              </a:rPr>
              <a:t>J. Johnston</a:t>
            </a:r>
          </a:p>
        </p:txBody>
      </p:sp>
      <p:sp>
        <p:nvSpPr>
          <p:cNvPr id="19636" name="Rectangle 180"/>
          <p:cNvSpPr>
            <a:spLocks noChangeArrowheads="1"/>
          </p:cNvSpPr>
          <p:nvPr/>
        </p:nvSpPr>
        <p:spPr bwMode="auto">
          <a:xfrm>
            <a:off x="3073400" y="4549776"/>
            <a:ext cx="107950" cy="10636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37" name="AutoShape 181"/>
          <p:cNvSpPr>
            <a:spLocks noChangeArrowheads="1"/>
          </p:cNvSpPr>
          <p:nvPr/>
        </p:nvSpPr>
        <p:spPr bwMode="auto">
          <a:xfrm>
            <a:off x="2616201" y="4232275"/>
            <a:ext cx="442913" cy="20320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Grant</a:t>
            </a:r>
          </a:p>
        </p:txBody>
      </p:sp>
      <p:grpSp>
        <p:nvGrpSpPr>
          <p:cNvPr id="19638" name="Group 182"/>
          <p:cNvGrpSpPr>
            <a:grpSpLocks/>
          </p:cNvGrpSpPr>
          <p:nvPr/>
        </p:nvGrpSpPr>
        <p:grpSpPr bwMode="auto">
          <a:xfrm>
            <a:off x="3598864" y="3932239"/>
            <a:ext cx="90487" cy="90487"/>
            <a:chOff x="3805" y="4082"/>
            <a:chExt cx="57" cy="57"/>
          </a:xfrm>
        </p:grpSpPr>
        <p:grpSp>
          <p:nvGrpSpPr>
            <p:cNvPr id="19639" name="Group 183"/>
            <p:cNvGrpSpPr>
              <a:grpSpLocks/>
            </p:cNvGrpSpPr>
            <p:nvPr/>
          </p:nvGrpSpPr>
          <p:grpSpPr bwMode="auto">
            <a:xfrm>
              <a:off x="3805" y="4082"/>
              <a:ext cx="57" cy="57"/>
              <a:chOff x="3805" y="4082"/>
              <a:chExt cx="57" cy="57"/>
            </a:xfrm>
          </p:grpSpPr>
          <p:sp>
            <p:nvSpPr>
              <p:cNvPr id="19640" name="Line 184"/>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41" name="Line 185"/>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9642" name="Rectangle 186"/>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19643" name="AutoShape 187"/>
          <p:cNvSpPr>
            <a:spLocks noChangeArrowheads="1"/>
          </p:cNvSpPr>
          <p:nvPr/>
        </p:nvSpPr>
        <p:spPr bwMode="auto">
          <a:xfrm>
            <a:off x="9245601" y="979489"/>
            <a:ext cx="677863" cy="217487"/>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Hooker</a:t>
            </a:r>
          </a:p>
        </p:txBody>
      </p:sp>
      <p:sp>
        <p:nvSpPr>
          <p:cNvPr id="19644" name="AutoShape 188"/>
          <p:cNvSpPr>
            <a:spLocks noChangeArrowheads="1"/>
          </p:cNvSpPr>
          <p:nvPr/>
        </p:nvSpPr>
        <p:spPr bwMode="auto">
          <a:xfrm>
            <a:off x="9104314" y="2192338"/>
            <a:ext cx="465137" cy="157162"/>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800">
                <a:solidFill>
                  <a:srgbClr val="000000"/>
                </a:solidFill>
                <a:latin typeface="Times New Roman" panose="02020603050405020304" pitchFamily="18" charset="0"/>
              </a:rPr>
              <a:t>Longstreet</a:t>
            </a:r>
          </a:p>
        </p:txBody>
      </p:sp>
      <p:sp>
        <p:nvSpPr>
          <p:cNvPr id="19645" name="Rectangle 189"/>
          <p:cNvSpPr>
            <a:spLocks noChangeArrowheads="1"/>
          </p:cNvSpPr>
          <p:nvPr/>
        </p:nvSpPr>
        <p:spPr bwMode="auto">
          <a:xfrm>
            <a:off x="9644063" y="2135188"/>
            <a:ext cx="107950" cy="106362"/>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46" name="AutoShape 190"/>
          <p:cNvSpPr>
            <a:spLocks noChangeArrowheads="1"/>
          </p:cNvSpPr>
          <p:nvPr/>
        </p:nvSpPr>
        <p:spPr bwMode="auto">
          <a:xfrm>
            <a:off x="5905501" y="1439864"/>
            <a:ext cx="677863" cy="217487"/>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Burnside</a:t>
            </a:r>
          </a:p>
        </p:txBody>
      </p:sp>
      <p:sp>
        <p:nvSpPr>
          <p:cNvPr id="19647" name="Rectangle 191"/>
          <p:cNvSpPr>
            <a:spLocks noChangeArrowheads="1"/>
          </p:cNvSpPr>
          <p:nvPr/>
        </p:nvSpPr>
        <p:spPr bwMode="auto">
          <a:xfrm>
            <a:off x="3033713" y="4513263"/>
            <a:ext cx="107950" cy="106362"/>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48" name="Rectangle 192"/>
          <p:cNvSpPr>
            <a:spLocks noChangeArrowheads="1"/>
          </p:cNvSpPr>
          <p:nvPr/>
        </p:nvSpPr>
        <p:spPr bwMode="auto">
          <a:xfrm>
            <a:off x="3025775" y="4508500"/>
            <a:ext cx="152400" cy="152400"/>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49" name="AutoShape 193"/>
          <p:cNvSpPr>
            <a:spLocks noChangeArrowheads="1"/>
          </p:cNvSpPr>
          <p:nvPr/>
        </p:nvSpPr>
        <p:spPr bwMode="auto">
          <a:xfrm>
            <a:off x="7656513" y="1019175"/>
            <a:ext cx="1308100" cy="477838"/>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a:solidFill>
                  <a:srgbClr val="000000"/>
                </a:solidFill>
                <a:latin typeface="Times New Roman" panose="02020603050405020304" pitchFamily="18" charset="0"/>
              </a:rPr>
              <a:t>Chancellorsville </a:t>
            </a:r>
          </a:p>
          <a:p>
            <a:pPr algn="ctr" fontAlgn="base">
              <a:spcBef>
                <a:spcPct val="0"/>
              </a:spcBef>
              <a:spcAft>
                <a:spcPct val="0"/>
              </a:spcAft>
            </a:pPr>
            <a:r>
              <a:rPr lang="en-US" altLang="en-US" sz="1400">
                <a:solidFill>
                  <a:srgbClr val="000000"/>
                </a:solidFill>
                <a:latin typeface="Times New Roman" panose="02020603050405020304" pitchFamily="18" charset="0"/>
              </a:rPr>
              <a:t>(27 Apr-6 May)</a:t>
            </a:r>
          </a:p>
        </p:txBody>
      </p:sp>
      <p:sp>
        <p:nvSpPr>
          <p:cNvPr id="19650" name="AutoShape 194"/>
          <p:cNvSpPr>
            <a:spLocks noChangeArrowheads="1"/>
          </p:cNvSpPr>
          <p:nvPr/>
        </p:nvSpPr>
        <p:spPr bwMode="auto">
          <a:xfrm>
            <a:off x="9074150" y="125253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51" name="Rectangle 195"/>
          <p:cNvSpPr>
            <a:spLocks noChangeArrowheads="1"/>
          </p:cNvSpPr>
          <p:nvPr/>
        </p:nvSpPr>
        <p:spPr bwMode="auto">
          <a:xfrm>
            <a:off x="2249488" y="419100"/>
            <a:ext cx="131762" cy="3271838"/>
          </a:xfrm>
          <a:prstGeom prst="rect">
            <a:avLst/>
          </a:prstGeom>
          <a:solidFill>
            <a:srgbClr val="99CCFF"/>
          </a:solidFill>
          <a:ln w="952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52" name="Rectangle 196"/>
          <p:cNvSpPr>
            <a:spLocks noChangeArrowheads="1"/>
          </p:cNvSpPr>
          <p:nvPr/>
        </p:nvSpPr>
        <p:spPr bwMode="auto">
          <a:xfrm>
            <a:off x="2584450" y="2193925"/>
            <a:ext cx="127000" cy="1498600"/>
          </a:xfrm>
          <a:prstGeom prst="rect">
            <a:avLst/>
          </a:prstGeom>
          <a:solidFill>
            <a:srgbClr val="C0C0C0"/>
          </a:solidFill>
          <a:ln w="9525">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53" name="Freeform 197"/>
          <p:cNvSpPr>
            <a:spLocks/>
          </p:cNvSpPr>
          <p:nvPr/>
        </p:nvSpPr>
        <p:spPr bwMode="auto">
          <a:xfrm>
            <a:off x="3019425" y="5026026"/>
            <a:ext cx="196850" cy="511175"/>
          </a:xfrm>
          <a:custGeom>
            <a:avLst/>
            <a:gdLst>
              <a:gd name="T0" fmla="*/ 124 w 124"/>
              <a:gd name="T1" fmla="*/ 0 h 322"/>
              <a:gd name="T2" fmla="*/ 84 w 124"/>
              <a:gd name="T3" fmla="*/ 178 h 322"/>
              <a:gd name="T4" fmla="*/ 0 w 124"/>
              <a:gd name="T5" fmla="*/ 322 h 322"/>
            </a:gdLst>
            <a:ahLst/>
            <a:cxnLst>
              <a:cxn ang="0">
                <a:pos x="T0" y="T1"/>
              </a:cxn>
              <a:cxn ang="0">
                <a:pos x="T2" y="T3"/>
              </a:cxn>
              <a:cxn ang="0">
                <a:pos x="T4" y="T5"/>
              </a:cxn>
            </a:cxnLst>
            <a:rect l="0" t="0" r="r" b="b"/>
            <a:pathLst>
              <a:path w="124" h="322">
                <a:moveTo>
                  <a:pt x="124" y="0"/>
                </a:moveTo>
                <a:cubicBezTo>
                  <a:pt x="117" y="29"/>
                  <a:pt x="105" y="124"/>
                  <a:pt x="84" y="178"/>
                </a:cubicBezTo>
                <a:cubicBezTo>
                  <a:pt x="63" y="232"/>
                  <a:pt x="18" y="292"/>
                  <a:pt x="0" y="322"/>
                </a:cubicBezTo>
              </a:path>
            </a:pathLst>
          </a:custGeom>
          <a:noFill/>
          <a:ln w="50800" cmpd="tri">
            <a:solidFill>
              <a:srgbClr val="00008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54" name="Freeform 198"/>
          <p:cNvSpPr>
            <a:spLocks/>
          </p:cNvSpPr>
          <p:nvPr/>
        </p:nvSpPr>
        <p:spPr bwMode="auto">
          <a:xfrm>
            <a:off x="3057525" y="5610226"/>
            <a:ext cx="387350" cy="454025"/>
          </a:xfrm>
          <a:custGeom>
            <a:avLst/>
            <a:gdLst>
              <a:gd name="T0" fmla="*/ 244 w 244"/>
              <a:gd name="T1" fmla="*/ 286 h 286"/>
              <a:gd name="T2" fmla="*/ 118 w 244"/>
              <a:gd name="T3" fmla="*/ 156 h 286"/>
              <a:gd name="T4" fmla="*/ 0 w 244"/>
              <a:gd name="T5" fmla="*/ 0 h 286"/>
            </a:gdLst>
            <a:ahLst/>
            <a:cxnLst>
              <a:cxn ang="0">
                <a:pos x="T0" y="T1"/>
              </a:cxn>
              <a:cxn ang="0">
                <a:pos x="T2" y="T3"/>
              </a:cxn>
              <a:cxn ang="0">
                <a:pos x="T4" y="T5"/>
              </a:cxn>
            </a:cxnLst>
            <a:rect l="0" t="0" r="r" b="b"/>
            <a:pathLst>
              <a:path w="244" h="286">
                <a:moveTo>
                  <a:pt x="244" y="286"/>
                </a:moveTo>
                <a:cubicBezTo>
                  <a:pt x="223" y="264"/>
                  <a:pt x="159" y="204"/>
                  <a:pt x="118" y="156"/>
                </a:cubicBezTo>
                <a:cubicBezTo>
                  <a:pt x="77" y="108"/>
                  <a:pt x="25" y="33"/>
                  <a:pt x="0" y="0"/>
                </a:cubicBezTo>
              </a:path>
            </a:pathLst>
          </a:custGeom>
          <a:noFill/>
          <a:ln w="50800" cmpd="tri">
            <a:solidFill>
              <a:srgbClr val="00008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55" name="Freeform 199"/>
          <p:cNvSpPr>
            <a:spLocks/>
          </p:cNvSpPr>
          <p:nvPr/>
        </p:nvSpPr>
        <p:spPr bwMode="auto">
          <a:xfrm>
            <a:off x="3117851" y="4879976"/>
            <a:ext cx="225425" cy="479425"/>
          </a:xfrm>
          <a:custGeom>
            <a:avLst/>
            <a:gdLst>
              <a:gd name="T0" fmla="*/ 142 w 142"/>
              <a:gd name="T1" fmla="*/ 0 h 302"/>
              <a:gd name="T2" fmla="*/ 114 w 142"/>
              <a:gd name="T3" fmla="*/ 60 h 302"/>
              <a:gd name="T4" fmla="*/ 0 w 142"/>
              <a:gd name="T5" fmla="*/ 302 h 302"/>
            </a:gdLst>
            <a:ahLst/>
            <a:cxnLst>
              <a:cxn ang="0">
                <a:pos x="T0" y="T1"/>
              </a:cxn>
              <a:cxn ang="0">
                <a:pos x="T2" y="T3"/>
              </a:cxn>
              <a:cxn ang="0">
                <a:pos x="T4" y="T5"/>
              </a:cxn>
            </a:cxnLst>
            <a:rect l="0" t="0" r="r" b="b"/>
            <a:pathLst>
              <a:path w="142" h="302">
                <a:moveTo>
                  <a:pt x="142" y="0"/>
                </a:moveTo>
                <a:cubicBezTo>
                  <a:pt x="137" y="10"/>
                  <a:pt x="138" y="10"/>
                  <a:pt x="114" y="60"/>
                </a:cubicBezTo>
                <a:cubicBezTo>
                  <a:pt x="90" y="110"/>
                  <a:pt x="24" y="252"/>
                  <a:pt x="0" y="302"/>
                </a:cubicBezTo>
              </a:path>
            </a:pathLst>
          </a:custGeom>
          <a:noFill/>
          <a:ln w="50800" cmpd="tri">
            <a:solidFill>
              <a:srgbClr val="333333"/>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56" name="Freeform 200"/>
          <p:cNvSpPr>
            <a:spLocks/>
          </p:cNvSpPr>
          <p:nvPr/>
        </p:nvSpPr>
        <p:spPr bwMode="auto">
          <a:xfrm>
            <a:off x="3200401" y="4854576"/>
            <a:ext cx="403225" cy="606425"/>
          </a:xfrm>
          <a:custGeom>
            <a:avLst/>
            <a:gdLst>
              <a:gd name="T0" fmla="*/ 254 w 254"/>
              <a:gd name="T1" fmla="*/ 0 h 382"/>
              <a:gd name="T2" fmla="*/ 162 w 254"/>
              <a:gd name="T3" fmla="*/ 302 h 382"/>
              <a:gd name="T4" fmla="*/ 0 w 254"/>
              <a:gd name="T5" fmla="*/ 382 h 382"/>
            </a:gdLst>
            <a:ahLst/>
            <a:cxnLst>
              <a:cxn ang="0">
                <a:pos x="T0" y="T1"/>
              </a:cxn>
              <a:cxn ang="0">
                <a:pos x="T2" y="T3"/>
              </a:cxn>
              <a:cxn ang="0">
                <a:pos x="T4" y="T5"/>
              </a:cxn>
            </a:cxnLst>
            <a:rect l="0" t="0" r="r" b="b"/>
            <a:pathLst>
              <a:path w="254" h="382">
                <a:moveTo>
                  <a:pt x="254" y="0"/>
                </a:moveTo>
                <a:cubicBezTo>
                  <a:pt x="239" y="50"/>
                  <a:pt x="204" y="238"/>
                  <a:pt x="162" y="302"/>
                </a:cubicBezTo>
                <a:cubicBezTo>
                  <a:pt x="120" y="366"/>
                  <a:pt x="34" y="365"/>
                  <a:pt x="0" y="382"/>
                </a:cubicBezTo>
              </a:path>
            </a:pathLst>
          </a:custGeom>
          <a:noFill/>
          <a:ln w="50800" cmpd="tri">
            <a:solidFill>
              <a:srgbClr val="333333"/>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57" name="Freeform 201"/>
          <p:cNvSpPr>
            <a:spLocks/>
          </p:cNvSpPr>
          <p:nvPr/>
        </p:nvSpPr>
        <p:spPr bwMode="auto">
          <a:xfrm>
            <a:off x="3219450" y="4800601"/>
            <a:ext cx="139700" cy="193675"/>
          </a:xfrm>
          <a:custGeom>
            <a:avLst/>
            <a:gdLst>
              <a:gd name="T0" fmla="*/ 0 w 88"/>
              <a:gd name="T1" fmla="*/ 122 h 122"/>
              <a:gd name="T2" fmla="*/ 88 w 88"/>
              <a:gd name="T3" fmla="*/ 0 h 122"/>
            </a:gdLst>
            <a:ahLst/>
            <a:cxnLst>
              <a:cxn ang="0">
                <a:pos x="T0" y="T1"/>
              </a:cxn>
              <a:cxn ang="0">
                <a:pos x="T2" y="T3"/>
              </a:cxn>
            </a:cxnLst>
            <a:rect l="0" t="0" r="r" b="b"/>
            <a:pathLst>
              <a:path w="88" h="122">
                <a:moveTo>
                  <a:pt x="0" y="122"/>
                </a:moveTo>
                <a:cubicBezTo>
                  <a:pt x="15" y="102"/>
                  <a:pt x="70" y="25"/>
                  <a:pt x="88" y="0"/>
                </a:cubicBezTo>
              </a:path>
            </a:pathLst>
          </a:custGeom>
          <a:noFill/>
          <a:ln w="50800" cmpd="tri">
            <a:solidFill>
              <a:srgbClr val="00008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58" name="Freeform 202"/>
          <p:cNvSpPr>
            <a:spLocks/>
          </p:cNvSpPr>
          <p:nvPr/>
        </p:nvSpPr>
        <p:spPr bwMode="auto">
          <a:xfrm>
            <a:off x="3336926" y="4857750"/>
            <a:ext cx="257175" cy="90488"/>
          </a:xfrm>
          <a:custGeom>
            <a:avLst/>
            <a:gdLst>
              <a:gd name="T0" fmla="*/ 162 w 162"/>
              <a:gd name="T1" fmla="*/ 0 h 57"/>
              <a:gd name="T2" fmla="*/ 102 w 162"/>
              <a:gd name="T3" fmla="*/ 48 h 57"/>
              <a:gd name="T4" fmla="*/ 0 w 162"/>
              <a:gd name="T5" fmla="*/ 56 h 57"/>
            </a:gdLst>
            <a:ahLst/>
            <a:cxnLst>
              <a:cxn ang="0">
                <a:pos x="T0" y="T1"/>
              </a:cxn>
              <a:cxn ang="0">
                <a:pos x="T2" y="T3"/>
              </a:cxn>
              <a:cxn ang="0">
                <a:pos x="T4" y="T5"/>
              </a:cxn>
            </a:cxnLst>
            <a:rect l="0" t="0" r="r" b="b"/>
            <a:pathLst>
              <a:path w="162" h="57">
                <a:moveTo>
                  <a:pt x="162" y="0"/>
                </a:moveTo>
                <a:cubicBezTo>
                  <a:pt x="152" y="8"/>
                  <a:pt x="129" y="39"/>
                  <a:pt x="102" y="48"/>
                </a:cubicBezTo>
                <a:cubicBezTo>
                  <a:pt x="75" y="57"/>
                  <a:pt x="21" y="54"/>
                  <a:pt x="0" y="56"/>
                </a:cubicBezTo>
              </a:path>
            </a:pathLst>
          </a:custGeom>
          <a:noFill/>
          <a:ln w="50800" cmpd="tri">
            <a:solidFill>
              <a:srgbClr val="333333"/>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59" name="Freeform 203"/>
          <p:cNvSpPr>
            <a:spLocks/>
          </p:cNvSpPr>
          <p:nvPr/>
        </p:nvSpPr>
        <p:spPr bwMode="auto">
          <a:xfrm>
            <a:off x="3228976" y="4838700"/>
            <a:ext cx="365125" cy="171450"/>
          </a:xfrm>
          <a:custGeom>
            <a:avLst/>
            <a:gdLst>
              <a:gd name="T0" fmla="*/ 0 w 230"/>
              <a:gd name="T1" fmla="*/ 108 h 108"/>
              <a:gd name="T2" fmla="*/ 120 w 230"/>
              <a:gd name="T3" fmla="*/ 84 h 108"/>
              <a:gd name="T4" fmla="*/ 230 w 230"/>
              <a:gd name="T5" fmla="*/ 0 h 108"/>
            </a:gdLst>
            <a:ahLst/>
            <a:cxnLst>
              <a:cxn ang="0">
                <a:pos x="T0" y="T1"/>
              </a:cxn>
              <a:cxn ang="0">
                <a:pos x="T2" y="T3"/>
              </a:cxn>
              <a:cxn ang="0">
                <a:pos x="T4" y="T5"/>
              </a:cxn>
            </a:cxnLst>
            <a:rect l="0" t="0" r="r" b="b"/>
            <a:pathLst>
              <a:path w="230" h="108">
                <a:moveTo>
                  <a:pt x="0" y="108"/>
                </a:moveTo>
                <a:cubicBezTo>
                  <a:pt x="20" y="104"/>
                  <a:pt x="82" y="102"/>
                  <a:pt x="120" y="84"/>
                </a:cubicBezTo>
                <a:cubicBezTo>
                  <a:pt x="158" y="66"/>
                  <a:pt x="207" y="17"/>
                  <a:pt x="230" y="0"/>
                </a:cubicBezTo>
              </a:path>
            </a:pathLst>
          </a:custGeom>
          <a:noFill/>
          <a:ln w="50800" cmpd="tri">
            <a:solidFill>
              <a:srgbClr val="00008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60" name="Freeform 204"/>
          <p:cNvSpPr>
            <a:spLocks/>
          </p:cNvSpPr>
          <p:nvPr/>
        </p:nvSpPr>
        <p:spPr bwMode="auto">
          <a:xfrm>
            <a:off x="3371851" y="4794251"/>
            <a:ext cx="200025" cy="3175"/>
          </a:xfrm>
          <a:custGeom>
            <a:avLst/>
            <a:gdLst>
              <a:gd name="T0" fmla="*/ 126 w 126"/>
              <a:gd name="T1" fmla="*/ 2 h 2"/>
              <a:gd name="T2" fmla="*/ 68 w 126"/>
              <a:gd name="T3" fmla="*/ 0 h 2"/>
              <a:gd name="T4" fmla="*/ 0 w 126"/>
              <a:gd name="T5" fmla="*/ 2 h 2"/>
            </a:gdLst>
            <a:ahLst/>
            <a:cxnLst>
              <a:cxn ang="0">
                <a:pos x="T0" y="T1"/>
              </a:cxn>
              <a:cxn ang="0">
                <a:pos x="T2" y="T3"/>
              </a:cxn>
              <a:cxn ang="0">
                <a:pos x="T4" y="T5"/>
              </a:cxn>
            </a:cxnLst>
            <a:rect l="0" t="0" r="r" b="b"/>
            <a:pathLst>
              <a:path w="126" h="2">
                <a:moveTo>
                  <a:pt x="126" y="2"/>
                </a:moveTo>
                <a:cubicBezTo>
                  <a:pt x="116" y="2"/>
                  <a:pt x="89" y="0"/>
                  <a:pt x="68" y="0"/>
                </a:cubicBezTo>
                <a:cubicBezTo>
                  <a:pt x="47" y="0"/>
                  <a:pt x="14" y="2"/>
                  <a:pt x="0" y="2"/>
                </a:cubicBezTo>
              </a:path>
            </a:pathLst>
          </a:custGeom>
          <a:noFill/>
          <a:ln w="50800" cmpd="tri">
            <a:solidFill>
              <a:srgbClr val="00008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61" name="Freeform 205"/>
          <p:cNvSpPr>
            <a:spLocks/>
          </p:cNvSpPr>
          <p:nvPr/>
        </p:nvSpPr>
        <p:spPr bwMode="auto">
          <a:xfrm>
            <a:off x="2909888" y="5016501"/>
            <a:ext cx="341312" cy="987425"/>
          </a:xfrm>
          <a:custGeom>
            <a:avLst/>
            <a:gdLst>
              <a:gd name="T0" fmla="*/ 215 w 215"/>
              <a:gd name="T1" fmla="*/ 622 h 622"/>
              <a:gd name="T2" fmla="*/ 131 w 215"/>
              <a:gd name="T3" fmla="*/ 578 h 622"/>
              <a:gd name="T4" fmla="*/ 93 w 215"/>
              <a:gd name="T5" fmla="*/ 486 h 622"/>
              <a:gd name="T6" fmla="*/ 79 w 215"/>
              <a:gd name="T7" fmla="*/ 406 h 622"/>
              <a:gd name="T8" fmla="*/ 11 w 215"/>
              <a:gd name="T9" fmla="*/ 370 h 622"/>
              <a:gd name="T10" fmla="*/ 11 w 215"/>
              <a:gd name="T11" fmla="*/ 296 h 622"/>
              <a:gd name="T12" fmla="*/ 13 w 215"/>
              <a:gd name="T13" fmla="*/ 236 h 622"/>
              <a:gd name="T14" fmla="*/ 23 w 215"/>
              <a:gd name="T15" fmla="*/ 144 h 622"/>
              <a:gd name="T16" fmla="*/ 29 w 215"/>
              <a:gd name="T17" fmla="*/ 90 h 622"/>
              <a:gd name="T18" fmla="*/ 77 w 215"/>
              <a:gd name="T19" fmla="*/ 40 h 622"/>
              <a:gd name="T20" fmla="*/ 115 w 215"/>
              <a:gd name="T21" fmla="*/ 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22">
                <a:moveTo>
                  <a:pt x="215" y="622"/>
                </a:moveTo>
                <a:cubicBezTo>
                  <a:pt x="183" y="611"/>
                  <a:pt x="151" y="601"/>
                  <a:pt x="131" y="578"/>
                </a:cubicBezTo>
                <a:cubicBezTo>
                  <a:pt x="111" y="555"/>
                  <a:pt x="102" y="515"/>
                  <a:pt x="93" y="486"/>
                </a:cubicBezTo>
                <a:cubicBezTo>
                  <a:pt x="84" y="457"/>
                  <a:pt x="93" y="425"/>
                  <a:pt x="79" y="406"/>
                </a:cubicBezTo>
                <a:cubicBezTo>
                  <a:pt x="65" y="387"/>
                  <a:pt x="22" y="388"/>
                  <a:pt x="11" y="370"/>
                </a:cubicBezTo>
                <a:cubicBezTo>
                  <a:pt x="0" y="352"/>
                  <a:pt x="11" y="318"/>
                  <a:pt x="11" y="296"/>
                </a:cubicBezTo>
                <a:cubicBezTo>
                  <a:pt x="11" y="274"/>
                  <a:pt x="11" y="261"/>
                  <a:pt x="13" y="236"/>
                </a:cubicBezTo>
                <a:cubicBezTo>
                  <a:pt x="15" y="211"/>
                  <a:pt x="20" y="168"/>
                  <a:pt x="23" y="144"/>
                </a:cubicBezTo>
                <a:cubicBezTo>
                  <a:pt x="26" y="120"/>
                  <a:pt x="20" y="107"/>
                  <a:pt x="29" y="90"/>
                </a:cubicBezTo>
                <a:cubicBezTo>
                  <a:pt x="38" y="73"/>
                  <a:pt x="63" y="55"/>
                  <a:pt x="77" y="40"/>
                </a:cubicBezTo>
                <a:cubicBezTo>
                  <a:pt x="91" y="25"/>
                  <a:pt x="103" y="12"/>
                  <a:pt x="115" y="0"/>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62" name="AutoShape 206"/>
          <p:cNvSpPr>
            <a:spLocks noChangeArrowheads="1"/>
          </p:cNvSpPr>
          <p:nvPr/>
        </p:nvSpPr>
        <p:spPr bwMode="auto">
          <a:xfrm>
            <a:off x="3492501" y="5051425"/>
            <a:ext cx="442913" cy="20320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Grant</a:t>
            </a:r>
          </a:p>
        </p:txBody>
      </p:sp>
      <p:sp>
        <p:nvSpPr>
          <p:cNvPr id="19663" name="AutoShape 207"/>
          <p:cNvSpPr>
            <a:spLocks noChangeArrowheads="1"/>
          </p:cNvSpPr>
          <p:nvPr/>
        </p:nvSpPr>
        <p:spPr bwMode="auto">
          <a:xfrm>
            <a:off x="2897188" y="4408488"/>
            <a:ext cx="722312" cy="247650"/>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33"/>
                </a:solidFill>
                <a:latin typeface="Times New Roman" panose="02020603050405020304" pitchFamily="18" charset="0"/>
              </a:rPr>
              <a:t>Pemberton</a:t>
            </a:r>
          </a:p>
        </p:txBody>
      </p:sp>
      <p:sp>
        <p:nvSpPr>
          <p:cNvPr id="19664" name="AutoShape 208"/>
          <p:cNvSpPr>
            <a:spLocks noChangeArrowheads="1"/>
          </p:cNvSpPr>
          <p:nvPr/>
        </p:nvSpPr>
        <p:spPr bwMode="auto">
          <a:xfrm>
            <a:off x="3246439" y="5492750"/>
            <a:ext cx="530225" cy="217488"/>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Banks</a:t>
            </a:r>
          </a:p>
        </p:txBody>
      </p:sp>
      <p:sp>
        <p:nvSpPr>
          <p:cNvPr id="19665" name="AutoShape 209"/>
          <p:cNvSpPr>
            <a:spLocks noChangeArrowheads="1"/>
          </p:cNvSpPr>
          <p:nvPr/>
        </p:nvSpPr>
        <p:spPr bwMode="auto">
          <a:xfrm>
            <a:off x="3121025" y="4659313"/>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66" name="Rectangle 210"/>
          <p:cNvSpPr>
            <a:spLocks noChangeArrowheads="1"/>
          </p:cNvSpPr>
          <p:nvPr/>
        </p:nvSpPr>
        <p:spPr bwMode="auto">
          <a:xfrm>
            <a:off x="5211764" y="2690813"/>
            <a:ext cx="66675" cy="61912"/>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19667" name="Text Box 211"/>
          <p:cNvSpPr txBox="1">
            <a:spLocks noChangeArrowheads="1"/>
          </p:cNvSpPr>
          <p:nvPr/>
        </p:nvSpPr>
        <p:spPr bwMode="auto">
          <a:xfrm>
            <a:off x="8215314" y="6202364"/>
            <a:ext cx="2301875" cy="581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1600" b="1">
                <a:solidFill>
                  <a:srgbClr val="000000"/>
                </a:solidFill>
                <a:latin typeface="Arial" panose="020B0604020202020204" pitchFamily="34" charset="0"/>
              </a:rPr>
              <a:t>Major Campaigns</a:t>
            </a:r>
          </a:p>
          <a:p>
            <a:pPr algn="ctr" fontAlgn="base">
              <a:spcBef>
                <a:spcPct val="0"/>
              </a:spcBef>
              <a:spcAft>
                <a:spcPct val="0"/>
              </a:spcAft>
            </a:pPr>
            <a:r>
              <a:rPr lang="en-US" altLang="en-US" sz="1600" b="1">
                <a:solidFill>
                  <a:srgbClr val="000000"/>
                </a:solidFill>
                <a:latin typeface="Arial" panose="020B0604020202020204" pitchFamily="34" charset="0"/>
              </a:rPr>
              <a:t>1863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xit" presetSubtype="0" fill="hold" grpId="0" nodeType="withEffect">
                                  <p:stCondLst>
                                    <p:cond delay="0"/>
                                  </p:stCondLst>
                                  <p:childTnLst>
                                    <p:animEffect transition="out" filter="dissolve">
                                      <p:cBhvr>
                                        <p:cTn id="6" dur="500"/>
                                        <p:tgtEl>
                                          <p:spTgt spid="19647"/>
                                        </p:tgtEl>
                                      </p:cBhvr>
                                    </p:animEffect>
                                    <p:set>
                                      <p:cBhvr>
                                        <p:cTn id="7" dur="1" fill="hold">
                                          <p:stCondLst>
                                            <p:cond delay="499"/>
                                          </p:stCondLst>
                                        </p:cTn>
                                        <p:tgtEl>
                                          <p:spTgt spid="19647"/>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19636"/>
                                        </p:tgtEl>
                                      </p:cBhvr>
                                    </p:animEffect>
                                    <p:set>
                                      <p:cBhvr>
                                        <p:cTn id="10" dur="1" fill="hold">
                                          <p:stCondLst>
                                            <p:cond delay="499"/>
                                          </p:stCondLst>
                                        </p:cTn>
                                        <p:tgtEl>
                                          <p:spTgt spid="19636"/>
                                        </p:tgtEl>
                                        <p:attrNameLst>
                                          <p:attrName>style.visibility</p:attrName>
                                        </p:attrNameLst>
                                      </p:cBhvr>
                                      <p:to>
                                        <p:strVal val="hidden"/>
                                      </p:to>
                                    </p:set>
                                  </p:childTnLst>
                                </p:cTn>
                              </p:par>
                              <p:par>
                                <p:cTn id="11" presetID="9" presetClass="entr" presetSubtype="0" fill="hold" grpId="0" nodeType="withEffect">
                                  <p:stCondLst>
                                    <p:cond delay="0"/>
                                  </p:stCondLst>
                                  <p:childTnLst>
                                    <p:set>
                                      <p:cBhvr>
                                        <p:cTn id="12" dur="1" fill="hold">
                                          <p:stCondLst>
                                            <p:cond delay="0"/>
                                          </p:stCondLst>
                                        </p:cTn>
                                        <p:tgtEl>
                                          <p:spTgt spid="19648"/>
                                        </p:tgtEl>
                                        <p:attrNameLst>
                                          <p:attrName>style.visibility</p:attrName>
                                        </p:attrNameLst>
                                      </p:cBhvr>
                                      <p:to>
                                        <p:strVal val="visible"/>
                                      </p:to>
                                    </p:set>
                                    <p:animEffect transition="in" filter="dissolve">
                                      <p:cBhvr>
                                        <p:cTn id="13" dur="500"/>
                                        <p:tgtEl>
                                          <p:spTgt spid="19648"/>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19649"/>
                                        </p:tgtEl>
                                        <p:attrNameLst>
                                          <p:attrName>style.visibility</p:attrName>
                                        </p:attrNameLst>
                                      </p:cBhvr>
                                      <p:to>
                                        <p:strVal val="visible"/>
                                      </p:to>
                                    </p:set>
                                    <p:animEffect transition="in" filter="slide(fromLeft)">
                                      <p:cBhvr>
                                        <p:cTn id="16" dur="1000"/>
                                        <p:tgtEl>
                                          <p:spTgt spid="19649"/>
                                        </p:tgtEl>
                                      </p:cBhvr>
                                    </p:animEffect>
                                  </p:childTnLst>
                                </p:cTn>
                              </p:par>
                            </p:childTnLst>
                          </p:cTn>
                        </p:par>
                        <p:par>
                          <p:cTn id="17" fill="hold" nodeType="afterGroup">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19652"/>
                                        </p:tgtEl>
                                        <p:attrNameLst>
                                          <p:attrName>style.visibility</p:attrName>
                                        </p:attrNameLst>
                                      </p:cBhvr>
                                      <p:to>
                                        <p:strVal val="visible"/>
                                      </p:to>
                                    </p:set>
                                    <p:animEffect transition="in" filter="wipe(down)">
                                      <p:cBhvr>
                                        <p:cTn id="20" dur="1000"/>
                                        <p:tgtEl>
                                          <p:spTgt spid="1965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9651"/>
                                        </p:tgtEl>
                                        <p:attrNameLst>
                                          <p:attrName>style.visibility</p:attrName>
                                        </p:attrNameLst>
                                      </p:cBhvr>
                                      <p:to>
                                        <p:strVal val="visible"/>
                                      </p:to>
                                    </p:set>
                                    <p:animEffect transition="in" filter="wipe(down)">
                                      <p:cBhvr>
                                        <p:cTn id="23" dur="1000"/>
                                        <p:tgtEl>
                                          <p:spTgt spid="1965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965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explode.wav"/>
                                        </p:tgtEl>
                                      </p:cMediaNode>
                                    </p:audio>
                                  </p:subTnLst>
                                </p:cTn>
                              </p:par>
                              <p:par>
                                <p:cTn id="28" presetID="3" presetClass="exit" presetSubtype="10" fill="hold" grpId="1" nodeType="withEffect">
                                  <p:stCondLst>
                                    <p:cond delay="0"/>
                                  </p:stCondLst>
                                  <p:childTnLst>
                                    <p:animEffect transition="out" filter="blinds(horizontal)">
                                      <p:cBhvr>
                                        <p:cTn id="29" dur="500"/>
                                        <p:tgtEl>
                                          <p:spTgt spid="19650"/>
                                        </p:tgtEl>
                                      </p:cBhvr>
                                    </p:animEffect>
                                    <p:set>
                                      <p:cBhvr>
                                        <p:cTn id="30" dur="1" fill="hold">
                                          <p:stCondLst>
                                            <p:cond delay="499"/>
                                          </p:stCondLst>
                                        </p:cTn>
                                        <p:tgtEl>
                                          <p:spTgt spid="19650"/>
                                        </p:tgtEl>
                                        <p:attrNameLst>
                                          <p:attrName>style.visibility</p:attrName>
                                        </p:attrNameLst>
                                      </p:cBhvr>
                                      <p:to>
                                        <p:strVal val="hidden"/>
                                      </p:to>
                                    </p:set>
                                  </p:childTnLst>
                                </p:cTn>
                              </p:par>
                            </p:childTnLst>
                          </p:cTn>
                        </p:par>
                        <p:par>
                          <p:cTn id="31" fill="hold" nodeType="afterGroup">
                            <p:stCondLst>
                              <p:cond delay="500"/>
                            </p:stCondLst>
                            <p:childTnLst>
                              <p:par>
                                <p:cTn id="32" presetID="12" presetClass="exit" presetSubtype="4" fill="hold" grpId="1" nodeType="afterEffect">
                                  <p:stCondLst>
                                    <p:cond delay="0"/>
                                  </p:stCondLst>
                                  <p:childTnLst>
                                    <p:animEffect transition="out" filter="slide(fromBottom)">
                                      <p:cBhvr>
                                        <p:cTn id="33" dur="500"/>
                                        <p:tgtEl>
                                          <p:spTgt spid="19649"/>
                                        </p:tgtEl>
                                      </p:cBhvr>
                                    </p:animEffect>
                                    <p:set>
                                      <p:cBhvr>
                                        <p:cTn id="34" dur="1" fill="hold">
                                          <p:stCondLst>
                                            <p:cond delay="499"/>
                                          </p:stCondLst>
                                        </p:cTn>
                                        <p:tgtEl>
                                          <p:spTgt spid="19649"/>
                                        </p:tgtEl>
                                        <p:attrNameLst>
                                          <p:attrName>style.visibility</p:attrName>
                                        </p:attrNameLst>
                                      </p:cBhvr>
                                      <p:to>
                                        <p:strVal val="hidden"/>
                                      </p:to>
                                    </p:set>
                                  </p:childTnLst>
                                </p:cTn>
                              </p:par>
                              <p:par>
                                <p:cTn id="35" presetID="9" presetClass="exit" presetSubtype="0" fill="hold" grpId="1" nodeType="withEffect">
                                  <p:stCondLst>
                                    <p:cond delay="0"/>
                                  </p:stCondLst>
                                  <p:childTnLst>
                                    <p:animEffect transition="out" filter="dissolve">
                                      <p:cBhvr>
                                        <p:cTn id="36" dur="500"/>
                                        <p:tgtEl>
                                          <p:spTgt spid="19651"/>
                                        </p:tgtEl>
                                      </p:cBhvr>
                                    </p:animEffect>
                                    <p:set>
                                      <p:cBhvr>
                                        <p:cTn id="37" dur="1" fill="hold">
                                          <p:stCondLst>
                                            <p:cond delay="499"/>
                                          </p:stCondLst>
                                        </p:cTn>
                                        <p:tgtEl>
                                          <p:spTgt spid="19651"/>
                                        </p:tgtEl>
                                        <p:attrNameLst>
                                          <p:attrName>style.visibility</p:attrName>
                                        </p:attrNameLst>
                                      </p:cBhvr>
                                      <p:to>
                                        <p:strVal val="hidden"/>
                                      </p:to>
                                    </p:set>
                                  </p:childTnLst>
                                </p:cTn>
                              </p:par>
                              <p:par>
                                <p:cTn id="38" presetID="9" presetClass="exit" presetSubtype="0" fill="hold" grpId="1" nodeType="withEffect">
                                  <p:stCondLst>
                                    <p:cond delay="0"/>
                                  </p:stCondLst>
                                  <p:childTnLst>
                                    <p:animEffect transition="out" filter="dissolve">
                                      <p:cBhvr>
                                        <p:cTn id="39" dur="500"/>
                                        <p:tgtEl>
                                          <p:spTgt spid="19652"/>
                                        </p:tgtEl>
                                      </p:cBhvr>
                                    </p:animEffect>
                                    <p:set>
                                      <p:cBhvr>
                                        <p:cTn id="40" dur="1" fill="hold">
                                          <p:stCondLst>
                                            <p:cond delay="499"/>
                                          </p:stCondLst>
                                        </p:cTn>
                                        <p:tgtEl>
                                          <p:spTgt spid="19652"/>
                                        </p:tgtEl>
                                        <p:attrNameLst>
                                          <p:attrName>style.visibility</p:attrName>
                                        </p:attrNameLst>
                                      </p:cBhvr>
                                      <p:to>
                                        <p:strVal val="hidden"/>
                                      </p:to>
                                    </p:set>
                                  </p:childTnLst>
                                </p:cTn>
                              </p:par>
                            </p:childTnLst>
                          </p:cTn>
                        </p:par>
                        <p:par>
                          <p:cTn id="41" fill="hold" nodeType="afterGroup">
                            <p:stCondLst>
                              <p:cond delay="1000"/>
                            </p:stCondLst>
                            <p:childTnLst>
                              <p:par>
                                <p:cTn id="42" presetID="0" presetClass="path" presetSubtype="0" accel="50000" decel="50000" fill="hold" grpId="0" nodeType="afterEffect">
                                  <p:stCondLst>
                                    <p:cond delay="0"/>
                                  </p:stCondLst>
                                  <p:childTnLst>
                                    <p:animMotion origin="layout" path="M 0.00018 0.00046 L -0.01545 -0.01065 L -0.04184 -0.02963 L -0.04843 -0.05231 L -0.05121 -0.07778 L -0.05225 -0.09722 " pathEditMode="relative" ptsTypes="AAAAAA">
                                      <p:cBhvr>
                                        <p:cTn id="43" dur="2000" fill="hold"/>
                                        <p:tgtEl>
                                          <p:spTgt spid="19645"/>
                                        </p:tgtEl>
                                        <p:attrNameLst>
                                          <p:attrName>ppt_x</p:attrName>
                                          <p:attrName>ppt_y</p:attrName>
                                        </p:attrNameLst>
                                      </p:cBhvr>
                                    </p:animMotion>
                                  </p:childTnLst>
                                </p:cTn>
                              </p:par>
                            </p:childTnLst>
                          </p:cTn>
                        </p:par>
                        <p:par>
                          <p:cTn id="44" fill="hold" nodeType="afterGroup">
                            <p:stCondLst>
                              <p:cond delay="3000"/>
                            </p:stCondLst>
                            <p:childTnLst>
                              <p:par>
                                <p:cTn id="45" presetID="9" presetClass="exit" presetSubtype="0" fill="hold" grpId="1" nodeType="afterEffect">
                                  <p:stCondLst>
                                    <p:cond delay="0"/>
                                  </p:stCondLst>
                                  <p:childTnLst>
                                    <p:animEffect transition="out" filter="dissolve">
                                      <p:cBhvr>
                                        <p:cTn id="46" dur="500"/>
                                        <p:tgtEl>
                                          <p:spTgt spid="19645"/>
                                        </p:tgtEl>
                                      </p:cBhvr>
                                    </p:animEffect>
                                    <p:set>
                                      <p:cBhvr>
                                        <p:cTn id="47" dur="1" fill="hold">
                                          <p:stCondLst>
                                            <p:cond delay="499"/>
                                          </p:stCondLst>
                                        </p:cTn>
                                        <p:tgtEl>
                                          <p:spTgt spid="19645"/>
                                        </p:tgtEl>
                                        <p:attrNameLst>
                                          <p:attrName>style.visibility</p:attrName>
                                        </p:attrNameLst>
                                      </p:cBhvr>
                                      <p:to>
                                        <p:strVal val="hidden"/>
                                      </p:to>
                                    </p:set>
                                  </p:childTnLst>
                                </p:cTn>
                              </p:par>
                              <p:par>
                                <p:cTn id="48" presetID="9" presetClass="exit" presetSubtype="0" fill="hold" grpId="0" nodeType="withEffect">
                                  <p:stCondLst>
                                    <p:cond delay="0"/>
                                  </p:stCondLst>
                                  <p:childTnLst>
                                    <p:animEffect transition="out" filter="dissolve">
                                      <p:cBhvr>
                                        <p:cTn id="49" dur="500"/>
                                        <p:tgtEl>
                                          <p:spTgt spid="19644"/>
                                        </p:tgtEl>
                                      </p:cBhvr>
                                    </p:animEffect>
                                    <p:set>
                                      <p:cBhvr>
                                        <p:cTn id="50" dur="1" fill="hold">
                                          <p:stCondLst>
                                            <p:cond delay="499"/>
                                          </p:stCondLst>
                                        </p:cTn>
                                        <p:tgtEl>
                                          <p:spTgt spid="19644"/>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0" presetClass="path" presetSubtype="0" accel="50000" decel="50000" fill="hold" grpId="1" nodeType="clickEffect">
                                  <p:stCondLst>
                                    <p:cond delay="0"/>
                                  </p:stCondLst>
                                  <p:childTnLst>
                                    <p:animMotion origin="layout" path="M -0.00035 -0.00046 L -0.00069 0.02129 L -0.01111 0.05555 " pathEditMode="relative" ptsTypes="AAA">
                                      <p:cBhvr>
                                        <p:cTn id="54" dur="2000" fill="hold"/>
                                        <p:tgtEl>
                                          <p:spTgt spid="19648"/>
                                        </p:tgtEl>
                                        <p:attrNameLst>
                                          <p:attrName>ppt_x</p:attrName>
                                          <p:attrName>ppt_y</p:attrName>
                                        </p:attrNameLst>
                                      </p:cBhvr>
                                    </p:animMotion>
                                  </p:childTnLst>
                                </p:cTn>
                              </p:par>
                            </p:childTnLst>
                          </p:cTn>
                        </p:par>
                        <p:par>
                          <p:cTn id="55" fill="hold" nodeType="afterGroup">
                            <p:stCondLst>
                              <p:cond delay="2000"/>
                            </p:stCondLst>
                            <p:childTnLst>
                              <p:par>
                                <p:cTn id="56" presetID="0" presetClass="path" presetSubtype="0" accel="50000" decel="50000" fill="hold" grpId="0" nodeType="afterEffect">
                                  <p:stCondLst>
                                    <p:cond delay="0"/>
                                  </p:stCondLst>
                                  <p:childTnLst>
                                    <p:animMotion origin="layout" path="M 0.00035 -0.00023 L -0.00208 0.0169 L 0.00417 0.02061 L 0.00278 0.03125 L -0.00035 0.0345 L -0.00382 0.04375 L -0.01076 0.05301 L -0.01285 0.05672 " pathEditMode="relative" ptsTypes="AAAAAAAA">
                                      <p:cBhvr>
                                        <p:cTn id="57" dur="1000" fill="hold"/>
                                        <p:tgtEl>
                                          <p:spTgt spid="19632"/>
                                        </p:tgtEl>
                                        <p:attrNameLst>
                                          <p:attrName>ppt_x</p:attrName>
                                          <p:attrName>ppt_y</p:attrName>
                                        </p:attrNameLst>
                                      </p:cBhvr>
                                    </p:animMotion>
                                  </p:childTnLst>
                                </p:cTn>
                              </p:par>
                              <p:par>
                                <p:cTn id="58" presetID="1" presetClass="entr" presetSubtype="0" fill="hold" grpId="0" nodeType="withEffect">
                                  <p:stCondLst>
                                    <p:cond delay="0"/>
                                  </p:stCondLst>
                                  <p:childTnLst>
                                    <p:set>
                                      <p:cBhvr>
                                        <p:cTn id="59" dur="1" fill="hold">
                                          <p:stCondLst>
                                            <p:cond delay="0"/>
                                          </p:stCondLst>
                                        </p:cTn>
                                        <p:tgtEl>
                                          <p:spTgt spid="19665"/>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explode.wav"/>
                                        </p:tgtEl>
                                      </p:cMediaNode>
                                    </p:audio>
                                  </p:subTnLst>
                                </p:cTn>
                              </p:par>
                              <p:par>
                                <p:cTn id="60" presetID="3" presetClass="exit" presetSubtype="10" fill="hold" grpId="1" nodeType="withEffect">
                                  <p:stCondLst>
                                    <p:cond delay="0"/>
                                  </p:stCondLst>
                                  <p:childTnLst>
                                    <p:animEffect transition="out" filter="blinds(horizontal)">
                                      <p:cBhvr>
                                        <p:cTn id="61" dur="500"/>
                                        <p:tgtEl>
                                          <p:spTgt spid="19665"/>
                                        </p:tgtEl>
                                      </p:cBhvr>
                                    </p:animEffect>
                                    <p:set>
                                      <p:cBhvr>
                                        <p:cTn id="62" dur="1" fill="hold">
                                          <p:stCondLst>
                                            <p:cond delay="499"/>
                                          </p:stCondLst>
                                        </p:cTn>
                                        <p:tgtEl>
                                          <p:spTgt spid="19665"/>
                                        </p:tgtEl>
                                        <p:attrNameLst>
                                          <p:attrName>style.visibility</p:attrName>
                                        </p:attrNameLst>
                                      </p:cBhvr>
                                      <p:to>
                                        <p:strVal val="hidden"/>
                                      </p:to>
                                    </p:set>
                                  </p:childTnLst>
                                </p:cTn>
                              </p:par>
                            </p:childTnLst>
                          </p:cTn>
                        </p:par>
                        <p:par>
                          <p:cTn id="63" fill="hold" nodeType="afterGroup">
                            <p:stCondLst>
                              <p:cond delay="3000"/>
                            </p:stCondLst>
                            <p:childTnLst>
                              <p:par>
                                <p:cTn id="64" presetID="0" presetClass="path" presetSubtype="0" accel="50000" decel="50000" fill="hold" grpId="2" nodeType="afterEffect">
                                  <p:stCondLst>
                                    <p:cond delay="0"/>
                                  </p:stCondLst>
                                  <p:childTnLst>
                                    <p:animMotion origin="layout" path="M -0.01111 0.05555 L 0.01284 0.06064 " pathEditMode="relative" ptsTypes="AA">
                                      <p:cBhvr>
                                        <p:cTn id="65" dur="2000" fill="hold"/>
                                        <p:tgtEl>
                                          <p:spTgt spid="19648"/>
                                        </p:tgtEl>
                                        <p:attrNameLst>
                                          <p:attrName>ppt_x</p:attrName>
                                          <p:attrName>ppt_y</p:attrName>
                                        </p:attrNameLst>
                                      </p:cBhvr>
                                    </p:animMotion>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19653"/>
                                        </p:tgtEl>
                                        <p:attrNameLst>
                                          <p:attrName>style.visibility</p:attrName>
                                        </p:attrNameLst>
                                      </p:cBhvr>
                                      <p:to>
                                        <p:strVal val="visible"/>
                                      </p:to>
                                    </p:set>
                                    <p:animEffect transition="in" filter="wipe(up)">
                                      <p:cBhvr>
                                        <p:cTn id="70" dur="2000"/>
                                        <p:tgtEl>
                                          <p:spTgt spid="19653"/>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19654"/>
                                        </p:tgtEl>
                                        <p:attrNameLst>
                                          <p:attrName>style.visibility</p:attrName>
                                        </p:attrNameLst>
                                      </p:cBhvr>
                                      <p:to>
                                        <p:strVal val="visible"/>
                                      </p:to>
                                    </p:set>
                                    <p:animEffect transition="in" filter="wipe(down)">
                                      <p:cBhvr>
                                        <p:cTn id="73" dur="2000"/>
                                        <p:tgtEl>
                                          <p:spTgt spid="19654"/>
                                        </p:tgtEl>
                                      </p:cBhvr>
                                    </p:animEffect>
                                  </p:childTnLst>
                                </p:cTn>
                              </p:par>
                            </p:childTnLst>
                          </p:cTn>
                        </p:par>
                        <p:par>
                          <p:cTn id="74" fill="hold" nodeType="afterGroup">
                            <p:stCondLst>
                              <p:cond delay="2000"/>
                            </p:stCondLst>
                            <p:childTnLst>
                              <p:par>
                                <p:cTn id="75" presetID="22" presetClass="entr" presetSubtype="4" fill="hold" grpId="0" nodeType="afterEffect">
                                  <p:stCondLst>
                                    <p:cond delay="0"/>
                                  </p:stCondLst>
                                  <p:childTnLst>
                                    <p:set>
                                      <p:cBhvr>
                                        <p:cTn id="76" dur="1" fill="hold">
                                          <p:stCondLst>
                                            <p:cond delay="0"/>
                                          </p:stCondLst>
                                        </p:cTn>
                                        <p:tgtEl>
                                          <p:spTgt spid="19661"/>
                                        </p:tgtEl>
                                        <p:attrNameLst>
                                          <p:attrName>style.visibility</p:attrName>
                                        </p:attrNameLst>
                                      </p:cBhvr>
                                      <p:to>
                                        <p:strVal val="visible"/>
                                      </p:to>
                                    </p:set>
                                    <p:animEffect transition="in" filter="wipe(down)">
                                      <p:cBhvr>
                                        <p:cTn id="77" dur="1000"/>
                                        <p:tgtEl>
                                          <p:spTgt spid="19661"/>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19655"/>
                                        </p:tgtEl>
                                        <p:attrNameLst>
                                          <p:attrName>style.visibility</p:attrName>
                                        </p:attrNameLst>
                                      </p:cBhvr>
                                      <p:to>
                                        <p:strVal val="visible"/>
                                      </p:to>
                                    </p:set>
                                    <p:animEffect transition="in" filter="wipe(up)">
                                      <p:cBhvr>
                                        <p:cTn id="82" dur="2000"/>
                                        <p:tgtEl>
                                          <p:spTgt spid="19655"/>
                                        </p:tgtEl>
                                      </p:cBhvr>
                                    </p:animEffect>
                                  </p:childTnLst>
                                </p:cTn>
                              </p:par>
                              <p:par>
                                <p:cTn id="83" presetID="22" presetClass="entr" presetSubtype="1" fill="hold" grpId="0" nodeType="withEffect">
                                  <p:stCondLst>
                                    <p:cond delay="0"/>
                                  </p:stCondLst>
                                  <p:childTnLst>
                                    <p:set>
                                      <p:cBhvr>
                                        <p:cTn id="84" dur="1" fill="hold">
                                          <p:stCondLst>
                                            <p:cond delay="0"/>
                                          </p:stCondLst>
                                        </p:cTn>
                                        <p:tgtEl>
                                          <p:spTgt spid="19656"/>
                                        </p:tgtEl>
                                        <p:attrNameLst>
                                          <p:attrName>style.visibility</p:attrName>
                                        </p:attrNameLst>
                                      </p:cBhvr>
                                      <p:to>
                                        <p:strVal val="visible"/>
                                      </p:to>
                                    </p:set>
                                    <p:animEffect transition="in" filter="wipe(up)">
                                      <p:cBhvr>
                                        <p:cTn id="85" dur="2000"/>
                                        <p:tgtEl>
                                          <p:spTgt spid="19656"/>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9" presetClass="exit" presetSubtype="0" fill="hold" grpId="1" nodeType="clickEffect">
                                  <p:stCondLst>
                                    <p:cond delay="0"/>
                                  </p:stCondLst>
                                  <p:childTnLst>
                                    <p:animEffect transition="out" filter="dissolve">
                                      <p:cBhvr>
                                        <p:cTn id="89" dur="500"/>
                                        <p:tgtEl>
                                          <p:spTgt spid="19656"/>
                                        </p:tgtEl>
                                      </p:cBhvr>
                                    </p:animEffect>
                                    <p:set>
                                      <p:cBhvr>
                                        <p:cTn id="90" dur="1" fill="hold">
                                          <p:stCondLst>
                                            <p:cond delay="499"/>
                                          </p:stCondLst>
                                        </p:cTn>
                                        <p:tgtEl>
                                          <p:spTgt spid="19656"/>
                                        </p:tgtEl>
                                        <p:attrNameLst>
                                          <p:attrName>style.visibility</p:attrName>
                                        </p:attrNameLst>
                                      </p:cBhvr>
                                      <p:to>
                                        <p:strVal val="hidden"/>
                                      </p:to>
                                    </p:set>
                                  </p:childTnLst>
                                </p:cTn>
                              </p:par>
                              <p:par>
                                <p:cTn id="91" presetID="9" presetClass="exit" presetSubtype="0" fill="hold" grpId="1" nodeType="withEffect">
                                  <p:stCondLst>
                                    <p:cond delay="0"/>
                                  </p:stCondLst>
                                  <p:childTnLst>
                                    <p:animEffect transition="out" filter="dissolve">
                                      <p:cBhvr>
                                        <p:cTn id="92" dur="500"/>
                                        <p:tgtEl>
                                          <p:spTgt spid="19655"/>
                                        </p:tgtEl>
                                      </p:cBhvr>
                                    </p:animEffect>
                                    <p:set>
                                      <p:cBhvr>
                                        <p:cTn id="93" dur="1" fill="hold">
                                          <p:stCondLst>
                                            <p:cond delay="499"/>
                                          </p:stCondLst>
                                        </p:cTn>
                                        <p:tgtEl>
                                          <p:spTgt spid="19655"/>
                                        </p:tgtEl>
                                        <p:attrNameLst>
                                          <p:attrName>style.visibility</p:attrName>
                                        </p:attrNameLst>
                                      </p:cBhvr>
                                      <p:to>
                                        <p:strVal val="hidden"/>
                                      </p:to>
                                    </p:set>
                                  </p:childTnLst>
                                </p:cTn>
                              </p:par>
                              <p:par>
                                <p:cTn id="94" presetID="9" presetClass="exit" presetSubtype="0" fill="hold" grpId="1" nodeType="withEffect">
                                  <p:stCondLst>
                                    <p:cond delay="0"/>
                                  </p:stCondLst>
                                  <p:childTnLst>
                                    <p:animEffect transition="out" filter="dissolve">
                                      <p:cBhvr>
                                        <p:cTn id="95" dur="500"/>
                                        <p:tgtEl>
                                          <p:spTgt spid="19653"/>
                                        </p:tgtEl>
                                      </p:cBhvr>
                                    </p:animEffect>
                                    <p:set>
                                      <p:cBhvr>
                                        <p:cTn id="96" dur="1" fill="hold">
                                          <p:stCondLst>
                                            <p:cond delay="499"/>
                                          </p:stCondLst>
                                        </p:cTn>
                                        <p:tgtEl>
                                          <p:spTgt spid="19653"/>
                                        </p:tgtEl>
                                        <p:attrNameLst>
                                          <p:attrName>style.visibility</p:attrName>
                                        </p:attrNameLst>
                                      </p:cBhvr>
                                      <p:to>
                                        <p:strVal val="hidden"/>
                                      </p:to>
                                    </p:set>
                                  </p:childTnLst>
                                </p:cTn>
                              </p:par>
                              <p:par>
                                <p:cTn id="97" presetID="9" presetClass="exit" presetSubtype="0" fill="hold" grpId="1" nodeType="withEffect">
                                  <p:stCondLst>
                                    <p:cond delay="0"/>
                                  </p:stCondLst>
                                  <p:childTnLst>
                                    <p:animEffect transition="out" filter="dissolve">
                                      <p:cBhvr>
                                        <p:cTn id="98" dur="500"/>
                                        <p:tgtEl>
                                          <p:spTgt spid="19654"/>
                                        </p:tgtEl>
                                      </p:cBhvr>
                                    </p:animEffect>
                                    <p:set>
                                      <p:cBhvr>
                                        <p:cTn id="99" dur="1" fill="hold">
                                          <p:stCondLst>
                                            <p:cond delay="499"/>
                                          </p:stCondLst>
                                        </p:cTn>
                                        <p:tgtEl>
                                          <p:spTgt spid="19654"/>
                                        </p:tgtEl>
                                        <p:attrNameLst>
                                          <p:attrName>style.visibility</p:attrName>
                                        </p:attrNameLst>
                                      </p:cBhvr>
                                      <p:to>
                                        <p:strVal val="hidden"/>
                                      </p:to>
                                    </p:set>
                                  </p:childTnLst>
                                </p:cTn>
                              </p:par>
                              <p:par>
                                <p:cTn id="100" presetID="9" presetClass="exit" presetSubtype="0" fill="hold" grpId="1" nodeType="withEffect">
                                  <p:stCondLst>
                                    <p:cond delay="0"/>
                                  </p:stCondLst>
                                  <p:childTnLst>
                                    <p:animEffect transition="out" filter="dissolve">
                                      <p:cBhvr>
                                        <p:cTn id="101" dur="500"/>
                                        <p:tgtEl>
                                          <p:spTgt spid="19661"/>
                                        </p:tgtEl>
                                      </p:cBhvr>
                                    </p:animEffect>
                                    <p:set>
                                      <p:cBhvr>
                                        <p:cTn id="102" dur="1" fill="hold">
                                          <p:stCondLst>
                                            <p:cond delay="499"/>
                                          </p:stCondLst>
                                        </p:cTn>
                                        <p:tgtEl>
                                          <p:spTgt spid="19661"/>
                                        </p:tgtEl>
                                        <p:attrNameLst>
                                          <p:attrName>style.visibility</p:attrName>
                                        </p:attrNameLst>
                                      </p:cBhvr>
                                      <p:to>
                                        <p:strVal val="hidden"/>
                                      </p:to>
                                    </p:set>
                                  </p:childTnLst>
                                </p:cTn>
                              </p:par>
                            </p:childTnLst>
                          </p:cTn>
                        </p:par>
                        <p:par>
                          <p:cTn id="103" fill="hold" nodeType="afterGroup">
                            <p:stCondLst>
                              <p:cond delay="500"/>
                            </p:stCondLst>
                            <p:childTnLst>
                              <p:par>
                                <p:cTn id="104" presetID="22" presetClass="entr" presetSubtype="4" fill="hold" grpId="0" nodeType="afterEffect">
                                  <p:stCondLst>
                                    <p:cond delay="0"/>
                                  </p:stCondLst>
                                  <p:childTnLst>
                                    <p:set>
                                      <p:cBhvr>
                                        <p:cTn id="105" dur="1" fill="hold">
                                          <p:stCondLst>
                                            <p:cond delay="0"/>
                                          </p:stCondLst>
                                        </p:cTn>
                                        <p:tgtEl>
                                          <p:spTgt spid="19657"/>
                                        </p:tgtEl>
                                        <p:attrNameLst>
                                          <p:attrName>style.visibility</p:attrName>
                                        </p:attrNameLst>
                                      </p:cBhvr>
                                      <p:to>
                                        <p:strVal val="visible"/>
                                      </p:to>
                                    </p:set>
                                    <p:animEffect transition="in" filter="wipe(down)">
                                      <p:cBhvr>
                                        <p:cTn id="106" dur="2000"/>
                                        <p:tgtEl>
                                          <p:spTgt spid="19657"/>
                                        </p:tgtEl>
                                      </p:cBhvr>
                                    </p:animEffect>
                                  </p:childTnLst>
                                </p:cTn>
                              </p:par>
                              <p:par>
                                <p:cTn id="107" presetID="22" presetClass="entr" presetSubtype="4" fill="hold" grpId="2" nodeType="withEffect">
                                  <p:stCondLst>
                                    <p:cond delay="0"/>
                                  </p:stCondLst>
                                  <p:childTnLst>
                                    <p:set>
                                      <p:cBhvr>
                                        <p:cTn id="108" dur="1" fill="hold">
                                          <p:stCondLst>
                                            <p:cond delay="0"/>
                                          </p:stCondLst>
                                        </p:cTn>
                                        <p:tgtEl>
                                          <p:spTgt spid="19654"/>
                                        </p:tgtEl>
                                        <p:attrNameLst>
                                          <p:attrName>style.visibility</p:attrName>
                                        </p:attrNameLst>
                                      </p:cBhvr>
                                      <p:to>
                                        <p:strVal val="visible"/>
                                      </p:to>
                                    </p:set>
                                    <p:animEffect transition="in" filter="wipe(down)">
                                      <p:cBhvr>
                                        <p:cTn id="109" dur="2000"/>
                                        <p:tgtEl>
                                          <p:spTgt spid="19654"/>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2" presetClass="entr" presetSubtype="2" fill="hold" grpId="0" nodeType="clickEffect">
                                  <p:stCondLst>
                                    <p:cond delay="0"/>
                                  </p:stCondLst>
                                  <p:childTnLst>
                                    <p:set>
                                      <p:cBhvr>
                                        <p:cTn id="113" dur="1" fill="hold">
                                          <p:stCondLst>
                                            <p:cond delay="0"/>
                                          </p:stCondLst>
                                        </p:cTn>
                                        <p:tgtEl>
                                          <p:spTgt spid="19658"/>
                                        </p:tgtEl>
                                        <p:attrNameLst>
                                          <p:attrName>style.visibility</p:attrName>
                                        </p:attrNameLst>
                                      </p:cBhvr>
                                      <p:to>
                                        <p:strVal val="visible"/>
                                      </p:to>
                                    </p:set>
                                    <p:animEffect transition="in" filter="wipe(right)">
                                      <p:cBhvr>
                                        <p:cTn id="114" dur="2000"/>
                                        <p:tgtEl>
                                          <p:spTgt spid="19658"/>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9" presetClass="exit" presetSubtype="0" fill="hold" grpId="3" nodeType="clickEffect">
                                  <p:stCondLst>
                                    <p:cond delay="0"/>
                                  </p:stCondLst>
                                  <p:childTnLst>
                                    <p:animEffect transition="out" filter="dissolve">
                                      <p:cBhvr>
                                        <p:cTn id="118" dur="500"/>
                                        <p:tgtEl>
                                          <p:spTgt spid="19654"/>
                                        </p:tgtEl>
                                      </p:cBhvr>
                                    </p:animEffect>
                                    <p:set>
                                      <p:cBhvr>
                                        <p:cTn id="119" dur="1" fill="hold">
                                          <p:stCondLst>
                                            <p:cond delay="499"/>
                                          </p:stCondLst>
                                        </p:cTn>
                                        <p:tgtEl>
                                          <p:spTgt spid="19654"/>
                                        </p:tgtEl>
                                        <p:attrNameLst>
                                          <p:attrName>style.visibility</p:attrName>
                                        </p:attrNameLst>
                                      </p:cBhvr>
                                      <p:to>
                                        <p:strVal val="hidden"/>
                                      </p:to>
                                    </p:set>
                                  </p:childTnLst>
                                </p:cTn>
                              </p:par>
                              <p:par>
                                <p:cTn id="120" presetID="9" presetClass="exit" presetSubtype="0" fill="hold" grpId="1" nodeType="withEffect">
                                  <p:stCondLst>
                                    <p:cond delay="0"/>
                                  </p:stCondLst>
                                  <p:childTnLst>
                                    <p:animEffect transition="out" filter="dissolve">
                                      <p:cBhvr>
                                        <p:cTn id="121" dur="500"/>
                                        <p:tgtEl>
                                          <p:spTgt spid="19657"/>
                                        </p:tgtEl>
                                      </p:cBhvr>
                                    </p:animEffect>
                                    <p:set>
                                      <p:cBhvr>
                                        <p:cTn id="122" dur="1" fill="hold">
                                          <p:stCondLst>
                                            <p:cond delay="499"/>
                                          </p:stCondLst>
                                        </p:cTn>
                                        <p:tgtEl>
                                          <p:spTgt spid="19657"/>
                                        </p:tgtEl>
                                        <p:attrNameLst>
                                          <p:attrName>style.visibility</p:attrName>
                                        </p:attrNameLst>
                                      </p:cBhvr>
                                      <p:to>
                                        <p:strVal val="hidden"/>
                                      </p:to>
                                    </p:set>
                                  </p:childTnLst>
                                </p:cTn>
                              </p:par>
                              <p:par>
                                <p:cTn id="123" presetID="9" presetClass="exit" presetSubtype="0" fill="hold" grpId="1" nodeType="withEffect">
                                  <p:stCondLst>
                                    <p:cond delay="0"/>
                                  </p:stCondLst>
                                  <p:childTnLst>
                                    <p:animEffect transition="out" filter="dissolve">
                                      <p:cBhvr>
                                        <p:cTn id="124" dur="500"/>
                                        <p:tgtEl>
                                          <p:spTgt spid="19658"/>
                                        </p:tgtEl>
                                      </p:cBhvr>
                                    </p:animEffect>
                                    <p:set>
                                      <p:cBhvr>
                                        <p:cTn id="125" dur="1" fill="hold">
                                          <p:stCondLst>
                                            <p:cond delay="499"/>
                                          </p:stCondLst>
                                        </p:cTn>
                                        <p:tgtEl>
                                          <p:spTgt spid="19658"/>
                                        </p:tgtEl>
                                        <p:attrNameLst>
                                          <p:attrName>style.visibility</p:attrName>
                                        </p:attrNameLst>
                                      </p:cBhvr>
                                      <p:to>
                                        <p:strVal val="hidden"/>
                                      </p:to>
                                    </p:set>
                                  </p:childTnLst>
                                </p:cTn>
                              </p:par>
                            </p:childTnLst>
                          </p:cTn>
                        </p:par>
                        <p:par>
                          <p:cTn id="126" fill="hold" nodeType="afterGroup">
                            <p:stCondLst>
                              <p:cond delay="500"/>
                            </p:stCondLst>
                            <p:childTnLst>
                              <p:par>
                                <p:cTn id="127" presetID="22" presetClass="entr" presetSubtype="8" fill="hold" grpId="0" nodeType="afterEffect">
                                  <p:stCondLst>
                                    <p:cond delay="0"/>
                                  </p:stCondLst>
                                  <p:childTnLst>
                                    <p:set>
                                      <p:cBhvr>
                                        <p:cTn id="128" dur="1" fill="hold">
                                          <p:stCondLst>
                                            <p:cond delay="0"/>
                                          </p:stCondLst>
                                        </p:cTn>
                                        <p:tgtEl>
                                          <p:spTgt spid="19659"/>
                                        </p:tgtEl>
                                        <p:attrNameLst>
                                          <p:attrName>style.visibility</p:attrName>
                                        </p:attrNameLst>
                                      </p:cBhvr>
                                      <p:to>
                                        <p:strVal val="visible"/>
                                      </p:to>
                                    </p:set>
                                    <p:animEffect transition="in" filter="wipe(left)">
                                      <p:cBhvr>
                                        <p:cTn id="129" dur="2000"/>
                                        <p:tgtEl>
                                          <p:spTgt spid="19659"/>
                                        </p:tgtEl>
                                      </p:cBhvr>
                                    </p:animEffect>
                                  </p:childTnLst>
                                </p:cTn>
                              </p:par>
                              <p:par>
                                <p:cTn id="130" presetID="22" presetClass="entr" presetSubtype="4" fill="hold" grpId="4" nodeType="withEffect">
                                  <p:stCondLst>
                                    <p:cond delay="0"/>
                                  </p:stCondLst>
                                  <p:childTnLst>
                                    <p:set>
                                      <p:cBhvr>
                                        <p:cTn id="131" dur="1" fill="hold">
                                          <p:stCondLst>
                                            <p:cond delay="0"/>
                                          </p:stCondLst>
                                        </p:cTn>
                                        <p:tgtEl>
                                          <p:spTgt spid="19654"/>
                                        </p:tgtEl>
                                        <p:attrNameLst>
                                          <p:attrName>style.visibility</p:attrName>
                                        </p:attrNameLst>
                                      </p:cBhvr>
                                      <p:to>
                                        <p:strVal val="visible"/>
                                      </p:to>
                                    </p:set>
                                    <p:animEffect transition="in" filter="wipe(down)">
                                      <p:cBhvr>
                                        <p:cTn id="132" dur="2000"/>
                                        <p:tgtEl>
                                          <p:spTgt spid="19654"/>
                                        </p:tgtEl>
                                      </p:cBhvr>
                                    </p:animEffect>
                                  </p:childTnLst>
                                </p:cTn>
                              </p:par>
                            </p:childTnLst>
                          </p:cTn>
                        </p:par>
                        <p:par>
                          <p:cTn id="133" fill="hold" nodeType="afterGroup">
                            <p:stCondLst>
                              <p:cond delay="2500"/>
                            </p:stCondLst>
                            <p:childTnLst>
                              <p:par>
                                <p:cTn id="134" presetID="22" presetClass="entr" presetSubtype="2" fill="hold" grpId="0" nodeType="afterEffect">
                                  <p:stCondLst>
                                    <p:cond delay="0"/>
                                  </p:stCondLst>
                                  <p:childTnLst>
                                    <p:set>
                                      <p:cBhvr>
                                        <p:cTn id="135" dur="1" fill="hold">
                                          <p:stCondLst>
                                            <p:cond delay="0"/>
                                          </p:stCondLst>
                                        </p:cTn>
                                        <p:tgtEl>
                                          <p:spTgt spid="19660"/>
                                        </p:tgtEl>
                                        <p:attrNameLst>
                                          <p:attrName>style.visibility</p:attrName>
                                        </p:attrNameLst>
                                      </p:cBhvr>
                                      <p:to>
                                        <p:strVal val="visible"/>
                                      </p:to>
                                    </p:set>
                                    <p:animEffect transition="in" filter="wipe(right)">
                                      <p:cBhvr>
                                        <p:cTn id="136" dur="2000"/>
                                        <p:tgtEl>
                                          <p:spTgt spid="19660"/>
                                        </p:tgtEl>
                                      </p:cBhvr>
                                    </p:animEffec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9" presetClass="exit" presetSubtype="0" fill="hold" grpId="1" nodeType="clickEffect">
                                  <p:stCondLst>
                                    <p:cond delay="0"/>
                                  </p:stCondLst>
                                  <p:childTnLst>
                                    <p:animEffect transition="out" filter="dissolve">
                                      <p:cBhvr>
                                        <p:cTn id="140" dur="1000"/>
                                        <p:tgtEl>
                                          <p:spTgt spid="19660"/>
                                        </p:tgtEl>
                                      </p:cBhvr>
                                    </p:animEffect>
                                    <p:set>
                                      <p:cBhvr>
                                        <p:cTn id="141" dur="1" fill="hold">
                                          <p:stCondLst>
                                            <p:cond delay="999"/>
                                          </p:stCondLst>
                                        </p:cTn>
                                        <p:tgtEl>
                                          <p:spTgt spid="19660"/>
                                        </p:tgtEl>
                                        <p:attrNameLst>
                                          <p:attrName>style.visibility</p:attrName>
                                        </p:attrNameLst>
                                      </p:cBhvr>
                                      <p:to>
                                        <p:strVal val="hidden"/>
                                      </p:to>
                                    </p:set>
                                  </p:childTnLst>
                                </p:cTn>
                              </p:par>
                              <p:par>
                                <p:cTn id="142" presetID="9" presetClass="exit" presetSubtype="0" fill="hold" grpId="1" nodeType="withEffect">
                                  <p:stCondLst>
                                    <p:cond delay="0"/>
                                  </p:stCondLst>
                                  <p:childTnLst>
                                    <p:animEffect transition="out" filter="dissolve">
                                      <p:cBhvr>
                                        <p:cTn id="143" dur="1000"/>
                                        <p:tgtEl>
                                          <p:spTgt spid="19659"/>
                                        </p:tgtEl>
                                      </p:cBhvr>
                                    </p:animEffect>
                                    <p:set>
                                      <p:cBhvr>
                                        <p:cTn id="144" dur="1" fill="hold">
                                          <p:stCondLst>
                                            <p:cond delay="999"/>
                                          </p:stCondLst>
                                        </p:cTn>
                                        <p:tgtEl>
                                          <p:spTgt spid="19659"/>
                                        </p:tgtEl>
                                        <p:attrNameLst>
                                          <p:attrName>style.visibility</p:attrName>
                                        </p:attrNameLst>
                                      </p:cBhvr>
                                      <p:to>
                                        <p:strVal val="hidden"/>
                                      </p:to>
                                    </p:set>
                                  </p:childTnLst>
                                </p:cTn>
                              </p:par>
                              <p:par>
                                <p:cTn id="145" presetID="9" presetClass="exit" presetSubtype="0" fill="hold" grpId="5" nodeType="withEffect">
                                  <p:stCondLst>
                                    <p:cond delay="0"/>
                                  </p:stCondLst>
                                  <p:childTnLst>
                                    <p:animEffect transition="out" filter="dissolve">
                                      <p:cBhvr>
                                        <p:cTn id="146" dur="1000"/>
                                        <p:tgtEl>
                                          <p:spTgt spid="19654"/>
                                        </p:tgtEl>
                                      </p:cBhvr>
                                    </p:animEffect>
                                    <p:set>
                                      <p:cBhvr>
                                        <p:cTn id="147" dur="1" fill="hold">
                                          <p:stCondLst>
                                            <p:cond delay="999"/>
                                          </p:stCondLst>
                                        </p:cTn>
                                        <p:tgtEl>
                                          <p:spTgt spid="19654"/>
                                        </p:tgtEl>
                                        <p:attrNameLst>
                                          <p:attrName>style.visibility</p:attrName>
                                        </p:attrNameLst>
                                      </p:cBhvr>
                                      <p:to>
                                        <p:strVal val="hidden"/>
                                      </p:to>
                                    </p:set>
                                  </p:childTnLst>
                                </p:cTn>
                              </p:par>
                              <p:par>
                                <p:cTn id="148" presetID="9" presetClass="exit" presetSubtype="0" fill="hold" grpId="0" nodeType="withEffect">
                                  <p:stCondLst>
                                    <p:cond delay="0"/>
                                  </p:stCondLst>
                                  <p:childTnLst>
                                    <p:animEffect transition="out" filter="dissolve">
                                      <p:cBhvr>
                                        <p:cTn id="149" dur="1000"/>
                                        <p:tgtEl>
                                          <p:spTgt spid="19637"/>
                                        </p:tgtEl>
                                      </p:cBhvr>
                                    </p:animEffect>
                                    <p:set>
                                      <p:cBhvr>
                                        <p:cTn id="150" dur="1" fill="hold">
                                          <p:stCondLst>
                                            <p:cond delay="999"/>
                                          </p:stCondLst>
                                        </p:cTn>
                                        <p:tgtEl>
                                          <p:spTgt spid="19637"/>
                                        </p:tgtEl>
                                        <p:attrNameLst>
                                          <p:attrName>style.visibility</p:attrName>
                                        </p:attrNameLst>
                                      </p:cBhvr>
                                      <p:to>
                                        <p:strVal val="hidden"/>
                                      </p:to>
                                    </p:set>
                                  </p:childTnLst>
                                </p:cTn>
                              </p:par>
                              <p:par>
                                <p:cTn id="151" presetID="9" presetClass="exit" presetSubtype="0" fill="hold" grpId="0" nodeType="withEffect">
                                  <p:stCondLst>
                                    <p:cond delay="0"/>
                                  </p:stCondLst>
                                  <p:childTnLst>
                                    <p:animEffect transition="out" filter="dissolve">
                                      <p:cBhvr>
                                        <p:cTn id="152" dur="1000"/>
                                        <p:tgtEl>
                                          <p:spTgt spid="19625"/>
                                        </p:tgtEl>
                                      </p:cBhvr>
                                    </p:animEffect>
                                    <p:set>
                                      <p:cBhvr>
                                        <p:cTn id="153" dur="1" fill="hold">
                                          <p:stCondLst>
                                            <p:cond delay="999"/>
                                          </p:stCondLst>
                                        </p:cTn>
                                        <p:tgtEl>
                                          <p:spTgt spid="19625"/>
                                        </p:tgtEl>
                                        <p:attrNameLst>
                                          <p:attrName>style.visibility</p:attrName>
                                        </p:attrNameLst>
                                      </p:cBhvr>
                                      <p:to>
                                        <p:strVal val="hidden"/>
                                      </p:to>
                                    </p:set>
                                  </p:childTnLst>
                                </p:cTn>
                              </p:par>
                              <p:par>
                                <p:cTn id="154" presetID="9" presetClass="exit" presetSubtype="0" fill="hold" grpId="0" nodeType="withEffect">
                                  <p:stCondLst>
                                    <p:cond delay="0"/>
                                  </p:stCondLst>
                                  <p:childTnLst>
                                    <p:animEffect transition="out" filter="dissolve">
                                      <p:cBhvr>
                                        <p:cTn id="155" dur="1000"/>
                                        <p:tgtEl>
                                          <p:spTgt spid="19629"/>
                                        </p:tgtEl>
                                      </p:cBhvr>
                                    </p:animEffect>
                                    <p:set>
                                      <p:cBhvr>
                                        <p:cTn id="156" dur="1" fill="hold">
                                          <p:stCondLst>
                                            <p:cond delay="999"/>
                                          </p:stCondLst>
                                        </p:cTn>
                                        <p:tgtEl>
                                          <p:spTgt spid="19629"/>
                                        </p:tgtEl>
                                        <p:attrNameLst>
                                          <p:attrName>style.visibility</p:attrName>
                                        </p:attrNameLst>
                                      </p:cBhvr>
                                      <p:to>
                                        <p:strVal val="hidden"/>
                                      </p:to>
                                    </p:set>
                                  </p:childTnLst>
                                </p:cTn>
                              </p:par>
                              <p:par>
                                <p:cTn id="157" presetID="9" presetClass="entr" presetSubtype="0" fill="hold" grpId="0" nodeType="withEffect">
                                  <p:stCondLst>
                                    <p:cond delay="0"/>
                                  </p:stCondLst>
                                  <p:childTnLst>
                                    <p:set>
                                      <p:cBhvr>
                                        <p:cTn id="158" dur="1" fill="hold">
                                          <p:stCondLst>
                                            <p:cond delay="0"/>
                                          </p:stCondLst>
                                        </p:cTn>
                                        <p:tgtEl>
                                          <p:spTgt spid="19663"/>
                                        </p:tgtEl>
                                        <p:attrNameLst>
                                          <p:attrName>style.visibility</p:attrName>
                                        </p:attrNameLst>
                                      </p:cBhvr>
                                      <p:to>
                                        <p:strVal val="visible"/>
                                      </p:to>
                                    </p:set>
                                    <p:animEffect transition="in" filter="dissolve">
                                      <p:cBhvr>
                                        <p:cTn id="159" dur="1000"/>
                                        <p:tgtEl>
                                          <p:spTgt spid="19663"/>
                                        </p:tgtEl>
                                      </p:cBhvr>
                                    </p:animEffect>
                                  </p:childTnLst>
                                </p:cTn>
                              </p:par>
                              <p:par>
                                <p:cTn id="160" presetID="9" presetClass="entr" presetSubtype="0" fill="hold" grpId="0" nodeType="withEffect">
                                  <p:stCondLst>
                                    <p:cond delay="0"/>
                                  </p:stCondLst>
                                  <p:childTnLst>
                                    <p:set>
                                      <p:cBhvr>
                                        <p:cTn id="161" dur="1" fill="hold">
                                          <p:stCondLst>
                                            <p:cond delay="0"/>
                                          </p:stCondLst>
                                        </p:cTn>
                                        <p:tgtEl>
                                          <p:spTgt spid="19662"/>
                                        </p:tgtEl>
                                        <p:attrNameLst>
                                          <p:attrName>style.visibility</p:attrName>
                                        </p:attrNameLst>
                                      </p:cBhvr>
                                      <p:to>
                                        <p:strVal val="visible"/>
                                      </p:to>
                                    </p:set>
                                    <p:animEffect transition="in" filter="dissolve">
                                      <p:cBhvr>
                                        <p:cTn id="162" dur="1000"/>
                                        <p:tgtEl>
                                          <p:spTgt spid="19662"/>
                                        </p:tgtEl>
                                      </p:cBhvr>
                                    </p:animEffect>
                                  </p:childTnLst>
                                </p:cTn>
                              </p:par>
                              <p:par>
                                <p:cTn id="163" presetID="9" presetClass="entr" presetSubtype="0" fill="hold" grpId="0" nodeType="withEffect">
                                  <p:stCondLst>
                                    <p:cond delay="0"/>
                                  </p:stCondLst>
                                  <p:childTnLst>
                                    <p:set>
                                      <p:cBhvr>
                                        <p:cTn id="164" dur="1" fill="hold">
                                          <p:stCondLst>
                                            <p:cond delay="0"/>
                                          </p:stCondLst>
                                        </p:cTn>
                                        <p:tgtEl>
                                          <p:spTgt spid="19664"/>
                                        </p:tgtEl>
                                        <p:attrNameLst>
                                          <p:attrName>style.visibility</p:attrName>
                                        </p:attrNameLst>
                                      </p:cBhvr>
                                      <p:to>
                                        <p:strVal val="visible"/>
                                      </p:to>
                                    </p:set>
                                    <p:animEffect transition="in" filter="dissolve">
                                      <p:cBhvr>
                                        <p:cTn id="165" dur="1000"/>
                                        <p:tgtEl>
                                          <p:spTgt spid="19664"/>
                                        </p:tgtEl>
                                      </p:cBhvr>
                                    </p:animEffect>
                                  </p:childTnLst>
                                </p:cTn>
                              </p:par>
                            </p:childTnLst>
                          </p:cTn>
                        </p:par>
                        <p:par>
                          <p:cTn id="166" fill="hold" nodeType="afterGroup">
                            <p:stCondLst>
                              <p:cond delay="1000"/>
                            </p:stCondLst>
                            <p:childTnLst>
                              <p:par>
                                <p:cTn id="167" presetID="0" presetClass="path" presetSubtype="0" accel="50000" decel="50000" fill="hold" grpId="0" nodeType="afterEffect">
                                  <p:stCondLst>
                                    <p:cond delay="0"/>
                                  </p:stCondLst>
                                  <p:childTnLst>
                                    <p:animMotion origin="layout" path="M 0.00034 -0.00093 L -0.03091 0.0412 L -0.10625 0.08889 L -0.1375 0.08842 " pathEditMode="relative" ptsTypes="AAAA">
                                      <p:cBhvr>
                                        <p:cTn id="168" dur="2000" fill="hold"/>
                                        <p:tgtEl>
                                          <p:spTgt spid="1963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25" grpId="0" animBg="1"/>
      <p:bldP spid="19629" grpId="0" animBg="1"/>
      <p:bldP spid="19632" grpId="0" animBg="1"/>
      <p:bldP spid="19635" grpId="0" animBg="1"/>
      <p:bldP spid="19636" grpId="0" animBg="1"/>
      <p:bldP spid="19637" grpId="0" animBg="1"/>
      <p:bldP spid="19644" grpId="0" animBg="1"/>
      <p:bldP spid="19645" grpId="0" animBg="1"/>
      <p:bldP spid="19645" grpId="1" animBg="1"/>
      <p:bldP spid="19647" grpId="0" animBg="1"/>
      <p:bldP spid="19648" grpId="0" animBg="1"/>
      <p:bldP spid="19648" grpId="1" animBg="1"/>
      <p:bldP spid="19648" grpId="2" animBg="1"/>
      <p:bldP spid="19649" grpId="0" animBg="1"/>
      <p:bldP spid="19649" grpId="1" animBg="1"/>
      <p:bldP spid="19650" grpId="0" animBg="1"/>
      <p:bldP spid="19650" grpId="1" animBg="1"/>
      <p:bldP spid="19651" grpId="0" animBg="1"/>
      <p:bldP spid="19651" grpId="1" animBg="1"/>
      <p:bldP spid="19652" grpId="0" animBg="1"/>
      <p:bldP spid="19652" grpId="1" animBg="1"/>
      <p:bldP spid="19653" grpId="0" animBg="1"/>
      <p:bldP spid="19653" grpId="1" animBg="1"/>
      <p:bldP spid="19654" grpId="0" animBg="1"/>
      <p:bldP spid="19654" grpId="1" animBg="1"/>
      <p:bldP spid="19654" grpId="2" animBg="1"/>
      <p:bldP spid="19654" grpId="3" animBg="1"/>
      <p:bldP spid="19654" grpId="4" animBg="1"/>
      <p:bldP spid="19654" grpId="5" animBg="1"/>
      <p:bldP spid="19655" grpId="0" animBg="1"/>
      <p:bldP spid="19655" grpId="1" animBg="1"/>
      <p:bldP spid="19656" grpId="0" animBg="1"/>
      <p:bldP spid="19656" grpId="1" animBg="1"/>
      <p:bldP spid="19657" grpId="0" animBg="1"/>
      <p:bldP spid="19657" grpId="1" animBg="1"/>
      <p:bldP spid="19658" grpId="0" animBg="1"/>
      <p:bldP spid="19658" grpId="1" animBg="1"/>
      <p:bldP spid="19659" grpId="0" animBg="1"/>
      <p:bldP spid="19659" grpId="1" animBg="1"/>
      <p:bldP spid="19660" grpId="0" animBg="1"/>
      <p:bldP spid="19660" grpId="1" animBg="1"/>
      <p:bldP spid="19661" grpId="0" animBg="1"/>
      <p:bldP spid="19661" grpId="1" animBg="1"/>
      <p:bldP spid="19662" grpId="0" animBg="1"/>
      <p:bldP spid="19663" grpId="0" animBg="1"/>
      <p:bldP spid="19664" grpId="0" animBg="1"/>
      <p:bldP spid="19665" grpId="0" animBg="1"/>
      <p:bldP spid="19665"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29" name="Freeform 225"/>
          <p:cNvSpPr>
            <a:spLocks/>
          </p:cNvSpPr>
          <p:nvPr/>
        </p:nvSpPr>
        <p:spPr bwMode="auto">
          <a:xfrm>
            <a:off x="2817813" y="4737100"/>
            <a:ext cx="487362" cy="1041400"/>
          </a:xfrm>
          <a:custGeom>
            <a:avLst/>
            <a:gdLst>
              <a:gd name="T0" fmla="*/ 130 w 307"/>
              <a:gd name="T1" fmla="*/ 655 h 656"/>
              <a:gd name="T2" fmla="*/ 118 w 307"/>
              <a:gd name="T3" fmla="*/ 625 h 656"/>
              <a:gd name="T4" fmla="*/ 29 w 307"/>
              <a:gd name="T5" fmla="*/ 540 h 656"/>
              <a:gd name="T6" fmla="*/ 0 w 307"/>
              <a:gd name="T7" fmla="*/ 424 h 656"/>
              <a:gd name="T8" fmla="*/ 31 w 307"/>
              <a:gd name="T9" fmla="*/ 298 h 656"/>
              <a:gd name="T10" fmla="*/ 127 w 307"/>
              <a:gd name="T11" fmla="*/ 142 h 656"/>
              <a:gd name="T12" fmla="*/ 209 w 307"/>
              <a:gd name="T13" fmla="*/ 64 h 656"/>
              <a:gd name="T14" fmla="*/ 232 w 307"/>
              <a:gd name="T15" fmla="*/ 21 h 656"/>
              <a:gd name="T16" fmla="*/ 234 w 307"/>
              <a:gd name="T17" fmla="*/ 7 h 656"/>
              <a:gd name="T18" fmla="*/ 307 w 307"/>
              <a:gd name="T19" fmla="*/ 0 h 656"/>
              <a:gd name="T20" fmla="*/ 306 w 307"/>
              <a:gd name="T21" fmla="*/ 18 h 656"/>
              <a:gd name="T22" fmla="*/ 269 w 307"/>
              <a:gd name="T23" fmla="*/ 112 h 656"/>
              <a:gd name="T24" fmla="*/ 131 w 307"/>
              <a:gd name="T25" fmla="*/ 304 h 656"/>
              <a:gd name="T26" fmla="*/ 93 w 307"/>
              <a:gd name="T27" fmla="*/ 468 h 656"/>
              <a:gd name="T28" fmla="*/ 187 w 307"/>
              <a:gd name="T29" fmla="*/ 624 h 656"/>
              <a:gd name="T30" fmla="*/ 195 w 307"/>
              <a:gd name="T31" fmla="*/ 656 h 656"/>
              <a:gd name="T32" fmla="*/ 130 w 307"/>
              <a:gd name="T33" fmla="*/ 655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656">
                <a:moveTo>
                  <a:pt x="130" y="655"/>
                </a:moveTo>
                <a:lnTo>
                  <a:pt x="118" y="625"/>
                </a:lnTo>
                <a:cubicBezTo>
                  <a:pt x="101" y="606"/>
                  <a:pt x="49" y="574"/>
                  <a:pt x="29" y="540"/>
                </a:cubicBezTo>
                <a:cubicBezTo>
                  <a:pt x="9" y="506"/>
                  <a:pt x="0" y="464"/>
                  <a:pt x="0" y="424"/>
                </a:cubicBezTo>
                <a:cubicBezTo>
                  <a:pt x="0" y="384"/>
                  <a:pt x="10" y="345"/>
                  <a:pt x="31" y="298"/>
                </a:cubicBezTo>
                <a:cubicBezTo>
                  <a:pt x="52" y="251"/>
                  <a:pt x="97" y="181"/>
                  <a:pt x="127" y="142"/>
                </a:cubicBezTo>
                <a:cubicBezTo>
                  <a:pt x="157" y="103"/>
                  <a:pt x="192" y="84"/>
                  <a:pt x="209" y="64"/>
                </a:cubicBezTo>
                <a:cubicBezTo>
                  <a:pt x="226" y="44"/>
                  <a:pt x="228" y="30"/>
                  <a:pt x="232" y="21"/>
                </a:cubicBezTo>
                <a:lnTo>
                  <a:pt x="234" y="7"/>
                </a:lnTo>
                <a:lnTo>
                  <a:pt x="307" y="0"/>
                </a:lnTo>
                <a:lnTo>
                  <a:pt x="306" y="18"/>
                </a:lnTo>
                <a:cubicBezTo>
                  <a:pt x="300" y="37"/>
                  <a:pt x="298" y="64"/>
                  <a:pt x="269" y="112"/>
                </a:cubicBezTo>
                <a:cubicBezTo>
                  <a:pt x="240" y="160"/>
                  <a:pt x="160" y="245"/>
                  <a:pt x="131" y="304"/>
                </a:cubicBezTo>
                <a:cubicBezTo>
                  <a:pt x="102" y="363"/>
                  <a:pt x="84" y="415"/>
                  <a:pt x="93" y="468"/>
                </a:cubicBezTo>
                <a:cubicBezTo>
                  <a:pt x="102" y="521"/>
                  <a:pt x="170" y="593"/>
                  <a:pt x="187" y="624"/>
                </a:cubicBezTo>
                <a:lnTo>
                  <a:pt x="195" y="656"/>
                </a:lnTo>
                <a:lnTo>
                  <a:pt x="130" y="655"/>
                </a:lnTo>
                <a:close/>
              </a:path>
            </a:pathLst>
          </a:custGeom>
          <a:solidFill>
            <a:srgbClr val="3333FF">
              <a:alpha val="50000"/>
            </a:srgbClr>
          </a:solidFill>
          <a:ln>
            <a:noFill/>
          </a:ln>
          <a:effectLst/>
          <a:extLst>
            <a:ext uri="{91240B29-F687-4F45-9708-019B960494DF}">
              <a14:hiddenLine xmlns:a14="http://schemas.microsoft.com/office/drawing/2010/main" w="635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756" name="Freeform 252"/>
          <p:cNvSpPr>
            <a:spLocks/>
          </p:cNvSpPr>
          <p:nvPr/>
        </p:nvSpPr>
        <p:spPr bwMode="auto">
          <a:xfrm>
            <a:off x="4965701" y="2489201"/>
            <a:ext cx="2511425" cy="942975"/>
          </a:xfrm>
          <a:custGeom>
            <a:avLst/>
            <a:gdLst>
              <a:gd name="T0" fmla="*/ 0 w 1582"/>
              <a:gd name="T1" fmla="*/ 570 h 594"/>
              <a:gd name="T2" fmla="*/ 170 w 1582"/>
              <a:gd name="T3" fmla="*/ 218 h 594"/>
              <a:gd name="T4" fmla="*/ 296 w 1582"/>
              <a:gd name="T5" fmla="*/ 0 h 594"/>
              <a:gd name="T6" fmla="*/ 1582 w 1582"/>
              <a:gd name="T7" fmla="*/ 2 h 594"/>
              <a:gd name="T8" fmla="*/ 1564 w 1582"/>
              <a:gd name="T9" fmla="*/ 28 h 594"/>
              <a:gd name="T10" fmla="*/ 1548 w 1582"/>
              <a:gd name="T11" fmla="*/ 48 h 594"/>
              <a:gd name="T12" fmla="*/ 1520 w 1582"/>
              <a:gd name="T13" fmla="*/ 66 h 594"/>
              <a:gd name="T14" fmla="*/ 1496 w 1582"/>
              <a:gd name="T15" fmla="*/ 104 h 594"/>
              <a:gd name="T16" fmla="*/ 1422 w 1582"/>
              <a:gd name="T17" fmla="*/ 116 h 594"/>
              <a:gd name="T18" fmla="*/ 1390 w 1582"/>
              <a:gd name="T19" fmla="*/ 162 h 594"/>
              <a:gd name="T20" fmla="*/ 1298 w 1582"/>
              <a:gd name="T21" fmla="*/ 180 h 594"/>
              <a:gd name="T22" fmla="*/ 1248 w 1582"/>
              <a:gd name="T23" fmla="*/ 226 h 594"/>
              <a:gd name="T24" fmla="*/ 1214 w 1582"/>
              <a:gd name="T25" fmla="*/ 268 h 594"/>
              <a:gd name="T26" fmla="*/ 1098 w 1582"/>
              <a:gd name="T27" fmla="*/ 304 h 594"/>
              <a:gd name="T28" fmla="*/ 1020 w 1582"/>
              <a:gd name="T29" fmla="*/ 368 h 594"/>
              <a:gd name="T30" fmla="*/ 928 w 1582"/>
              <a:gd name="T31" fmla="*/ 440 h 594"/>
              <a:gd name="T32" fmla="*/ 908 w 1582"/>
              <a:gd name="T33" fmla="*/ 512 h 594"/>
              <a:gd name="T34" fmla="*/ 852 w 1582"/>
              <a:gd name="T35" fmla="*/ 502 h 594"/>
              <a:gd name="T36" fmla="*/ 846 w 1582"/>
              <a:gd name="T37" fmla="*/ 544 h 594"/>
              <a:gd name="T38" fmla="*/ 840 w 1582"/>
              <a:gd name="T39" fmla="*/ 574 h 594"/>
              <a:gd name="T40" fmla="*/ 836 w 1582"/>
              <a:gd name="T41" fmla="*/ 594 h 594"/>
              <a:gd name="T42" fmla="*/ 482 w 1582"/>
              <a:gd name="T43" fmla="*/ 594 h 594"/>
              <a:gd name="T44" fmla="*/ 0 w 1582"/>
              <a:gd name="T45" fmla="*/ 570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2" h="594">
                <a:moveTo>
                  <a:pt x="0" y="570"/>
                </a:moveTo>
                <a:lnTo>
                  <a:pt x="170" y="218"/>
                </a:lnTo>
                <a:lnTo>
                  <a:pt x="296" y="0"/>
                </a:lnTo>
                <a:lnTo>
                  <a:pt x="1582" y="2"/>
                </a:lnTo>
                <a:lnTo>
                  <a:pt x="1564" y="28"/>
                </a:lnTo>
                <a:cubicBezTo>
                  <a:pt x="1558" y="36"/>
                  <a:pt x="1555" y="42"/>
                  <a:pt x="1548" y="48"/>
                </a:cubicBezTo>
                <a:cubicBezTo>
                  <a:pt x="1541" y="54"/>
                  <a:pt x="1529" y="57"/>
                  <a:pt x="1520" y="66"/>
                </a:cubicBezTo>
                <a:cubicBezTo>
                  <a:pt x="1511" y="75"/>
                  <a:pt x="1512" y="96"/>
                  <a:pt x="1496" y="104"/>
                </a:cubicBezTo>
                <a:cubicBezTo>
                  <a:pt x="1480" y="112"/>
                  <a:pt x="1440" y="106"/>
                  <a:pt x="1422" y="116"/>
                </a:cubicBezTo>
                <a:cubicBezTo>
                  <a:pt x="1404" y="126"/>
                  <a:pt x="1411" y="151"/>
                  <a:pt x="1390" y="162"/>
                </a:cubicBezTo>
                <a:cubicBezTo>
                  <a:pt x="1369" y="173"/>
                  <a:pt x="1322" y="169"/>
                  <a:pt x="1298" y="180"/>
                </a:cubicBezTo>
                <a:cubicBezTo>
                  <a:pt x="1274" y="191"/>
                  <a:pt x="1262" y="211"/>
                  <a:pt x="1248" y="226"/>
                </a:cubicBezTo>
                <a:cubicBezTo>
                  <a:pt x="1234" y="241"/>
                  <a:pt x="1239" y="255"/>
                  <a:pt x="1214" y="268"/>
                </a:cubicBezTo>
                <a:cubicBezTo>
                  <a:pt x="1189" y="281"/>
                  <a:pt x="1130" y="287"/>
                  <a:pt x="1098" y="304"/>
                </a:cubicBezTo>
                <a:cubicBezTo>
                  <a:pt x="1066" y="321"/>
                  <a:pt x="1048" y="345"/>
                  <a:pt x="1020" y="368"/>
                </a:cubicBezTo>
                <a:cubicBezTo>
                  <a:pt x="992" y="391"/>
                  <a:pt x="947" y="416"/>
                  <a:pt x="928" y="440"/>
                </a:cubicBezTo>
                <a:cubicBezTo>
                  <a:pt x="909" y="464"/>
                  <a:pt x="921" y="502"/>
                  <a:pt x="908" y="512"/>
                </a:cubicBezTo>
                <a:cubicBezTo>
                  <a:pt x="895" y="522"/>
                  <a:pt x="862" y="497"/>
                  <a:pt x="852" y="502"/>
                </a:cubicBezTo>
                <a:cubicBezTo>
                  <a:pt x="842" y="507"/>
                  <a:pt x="848" y="532"/>
                  <a:pt x="846" y="544"/>
                </a:cubicBezTo>
                <a:cubicBezTo>
                  <a:pt x="844" y="556"/>
                  <a:pt x="842" y="566"/>
                  <a:pt x="840" y="574"/>
                </a:cubicBezTo>
                <a:lnTo>
                  <a:pt x="836" y="594"/>
                </a:lnTo>
                <a:lnTo>
                  <a:pt x="482" y="594"/>
                </a:lnTo>
                <a:lnTo>
                  <a:pt x="0" y="570"/>
                </a:lnTo>
                <a:close/>
              </a:path>
            </a:pathLst>
          </a:custGeom>
          <a:solidFill>
            <a:srgbClr val="3333FF">
              <a:alpha val="5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29" name="Freeform 125"/>
          <p:cNvSpPr>
            <a:spLocks/>
          </p:cNvSpPr>
          <p:nvPr/>
        </p:nvSpPr>
        <p:spPr bwMode="auto">
          <a:xfrm>
            <a:off x="3013075" y="5776913"/>
            <a:ext cx="1055688" cy="901700"/>
          </a:xfrm>
          <a:custGeom>
            <a:avLst/>
            <a:gdLst>
              <a:gd name="T0" fmla="*/ 31 w 665"/>
              <a:gd name="T1" fmla="*/ 336 h 568"/>
              <a:gd name="T2" fmla="*/ 31 w 665"/>
              <a:gd name="T3" fmla="*/ 378 h 568"/>
              <a:gd name="T4" fmla="*/ 3 w 665"/>
              <a:gd name="T5" fmla="*/ 413 h 568"/>
              <a:gd name="T6" fmla="*/ 24 w 665"/>
              <a:gd name="T7" fmla="*/ 450 h 568"/>
              <a:gd name="T8" fmla="*/ 66 w 665"/>
              <a:gd name="T9" fmla="*/ 455 h 568"/>
              <a:gd name="T10" fmla="*/ 105 w 665"/>
              <a:gd name="T11" fmla="*/ 447 h 568"/>
              <a:gd name="T12" fmla="*/ 81 w 665"/>
              <a:gd name="T13" fmla="*/ 482 h 568"/>
              <a:gd name="T14" fmla="*/ 82 w 665"/>
              <a:gd name="T15" fmla="*/ 495 h 568"/>
              <a:gd name="T16" fmla="*/ 100 w 665"/>
              <a:gd name="T17" fmla="*/ 504 h 568"/>
              <a:gd name="T18" fmla="*/ 120 w 665"/>
              <a:gd name="T19" fmla="*/ 516 h 568"/>
              <a:gd name="T20" fmla="*/ 150 w 665"/>
              <a:gd name="T21" fmla="*/ 510 h 568"/>
              <a:gd name="T22" fmla="*/ 201 w 665"/>
              <a:gd name="T23" fmla="*/ 509 h 568"/>
              <a:gd name="T24" fmla="*/ 201 w 665"/>
              <a:gd name="T25" fmla="*/ 473 h 568"/>
              <a:gd name="T26" fmla="*/ 234 w 665"/>
              <a:gd name="T27" fmla="*/ 447 h 568"/>
              <a:gd name="T28" fmla="*/ 225 w 665"/>
              <a:gd name="T29" fmla="*/ 434 h 568"/>
              <a:gd name="T30" fmla="*/ 264 w 665"/>
              <a:gd name="T31" fmla="*/ 411 h 568"/>
              <a:gd name="T32" fmla="*/ 252 w 665"/>
              <a:gd name="T33" fmla="*/ 443 h 568"/>
              <a:gd name="T34" fmla="*/ 264 w 665"/>
              <a:gd name="T35" fmla="*/ 459 h 568"/>
              <a:gd name="T36" fmla="*/ 297 w 665"/>
              <a:gd name="T37" fmla="*/ 494 h 568"/>
              <a:gd name="T38" fmla="*/ 333 w 665"/>
              <a:gd name="T39" fmla="*/ 518 h 568"/>
              <a:gd name="T40" fmla="*/ 354 w 665"/>
              <a:gd name="T41" fmla="*/ 485 h 568"/>
              <a:gd name="T42" fmla="*/ 348 w 665"/>
              <a:gd name="T43" fmla="*/ 455 h 568"/>
              <a:gd name="T44" fmla="*/ 361 w 665"/>
              <a:gd name="T45" fmla="*/ 440 h 568"/>
              <a:gd name="T46" fmla="*/ 355 w 665"/>
              <a:gd name="T47" fmla="*/ 420 h 568"/>
              <a:gd name="T48" fmla="*/ 366 w 665"/>
              <a:gd name="T49" fmla="*/ 414 h 568"/>
              <a:gd name="T50" fmla="*/ 414 w 665"/>
              <a:gd name="T51" fmla="*/ 381 h 568"/>
              <a:gd name="T52" fmla="*/ 420 w 665"/>
              <a:gd name="T53" fmla="*/ 401 h 568"/>
              <a:gd name="T54" fmla="*/ 432 w 665"/>
              <a:gd name="T55" fmla="*/ 411 h 568"/>
              <a:gd name="T56" fmla="*/ 415 w 665"/>
              <a:gd name="T57" fmla="*/ 434 h 568"/>
              <a:gd name="T58" fmla="*/ 406 w 665"/>
              <a:gd name="T59" fmla="*/ 446 h 568"/>
              <a:gd name="T60" fmla="*/ 417 w 665"/>
              <a:gd name="T61" fmla="*/ 462 h 568"/>
              <a:gd name="T62" fmla="*/ 454 w 665"/>
              <a:gd name="T63" fmla="*/ 449 h 568"/>
              <a:gd name="T64" fmla="*/ 508 w 665"/>
              <a:gd name="T65" fmla="*/ 444 h 568"/>
              <a:gd name="T66" fmla="*/ 546 w 665"/>
              <a:gd name="T67" fmla="*/ 462 h 568"/>
              <a:gd name="T68" fmla="*/ 550 w 665"/>
              <a:gd name="T69" fmla="*/ 491 h 568"/>
              <a:gd name="T70" fmla="*/ 567 w 665"/>
              <a:gd name="T71" fmla="*/ 513 h 568"/>
              <a:gd name="T72" fmla="*/ 574 w 665"/>
              <a:gd name="T73" fmla="*/ 554 h 568"/>
              <a:gd name="T74" fmla="*/ 627 w 665"/>
              <a:gd name="T75" fmla="*/ 561 h 568"/>
              <a:gd name="T76" fmla="*/ 663 w 665"/>
              <a:gd name="T77" fmla="*/ 513 h 568"/>
              <a:gd name="T78" fmla="*/ 613 w 665"/>
              <a:gd name="T79" fmla="*/ 471 h 568"/>
              <a:gd name="T80" fmla="*/ 532 w 665"/>
              <a:gd name="T81" fmla="*/ 363 h 568"/>
              <a:gd name="T82" fmla="*/ 510 w 665"/>
              <a:gd name="T83" fmla="*/ 324 h 568"/>
              <a:gd name="T84" fmla="*/ 528 w 665"/>
              <a:gd name="T85" fmla="*/ 281 h 568"/>
              <a:gd name="T86" fmla="*/ 553 w 665"/>
              <a:gd name="T87" fmla="*/ 299 h 568"/>
              <a:gd name="T88" fmla="*/ 568 w 665"/>
              <a:gd name="T89" fmla="*/ 276 h 568"/>
              <a:gd name="T90" fmla="*/ 601 w 665"/>
              <a:gd name="T91" fmla="*/ 279 h 568"/>
              <a:gd name="T92" fmla="*/ 613 w 665"/>
              <a:gd name="T93" fmla="*/ 239 h 568"/>
              <a:gd name="T94" fmla="*/ 561 w 665"/>
              <a:gd name="T95" fmla="*/ 194 h 568"/>
              <a:gd name="T96" fmla="*/ 478 w 665"/>
              <a:gd name="T97" fmla="*/ 183 h 568"/>
              <a:gd name="T98" fmla="*/ 436 w 665"/>
              <a:gd name="T99" fmla="*/ 176 h 568"/>
              <a:gd name="T100" fmla="*/ 345 w 665"/>
              <a:gd name="T101" fmla="*/ 192 h 568"/>
              <a:gd name="T102" fmla="*/ 267 w 665"/>
              <a:gd name="T103" fmla="*/ 161 h 568"/>
              <a:gd name="T104" fmla="*/ 183 w 665"/>
              <a:gd name="T105" fmla="*/ 132 h 568"/>
              <a:gd name="T106" fmla="*/ 112 w 665"/>
              <a:gd name="T107" fmla="*/ 99 h 568"/>
              <a:gd name="T108" fmla="*/ 81 w 665"/>
              <a:gd name="T109" fmla="*/ 59 h 568"/>
              <a:gd name="T110" fmla="*/ 75 w 665"/>
              <a:gd name="T111" fmla="*/ 15 h 568"/>
              <a:gd name="T112" fmla="*/ 73 w 665"/>
              <a:gd name="T113" fmla="*/ 0 h 568"/>
              <a:gd name="T114" fmla="*/ 9 w 665"/>
              <a:gd name="T115" fmla="*/ 0 h 568"/>
              <a:gd name="T116" fmla="*/ 21 w 665"/>
              <a:gd name="T117" fmla="*/ 81 h 568"/>
              <a:gd name="T118" fmla="*/ 109 w 665"/>
              <a:gd name="T119" fmla="*/ 155 h 568"/>
              <a:gd name="T120" fmla="*/ 214 w 665"/>
              <a:gd name="T121" fmla="*/ 201 h 568"/>
              <a:gd name="T122" fmla="*/ 181 w 665"/>
              <a:gd name="T123" fmla="*/ 249 h 568"/>
              <a:gd name="T124" fmla="*/ 31 w 665"/>
              <a:gd name="T125" fmla="*/ 336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65" h="568">
                <a:moveTo>
                  <a:pt x="31" y="336"/>
                </a:moveTo>
                <a:cubicBezTo>
                  <a:pt x="6" y="357"/>
                  <a:pt x="36" y="365"/>
                  <a:pt x="31" y="378"/>
                </a:cubicBezTo>
                <a:cubicBezTo>
                  <a:pt x="26" y="391"/>
                  <a:pt x="4" y="401"/>
                  <a:pt x="3" y="413"/>
                </a:cubicBezTo>
                <a:cubicBezTo>
                  <a:pt x="2" y="425"/>
                  <a:pt x="14" y="443"/>
                  <a:pt x="24" y="450"/>
                </a:cubicBezTo>
                <a:cubicBezTo>
                  <a:pt x="34" y="457"/>
                  <a:pt x="53" y="455"/>
                  <a:pt x="66" y="455"/>
                </a:cubicBezTo>
                <a:cubicBezTo>
                  <a:pt x="79" y="455"/>
                  <a:pt x="103" y="443"/>
                  <a:pt x="105" y="447"/>
                </a:cubicBezTo>
                <a:cubicBezTo>
                  <a:pt x="107" y="451"/>
                  <a:pt x="85" y="474"/>
                  <a:pt x="81" y="482"/>
                </a:cubicBezTo>
                <a:cubicBezTo>
                  <a:pt x="77" y="490"/>
                  <a:pt x="79" y="491"/>
                  <a:pt x="82" y="495"/>
                </a:cubicBezTo>
                <a:cubicBezTo>
                  <a:pt x="85" y="499"/>
                  <a:pt x="94" y="501"/>
                  <a:pt x="100" y="504"/>
                </a:cubicBezTo>
                <a:cubicBezTo>
                  <a:pt x="106" y="507"/>
                  <a:pt x="112" y="515"/>
                  <a:pt x="120" y="516"/>
                </a:cubicBezTo>
                <a:cubicBezTo>
                  <a:pt x="128" y="517"/>
                  <a:pt x="137" y="511"/>
                  <a:pt x="150" y="510"/>
                </a:cubicBezTo>
                <a:cubicBezTo>
                  <a:pt x="163" y="509"/>
                  <a:pt x="193" y="515"/>
                  <a:pt x="201" y="509"/>
                </a:cubicBezTo>
                <a:cubicBezTo>
                  <a:pt x="209" y="503"/>
                  <a:pt x="196" y="483"/>
                  <a:pt x="201" y="473"/>
                </a:cubicBezTo>
                <a:lnTo>
                  <a:pt x="234" y="447"/>
                </a:lnTo>
                <a:lnTo>
                  <a:pt x="225" y="434"/>
                </a:lnTo>
                <a:cubicBezTo>
                  <a:pt x="230" y="428"/>
                  <a:pt x="260" y="410"/>
                  <a:pt x="264" y="411"/>
                </a:cubicBezTo>
                <a:cubicBezTo>
                  <a:pt x="268" y="412"/>
                  <a:pt x="252" y="435"/>
                  <a:pt x="252" y="443"/>
                </a:cubicBezTo>
                <a:lnTo>
                  <a:pt x="264" y="459"/>
                </a:lnTo>
                <a:cubicBezTo>
                  <a:pt x="271" y="467"/>
                  <a:pt x="286" y="484"/>
                  <a:pt x="297" y="494"/>
                </a:cubicBezTo>
                <a:cubicBezTo>
                  <a:pt x="308" y="504"/>
                  <a:pt x="324" y="519"/>
                  <a:pt x="333" y="518"/>
                </a:cubicBezTo>
                <a:cubicBezTo>
                  <a:pt x="342" y="517"/>
                  <a:pt x="352" y="495"/>
                  <a:pt x="354" y="485"/>
                </a:cubicBezTo>
                <a:lnTo>
                  <a:pt x="348" y="455"/>
                </a:lnTo>
                <a:cubicBezTo>
                  <a:pt x="349" y="448"/>
                  <a:pt x="360" y="446"/>
                  <a:pt x="361" y="440"/>
                </a:cubicBezTo>
                <a:cubicBezTo>
                  <a:pt x="362" y="434"/>
                  <a:pt x="354" y="424"/>
                  <a:pt x="355" y="420"/>
                </a:cubicBezTo>
                <a:lnTo>
                  <a:pt x="366" y="414"/>
                </a:lnTo>
                <a:cubicBezTo>
                  <a:pt x="376" y="408"/>
                  <a:pt x="405" y="383"/>
                  <a:pt x="414" y="381"/>
                </a:cubicBezTo>
                <a:cubicBezTo>
                  <a:pt x="423" y="379"/>
                  <a:pt x="417" y="396"/>
                  <a:pt x="420" y="401"/>
                </a:cubicBezTo>
                <a:cubicBezTo>
                  <a:pt x="423" y="406"/>
                  <a:pt x="433" y="406"/>
                  <a:pt x="432" y="411"/>
                </a:cubicBezTo>
                <a:cubicBezTo>
                  <a:pt x="431" y="416"/>
                  <a:pt x="419" y="428"/>
                  <a:pt x="415" y="434"/>
                </a:cubicBezTo>
                <a:cubicBezTo>
                  <a:pt x="411" y="440"/>
                  <a:pt x="406" y="441"/>
                  <a:pt x="406" y="446"/>
                </a:cubicBezTo>
                <a:cubicBezTo>
                  <a:pt x="406" y="451"/>
                  <a:pt x="409" y="461"/>
                  <a:pt x="417" y="462"/>
                </a:cubicBezTo>
                <a:cubicBezTo>
                  <a:pt x="425" y="463"/>
                  <a:pt x="439" y="452"/>
                  <a:pt x="454" y="449"/>
                </a:cubicBezTo>
                <a:cubicBezTo>
                  <a:pt x="469" y="446"/>
                  <a:pt x="493" y="442"/>
                  <a:pt x="508" y="444"/>
                </a:cubicBezTo>
                <a:cubicBezTo>
                  <a:pt x="523" y="446"/>
                  <a:pt x="539" y="454"/>
                  <a:pt x="546" y="462"/>
                </a:cubicBezTo>
                <a:cubicBezTo>
                  <a:pt x="553" y="470"/>
                  <a:pt x="547" y="483"/>
                  <a:pt x="550" y="491"/>
                </a:cubicBezTo>
                <a:cubicBezTo>
                  <a:pt x="553" y="499"/>
                  <a:pt x="563" y="503"/>
                  <a:pt x="567" y="513"/>
                </a:cubicBezTo>
                <a:cubicBezTo>
                  <a:pt x="571" y="523"/>
                  <a:pt x="564" y="546"/>
                  <a:pt x="574" y="554"/>
                </a:cubicBezTo>
                <a:cubicBezTo>
                  <a:pt x="584" y="562"/>
                  <a:pt x="612" y="568"/>
                  <a:pt x="627" y="561"/>
                </a:cubicBezTo>
                <a:cubicBezTo>
                  <a:pt x="642" y="554"/>
                  <a:pt x="665" y="528"/>
                  <a:pt x="663" y="513"/>
                </a:cubicBezTo>
                <a:cubicBezTo>
                  <a:pt x="661" y="498"/>
                  <a:pt x="635" y="496"/>
                  <a:pt x="613" y="471"/>
                </a:cubicBezTo>
                <a:lnTo>
                  <a:pt x="532" y="363"/>
                </a:lnTo>
                <a:lnTo>
                  <a:pt x="510" y="324"/>
                </a:lnTo>
                <a:cubicBezTo>
                  <a:pt x="509" y="310"/>
                  <a:pt x="521" y="285"/>
                  <a:pt x="528" y="281"/>
                </a:cubicBezTo>
                <a:cubicBezTo>
                  <a:pt x="535" y="277"/>
                  <a:pt x="546" y="300"/>
                  <a:pt x="553" y="299"/>
                </a:cubicBezTo>
                <a:cubicBezTo>
                  <a:pt x="560" y="298"/>
                  <a:pt x="560" y="279"/>
                  <a:pt x="568" y="276"/>
                </a:cubicBezTo>
                <a:cubicBezTo>
                  <a:pt x="576" y="273"/>
                  <a:pt x="594" y="285"/>
                  <a:pt x="601" y="279"/>
                </a:cubicBezTo>
                <a:cubicBezTo>
                  <a:pt x="608" y="273"/>
                  <a:pt x="620" y="253"/>
                  <a:pt x="613" y="239"/>
                </a:cubicBezTo>
                <a:cubicBezTo>
                  <a:pt x="606" y="225"/>
                  <a:pt x="583" y="203"/>
                  <a:pt x="561" y="194"/>
                </a:cubicBezTo>
                <a:lnTo>
                  <a:pt x="478" y="183"/>
                </a:lnTo>
                <a:lnTo>
                  <a:pt x="436" y="176"/>
                </a:lnTo>
                <a:cubicBezTo>
                  <a:pt x="414" y="177"/>
                  <a:pt x="373" y="194"/>
                  <a:pt x="345" y="192"/>
                </a:cubicBezTo>
                <a:cubicBezTo>
                  <a:pt x="317" y="190"/>
                  <a:pt x="294" y="171"/>
                  <a:pt x="267" y="161"/>
                </a:cubicBezTo>
                <a:cubicBezTo>
                  <a:pt x="240" y="151"/>
                  <a:pt x="209" y="142"/>
                  <a:pt x="183" y="132"/>
                </a:cubicBezTo>
                <a:lnTo>
                  <a:pt x="112" y="99"/>
                </a:lnTo>
                <a:cubicBezTo>
                  <a:pt x="95" y="87"/>
                  <a:pt x="87" y="73"/>
                  <a:pt x="81" y="59"/>
                </a:cubicBezTo>
                <a:cubicBezTo>
                  <a:pt x="75" y="45"/>
                  <a:pt x="76" y="25"/>
                  <a:pt x="75" y="15"/>
                </a:cubicBezTo>
                <a:lnTo>
                  <a:pt x="73" y="0"/>
                </a:lnTo>
                <a:lnTo>
                  <a:pt x="9" y="0"/>
                </a:lnTo>
                <a:cubicBezTo>
                  <a:pt x="0" y="14"/>
                  <a:pt x="4" y="55"/>
                  <a:pt x="21" y="81"/>
                </a:cubicBezTo>
                <a:cubicBezTo>
                  <a:pt x="38" y="107"/>
                  <a:pt x="77" y="135"/>
                  <a:pt x="109" y="155"/>
                </a:cubicBezTo>
                <a:lnTo>
                  <a:pt x="214" y="201"/>
                </a:lnTo>
                <a:cubicBezTo>
                  <a:pt x="226" y="217"/>
                  <a:pt x="212" y="227"/>
                  <a:pt x="181" y="249"/>
                </a:cubicBezTo>
                <a:lnTo>
                  <a:pt x="31" y="336"/>
                </a:lnTo>
                <a:close/>
              </a:path>
            </a:pathLst>
          </a:cu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06" name="Oval 2"/>
          <p:cNvSpPr>
            <a:spLocks noChangeArrowheads="1"/>
          </p:cNvSpPr>
          <p:nvPr/>
        </p:nvSpPr>
        <p:spPr bwMode="auto">
          <a:xfrm rot="2607468">
            <a:off x="9653589" y="1995488"/>
            <a:ext cx="441325" cy="239712"/>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07" name="Freeform 3"/>
          <p:cNvSpPr>
            <a:spLocks/>
          </p:cNvSpPr>
          <p:nvPr/>
        </p:nvSpPr>
        <p:spPr bwMode="auto">
          <a:xfrm>
            <a:off x="3155951" y="2476501"/>
            <a:ext cx="2278063" cy="2271713"/>
          </a:xfrm>
          <a:custGeom>
            <a:avLst/>
            <a:gdLst>
              <a:gd name="T0" fmla="*/ 585 w 1435"/>
              <a:gd name="T1" fmla="*/ 18 h 1431"/>
              <a:gd name="T2" fmla="*/ 568 w 1435"/>
              <a:gd name="T3" fmla="*/ 50 h 1431"/>
              <a:gd name="T4" fmla="*/ 556 w 1435"/>
              <a:gd name="T5" fmla="*/ 80 h 1431"/>
              <a:gd name="T6" fmla="*/ 537 w 1435"/>
              <a:gd name="T7" fmla="*/ 92 h 1431"/>
              <a:gd name="T8" fmla="*/ 528 w 1435"/>
              <a:gd name="T9" fmla="*/ 111 h 1431"/>
              <a:gd name="T10" fmla="*/ 532 w 1435"/>
              <a:gd name="T11" fmla="*/ 132 h 1431"/>
              <a:gd name="T12" fmla="*/ 526 w 1435"/>
              <a:gd name="T13" fmla="*/ 144 h 1431"/>
              <a:gd name="T14" fmla="*/ 510 w 1435"/>
              <a:gd name="T15" fmla="*/ 164 h 1431"/>
              <a:gd name="T16" fmla="*/ 505 w 1435"/>
              <a:gd name="T17" fmla="*/ 194 h 1431"/>
              <a:gd name="T18" fmla="*/ 445 w 1435"/>
              <a:gd name="T19" fmla="*/ 327 h 1431"/>
              <a:gd name="T20" fmla="*/ 253 w 1435"/>
              <a:gd name="T21" fmla="*/ 573 h 1431"/>
              <a:gd name="T22" fmla="*/ 40 w 1435"/>
              <a:gd name="T23" fmla="*/ 891 h 1431"/>
              <a:gd name="T24" fmla="*/ 13 w 1435"/>
              <a:gd name="T25" fmla="*/ 1191 h 1431"/>
              <a:gd name="T26" fmla="*/ 22 w 1435"/>
              <a:gd name="T27" fmla="*/ 1431 h 1431"/>
              <a:gd name="T28" fmla="*/ 91 w 1435"/>
              <a:gd name="T29" fmla="*/ 1425 h 1431"/>
              <a:gd name="T30" fmla="*/ 88 w 1435"/>
              <a:gd name="T31" fmla="*/ 1203 h 1431"/>
              <a:gd name="T32" fmla="*/ 115 w 1435"/>
              <a:gd name="T33" fmla="*/ 906 h 1431"/>
              <a:gd name="T34" fmla="*/ 322 w 1435"/>
              <a:gd name="T35" fmla="*/ 618 h 1431"/>
              <a:gd name="T36" fmla="*/ 397 w 1435"/>
              <a:gd name="T37" fmla="*/ 528 h 1431"/>
              <a:gd name="T38" fmla="*/ 1141 w 1435"/>
              <a:gd name="T39" fmla="*/ 579 h 1431"/>
              <a:gd name="T40" fmla="*/ 1312 w 1435"/>
              <a:gd name="T41" fmla="*/ 225 h 1431"/>
              <a:gd name="T42" fmla="*/ 1435 w 1435"/>
              <a:gd name="T43" fmla="*/ 9 h 1431"/>
              <a:gd name="T44" fmla="*/ 976 w 1435"/>
              <a:gd name="T45" fmla="*/ 0 h 1431"/>
              <a:gd name="T46" fmla="*/ 973 w 1435"/>
              <a:gd name="T47" fmla="*/ 45 h 1431"/>
              <a:gd name="T48" fmla="*/ 613 w 1435"/>
              <a:gd name="T49" fmla="*/ 51 h 1431"/>
              <a:gd name="T50" fmla="*/ 585 w 1435"/>
              <a:gd name="T51" fmla="*/ 18 h 1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35" h="1431">
                <a:moveTo>
                  <a:pt x="585" y="18"/>
                </a:moveTo>
                <a:cubicBezTo>
                  <a:pt x="577" y="20"/>
                  <a:pt x="573" y="40"/>
                  <a:pt x="568" y="50"/>
                </a:cubicBezTo>
                <a:lnTo>
                  <a:pt x="556" y="80"/>
                </a:lnTo>
                <a:cubicBezTo>
                  <a:pt x="551" y="87"/>
                  <a:pt x="542" y="87"/>
                  <a:pt x="537" y="92"/>
                </a:cubicBezTo>
                <a:cubicBezTo>
                  <a:pt x="532" y="97"/>
                  <a:pt x="529" y="104"/>
                  <a:pt x="528" y="111"/>
                </a:cubicBezTo>
                <a:cubicBezTo>
                  <a:pt x="527" y="118"/>
                  <a:pt x="532" y="127"/>
                  <a:pt x="532" y="132"/>
                </a:cubicBezTo>
                <a:cubicBezTo>
                  <a:pt x="532" y="137"/>
                  <a:pt x="530" y="139"/>
                  <a:pt x="526" y="144"/>
                </a:cubicBezTo>
                <a:cubicBezTo>
                  <a:pt x="522" y="149"/>
                  <a:pt x="514" y="156"/>
                  <a:pt x="510" y="164"/>
                </a:cubicBezTo>
                <a:cubicBezTo>
                  <a:pt x="506" y="172"/>
                  <a:pt x="516" y="167"/>
                  <a:pt x="505" y="194"/>
                </a:cubicBezTo>
                <a:cubicBezTo>
                  <a:pt x="494" y="221"/>
                  <a:pt x="487" y="264"/>
                  <a:pt x="445" y="327"/>
                </a:cubicBezTo>
                <a:cubicBezTo>
                  <a:pt x="403" y="390"/>
                  <a:pt x="320" y="479"/>
                  <a:pt x="253" y="573"/>
                </a:cubicBezTo>
                <a:cubicBezTo>
                  <a:pt x="186" y="667"/>
                  <a:pt x="80" y="788"/>
                  <a:pt x="40" y="891"/>
                </a:cubicBezTo>
                <a:cubicBezTo>
                  <a:pt x="0" y="994"/>
                  <a:pt x="16" y="1101"/>
                  <a:pt x="13" y="1191"/>
                </a:cubicBezTo>
                <a:lnTo>
                  <a:pt x="22" y="1431"/>
                </a:lnTo>
                <a:lnTo>
                  <a:pt x="91" y="1425"/>
                </a:lnTo>
                <a:lnTo>
                  <a:pt x="88" y="1203"/>
                </a:lnTo>
                <a:cubicBezTo>
                  <a:pt x="92" y="1117"/>
                  <a:pt x="76" y="1003"/>
                  <a:pt x="115" y="906"/>
                </a:cubicBezTo>
                <a:cubicBezTo>
                  <a:pt x="154" y="809"/>
                  <a:pt x="275" y="681"/>
                  <a:pt x="322" y="618"/>
                </a:cubicBezTo>
                <a:lnTo>
                  <a:pt x="397" y="528"/>
                </a:lnTo>
                <a:lnTo>
                  <a:pt x="1141" y="579"/>
                </a:lnTo>
                <a:lnTo>
                  <a:pt x="1312" y="225"/>
                </a:lnTo>
                <a:lnTo>
                  <a:pt x="1435" y="9"/>
                </a:lnTo>
                <a:lnTo>
                  <a:pt x="976" y="0"/>
                </a:lnTo>
                <a:lnTo>
                  <a:pt x="973" y="45"/>
                </a:lnTo>
                <a:lnTo>
                  <a:pt x="613" y="51"/>
                </a:lnTo>
                <a:lnTo>
                  <a:pt x="585" y="18"/>
                </a:lnTo>
                <a:close/>
              </a:path>
            </a:pathLst>
          </a:cu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08" name="Freeform 4"/>
          <p:cNvSpPr>
            <a:spLocks/>
          </p:cNvSpPr>
          <p:nvPr/>
        </p:nvSpPr>
        <p:spPr bwMode="auto">
          <a:xfrm>
            <a:off x="1587500" y="19050"/>
            <a:ext cx="2674938" cy="2774950"/>
          </a:xfrm>
          <a:custGeom>
            <a:avLst/>
            <a:gdLst>
              <a:gd name="T0" fmla="*/ 0 w 1685"/>
              <a:gd name="T1" fmla="*/ 230 h 1748"/>
              <a:gd name="T2" fmla="*/ 75 w 1685"/>
              <a:gd name="T3" fmla="*/ 286 h 1748"/>
              <a:gd name="T4" fmla="*/ 159 w 1685"/>
              <a:gd name="T5" fmla="*/ 272 h 1748"/>
              <a:gd name="T6" fmla="*/ 200 w 1685"/>
              <a:gd name="T7" fmla="*/ 302 h 1748"/>
              <a:gd name="T8" fmla="*/ 167 w 1685"/>
              <a:gd name="T9" fmla="*/ 370 h 1748"/>
              <a:gd name="T10" fmla="*/ 162 w 1685"/>
              <a:gd name="T11" fmla="*/ 469 h 1748"/>
              <a:gd name="T12" fmla="*/ 236 w 1685"/>
              <a:gd name="T13" fmla="*/ 568 h 1748"/>
              <a:gd name="T14" fmla="*/ 140 w 1685"/>
              <a:gd name="T15" fmla="*/ 1477 h 1748"/>
              <a:gd name="T16" fmla="*/ 1394 w 1685"/>
              <a:gd name="T17" fmla="*/ 1633 h 1748"/>
              <a:gd name="T18" fmla="*/ 1308 w 1685"/>
              <a:gd name="T19" fmla="*/ 1745 h 1748"/>
              <a:gd name="T20" fmla="*/ 1500 w 1685"/>
              <a:gd name="T21" fmla="*/ 1714 h 1748"/>
              <a:gd name="T22" fmla="*/ 1517 w 1685"/>
              <a:gd name="T23" fmla="*/ 1657 h 1748"/>
              <a:gd name="T24" fmla="*/ 1542 w 1685"/>
              <a:gd name="T25" fmla="*/ 1637 h 1748"/>
              <a:gd name="T26" fmla="*/ 1566 w 1685"/>
              <a:gd name="T27" fmla="*/ 1598 h 1748"/>
              <a:gd name="T28" fmla="*/ 1595 w 1685"/>
              <a:gd name="T29" fmla="*/ 1579 h 1748"/>
              <a:gd name="T30" fmla="*/ 1643 w 1685"/>
              <a:gd name="T31" fmla="*/ 1532 h 1748"/>
              <a:gd name="T32" fmla="*/ 1655 w 1685"/>
              <a:gd name="T33" fmla="*/ 1499 h 1748"/>
              <a:gd name="T34" fmla="*/ 1670 w 1685"/>
              <a:gd name="T35" fmla="*/ 1468 h 1748"/>
              <a:gd name="T36" fmla="*/ 1676 w 1685"/>
              <a:gd name="T37" fmla="*/ 1390 h 1748"/>
              <a:gd name="T38" fmla="*/ 1581 w 1685"/>
              <a:gd name="T39" fmla="*/ 1408 h 1748"/>
              <a:gd name="T40" fmla="*/ 1562 w 1685"/>
              <a:gd name="T41" fmla="*/ 1354 h 1748"/>
              <a:gd name="T42" fmla="*/ 1577 w 1685"/>
              <a:gd name="T43" fmla="*/ 1265 h 1748"/>
              <a:gd name="T44" fmla="*/ 1554 w 1685"/>
              <a:gd name="T45" fmla="*/ 1162 h 1748"/>
              <a:gd name="T46" fmla="*/ 1478 w 1685"/>
              <a:gd name="T47" fmla="*/ 1090 h 1748"/>
              <a:gd name="T48" fmla="*/ 1425 w 1685"/>
              <a:gd name="T49" fmla="*/ 1039 h 1748"/>
              <a:gd name="T50" fmla="*/ 1374 w 1685"/>
              <a:gd name="T51" fmla="*/ 952 h 1748"/>
              <a:gd name="T52" fmla="*/ 1419 w 1685"/>
              <a:gd name="T53" fmla="*/ 805 h 1748"/>
              <a:gd name="T54" fmla="*/ 1373 w 1685"/>
              <a:gd name="T55" fmla="*/ 724 h 1748"/>
              <a:gd name="T56" fmla="*/ 1289 w 1685"/>
              <a:gd name="T57" fmla="*/ 653 h 1748"/>
              <a:gd name="T58" fmla="*/ 1295 w 1685"/>
              <a:gd name="T59" fmla="*/ 593 h 1748"/>
              <a:gd name="T60" fmla="*/ 1254 w 1685"/>
              <a:gd name="T61" fmla="*/ 556 h 1748"/>
              <a:gd name="T62" fmla="*/ 1208 w 1685"/>
              <a:gd name="T63" fmla="*/ 494 h 1748"/>
              <a:gd name="T64" fmla="*/ 1157 w 1685"/>
              <a:gd name="T65" fmla="*/ 412 h 1748"/>
              <a:gd name="T66" fmla="*/ 1118 w 1685"/>
              <a:gd name="T67" fmla="*/ 334 h 1748"/>
              <a:gd name="T68" fmla="*/ 1179 w 1685"/>
              <a:gd name="T69" fmla="*/ 155 h 1748"/>
              <a:gd name="T70" fmla="*/ 1208 w 1685"/>
              <a:gd name="T71" fmla="*/ 86 h 1748"/>
              <a:gd name="T72" fmla="*/ 1251 w 1685"/>
              <a:gd name="T73" fmla="*/ 67 h 1748"/>
              <a:gd name="T74" fmla="*/ 1269 w 1685"/>
              <a:gd name="T75" fmla="*/ 4 h 1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5" h="1748">
                <a:moveTo>
                  <a:pt x="5" y="0"/>
                </a:moveTo>
                <a:lnTo>
                  <a:pt x="0" y="230"/>
                </a:lnTo>
                <a:lnTo>
                  <a:pt x="18" y="239"/>
                </a:lnTo>
                <a:cubicBezTo>
                  <a:pt x="30" y="248"/>
                  <a:pt x="58" y="277"/>
                  <a:pt x="75" y="286"/>
                </a:cubicBezTo>
                <a:cubicBezTo>
                  <a:pt x="92" y="295"/>
                  <a:pt x="108" y="294"/>
                  <a:pt x="122" y="292"/>
                </a:cubicBezTo>
                <a:cubicBezTo>
                  <a:pt x="136" y="290"/>
                  <a:pt x="149" y="276"/>
                  <a:pt x="159" y="272"/>
                </a:cubicBezTo>
                <a:cubicBezTo>
                  <a:pt x="169" y="268"/>
                  <a:pt x="173" y="264"/>
                  <a:pt x="180" y="269"/>
                </a:cubicBezTo>
                <a:cubicBezTo>
                  <a:pt x="187" y="274"/>
                  <a:pt x="199" y="294"/>
                  <a:pt x="200" y="302"/>
                </a:cubicBezTo>
                <a:cubicBezTo>
                  <a:pt x="201" y="310"/>
                  <a:pt x="190" y="309"/>
                  <a:pt x="185" y="320"/>
                </a:cubicBezTo>
                <a:cubicBezTo>
                  <a:pt x="180" y="331"/>
                  <a:pt x="180" y="353"/>
                  <a:pt x="167" y="370"/>
                </a:cubicBezTo>
                <a:cubicBezTo>
                  <a:pt x="154" y="387"/>
                  <a:pt x="106" y="404"/>
                  <a:pt x="105" y="420"/>
                </a:cubicBezTo>
                <a:cubicBezTo>
                  <a:pt x="104" y="436"/>
                  <a:pt x="150" y="450"/>
                  <a:pt x="162" y="469"/>
                </a:cubicBezTo>
                <a:cubicBezTo>
                  <a:pt x="174" y="488"/>
                  <a:pt x="167" y="516"/>
                  <a:pt x="179" y="532"/>
                </a:cubicBezTo>
                <a:lnTo>
                  <a:pt x="236" y="568"/>
                </a:lnTo>
                <a:lnTo>
                  <a:pt x="153" y="1303"/>
                </a:lnTo>
                <a:lnTo>
                  <a:pt x="140" y="1477"/>
                </a:lnTo>
                <a:lnTo>
                  <a:pt x="1361" y="1572"/>
                </a:lnTo>
                <a:lnTo>
                  <a:pt x="1394" y="1633"/>
                </a:lnTo>
                <a:lnTo>
                  <a:pt x="1353" y="1666"/>
                </a:lnTo>
                <a:lnTo>
                  <a:pt x="1308" y="1745"/>
                </a:lnTo>
                <a:lnTo>
                  <a:pt x="1502" y="1748"/>
                </a:lnTo>
                <a:lnTo>
                  <a:pt x="1500" y="1714"/>
                </a:lnTo>
                <a:cubicBezTo>
                  <a:pt x="1504" y="1702"/>
                  <a:pt x="1523" y="1684"/>
                  <a:pt x="1526" y="1675"/>
                </a:cubicBezTo>
                <a:cubicBezTo>
                  <a:pt x="1529" y="1666"/>
                  <a:pt x="1518" y="1662"/>
                  <a:pt x="1517" y="1657"/>
                </a:cubicBezTo>
                <a:cubicBezTo>
                  <a:pt x="1516" y="1652"/>
                  <a:pt x="1517" y="1649"/>
                  <a:pt x="1521" y="1646"/>
                </a:cubicBezTo>
                <a:cubicBezTo>
                  <a:pt x="1525" y="1643"/>
                  <a:pt x="1537" y="1642"/>
                  <a:pt x="1542" y="1637"/>
                </a:cubicBezTo>
                <a:cubicBezTo>
                  <a:pt x="1547" y="1632"/>
                  <a:pt x="1546" y="1624"/>
                  <a:pt x="1550" y="1618"/>
                </a:cubicBezTo>
                <a:cubicBezTo>
                  <a:pt x="1554" y="1612"/>
                  <a:pt x="1564" y="1609"/>
                  <a:pt x="1566" y="1598"/>
                </a:cubicBezTo>
                <a:cubicBezTo>
                  <a:pt x="1568" y="1587"/>
                  <a:pt x="1558" y="1552"/>
                  <a:pt x="1563" y="1549"/>
                </a:cubicBezTo>
                <a:cubicBezTo>
                  <a:pt x="1568" y="1546"/>
                  <a:pt x="1586" y="1581"/>
                  <a:pt x="1595" y="1579"/>
                </a:cubicBezTo>
                <a:cubicBezTo>
                  <a:pt x="1604" y="1577"/>
                  <a:pt x="1609" y="1546"/>
                  <a:pt x="1617" y="1538"/>
                </a:cubicBezTo>
                <a:cubicBezTo>
                  <a:pt x="1625" y="1530"/>
                  <a:pt x="1638" y="1536"/>
                  <a:pt x="1643" y="1532"/>
                </a:cubicBezTo>
                <a:cubicBezTo>
                  <a:pt x="1648" y="1528"/>
                  <a:pt x="1644" y="1518"/>
                  <a:pt x="1646" y="1513"/>
                </a:cubicBezTo>
                <a:cubicBezTo>
                  <a:pt x="1648" y="1508"/>
                  <a:pt x="1653" y="1504"/>
                  <a:pt x="1655" y="1499"/>
                </a:cubicBezTo>
                <a:cubicBezTo>
                  <a:pt x="1657" y="1494"/>
                  <a:pt x="1657" y="1489"/>
                  <a:pt x="1659" y="1484"/>
                </a:cubicBezTo>
                <a:cubicBezTo>
                  <a:pt x="1661" y="1479"/>
                  <a:pt x="1668" y="1474"/>
                  <a:pt x="1670" y="1468"/>
                </a:cubicBezTo>
                <a:cubicBezTo>
                  <a:pt x="1672" y="1462"/>
                  <a:pt x="1670" y="1460"/>
                  <a:pt x="1671" y="1447"/>
                </a:cubicBezTo>
                <a:cubicBezTo>
                  <a:pt x="1672" y="1434"/>
                  <a:pt x="1685" y="1396"/>
                  <a:pt x="1676" y="1390"/>
                </a:cubicBezTo>
                <a:cubicBezTo>
                  <a:pt x="1667" y="1384"/>
                  <a:pt x="1632" y="1406"/>
                  <a:pt x="1616" y="1409"/>
                </a:cubicBezTo>
                <a:cubicBezTo>
                  <a:pt x="1600" y="1412"/>
                  <a:pt x="1587" y="1413"/>
                  <a:pt x="1581" y="1408"/>
                </a:cubicBezTo>
                <a:lnTo>
                  <a:pt x="1578" y="1378"/>
                </a:lnTo>
                <a:lnTo>
                  <a:pt x="1562" y="1354"/>
                </a:lnTo>
                <a:lnTo>
                  <a:pt x="1562" y="1322"/>
                </a:lnTo>
                <a:lnTo>
                  <a:pt x="1577" y="1265"/>
                </a:lnTo>
                <a:lnTo>
                  <a:pt x="1568" y="1186"/>
                </a:lnTo>
                <a:cubicBezTo>
                  <a:pt x="1564" y="1169"/>
                  <a:pt x="1565" y="1176"/>
                  <a:pt x="1554" y="1162"/>
                </a:cubicBezTo>
                <a:cubicBezTo>
                  <a:pt x="1543" y="1148"/>
                  <a:pt x="1515" y="1114"/>
                  <a:pt x="1502" y="1102"/>
                </a:cubicBezTo>
                <a:cubicBezTo>
                  <a:pt x="1489" y="1090"/>
                  <a:pt x="1486" y="1097"/>
                  <a:pt x="1478" y="1090"/>
                </a:cubicBezTo>
                <a:cubicBezTo>
                  <a:pt x="1470" y="1083"/>
                  <a:pt x="1463" y="1072"/>
                  <a:pt x="1454" y="1063"/>
                </a:cubicBezTo>
                <a:cubicBezTo>
                  <a:pt x="1445" y="1054"/>
                  <a:pt x="1437" y="1049"/>
                  <a:pt x="1425" y="1039"/>
                </a:cubicBezTo>
                <a:cubicBezTo>
                  <a:pt x="1413" y="1029"/>
                  <a:pt x="1387" y="1017"/>
                  <a:pt x="1379" y="1003"/>
                </a:cubicBezTo>
                <a:cubicBezTo>
                  <a:pt x="1371" y="989"/>
                  <a:pt x="1367" y="975"/>
                  <a:pt x="1374" y="952"/>
                </a:cubicBezTo>
                <a:cubicBezTo>
                  <a:pt x="1381" y="929"/>
                  <a:pt x="1415" y="886"/>
                  <a:pt x="1422" y="862"/>
                </a:cubicBezTo>
                <a:cubicBezTo>
                  <a:pt x="1429" y="838"/>
                  <a:pt x="1419" y="823"/>
                  <a:pt x="1419" y="805"/>
                </a:cubicBezTo>
                <a:cubicBezTo>
                  <a:pt x="1419" y="787"/>
                  <a:pt x="1433" y="764"/>
                  <a:pt x="1425" y="751"/>
                </a:cubicBezTo>
                <a:cubicBezTo>
                  <a:pt x="1417" y="738"/>
                  <a:pt x="1389" y="728"/>
                  <a:pt x="1373" y="724"/>
                </a:cubicBezTo>
                <a:cubicBezTo>
                  <a:pt x="1357" y="720"/>
                  <a:pt x="1343" y="740"/>
                  <a:pt x="1329" y="728"/>
                </a:cubicBezTo>
                <a:cubicBezTo>
                  <a:pt x="1315" y="716"/>
                  <a:pt x="1293" y="669"/>
                  <a:pt x="1289" y="653"/>
                </a:cubicBezTo>
                <a:cubicBezTo>
                  <a:pt x="1285" y="637"/>
                  <a:pt x="1301" y="639"/>
                  <a:pt x="1302" y="629"/>
                </a:cubicBezTo>
                <a:cubicBezTo>
                  <a:pt x="1303" y="619"/>
                  <a:pt x="1297" y="601"/>
                  <a:pt x="1295" y="593"/>
                </a:cubicBezTo>
                <a:cubicBezTo>
                  <a:pt x="1293" y="585"/>
                  <a:pt x="1294" y="587"/>
                  <a:pt x="1287" y="581"/>
                </a:cubicBezTo>
                <a:cubicBezTo>
                  <a:pt x="1280" y="575"/>
                  <a:pt x="1262" y="561"/>
                  <a:pt x="1254" y="556"/>
                </a:cubicBezTo>
                <a:cubicBezTo>
                  <a:pt x="1246" y="551"/>
                  <a:pt x="1249" y="560"/>
                  <a:pt x="1241" y="550"/>
                </a:cubicBezTo>
                <a:cubicBezTo>
                  <a:pt x="1233" y="540"/>
                  <a:pt x="1216" y="505"/>
                  <a:pt x="1208" y="494"/>
                </a:cubicBezTo>
                <a:cubicBezTo>
                  <a:pt x="1200" y="483"/>
                  <a:pt x="1199" y="499"/>
                  <a:pt x="1191" y="485"/>
                </a:cubicBezTo>
                <a:cubicBezTo>
                  <a:pt x="1183" y="471"/>
                  <a:pt x="1167" y="432"/>
                  <a:pt x="1157" y="412"/>
                </a:cubicBezTo>
                <a:cubicBezTo>
                  <a:pt x="1147" y="392"/>
                  <a:pt x="1136" y="381"/>
                  <a:pt x="1130" y="368"/>
                </a:cubicBezTo>
                <a:cubicBezTo>
                  <a:pt x="1124" y="355"/>
                  <a:pt x="1115" y="362"/>
                  <a:pt x="1118" y="334"/>
                </a:cubicBezTo>
                <a:cubicBezTo>
                  <a:pt x="1121" y="306"/>
                  <a:pt x="1141" y="229"/>
                  <a:pt x="1151" y="199"/>
                </a:cubicBezTo>
                <a:cubicBezTo>
                  <a:pt x="1161" y="169"/>
                  <a:pt x="1172" y="169"/>
                  <a:pt x="1179" y="155"/>
                </a:cubicBezTo>
                <a:cubicBezTo>
                  <a:pt x="1186" y="141"/>
                  <a:pt x="1186" y="123"/>
                  <a:pt x="1191" y="112"/>
                </a:cubicBezTo>
                <a:cubicBezTo>
                  <a:pt x="1196" y="101"/>
                  <a:pt x="1202" y="92"/>
                  <a:pt x="1208" y="86"/>
                </a:cubicBezTo>
                <a:cubicBezTo>
                  <a:pt x="1214" y="80"/>
                  <a:pt x="1223" y="80"/>
                  <a:pt x="1230" y="77"/>
                </a:cubicBezTo>
                <a:cubicBezTo>
                  <a:pt x="1237" y="74"/>
                  <a:pt x="1245" y="77"/>
                  <a:pt x="1251" y="67"/>
                </a:cubicBezTo>
                <a:cubicBezTo>
                  <a:pt x="1257" y="57"/>
                  <a:pt x="1265" y="29"/>
                  <a:pt x="1268" y="19"/>
                </a:cubicBezTo>
                <a:lnTo>
                  <a:pt x="1269" y="4"/>
                </a:lnTo>
                <a:lnTo>
                  <a:pt x="5" y="0"/>
                </a:lnTo>
                <a:close/>
              </a:path>
            </a:pathLst>
          </a:custGeom>
          <a:solidFill>
            <a:srgbClr val="3333FF">
              <a:alpha val="5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21509" name="Group 5"/>
          <p:cNvGrpSpPr>
            <a:grpSpLocks/>
          </p:cNvGrpSpPr>
          <p:nvPr/>
        </p:nvGrpSpPr>
        <p:grpSpPr bwMode="auto">
          <a:xfrm>
            <a:off x="1485900" y="-6350"/>
            <a:ext cx="1409700" cy="3987800"/>
            <a:chOff x="0" y="1823"/>
            <a:chExt cx="888" cy="2512"/>
          </a:xfrm>
        </p:grpSpPr>
        <p:sp>
          <p:nvSpPr>
            <p:cNvPr id="21510" name="Rectangle 6"/>
            <p:cNvSpPr>
              <a:spLocks noChangeArrowheads="1"/>
            </p:cNvSpPr>
            <p:nvPr/>
          </p:nvSpPr>
          <p:spPr bwMode="auto">
            <a:xfrm>
              <a:off x="50" y="1836"/>
              <a:ext cx="809" cy="249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ltLang="en-US">
                <a:solidFill>
                  <a:srgbClr val="000000"/>
                </a:solidFill>
                <a:latin typeface="Arial" panose="020B0604020202020204" pitchFamily="34" charset="0"/>
              </a:endParaRPr>
            </a:p>
          </p:txBody>
        </p:sp>
        <p:sp>
          <p:nvSpPr>
            <p:cNvPr id="21511" name="Text Box 7"/>
            <p:cNvSpPr txBox="1">
              <a:spLocks noChangeArrowheads="1"/>
            </p:cNvSpPr>
            <p:nvPr/>
          </p:nvSpPr>
          <p:spPr bwMode="auto">
            <a:xfrm>
              <a:off x="389" y="4156"/>
              <a:ext cx="30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a:solidFill>
                    <a:srgbClr val="333399"/>
                  </a:solidFill>
                  <a:latin typeface="Arial" panose="020B0604020202020204" pitchFamily="34" charset="0"/>
                </a:rPr>
                <a:t>U.S</a:t>
              </a:r>
              <a:r>
                <a:rPr lang="en-US" altLang="en-US" sz="1200" b="1">
                  <a:solidFill>
                    <a:srgbClr val="000000"/>
                  </a:solidFill>
                  <a:latin typeface="Arial" panose="020B0604020202020204" pitchFamily="34" charset="0"/>
                </a:rPr>
                <a:t>.</a:t>
              </a:r>
            </a:p>
          </p:txBody>
        </p:sp>
        <p:sp>
          <p:nvSpPr>
            <p:cNvPr id="21512" name="Line 8"/>
            <p:cNvSpPr>
              <a:spLocks noChangeShapeType="1"/>
            </p:cNvSpPr>
            <p:nvPr/>
          </p:nvSpPr>
          <p:spPr bwMode="auto">
            <a:xfrm>
              <a:off x="146" y="4159"/>
              <a:ext cx="69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13" name="Line 9"/>
            <p:cNvSpPr>
              <a:spLocks noChangeShapeType="1"/>
            </p:cNvSpPr>
            <p:nvPr/>
          </p:nvSpPr>
          <p:spPr bwMode="auto">
            <a:xfrm>
              <a:off x="333" y="2159"/>
              <a:ext cx="0" cy="19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14" name="Line 10"/>
            <p:cNvSpPr>
              <a:spLocks noChangeShapeType="1"/>
            </p:cNvSpPr>
            <p:nvPr/>
          </p:nvSpPr>
          <p:spPr bwMode="auto">
            <a:xfrm>
              <a:off x="237" y="3755"/>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15" name="Line 11"/>
            <p:cNvSpPr>
              <a:spLocks noChangeShapeType="1"/>
            </p:cNvSpPr>
            <p:nvPr/>
          </p:nvSpPr>
          <p:spPr bwMode="auto">
            <a:xfrm>
              <a:off x="237" y="3957"/>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16" name="Line 12"/>
            <p:cNvSpPr>
              <a:spLocks noChangeShapeType="1"/>
            </p:cNvSpPr>
            <p:nvPr/>
          </p:nvSpPr>
          <p:spPr bwMode="auto">
            <a:xfrm>
              <a:off x="269" y="2444"/>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17" name="Line 13"/>
            <p:cNvSpPr>
              <a:spLocks noChangeShapeType="1"/>
            </p:cNvSpPr>
            <p:nvPr/>
          </p:nvSpPr>
          <p:spPr bwMode="auto">
            <a:xfrm>
              <a:off x="269" y="2646"/>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18" name="Text Box 14"/>
            <p:cNvSpPr txBox="1">
              <a:spLocks noChangeArrowheads="1"/>
            </p:cNvSpPr>
            <p:nvPr/>
          </p:nvSpPr>
          <p:spPr bwMode="auto">
            <a:xfrm>
              <a:off x="63" y="1823"/>
              <a:ext cx="7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200" u="sng">
                  <a:solidFill>
                    <a:srgbClr val="000000"/>
                  </a:solidFill>
                  <a:latin typeface="Arial" panose="020B0604020202020204" pitchFamily="34" charset="0"/>
                </a:rPr>
                <a:t>Troop Strength</a:t>
              </a:r>
            </a:p>
            <a:p>
              <a:pPr algn="ctr" fontAlgn="base">
                <a:spcBef>
                  <a:spcPct val="0"/>
                </a:spcBef>
                <a:spcAft>
                  <a:spcPct val="0"/>
                </a:spcAft>
              </a:pPr>
              <a:r>
                <a:rPr lang="en-US" altLang="en-US" sz="1200">
                  <a:solidFill>
                    <a:srgbClr val="000000"/>
                  </a:solidFill>
                  <a:latin typeface="Arial" panose="020B0604020202020204" pitchFamily="34" charset="0"/>
                </a:rPr>
                <a:t>(Thousands)</a:t>
              </a:r>
            </a:p>
          </p:txBody>
        </p:sp>
        <p:sp>
          <p:nvSpPr>
            <p:cNvPr id="21519" name="Line 15"/>
            <p:cNvSpPr>
              <a:spLocks noChangeShapeType="1"/>
            </p:cNvSpPr>
            <p:nvPr/>
          </p:nvSpPr>
          <p:spPr bwMode="auto">
            <a:xfrm>
              <a:off x="237" y="2143"/>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20" name="Line 16"/>
            <p:cNvSpPr>
              <a:spLocks noChangeShapeType="1"/>
            </p:cNvSpPr>
            <p:nvPr/>
          </p:nvSpPr>
          <p:spPr bwMode="auto">
            <a:xfrm>
              <a:off x="269" y="2243"/>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21" name="Text Box 17"/>
            <p:cNvSpPr txBox="1">
              <a:spLocks noChangeArrowheads="1"/>
            </p:cNvSpPr>
            <p:nvPr/>
          </p:nvSpPr>
          <p:spPr bwMode="auto">
            <a:xfrm>
              <a:off x="0" y="2060"/>
              <a:ext cx="27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100</a:t>
              </a:r>
            </a:p>
          </p:txBody>
        </p:sp>
        <p:sp>
          <p:nvSpPr>
            <p:cNvPr id="21522" name="Text Box 18"/>
            <p:cNvSpPr txBox="1">
              <a:spLocks noChangeArrowheads="1"/>
            </p:cNvSpPr>
            <p:nvPr/>
          </p:nvSpPr>
          <p:spPr bwMode="auto">
            <a:xfrm>
              <a:off x="585" y="4156"/>
              <a:ext cx="303"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a:solidFill>
                    <a:srgbClr val="333333"/>
                  </a:solidFill>
                  <a:latin typeface="Arial" panose="020B0604020202020204" pitchFamily="34" charset="0"/>
                </a:rPr>
                <a:t>C.S.</a:t>
              </a:r>
            </a:p>
          </p:txBody>
        </p:sp>
        <p:sp>
          <p:nvSpPr>
            <p:cNvPr id="21523" name="Text Box 19"/>
            <p:cNvSpPr txBox="1">
              <a:spLocks noChangeArrowheads="1"/>
            </p:cNvSpPr>
            <p:nvPr/>
          </p:nvSpPr>
          <p:spPr bwMode="auto">
            <a:xfrm>
              <a:off x="53" y="2261"/>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90</a:t>
              </a:r>
            </a:p>
          </p:txBody>
        </p:sp>
        <p:sp>
          <p:nvSpPr>
            <p:cNvPr id="21524" name="Text Box 20"/>
            <p:cNvSpPr txBox="1">
              <a:spLocks noChangeArrowheads="1"/>
            </p:cNvSpPr>
            <p:nvPr/>
          </p:nvSpPr>
          <p:spPr bwMode="auto">
            <a:xfrm>
              <a:off x="53" y="2463"/>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80</a:t>
              </a:r>
            </a:p>
          </p:txBody>
        </p:sp>
        <p:sp>
          <p:nvSpPr>
            <p:cNvPr id="21525" name="Text Box 21"/>
            <p:cNvSpPr txBox="1">
              <a:spLocks noChangeArrowheads="1"/>
            </p:cNvSpPr>
            <p:nvPr/>
          </p:nvSpPr>
          <p:spPr bwMode="auto">
            <a:xfrm>
              <a:off x="53" y="2665"/>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70</a:t>
              </a:r>
            </a:p>
          </p:txBody>
        </p:sp>
        <p:sp>
          <p:nvSpPr>
            <p:cNvPr id="21526" name="Text Box 22"/>
            <p:cNvSpPr txBox="1">
              <a:spLocks noChangeArrowheads="1"/>
            </p:cNvSpPr>
            <p:nvPr/>
          </p:nvSpPr>
          <p:spPr bwMode="auto">
            <a:xfrm>
              <a:off x="53" y="2867"/>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60</a:t>
              </a:r>
            </a:p>
          </p:txBody>
        </p:sp>
        <p:sp>
          <p:nvSpPr>
            <p:cNvPr id="21527" name="Text Box 23"/>
            <p:cNvSpPr txBox="1">
              <a:spLocks noChangeArrowheads="1"/>
            </p:cNvSpPr>
            <p:nvPr/>
          </p:nvSpPr>
          <p:spPr bwMode="auto">
            <a:xfrm>
              <a:off x="53" y="3068"/>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50</a:t>
              </a:r>
            </a:p>
          </p:txBody>
        </p:sp>
        <p:sp>
          <p:nvSpPr>
            <p:cNvPr id="21528" name="Text Box 24"/>
            <p:cNvSpPr txBox="1">
              <a:spLocks noChangeArrowheads="1"/>
            </p:cNvSpPr>
            <p:nvPr/>
          </p:nvSpPr>
          <p:spPr bwMode="auto">
            <a:xfrm>
              <a:off x="53" y="3270"/>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40</a:t>
              </a:r>
            </a:p>
          </p:txBody>
        </p:sp>
        <p:sp>
          <p:nvSpPr>
            <p:cNvPr id="21529" name="Text Box 25"/>
            <p:cNvSpPr txBox="1">
              <a:spLocks noChangeArrowheads="1"/>
            </p:cNvSpPr>
            <p:nvPr/>
          </p:nvSpPr>
          <p:spPr bwMode="auto">
            <a:xfrm>
              <a:off x="53" y="3472"/>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30</a:t>
              </a:r>
            </a:p>
          </p:txBody>
        </p:sp>
        <p:sp>
          <p:nvSpPr>
            <p:cNvPr id="21530" name="Text Box 26"/>
            <p:cNvSpPr txBox="1">
              <a:spLocks noChangeArrowheads="1"/>
            </p:cNvSpPr>
            <p:nvPr/>
          </p:nvSpPr>
          <p:spPr bwMode="auto">
            <a:xfrm>
              <a:off x="53" y="3674"/>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20</a:t>
              </a:r>
            </a:p>
          </p:txBody>
        </p:sp>
        <p:sp>
          <p:nvSpPr>
            <p:cNvPr id="21531" name="Text Box 27"/>
            <p:cNvSpPr txBox="1">
              <a:spLocks noChangeArrowheads="1"/>
            </p:cNvSpPr>
            <p:nvPr/>
          </p:nvSpPr>
          <p:spPr bwMode="auto">
            <a:xfrm>
              <a:off x="53" y="3876"/>
              <a:ext cx="22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a:solidFill>
                    <a:srgbClr val="000000"/>
                  </a:solidFill>
                  <a:latin typeface="Arial" panose="020B0604020202020204" pitchFamily="34" charset="0"/>
                </a:rPr>
                <a:t>10</a:t>
              </a:r>
            </a:p>
          </p:txBody>
        </p:sp>
        <p:sp>
          <p:nvSpPr>
            <p:cNvPr id="21532" name="Line 28"/>
            <p:cNvSpPr>
              <a:spLocks noChangeShapeType="1"/>
            </p:cNvSpPr>
            <p:nvPr/>
          </p:nvSpPr>
          <p:spPr bwMode="auto">
            <a:xfrm>
              <a:off x="237" y="2344"/>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33" name="Line 29"/>
            <p:cNvSpPr>
              <a:spLocks noChangeShapeType="1"/>
            </p:cNvSpPr>
            <p:nvPr/>
          </p:nvSpPr>
          <p:spPr bwMode="auto">
            <a:xfrm>
              <a:off x="237" y="2546"/>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34" name="Line 30"/>
            <p:cNvSpPr>
              <a:spLocks noChangeShapeType="1"/>
            </p:cNvSpPr>
            <p:nvPr/>
          </p:nvSpPr>
          <p:spPr bwMode="auto">
            <a:xfrm>
              <a:off x="237" y="2747"/>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35" name="Line 31"/>
            <p:cNvSpPr>
              <a:spLocks noChangeShapeType="1"/>
            </p:cNvSpPr>
            <p:nvPr/>
          </p:nvSpPr>
          <p:spPr bwMode="auto">
            <a:xfrm>
              <a:off x="237" y="2949"/>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36" name="Line 32"/>
            <p:cNvSpPr>
              <a:spLocks noChangeShapeType="1"/>
            </p:cNvSpPr>
            <p:nvPr/>
          </p:nvSpPr>
          <p:spPr bwMode="auto">
            <a:xfrm>
              <a:off x="237" y="3151"/>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37" name="Line 33"/>
            <p:cNvSpPr>
              <a:spLocks noChangeShapeType="1"/>
            </p:cNvSpPr>
            <p:nvPr/>
          </p:nvSpPr>
          <p:spPr bwMode="auto">
            <a:xfrm>
              <a:off x="237" y="3352"/>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38" name="Line 34"/>
            <p:cNvSpPr>
              <a:spLocks noChangeShapeType="1"/>
            </p:cNvSpPr>
            <p:nvPr/>
          </p:nvSpPr>
          <p:spPr bwMode="auto">
            <a:xfrm>
              <a:off x="237" y="3554"/>
              <a:ext cx="19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39" name="Line 35"/>
            <p:cNvSpPr>
              <a:spLocks noChangeShapeType="1"/>
            </p:cNvSpPr>
            <p:nvPr/>
          </p:nvSpPr>
          <p:spPr bwMode="auto">
            <a:xfrm>
              <a:off x="269" y="2848"/>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40" name="Line 36"/>
            <p:cNvSpPr>
              <a:spLocks noChangeShapeType="1"/>
            </p:cNvSpPr>
            <p:nvPr/>
          </p:nvSpPr>
          <p:spPr bwMode="auto">
            <a:xfrm>
              <a:off x="269" y="3049"/>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41" name="Line 37"/>
            <p:cNvSpPr>
              <a:spLocks noChangeShapeType="1"/>
            </p:cNvSpPr>
            <p:nvPr/>
          </p:nvSpPr>
          <p:spPr bwMode="auto">
            <a:xfrm>
              <a:off x="269" y="3251"/>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42" name="Line 38"/>
            <p:cNvSpPr>
              <a:spLocks noChangeShapeType="1"/>
            </p:cNvSpPr>
            <p:nvPr/>
          </p:nvSpPr>
          <p:spPr bwMode="auto">
            <a:xfrm>
              <a:off x="269" y="3654"/>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43" name="Line 39"/>
            <p:cNvSpPr>
              <a:spLocks noChangeShapeType="1"/>
            </p:cNvSpPr>
            <p:nvPr/>
          </p:nvSpPr>
          <p:spPr bwMode="auto">
            <a:xfrm>
              <a:off x="269" y="4058"/>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44" name="Line 40"/>
            <p:cNvSpPr>
              <a:spLocks noChangeShapeType="1"/>
            </p:cNvSpPr>
            <p:nvPr/>
          </p:nvSpPr>
          <p:spPr bwMode="auto">
            <a:xfrm>
              <a:off x="269" y="3856"/>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45" name="Line 41"/>
            <p:cNvSpPr>
              <a:spLocks noChangeShapeType="1"/>
            </p:cNvSpPr>
            <p:nvPr/>
          </p:nvSpPr>
          <p:spPr bwMode="auto">
            <a:xfrm>
              <a:off x="269" y="3453"/>
              <a:ext cx="12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1546" name="Group 42"/>
          <p:cNvGrpSpPr>
            <a:grpSpLocks/>
          </p:cNvGrpSpPr>
          <p:nvPr/>
        </p:nvGrpSpPr>
        <p:grpSpPr bwMode="auto">
          <a:xfrm>
            <a:off x="4667250" y="2505075"/>
            <a:ext cx="90488" cy="90488"/>
            <a:chOff x="3805" y="4082"/>
            <a:chExt cx="57" cy="57"/>
          </a:xfrm>
        </p:grpSpPr>
        <p:grpSp>
          <p:nvGrpSpPr>
            <p:cNvPr id="21547" name="Group 43"/>
            <p:cNvGrpSpPr>
              <a:grpSpLocks/>
            </p:cNvGrpSpPr>
            <p:nvPr/>
          </p:nvGrpSpPr>
          <p:grpSpPr bwMode="auto">
            <a:xfrm>
              <a:off x="3805" y="4082"/>
              <a:ext cx="57" cy="57"/>
              <a:chOff x="3805" y="4082"/>
              <a:chExt cx="57" cy="57"/>
            </a:xfrm>
          </p:grpSpPr>
          <p:sp>
            <p:nvSpPr>
              <p:cNvPr id="21548" name="Line 44"/>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49" name="Line 45"/>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1550" name="Rectangle 46"/>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1551" name="Group 47"/>
          <p:cNvGrpSpPr>
            <a:grpSpLocks/>
          </p:cNvGrpSpPr>
          <p:nvPr/>
        </p:nvGrpSpPr>
        <p:grpSpPr bwMode="auto">
          <a:xfrm>
            <a:off x="4833939" y="2505075"/>
            <a:ext cx="90487" cy="90488"/>
            <a:chOff x="3805" y="4082"/>
            <a:chExt cx="57" cy="57"/>
          </a:xfrm>
        </p:grpSpPr>
        <p:grpSp>
          <p:nvGrpSpPr>
            <p:cNvPr id="21552" name="Group 48"/>
            <p:cNvGrpSpPr>
              <a:grpSpLocks/>
            </p:cNvGrpSpPr>
            <p:nvPr/>
          </p:nvGrpSpPr>
          <p:grpSpPr bwMode="auto">
            <a:xfrm>
              <a:off x="3805" y="4082"/>
              <a:ext cx="57" cy="57"/>
              <a:chOff x="3805" y="4082"/>
              <a:chExt cx="57" cy="57"/>
            </a:xfrm>
          </p:grpSpPr>
          <p:sp>
            <p:nvSpPr>
              <p:cNvPr id="21553" name="Line 49"/>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54" name="Line 50"/>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1555" name="Rectangle 51"/>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1556" name="Group 52"/>
          <p:cNvGrpSpPr>
            <a:grpSpLocks/>
          </p:cNvGrpSpPr>
          <p:nvPr/>
        </p:nvGrpSpPr>
        <p:grpSpPr bwMode="auto">
          <a:xfrm>
            <a:off x="3919539" y="2900364"/>
            <a:ext cx="90487" cy="90487"/>
            <a:chOff x="3805" y="4082"/>
            <a:chExt cx="57" cy="57"/>
          </a:xfrm>
        </p:grpSpPr>
        <p:grpSp>
          <p:nvGrpSpPr>
            <p:cNvPr id="21557" name="Group 53"/>
            <p:cNvGrpSpPr>
              <a:grpSpLocks/>
            </p:cNvGrpSpPr>
            <p:nvPr/>
          </p:nvGrpSpPr>
          <p:grpSpPr bwMode="auto">
            <a:xfrm>
              <a:off x="3805" y="4082"/>
              <a:ext cx="57" cy="57"/>
              <a:chOff x="3805" y="4082"/>
              <a:chExt cx="57" cy="57"/>
            </a:xfrm>
          </p:grpSpPr>
          <p:sp>
            <p:nvSpPr>
              <p:cNvPr id="21558" name="Line 54"/>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59" name="Line 55"/>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1560" name="Rectangle 56"/>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1561" name="Group 57"/>
          <p:cNvGrpSpPr>
            <a:grpSpLocks/>
          </p:cNvGrpSpPr>
          <p:nvPr/>
        </p:nvGrpSpPr>
        <p:grpSpPr bwMode="auto">
          <a:xfrm>
            <a:off x="3573464" y="6192839"/>
            <a:ext cx="90487" cy="90487"/>
            <a:chOff x="3805" y="4082"/>
            <a:chExt cx="57" cy="57"/>
          </a:xfrm>
        </p:grpSpPr>
        <p:grpSp>
          <p:nvGrpSpPr>
            <p:cNvPr id="21562" name="Group 58"/>
            <p:cNvGrpSpPr>
              <a:grpSpLocks/>
            </p:cNvGrpSpPr>
            <p:nvPr/>
          </p:nvGrpSpPr>
          <p:grpSpPr bwMode="auto">
            <a:xfrm>
              <a:off x="3805" y="4082"/>
              <a:ext cx="57" cy="57"/>
              <a:chOff x="3805" y="4082"/>
              <a:chExt cx="57" cy="57"/>
            </a:xfrm>
          </p:grpSpPr>
          <p:sp>
            <p:nvSpPr>
              <p:cNvPr id="21563" name="Line 59"/>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64" name="Line 60"/>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1565" name="Rectangle 61"/>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1566" name="Group 62"/>
          <p:cNvGrpSpPr>
            <a:grpSpLocks/>
          </p:cNvGrpSpPr>
          <p:nvPr/>
        </p:nvGrpSpPr>
        <p:grpSpPr bwMode="auto">
          <a:xfrm>
            <a:off x="9777414" y="2008189"/>
            <a:ext cx="90487" cy="90487"/>
            <a:chOff x="3805" y="4082"/>
            <a:chExt cx="57" cy="57"/>
          </a:xfrm>
        </p:grpSpPr>
        <p:grpSp>
          <p:nvGrpSpPr>
            <p:cNvPr id="21567" name="Group 63"/>
            <p:cNvGrpSpPr>
              <a:grpSpLocks/>
            </p:cNvGrpSpPr>
            <p:nvPr/>
          </p:nvGrpSpPr>
          <p:grpSpPr bwMode="auto">
            <a:xfrm>
              <a:off x="3805" y="4082"/>
              <a:ext cx="57" cy="57"/>
              <a:chOff x="3805" y="4082"/>
              <a:chExt cx="57" cy="57"/>
            </a:xfrm>
          </p:grpSpPr>
          <p:sp>
            <p:nvSpPr>
              <p:cNvPr id="21568" name="Line 64"/>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69" name="Line 65"/>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1570" name="Rectangle 66"/>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1571" name="Group 67"/>
          <p:cNvGrpSpPr>
            <a:grpSpLocks/>
          </p:cNvGrpSpPr>
          <p:nvPr/>
        </p:nvGrpSpPr>
        <p:grpSpPr bwMode="auto">
          <a:xfrm>
            <a:off x="7840664" y="5011739"/>
            <a:ext cx="90487" cy="90487"/>
            <a:chOff x="3805" y="4082"/>
            <a:chExt cx="57" cy="57"/>
          </a:xfrm>
        </p:grpSpPr>
        <p:grpSp>
          <p:nvGrpSpPr>
            <p:cNvPr id="21572" name="Group 68"/>
            <p:cNvGrpSpPr>
              <a:grpSpLocks/>
            </p:cNvGrpSpPr>
            <p:nvPr/>
          </p:nvGrpSpPr>
          <p:grpSpPr bwMode="auto">
            <a:xfrm>
              <a:off x="3805" y="4082"/>
              <a:ext cx="57" cy="57"/>
              <a:chOff x="3805" y="4082"/>
              <a:chExt cx="57" cy="57"/>
            </a:xfrm>
          </p:grpSpPr>
          <p:sp>
            <p:nvSpPr>
              <p:cNvPr id="21573" name="Line 69"/>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74" name="Line 70"/>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1575" name="Rectangle 71"/>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1576" name="Group 72"/>
          <p:cNvGrpSpPr>
            <a:grpSpLocks/>
          </p:cNvGrpSpPr>
          <p:nvPr/>
        </p:nvGrpSpPr>
        <p:grpSpPr bwMode="auto">
          <a:xfrm>
            <a:off x="9148764" y="3792539"/>
            <a:ext cx="90487" cy="90487"/>
            <a:chOff x="3805" y="4082"/>
            <a:chExt cx="57" cy="57"/>
          </a:xfrm>
        </p:grpSpPr>
        <p:grpSp>
          <p:nvGrpSpPr>
            <p:cNvPr id="21577" name="Group 73"/>
            <p:cNvGrpSpPr>
              <a:grpSpLocks/>
            </p:cNvGrpSpPr>
            <p:nvPr/>
          </p:nvGrpSpPr>
          <p:grpSpPr bwMode="auto">
            <a:xfrm>
              <a:off x="3805" y="4082"/>
              <a:ext cx="57" cy="57"/>
              <a:chOff x="3805" y="4082"/>
              <a:chExt cx="57" cy="57"/>
            </a:xfrm>
          </p:grpSpPr>
          <p:sp>
            <p:nvSpPr>
              <p:cNvPr id="21578" name="Line 74"/>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79" name="Line 75"/>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1580" name="Rectangle 76"/>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1581" name="Group 77"/>
          <p:cNvGrpSpPr>
            <a:grpSpLocks/>
          </p:cNvGrpSpPr>
          <p:nvPr/>
        </p:nvGrpSpPr>
        <p:grpSpPr bwMode="auto">
          <a:xfrm>
            <a:off x="3713164" y="6167439"/>
            <a:ext cx="90487" cy="90487"/>
            <a:chOff x="3805" y="4082"/>
            <a:chExt cx="57" cy="57"/>
          </a:xfrm>
        </p:grpSpPr>
        <p:grpSp>
          <p:nvGrpSpPr>
            <p:cNvPr id="21582" name="Group 78"/>
            <p:cNvGrpSpPr>
              <a:grpSpLocks/>
            </p:cNvGrpSpPr>
            <p:nvPr/>
          </p:nvGrpSpPr>
          <p:grpSpPr bwMode="auto">
            <a:xfrm>
              <a:off x="3805" y="4082"/>
              <a:ext cx="57" cy="57"/>
              <a:chOff x="3805" y="4082"/>
              <a:chExt cx="57" cy="57"/>
            </a:xfrm>
          </p:grpSpPr>
          <p:sp>
            <p:nvSpPr>
              <p:cNvPr id="21583" name="Line 79"/>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84" name="Line 80"/>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1585" name="Rectangle 81"/>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1586" name="Group 82"/>
          <p:cNvGrpSpPr>
            <a:grpSpLocks/>
          </p:cNvGrpSpPr>
          <p:nvPr/>
        </p:nvGrpSpPr>
        <p:grpSpPr bwMode="auto">
          <a:xfrm>
            <a:off x="4667250" y="2498725"/>
            <a:ext cx="90488" cy="90488"/>
            <a:chOff x="3805" y="4082"/>
            <a:chExt cx="57" cy="57"/>
          </a:xfrm>
        </p:grpSpPr>
        <p:grpSp>
          <p:nvGrpSpPr>
            <p:cNvPr id="21587" name="Group 83"/>
            <p:cNvGrpSpPr>
              <a:grpSpLocks/>
            </p:cNvGrpSpPr>
            <p:nvPr/>
          </p:nvGrpSpPr>
          <p:grpSpPr bwMode="auto">
            <a:xfrm>
              <a:off x="3805" y="4082"/>
              <a:ext cx="57" cy="57"/>
              <a:chOff x="3805" y="4082"/>
              <a:chExt cx="57" cy="57"/>
            </a:xfrm>
          </p:grpSpPr>
          <p:sp>
            <p:nvSpPr>
              <p:cNvPr id="21588" name="Line 84"/>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89" name="Line 85"/>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1590" name="Rectangle 86"/>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1591" name="Group 87"/>
          <p:cNvGrpSpPr>
            <a:grpSpLocks/>
          </p:cNvGrpSpPr>
          <p:nvPr/>
        </p:nvGrpSpPr>
        <p:grpSpPr bwMode="auto">
          <a:xfrm>
            <a:off x="4832350" y="2498725"/>
            <a:ext cx="90488" cy="90488"/>
            <a:chOff x="3805" y="4082"/>
            <a:chExt cx="57" cy="57"/>
          </a:xfrm>
        </p:grpSpPr>
        <p:grpSp>
          <p:nvGrpSpPr>
            <p:cNvPr id="21592" name="Group 88"/>
            <p:cNvGrpSpPr>
              <a:grpSpLocks/>
            </p:cNvGrpSpPr>
            <p:nvPr/>
          </p:nvGrpSpPr>
          <p:grpSpPr bwMode="auto">
            <a:xfrm>
              <a:off x="3805" y="4082"/>
              <a:ext cx="57" cy="57"/>
              <a:chOff x="3805" y="4082"/>
              <a:chExt cx="57" cy="57"/>
            </a:xfrm>
          </p:grpSpPr>
          <p:sp>
            <p:nvSpPr>
              <p:cNvPr id="21593" name="Line 89"/>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94" name="Line 90"/>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1595" name="Rectangle 91"/>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1596" name="Group 92"/>
          <p:cNvGrpSpPr>
            <a:grpSpLocks/>
          </p:cNvGrpSpPr>
          <p:nvPr/>
        </p:nvGrpSpPr>
        <p:grpSpPr bwMode="auto">
          <a:xfrm>
            <a:off x="9429750" y="3756026"/>
            <a:ext cx="361950" cy="269875"/>
            <a:chOff x="5369" y="3038"/>
            <a:chExt cx="228" cy="170"/>
          </a:xfrm>
        </p:grpSpPr>
        <p:sp>
          <p:nvSpPr>
            <p:cNvPr id="21597" name="Freeform 93"/>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98" name="Line 94"/>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599" name="Freeform 95"/>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00" name="Line 96"/>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01" name="Freeform 97"/>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02" name="Freeform 98"/>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03" name="Freeform 99"/>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04" name="Freeform 100"/>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1605" name="Group 101"/>
          <p:cNvGrpSpPr>
            <a:grpSpLocks/>
          </p:cNvGrpSpPr>
          <p:nvPr/>
        </p:nvGrpSpPr>
        <p:grpSpPr bwMode="auto">
          <a:xfrm>
            <a:off x="8655050" y="4581526"/>
            <a:ext cx="361950" cy="269875"/>
            <a:chOff x="5369" y="3038"/>
            <a:chExt cx="228" cy="170"/>
          </a:xfrm>
        </p:grpSpPr>
        <p:sp>
          <p:nvSpPr>
            <p:cNvPr id="21606" name="Freeform 102"/>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07" name="Line 103"/>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08" name="Freeform 104"/>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09" name="Line 105"/>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10" name="Freeform 106"/>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11" name="Freeform 107"/>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12" name="Freeform 108"/>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13" name="Freeform 109"/>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1614" name="Oval 110"/>
          <p:cNvSpPr>
            <a:spLocks noChangeArrowheads="1"/>
          </p:cNvSpPr>
          <p:nvPr/>
        </p:nvSpPr>
        <p:spPr bwMode="auto">
          <a:xfrm>
            <a:off x="7921625" y="4781551"/>
            <a:ext cx="171450" cy="14287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15" name="Oval 111"/>
          <p:cNvSpPr>
            <a:spLocks noChangeArrowheads="1"/>
          </p:cNvSpPr>
          <p:nvPr/>
        </p:nvSpPr>
        <p:spPr bwMode="auto">
          <a:xfrm>
            <a:off x="9753600" y="2438400"/>
            <a:ext cx="241300" cy="184150"/>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16" name="Oval 112"/>
          <p:cNvSpPr>
            <a:spLocks noChangeArrowheads="1"/>
          </p:cNvSpPr>
          <p:nvPr/>
        </p:nvSpPr>
        <p:spPr bwMode="auto">
          <a:xfrm>
            <a:off x="9537701" y="3162300"/>
            <a:ext cx="377825" cy="273050"/>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18" name="Oval 114"/>
          <p:cNvSpPr>
            <a:spLocks noChangeArrowheads="1"/>
          </p:cNvSpPr>
          <p:nvPr/>
        </p:nvSpPr>
        <p:spPr bwMode="auto">
          <a:xfrm>
            <a:off x="10185400" y="2974976"/>
            <a:ext cx="171450" cy="14287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21619" name="Group 115"/>
          <p:cNvGrpSpPr>
            <a:grpSpLocks/>
          </p:cNvGrpSpPr>
          <p:nvPr/>
        </p:nvGrpSpPr>
        <p:grpSpPr bwMode="auto">
          <a:xfrm>
            <a:off x="3571875" y="6192839"/>
            <a:ext cx="90488" cy="90487"/>
            <a:chOff x="3805" y="4082"/>
            <a:chExt cx="57" cy="57"/>
          </a:xfrm>
        </p:grpSpPr>
        <p:grpSp>
          <p:nvGrpSpPr>
            <p:cNvPr id="21620" name="Group 116"/>
            <p:cNvGrpSpPr>
              <a:grpSpLocks/>
            </p:cNvGrpSpPr>
            <p:nvPr/>
          </p:nvGrpSpPr>
          <p:grpSpPr bwMode="auto">
            <a:xfrm>
              <a:off x="3805" y="4082"/>
              <a:ext cx="57" cy="57"/>
              <a:chOff x="3805" y="4082"/>
              <a:chExt cx="57" cy="57"/>
            </a:xfrm>
          </p:grpSpPr>
          <p:sp>
            <p:nvSpPr>
              <p:cNvPr id="21621" name="Line 117"/>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22" name="Line 118"/>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1623" name="Rectangle 119"/>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1624" name="Group 120"/>
          <p:cNvGrpSpPr>
            <a:grpSpLocks/>
          </p:cNvGrpSpPr>
          <p:nvPr/>
        </p:nvGrpSpPr>
        <p:grpSpPr bwMode="auto">
          <a:xfrm>
            <a:off x="3711575" y="6165850"/>
            <a:ext cx="90488" cy="90488"/>
            <a:chOff x="3805" y="4082"/>
            <a:chExt cx="57" cy="57"/>
          </a:xfrm>
        </p:grpSpPr>
        <p:grpSp>
          <p:nvGrpSpPr>
            <p:cNvPr id="21625" name="Group 121"/>
            <p:cNvGrpSpPr>
              <a:grpSpLocks/>
            </p:cNvGrpSpPr>
            <p:nvPr/>
          </p:nvGrpSpPr>
          <p:grpSpPr bwMode="auto">
            <a:xfrm>
              <a:off x="3805" y="4082"/>
              <a:ext cx="57" cy="57"/>
              <a:chOff x="3805" y="4082"/>
              <a:chExt cx="57" cy="57"/>
            </a:xfrm>
          </p:grpSpPr>
          <p:sp>
            <p:nvSpPr>
              <p:cNvPr id="21626" name="Line 122"/>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27" name="Line 123"/>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1628" name="Rectangle 124"/>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1630" name="Oval 126"/>
          <p:cNvSpPr>
            <a:spLocks noChangeArrowheads="1"/>
          </p:cNvSpPr>
          <p:nvPr/>
        </p:nvSpPr>
        <p:spPr bwMode="auto">
          <a:xfrm>
            <a:off x="3290888" y="6000750"/>
            <a:ext cx="88900" cy="88900"/>
          </a:xfrm>
          <a:prstGeom prst="ellipse">
            <a:avLst/>
          </a:prstGeom>
          <a:solidFill>
            <a:srgbClr val="99CCFF"/>
          </a:solidFill>
          <a:ln w="25400">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21631" name="Group 127"/>
          <p:cNvGrpSpPr>
            <a:grpSpLocks/>
          </p:cNvGrpSpPr>
          <p:nvPr/>
        </p:nvGrpSpPr>
        <p:grpSpPr bwMode="auto">
          <a:xfrm>
            <a:off x="3917950" y="2900364"/>
            <a:ext cx="90488" cy="90487"/>
            <a:chOff x="3805" y="4082"/>
            <a:chExt cx="57" cy="57"/>
          </a:xfrm>
        </p:grpSpPr>
        <p:grpSp>
          <p:nvGrpSpPr>
            <p:cNvPr id="21632" name="Group 128"/>
            <p:cNvGrpSpPr>
              <a:grpSpLocks/>
            </p:cNvGrpSpPr>
            <p:nvPr/>
          </p:nvGrpSpPr>
          <p:grpSpPr bwMode="auto">
            <a:xfrm>
              <a:off x="3805" y="4082"/>
              <a:ext cx="57" cy="57"/>
              <a:chOff x="3805" y="4082"/>
              <a:chExt cx="57" cy="57"/>
            </a:xfrm>
          </p:grpSpPr>
          <p:sp>
            <p:nvSpPr>
              <p:cNvPr id="21633" name="Line 129"/>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34" name="Line 130"/>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1635" name="Rectangle 131"/>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1636" name="AutoShape 132"/>
          <p:cNvSpPr>
            <a:spLocks noChangeArrowheads="1"/>
          </p:cNvSpPr>
          <p:nvPr/>
        </p:nvSpPr>
        <p:spPr bwMode="auto">
          <a:xfrm>
            <a:off x="9394825" y="279400"/>
            <a:ext cx="793750" cy="26035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800" b="1" u="sng">
                <a:solidFill>
                  <a:srgbClr val="333399"/>
                </a:solidFill>
                <a:latin typeface="Times New Roman" panose="02020603050405020304" pitchFamily="18" charset="0"/>
              </a:rPr>
              <a:t>Halleck</a:t>
            </a:r>
          </a:p>
          <a:p>
            <a:pPr algn="ctr" fontAlgn="base">
              <a:spcBef>
                <a:spcPct val="0"/>
              </a:spcBef>
              <a:spcAft>
                <a:spcPct val="0"/>
              </a:spcAft>
            </a:pPr>
            <a:r>
              <a:rPr lang="en-US" altLang="en-US" sz="800" b="1" u="sng">
                <a:solidFill>
                  <a:srgbClr val="333399"/>
                </a:solidFill>
                <a:latin typeface="Times New Roman" panose="02020603050405020304" pitchFamily="18" charset="0"/>
              </a:rPr>
              <a:t>General in Chief</a:t>
            </a:r>
          </a:p>
        </p:txBody>
      </p:sp>
      <p:sp>
        <p:nvSpPr>
          <p:cNvPr id="21637" name="Rectangle 133"/>
          <p:cNvSpPr>
            <a:spLocks noChangeArrowheads="1"/>
          </p:cNvSpPr>
          <p:nvPr/>
        </p:nvSpPr>
        <p:spPr bwMode="auto">
          <a:xfrm>
            <a:off x="9163050" y="1231900"/>
            <a:ext cx="152400" cy="152400"/>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21638" name="Group 134"/>
          <p:cNvGrpSpPr>
            <a:grpSpLocks/>
          </p:cNvGrpSpPr>
          <p:nvPr/>
        </p:nvGrpSpPr>
        <p:grpSpPr bwMode="auto">
          <a:xfrm>
            <a:off x="4248150" y="6219826"/>
            <a:ext cx="361950" cy="269875"/>
            <a:chOff x="5369" y="3038"/>
            <a:chExt cx="228" cy="170"/>
          </a:xfrm>
        </p:grpSpPr>
        <p:sp>
          <p:nvSpPr>
            <p:cNvPr id="21639" name="Freeform 135"/>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40" name="Line 136"/>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41" name="Freeform 137"/>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42" name="Line 138"/>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43" name="Freeform 139"/>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44" name="Freeform 140"/>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45" name="Freeform 141"/>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46" name="Freeform 142"/>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1647" name="Oval 143"/>
          <p:cNvSpPr>
            <a:spLocks noChangeArrowheads="1"/>
          </p:cNvSpPr>
          <p:nvPr/>
        </p:nvSpPr>
        <p:spPr bwMode="auto">
          <a:xfrm rot="-1041241">
            <a:off x="5937251" y="6332539"/>
            <a:ext cx="188913" cy="8572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48" name="Oval 144"/>
          <p:cNvSpPr>
            <a:spLocks noChangeArrowheads="1"/>
          </p:cNvSpPr>
          <p:nvPr/>
        </p:nvSpPr>
        <p:spPr bwMode="auto">
          <a:xfrm rot="-1041241">
            <a:off x="7734301" y="6299201"/>
            <a:ext cx="68263" cy="8572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49" name="Oval 145"/>
          <p:cNvSpPr>
            <a:spLocks noChangeArrowheads="1"/>
          </p:cNvSpPr>
          <p:nvPr/>
        </p:nvSpPr>
        <p:spPr bwMode="auto">
          <a:xfrm>
            <a:off x="7613651" y="5822951"/>
            <a:ext cx="60325" cy="14287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50" name="Oval 146"/>
          <p:cNvSpPr>
            <a:spLocks noChangeArrowheads="1"/>
          </p:cNvSpPr>
          <p:nvPr/>
        </p:nvSpPr>
        <p:spPr bwMode="auto">
          <a:xfrm>
            <a:off x="7645401" y="5403851"/>
            <a:ext cx="60325" cy="14287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51" name="Oval 147"/>
          <p:cNvSpPr>
            <a:spLocks noChangeArrowheads="1"/>
          </p:cNvSpPr>
          <p:nvPr/>
        </p:nvSpPr>
        <p:spPr bwMode="auto">
          <a:xfrm rot="-1041241">
            <a:off x="4870451" y="5842001"/>
            <a:ext cx="188913" cy="8572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52" name="AutoShape 148"/>
          <p:cNvSpPr>
            <a:spLocks noChangeArrowheads="1"/>
          </p:cNvSpPr>
          <p:nvPr/>
        </p:nvSpPr>
        <p:spPr bwMode="auto">
          <a:xfrm>
            <a:off x="5621339" y="3035300"/>
            <a:ext cx="504825" cy="196850"/>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33"/>
                </a:solidFill>
                <a:latin typeface="Times New Roman" panose="02020603050405020304" pitchFamily="18" charset="0"/>
              </a:rPr>
              <a:t>Bragg</a:t>
            </a:r>
          </a:p>
        </p:txBody>
      </p:sp>
      <p:sp>
        <p:nvSpPr>
          <p:cNvPr id="21653" name="AutoShape 149"/>
          <p:cNvSpPr>
            <a:spLocks noChangeArrowheads="1"/>
          </p:cNvSpPr>
          <p:nvPr/>
        </p:nvSpPr>
        <p:spPr bwMode="auto">
          <a:xfrm>
            <a:off x="4970464" y="2414588"/>
            <a:ext cx="668337" cy="20320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Rosecrans</a:t>
            </a:r>
          </a:p>
        </p:txBody>
      </p:sp>
      <p:sp>
        <p:nvSpPr>
          <p:cNvPr id="21654" name="AutoShape 150"/>
          <p:cNvSpPr>
            <a:spLocks noChangeArrowheads="1"/>
          </p:cNvSpPr>
          <p:nvPr/>
        </p:nvSpPr>
        <p:spPr bwMode="auto">
          <a:xfrm>
            <a:off x="8716964" y="1555750"/>
            <a:ext cx="369887" cy="217488"/>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000000"/>
                </a:solidFill>
                <a:latin typeface="Times New Roman" panose="02020603050405020304" pitchFamily="18" charset="0"/>
              </a:rPr>
              <a:t>Lee</a:t>
            </a:r>
          </a:p>
        </p:txBody>
      </p:sp>
      <p:sp>
        <p:nvSpPr>
          <p:cNvPr id="21656" name="Rectangle 152"/>
          <p:cNvSpPr>
            <a:spLocks noChangeArrowheads="1"/>
          </p:cNvSpPr>
          <p:nvPr/>
        </p:nvSpPr>
        <p:spPr bwMode="auto">
          <a:xfrm>
            <a:off x="9139238" y="1438275"/>
            <a:ext cx="152400" cy="152400"/>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21657" name="Group 153"/>
          <p:cNvGrpSpPr>
            <a:grpSpLocks/>
          </p:cNvGrpSpPr>
          <p:nvPr/>
        </p:nvGrpSpPr>
        <p:grpSpPr bwMode="auto">
          <a:xfrm>
            <a:off x="9058275" y="4194176"/>
            <a:ext cx="361950" cy="269875"/>
            <a:chOff x="5369" y="3038"/>
            <a:chExt cx="228" cy="170"/>
          </a:xfrm>
        </p:grpSpPr>
        <p:sp>
          <p:nvSpPr>
            <p:cNvPr id="21658" name="Freeform 154"/>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59" name="Line 155"/>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60" name="Freeform 156"/>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61" name="Line 157"/>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62" name="Freeform 158"/>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63" name="Freeform 159"/>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64" name="Freeform 160"/>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65" name="Freeform 161"/>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1667" name="Rectangle 163"/>
          <p:cNvSpPr>
            <a:spLocks noChangeArrowheads="1"/>
          </p:cNvSpPr>
          <p:nvPr/>
        </p:nvSpPr>
        <p:spPr bwMode="auto">
          <a:xfrm>
            <a:off x="2947988" y="5553075"/>
            <a:ext cx="63500" cy="58738"/>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68" name="Rectangle 164"/>
          <p:cNvSpPr>
            <a:spLocks noChangeArrowheads="1"/>
          </p:cNvSpPr>
          <p:nvPr/>
        </p:nvSpPr>
        <p:spPr bwMode="auto">
          <a:xfrm>
            <a:off x="4130676" y="3286126"/>
            <a:ext cx="66675" cy="6191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69" name="Rectangle 165"/>
          <p:cNvSpPr>
            <a:spLocks noChangeArrowheads="1"/>
          </p:cNvSpPr>
          <p:nvPr/>
        </p:nvSpPr>
        <p:spPr bwMode="auto">
          <a:xfrm>
            <a:off x="4378326" y="3133726"/>
            <a:ext cx="66675" cy="6191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70" name="Rectangle 166"/>
          <p:cNvSpPr>
            <a:spLocks noChangeArrowheads="1"/>
          </p:cNvSpPr>
          <p:nvPr/>
        </p:nvSpPr>
        <p:spPr bwMode="auto">
          <a:xfrm>
            <a:off x="4230689" y="2814638"/>
            <a:ext cx="66675" cy="61912"/>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71" name="Rectangle 167"/>
          <p:cNvSpPr>
            <a:spLocks noChangeArrowheads="1"/>
          </p:cNvSpPr>
          <p:nvPr/>
        </p:nvSpPr>
        <p:spPr bwMode="auto">
          <a:xfrm>
            <a:off x="4168776" y="2528888"/>
            <a:ext cx="66675" cy="61912"/>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72" name="Rectangle 168"/>
          <p:cNvSpPr>
            <a:spLocks noChangeArrowheads="1"/>
          </p:cNvSpPr>
          <p:nvPr/>
        </p:nvSpPr>
        <p:spPr bwMode="auto">
          <a:xfrm>
            <a:off x="4864101" y="3490913"/>
            <a:ext cx="66675" cy="61912"/>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73" name="Rectangle 169"/>
          <p:cNvSpPr>
            <a:spLocks noChangeArrowheads="1"/>
          </p:cNvSpPr>
          <p:nvPr/>
        </p:nvSpPr>
        <p:spPr bwMode="auto">
          <a:xfrm>
            <a:off x="3595689" y="4751388"/>
            <a:ext cx="66675" cy="61912"/>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74" name="Rectangle 170"/>
          <p:cNvSpPr>
            <a:spLocks noChangeArrowheads="1"/>
          </p:cNvSpPr>
          <p:nvPr/>
        </p:nvSpPr>
        <p:spPr bwMode="auto">
          <a:xfrm>
            <a:off x="4371976" y="3400426"/>
            <a:ext cx="66675" cy="6191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75" name="Rectangle 171"/>
          <p:cNvSpPr>
            <a:spLocks noChangeArrowheads="1"/>
          </p:cNvSpPr>
          <p:nvPr/>
        </p:nvSpPr>
        <p:spPr bwMode="auto">
          <a:xfrm>
            <a:off x="3295650" y="4757738"/>
            <a:ext cx="107950" cy="106362"/>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77" name="Rectangle 173"/>
          <p:cNvSpPr>
            <a:spLocks noChangeArrowheads="1"/>
          </p:cNvSpPr>
          <p:nvPr/>
        </p:nvSpPr>
        <p:spPr bwMode="auto">
          <a:xfrm>
            <a:off x="3765551" y="3949701"/>
            <a:ext cx="66675" cy="61913"/>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84" name="Rectangle 180"/>
          <p:cNvSpPr>
            <a:spLocks noChangeArrowheads="1"/>
          </p:cNvSpPr>
          <p:nvPr/>
        </p:nvSpPr>
        <p:spPr bwMode="auto">
          <a:xfrm>
            <a:off x="5278438" y="2803525"/>
            <a:ext cx="152400" cy="152400"/>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85" name="Rectangle 181"/>
          <p:cNvSpPr>
            <a:spLocks noChangeArrowheads="1"/>
          </p:cNvSpPr>
          <p:nvPr/>
        </p:nvSpPr>
        <p:spPr bwMode="auto">
          <a:xfrm>
            <a:off x="5456239" y="3152775"/>
            <a:ext cx="123825" cy="120650"/>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21686" name="Group 182"/>
          <p:cNvGrpSpPr>
            <a:grpSpLocks/>
          </p:cNvGrpSpPr>
          <p:nvPr/>
        </p:nvGrpSpPr>
        <p:grpSpPr bwMode="auto">
          <a:xfrm>
            <a:off x="3598864" y="3932239"/>
            <a:ext cx="90487" cy="90487"/>
            <a:chOff x="3805" y="4082"/>
            <a:chExt cx="57" cy="57"/>
          </a:xfrm>
        </p:grpSpPr>
        <p:grpSp>
          <p:nvGrpSpPr>
            <p:cNvPr id="21687" name="Group 183"/>
            <p:cNvGrpSpPr>
              <a:grpSpLocks/>
            </p:cNvGrpSpPr>
            <p:nvPr/>
          </p:nvGrpSpPr>
          <p:grpSpPr bwMode="auto">
            <a:xfrm>
              <a:off x="3805" y="4082"/>
              <a:ext cx="57" cy="57"/>
              <a:chOff x="3805" y="4082"/>
              <a:chExt cx="57" cy="57"/>
            </a:xfrm>
          </p:grpSpPr>
          <p:sp>
            <p:nvSpPr>
              <p:cNvPr id="21688" name="Line 184"/>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89" name="Line 185"/>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1690" name="Rectangle 186"/>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1691" name="AutoShape 187"/>
          <p:cNvSpPr>
            <a:spLocks noChangeArrowheads="1"/>
          </p:cNvSpPr>
          <p:nvPr/>
        </p:nvSpPr>
        <p:spPr bwMode="auto">
          <a:xfrm>
            <a:off x="9245601" y="984250"/>
            <a:ext cx="677863" cy="217488"/>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Hooker</a:t>
            </a:r>
          </a:p>
        </p:txBody>
      </p:sp>
      <p:sp>
        <p:nvSpPr>
          <p:cNvPr id="21692" name="AutoShape 188"/>
          <p:cNvSpPr>
            <a:spLocks noChangeArrowheads="1"/>
          </p:cNvSpPr>
          <p:nvPr/>
        </p:nvSpPr>
        <p:spPr bwMode="auto">
          <a:xfrm>
            <a:off x="5905501" y="1439864"/>
            <a:ext cx="677863" cy="217487"/>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Burnside</a:t>
            </a:r>
          </a:p>
        </p:txBody>
      </p:sp>
      <p:sp>
        <p:nvSpPr>
          <p:cNvPr id="21693" name="AutoShape 189"/>
          <p:cNvSpPr>
            <a:spLocks noChangeArrowheads="1"/>
          </p:cNvSpPr>
          <p:nvPr/>
        </p:nvSpPr>
        <p:spPr bwMode="auto">
          <a:xfrm>
            <a:off x="7331075" y="1076325"/>
            <a:ext cx="1308100" cy="477838"/>
          </a:xfrm>
          <a:prstGeom prst="roundRect">
            <a:avLst>
              <a:gd name="adj" fmla="val 16667"/>
            </a:avLst>
          </a:prstGeom>
          <a:solidFill>
            <a:srgbClr val="99CCFF"/>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a:solidFill>
                  <a:srgbClr val="000000"/>
                </a:solidFill>
                <a:latin typeface="Times New Roman" panose="02020603050405020304" pitchFamily="18" charset="0"/>
              </a:rPr>
              <a:t>Gettysburg</a:t>
            </a:r>
          </a:p>
          <a:p>
            <a:pPr algn="ctr" fontAlgn="base">
              <a:spcBef>
                <a:spcPct val="0"/>
              </a:spcBef>
              <a:spcAft>
                <a:spcPct val="0"/>
              </a:spcAft>
            </a:pPr>
            <a:r>
              <a:rPr lang="en-US" altLang="en-US" sz="1400">
                <a:solidFill>
                  <a:srgbClr val="000000"/>
                </a:solidFill>
                <a:latin typeface="Times New Roman" panose="02020603050405020304" pitchFamily="18" charset="0"/>
              </a:rPr>
              <a:t>(1-3 July)</a:t>
            </a:r>
          </a:p>
        </p:txBody>
      </p:sp>
      <p:sp>
        <p:nvSpPr>
          <p:cNvPr id="21694" name="Rectangle 190"/>
          <p:cNvSpPr>
            <a:spLocks noChangeArrowheads="1"/>
          </p:cNvSpPr>
          <p:nvPr/>
        </p:nvSpPr>
        <p:spPr bwMode="auto">
          <a:xfrm>
            <a:off x="2249488" y="419100"/>
            <a:ext cx="131762" cy="3271838"/>
          </a:xfrm>
          <a:prstGeom prst="rect">
            <a:avLst/>
          </a:prstGeom>
          <a:solidFill>
            <a:srgbClr val="99CCFF"/>
          </a:solidFill>
          <a:ln w="952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95" name="Rectangle 191"/>
          <p:cNvSpPr>
            <a:spLocks noChangeArrowheads="1"/>
          </p:cNvSpPr>
          <p:nvPr/>
        </p:nvSpPr>
        <p:spPr bwMode="auto">
          <a:xfrm>
            <a:off x="2584451" y="1279525"/>
            <a:ext cx="117475" cy="2413000"/>
          </a:xfrm>
          <a:prstGeom prst="rect">
            <a:avLst/>
          </a:prstGeom>
          <a:solidFill>
            <a:srgbClr val="C0C0C0"/>
          </a:solidFill>
          <a:ln w="9525">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97" name="Oval 193"/>
          <p:cNvSpPr>
            <a:spLocks noChangeArrowheads="1"/>
          </p:cNvSpPr>
          <p:nvPr/>
        </p:nvSpPr>
        <p:spPr bwMode="auto">
          <a:xfrm>
            <a:off x="3076575" y="4945063"/>
            <a:ext cx="88900" cy="88900"/>
          </a:xfrm>
          <a:prstGeom prst="ellipse">
            <a:avLst/>
          </a:prstGeom>
          <a:solidFill>
            <a:srgbClr val="99CCFF"/>
          </a:solidFill>
          <a:ln w="25400">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700" name="AutoShape 196"/>
          <p:cNvSpPr>
            <a:spLocks noChangeArrowheads="1"/>
          </p:cNvSpPr>
          <p:nvPr/>
        </p:nvSpPr>
        <p:spPr bwMode="auto">
          <a:xfrm>
            <a:off x="2897188" y="4413250"/>
            <a:ext cx="722312" cy="247650"/>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33"/>
                </a:solidFill>
                <a:latin typeface="Times New Roman" panose="02020603050405020304" pitchFamily="18" charset="0"/>
              </a:rPr>
              <a:t>Pemberton</a:t>
            </a:r>
          </a:p>
        </p:txBody>
      </p:sp>
      <p:sp>
        <p:nvSpPr>
          <p:cNvPr id="21701" name="AutoShape 197"/>
          <p:cNvSpPr>
            <a:spLocks noChangeArrowheads="1"/>
          </p:cNvSpPr>
          <p:nvPr/>
        </p:nvSpPr>
        <p:spPr bwMode="auto">
          <a:xfrm>
            <a:off x="3246439" y="5492750"/>
            <a:ext cx="530225" cy="217488"/>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Banks</a:t>
            </a:r>
          </a:p>
        </p:txBody>
      </p:sp>
      <p:sp>
        <p:nvSpPr>
          <p:cNvPr id="21702" name="AutoShape 198"/>
          <p:cNvSpPr>
            <a:spLocks noChangeArrowheads="1"/>
          </p:cNvSpPr>
          <p:nvPr/>
        </p:nvSpPr>
        <p:spPr bwMode="auto">
          <a:xfrm>
            <a:off x="3868738" y="4673600"/>
            <a:ext cx="773112" cy="247650"/>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b="1" u="sng">
                <a:solidFill>
                  <a:srgbClr val="333333"/>
                </a:solidFill>
                <a:latin typeface="Times New Roman" panose="02020603050405020304" pitchFamily="18" charset="0"/>
              </a:rPr>
              <a:t>J. Johnston</a:t>
            </a:r>
          </a:p>
        </p:txBody>
      </p:sp>
      <p:sp>
        <p:nvSpPr>
          <p:cNvPr id="21704" name="AutoShape 200"/>
          <p:cNvSpPr>
            <a:spLocks noChangeArrowheads="1"/>
          </p:cNvSpPr>
          <p:nvPr/>
        </p:nvSpPr>
        <p:spPr bwMode="auto">
          <a:xfrm>
            <a:off x="9355138" y="574675"/>
            <a:ext cx="677862" cy="217488"/>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Meade</a:t>
            </a:r>
          </a:p>
        </p:txBody>
      </p:sp>
      <p:sp>
        <p:nvSpPr>
          <p:cNvPr id="21705" name="AutoShape 201"/>
          <p:cNvSpPr>
            <a:spLocks noChangeArrowheads="1"/>
          </p:cNvSpPr>
          <p:nvPr/>
        </p:nvSpPr>
        <p:spPr bwMode="auto">
          <a:xfrm>
            <a:off x="8683625" y="122239"/>
            <a:ext cx="369888" cy="217487"/>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000000"/>
                </a:solidFill>
                <a:latin typeface="Times New Roman" panose="02020603050405020304" pitchFamily="18" charset="0"/>
              </a:rPr>
              <a:t>Lee</a:t>
            </a:r>
          </a:p>
        </p:txBody>
      </p:sp>
      <p:sp>
        <p:nvSpPr>
          <p:cNvPr id="21678" name="Rectangle 174"/>
          <p:cNvSpPr>
            <a:spLocks noChangeArrowheads="1"/>
          </p:cNvSpPr>
          <p:nvPr/>
        </p:nvSpPr>
        <p:spPr bwMode="auto">
          <a:xfrm>
            <a:off x="5230813" y="2965451"/>
            <a:ext cx="107950" cy="10636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709" name="Rectangle 205"/>
          <p:cNvSpPr>
            <a:spLocks noChangeArrowheads="1"/>
          </p:cNvSpPr>
          <p:nvPr/>
        </p:nvSpPr>
        <p:spPr bwMode="auto">
          <a:xfrm>
            <a:off x="5326063" y="2928938"/>
            <a:ext cx="107950" cy="106362"/>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710" name="Rectangle 206"/>
          <p:cNvSpPr>
            <a:spLocks noChangeArrowheads="1"/>
          </p:cNvSpPr>
          <p:nvPr/>
        </p:nvSpPr>
        <p:spPr bwMode="auto">
          <a:xfrm>
            <a:off x="5407025" y="2879726"/>
            <a:ext cx="107950" cy="10636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712" name="AutoShape 208"/>
          <p:cNvSpPr>
            <a:spLocks noChangeArrowheads="1"/>
          </p:cNvSpPr>
          <p:nvPr/>
        </p:nvSpPr>
        <p:spPr bwMode="auto">
          <a:xfrm>
            <a:off x="9205913" y="904875"/>
            <a:ext cx="677862" cy="217488"/>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Meade</a:t>
            </a:r>
          </a:p>
        </p:txBody>
      </p:sp>
      <p:sp>
        <p:nvSpPr>
          <p:cNvPr id="21711" name="AutoShape 207"/>
          <p:cNvSpPr>
            <a:spLocks noChangeArrowheads="1"/>
          </p:cNvSpPr>
          <p:nvPr/>
        </p:nvSpPr>
        <p:spPr bwMode="auto">
          <a:xfrm>
            <a:off x="9090025" y="35083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726" name="AutoShape 222"/>
          <p:cNvSpPr>
            <a:spLocks noChangeArrowheads="1"/>
          </p:cNvSpPr>
          <p:nvPr/>
        </p:nvSpPr>
        <p:spPr bwMode="auto">
          <a:xfrm>
            <a:off x="5487988" y="2963863"/>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727" name="AutoShape 223"/>
          <p:cNvSpPr>
            <a:spLocks noChangeArrowheads="1"/>
          </p:cNvSpPr>
          <p:nvPr/>
        </p:nvSpPr>
        <p:spPr bwMode="auto">
          <a:xfrm>
            <a:off x="6300789" y="3546475"/>
            <a:ext cx="504825" cy="196850"/>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33"/>
                </a:solidFill>
                <a:latin typeface="Times New Roman" panose="02020603050405020304" pitchFamily="18" charset="0"/>
              </a:rPr>
              <a:t>Bragg</a:t>
            </a:r>
          </a:p>
        </p:txBody>
      </p:sp>
      <p:sp>
        <p:nvSpPr>
          <p:cNvPr id="21731" name="AutoShape 227"/>
          <p:cNvSpPr>
            <a:spLocks noChangeArrowheads="1"/>
          </p:cNvSpPr>
          <p:nvPr/>
        </p:nvSpPr>
        <p:spPr bwMode="auto">
          <a:xfrm>
            <a:off x="5991226" y="2444750"/>
            <a:ext cx="677863" cy="217488"/>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Burnside</a:t>
            </a:r>
          </a:p>
        </p:txBody>
      </p:sp>
      <p:sp>
        <p:nvSpPr>
          <p:cNvPr id="21732" name="Rectangle 228"/>
          <p:cNvSpPr>
            <a:spLocks noChangeArrowheads="1"/>
          </p:cNvSpPr>
          <p:nvPr/>
        </p:nvSpPr>
        <p:spPr bwMode="auto">
          <a:xfrm>
            <a:off x="9178925" y="1624013"/>
            <a:ext cx="107950" cy="106362"/>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733" name="Freeform 229"/>
          <p:cNvSpPr>
            <a:spLocks/>
          </p:cNvSpPr>
          <p:nvPr/>
        </p:nvSpPr>
        <p:spPr bwMode="auto">
          <a:xfrm>
            <a:off x="5999164" y="1778000"/>
            <a:ext cx="3240087" cy="1663700"/>
          </a:xfrm>
          <a:custGeom>
            <a:avLst/>
            <a:gdLst>
              <a:gd name="T0" fmla="*/ 2041 w 2041"/>
              <a:gd name="T1" fmla="*/ 0 h 1048"/>
              <a:gd name="T2" fmla="*/ 1985 w 2041"/>
              <a:gd name="T3" fmla="*/ 52 h 1048"/>
              <a:gd name="T4" fmla="*/ 1881 w 2041"/>
              <a:gd name="T5" fmla="*/ 136 h 1048"/>
              <a:gd name="T6" fmla="*/ 1837 w 2041"/>
              <a:gd name="T7" fmla="*/ 108 h 1048"/>
              <a:gd name="T8" fmla="*/ 1753 w 2041"/>
              <a:gd name="T9" fmla="*/ 136 h 1048"/>
              <a:gd name="T10" fmla="*/ 1589 w 2041"/>
              <a:gd name="T11" fmla="*/ 116 h 1048"/>
              <a:gd name="T12" fmla="*/ 1397 w 2041"/>
              <a:gd name="T13" fmla="*/ 152 h 1048"/>
              <a:gd name="T14" fmla="*/ 1301 w 2041"/>
              <a:gd name="T15" fmla="*/ 180 h 1048"/>
              <a:gd name="T16" fmla="*/ 1253 w 2041"/>
              <a:gd name="T17" fmla="*/ 212 h 1048"/>
              <a:gd name="T18" fmla="*/ 1173 w 2041"/>
              <a:gd name="T19" fmla="*/ 232 h 1048"/>
              <a:gd name="T20" fmla="*/ 1153 w 2041"/>
              <a:gd name="T21" fmla="*/ 264 h 1048"/>
              <a:gd name="T22" fmla="*/ 1101 w 2041"/>
              <a:gd name="T23" fmla="*/ 288 h 1048"/>
              <a:gd name="T24" fmla="*/ 949 w 2041"/>
              <a:gd name="T25" fmla="*/ 332 h 1048"/>
              <a:gd name="T26" fmla="*/ 813 w 2041"/>
              <a:gd name="T27" fmla="*/ 420 h 1048"/>
              <a:gd name="T28" fmla="*/ 725 w 2041"/>
              <a:gd name="T29" fmla="*/ 532 h 1048"/>
              <a:gd name="T30" fmla="*/ 645 w 2041"/>
              <a:gd name="T31" fmla="*/ 576 h 1048"/>
              <a:gd name="T32" fmla="*/ 497 w 2041"/>
              <a:gd name="T33" fmla="*/ 576 h 1048"/>
              <a:gd name="T34" fmla="*/ 365 w 2041"/>
              <a:gd name="T35" fmla="*/ 616 h 1048"/>
              <a:gd name="T36" fmla="*/ 285 w 2041"/>
              <a:gd name="T37" fmla="*/ 672 h 1048"/>
              <a:gd name="T38" fmla="*/ 169 w 2041"/>
              <a:gd name="T39" fmla="*/ 800 h 1048"/>
              <a:gd name="T40" fmla="*/ 89 w 2041"/>
              <a:gd name="T41" fmla="*/ 908 h 1048"/>
              <a:gd name="T42" fmla="*/ 13 w 2041"/>
              <a:gd name="T43" fmla="*/ 1008 h 1048"/>
              <a:gd name="T44" fmla="*/ 13 w 2041"/>
              <a:gd name="T45" fmla="*/ 1048 h 1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41" h="1048">
                <a:moveTo>
                  <a:pt x="2041" y="0"/>
                </a:moveTo>
                <a:cubicBezTo>
                  <a:pt x="2026" y="14"/>
                  <a:pt x="2012" y="29"/>
                  <a:pt x="1985" y="52"/>
                </a:cubicBezTo>
                <a:cubicBezTo>
                  <a:pt x="1958" y="75"/>
                  <a:pt x="1906" y="127"/>
                  <a:pt x="1881" y="136"/>
                </a:cubicBezTo>
                <a:cubicBezTo>
                  <a:pt x="1856" y="145"/>
                  <a:pt x="1858" y="108"/>
                  <a:pt x="1837" y="108"/>
                </a:cubicBezTo>
                <a:cubicBezTo>
                  <a:pt x="1816" y="108"/>
                  <a:pt x="1794" y="135"/>
                  <a:pt x="1753" y="136"/>
                </a:cubicBezTo>
                <a:cubicBezTo>
                  <a:pt x="1712" y="137"/>
                  <a:pt x="1648" y="113"/>
                  <a:pt x="1589" y="116"/>
                </a:cubicBezTo>
                <a:cubicBezTo>
                  <a:pt x="1530" y="119"/>
                  <a:pt x="1445" y="141"/>
                  <a:pt x="1397" y="152"/>
                </a:cubicBezTo>
                <a:cubicBezTo>
                  <a:pt x="1349" y="163"/>
                  <a:pt x="1325" y="170"/>
                  <a:pt x="1301" y="180"/>
                </a:cubicBezTo>
                <a:cubicBezTo>
                  <a:pt x="1277" y="190"/>
                  <a:pt x="1274" y="203"/>
                  <a:pt x="1253" y="212"/>
                </a:cubicBezTo>
                <a:cubicBezTo>
                  <a:pt x="1232" y="221"/>
                  <a:pt x="1190" y="223"/>
                  <a:pt x="1173" y="232"/>
                </a:cubicBezTo>
                <a:cubicBezTo>
                  <a:pt x="1156" y="241"/>
                  <a:pt x="1165" y="255"/>
                  <a:pt x="1153" y="264"/>
                </a:cubicBezTo>
                <a:cubicBezTo>
                  <a:pt x="1141" y="273"/>
                  <a:pt x="1135" y="277"/>
                  <a:pt x="1101" y="288"/>
                </a:cubicBezTo>
                <a:cubicBezTo>
                  <a:pt x="1067" y="299"/>
                  <a:pt x="997" y="310"/>
                  <a:pt x="949" y="332"/>
                </a:cubicBezTo>
                <a:cubicBezTo>
                  <a:pt x="901" y="354"/>
                  <a:pt x="850" y="387"/>
                  <a:pt x="813" y="420"/>
                </a:cubicBezTo>
                <a:cubicBezTo>
                  <a:pt x="776" y="453"/>
                  <a:pt x="753" y="506"/>
                  <a:pt x="725" y="532"/>
                </a:cubicBezTo>
                <a:cubicBezTo>
                  <a:pt x="697" y="558"/>
                  <a:pt x="683" y="569"/>
                  <a:pt x="645" y="576"/>
                </a:cubicBezTo>
                <a:cubicBezTo>
                  <a:pt x="607" y="583"/>
                  <a:pt x="544" y="569"/>
                  <a:pt x="497" y="576"/>
                </a:cubicBezTo>
                <a:cubicBezTo>
                  <a:pt x="450" y="583"/>
                  <a:pt x="400" y="600"/>
                  <a:pt x="365" y="616"/>
                </a:cubicBezTo>
                <a:cubicBezTo>
                  <a:pt x="330" y="632"/>
                  <a:pt x="318" y="641"/>
                  <a:pt x="285" y="672"/>
                </a:cubicBezTo>
                <a:cubicBezTo>
                  <a:pt x="252" y="703"/>
                  <a:pt x="202" y="761"/>
                  <a:pt x="169" y="800"/>
                </a:cubicBezTo>
                <a:cubicBezTo>
                  <a:pt x="136" y="839"/>
                  <a:pt x="115" y="873"/>
                  <a:pt x="89" y="908"/>
                </a:cubicBezTo>
                <a:cubicBezTo>
                  <a:pt x="63" y="943"/>
                  <a:pt x="26" y="985"/>
                  <a:pt x="13" y="1008"/>
                </a:cubicBezTo>
                <a:cubicBezTo>
                  <a:pt x="0" y="1031"/>
                  <a:pt x="8" y="1043"/>
                  <a:pt x="13" y="1048"/>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730" name="Rectangle 226"/>
          <p:cNvSpPr>
            <a:spLocks noChangeArrowheads="1"/>
          </p:cNvSpPr>
          <p:nvPr/>
        </p:nvSpPr>
        <p:spPr bwMode="auto">
          <a:xfrm>
            <a:off x="6043613" y="2190751"/>
            <a:ext cx="107950" cy="10636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734" name="AutoShape 230"/>
          <p:cNvSpPr>
            <a:spLocks noChangeArrowheads="1"/>
          </p:cNvSpPr>
          <p:nvPr/>
        </p:nvSpPr>
        <p:spPr bwMode="auto">
          <a:xfrm>
            <a:off x="9339264" y="1627188"/>
            <a:ext cx="465137" cy="157162"/>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800">
                <a:solidFill>
                  <a:srgbClr val="000000"/>
                </a:solidFill>
                <a:latin typeface="Times New Roman" panose="02020603050405020304" pitchFamily="18" charset="0"/>
              </a:rPr>
              <a:t>Longstreet</a:t>
            </a:r>
          </a:p>
        </p:txBody>
      </p:sp>
      <p:sp>
        <p:nvSpPr>
          <p:cNvPr id="21735" name="Rectangle 231"/>
          <p:cNvSpPr>
            <a:spLocks noChangeArrowheads="1"/>
          </p:cNvSpPr>
          <p:nvPr/>
        </p:nvSpPr>
        <p:spPr bwMode="auto">
          <a:xfrm>
            <a:off x="5753100" y="3427413"/>
            <a:ext cx="152400" cy="152400"/>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736" name="AutoShape 232"/>
          <p:cNvSpPr>
            <a:spLocks noChangeArrowheads="1"/>
          </p:cNvSpPr>
          <p:nvPr/>
        </p:nvSpPr>
        <p:spPr bwMode="auto">
          <a:xfrm>
            <a:off x="5551488" y="3990975"/>
            <a:ext cx="1308100" cy="477838"/>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400">
                <a:solidFill>
                  <a:srgbClr val="000000"/>
                </a:solidFill>
                <a:latin typeface="Times New Roman" panose="02020603050405020304" pitchFamily="18" charset="0"/>
              </a:rPr>
              <a:t>Chickamauga</a:t>
            </a:r>
          </a:p>
          <a:p>
            <a:pPr algn="ctr" fontAlgn="base">
              <a:spcBef>
                <a:spcPct val="0"/>
              </a:spcBef>
              <a:spcAft>
                <a:spcPct val="0"/>
              </a:spcAft>
            </a:pPr>
            <a:r>
              <a:rPr lang="en-US" altLang="en-US" sz="1400">
                <a:solidFill>
                  <a:srgbClr val="000000"/>
                </a:solidFill>
                <a:latin typeface="Times New Roman" panose="02020603050405020304" pitchFamily="18" charset="0"/>
              </a:rPr>
              <a:t>(19-20 Sept)</a:t>
            </a:r>
          </a:p>
        </p:txBody>
      </p:sp>
      <p:sp>
        <p:nvSpPr>
          <p:cNvPr id="21737" name="AutoShape 233"/>
          <p:cNvSpPr>
            <a:spLocks noChangeArrowheads="1"/>
          </p:cNvSpPr>
          <p:nvPr/>
        </p:nvSpPr>
        <p:spPr bwMode="auto">
          <a:xfrm>
            <a:off x="5765800" y="330993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738" name="Rectangle 234"/>
          <p:cNvSpPr>
            <a:spLocks noChangeArrowheads="1"/>
          </p:cNvSpPr>
          <p:nvPr/>
        </p:nvSpPr>
        <p:spPr bwMode="auto">
          <a:xfrm>
            <a:off x="2259014" y="1933575"/>
            <a:ext cx="122237" cy="1747838"/>
          </a:xfrm>
          <a:prstGeom prst="rect">
            <a:avLst/>
          </a:prstGeom>
          <a:solidFill>
            <a:srgbClr val="99CCFF"/>
          </a:solidFill>
          <a:ln w="952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739" name="Rectangle 235"/>
          <p:cNvSpPr>
            <a:spLocks noChangeArrowheads="1"/>
          </p:cNvSpPr>
          <p:nvPr/>
        </p:nvSpPr>
        <p:spPr bwMode="auto">
          <a:xfrm>
            <a:off x="2574925" y="2232026"/>
            <a:ext cx="127000" cy="1450975"/>
          </a:xfrm>
          <a:prstGeom prst="rect">
            <a:avLst/>
          </a:prstGeom>
          <a:solidFill>
            <a:srgbClr val="C0C0C0"/>
          </a:solidFill>
          <a:ln w="9525">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740" name="AutoShape 236"/>
          <p:cNvSpPr>
            <a:spLocks noChangeArrowheads="1"/>
          </p:cNvSpPr>
          <p:nvPr/>
        </p:nvSpPr>
        <p:spPr bwMode="auto">
          <a:xfrm>
            <a:off x="4970464" y="3473450"/>
            <a:ext cx="668337" cy="20320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Rosecrans</a:t>
            </a:r>
          </a:p>
        </p:txBody>
      </p:sp>
      <p:sp>
        <p:nvSpPr>
          <p:cNvPr id="21741" name="Rectangle 237"/>
          <p:cNvSpPr>
            <a:spLocks noChangeArrowheads="1"/>
          </p:cNvSpPr>
          <p:nvPr/>
        </p:nvSpPr>
        <p:spPr bwMode="auto">
          <a:xfrm>
            <a:off x="9301163" y="1181101"/>
            <a:ext cx="107950" cy="10636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742" name="AutoShape 238"/>
          <p:cNvSpPr>
            <a:spLocks noChangeArrowheads="1"/>
          </p:cNvSpPr>
          <p:nvPr/>
        </p:nvSpPr>
        <p:spPr bwMode="auto">
          <a:xfrm>
            <a:off x="9434514" y="1250951"/>
            <a:ext cx="465137" cy="157163"/>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800">
                <a:solidFill>
                  <a:srgbClr val="333399"/>
                </a:solidFill>
                <a:latin typeface="Times New Roman" panose="02020603050405020304" pitchFamily="18" charset="0"/>
              </a:rPr>
              <a:t>Hooker</a:t>
            </a:r>
          </a:p>
        </p:txBody>
      </p:sp>
      <p:sp>
        <p:nvSpPr>
          <p:cNvPr id="21743" name="AutoShape 239"/>
          <p:cNvSpPr>
            <a:spLocks noChangeArrowheads="1"/>
          </p:cNvSpPr>
          <p:nvPr/>
        </p:nvSpPr>
        <p:spPr bwMode="auto">
          <a:xfrm>
            <a:off x="4932364" y="3717926"/>
            <a:ext cx="465137" cy="157163"/>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800">
                <a:solidFill>
                  <a:srgbClr val="333399"/>
                </a:solidFill>
                <a:latin typeface="Times New Roman" panose="02020603050405020304" pitchFamily="18" charset="0"/>
              </a:rPr>
              <a:t>Hooker</a:t>
            </a:r>
          </a:p>
        </p:txBody>
      </p:sp>
      <p:sp>
        <p:nvSpPr>
          <p:cNvPr id="21744" name="Rectangle 240"/>
          <p:cNvSpPr>
            <a:spLocks noChangeArrowheads="1"/>
          </p:cNvSpPr>
          <p:nvPr/>
        </p:nvSpPr>
        <p:spPr bwMode="auto">
          <a:xfrm>
            <a:off x="3163888" y="4684713"/>
            <a:ext cx="107950" cy="106362"/>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745" name="AutoShape 241"/>
          <p:cNvSpPr>
            <a:spLocks noChangeArrowheads="1"/>
          </p:cNvSpPr>
          <p:nvPr/>
        </p:nvSpPr>
        <p:spPr bwMode="auto">
          <a:xfrm>
            <a:off x="5122864" y="3246438"/>
            <a:ext cx="465137" cy="157162"/>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800">
                <a:solidFill>
                  <a:srgbClr val="333399"/>
                </a:solidFill>
                <a:latin typeface="Times New Roman" panose="02020603050405020304" pitchFamily="18" charset="0"/>
              </a:rPr>
              <a:t>Sherman</a:t>
            </a:r>
          </a:p>
        </p:txBody>
      </p:sp>
      <p:sp>
        <p:nvSpPr>
          <p:cNvPr id="21746" name="AutoShape 242"/>
          <p:cNvSpPr>
            <a:spLocks noChangeArrowheads="1"/>
          </p:cNvSpPr>
          <p:nvPr/>
        </p:nvSpPr>
        <p:spPr bwMode="auto">
          <a:xfrm>
            <a:off x="2643189" y="4676776"/>
            <a:ext cx="465137" cy="157163"/>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800">
                <a:solidFill>
                  <a:srgbClr val="333399"/>
                </a:solidFill>
                <a:latin typeface="Times New Roman" panose="02020603050405020304" pitchFamily="18" charset="0"/>
              </a:rPr>
              <a:t>Sherman</a:t>
            </a:r>
          </a:p>
        </p:txBody>
      </p:sp>
      <p:sp>
        <p:nvSpPr>
          <p:cNvPr id="21747" name="AutoShape 243"/>
          <p:cNvSpPr>
            <a:spLocks noChangeArrowheads="1"/>
          </p:cNvSpPr>
          <p:nvPr/>
        </p:nvSpPr>
        <p:spPr bwMode="auto">
          <a:xfrm>
            <a:off x="5103814" y="3489326"/>
            <a:ext cx="465137" cy="157163"/>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800">
                <a:solidFill>
                  <a:srgbClr val="333399"/>
                </a:solidFill>
                <a:latin typeface="Times New Roman" panose="02020603050405020304" pitchFamily="18" charset="0"/>
              </a:rPr>
              <a:t>Thomas</a:t>
            </a:r>
          </a:p>
        </p:txBody>
      </p:sp>
      <p:sp>
        <p:nvSpPr>
          <p:cNvPr id="21699" name="AutoShape 195"/>
          <p:cNvSpPr>
            <a:spLocks noChangeArrowheads="1"/>
          </p:cNvSpPr>
          <p:nvPr/>
        </p:nvSpPr>
        <p:spPr bwMode="auto">
          <a:xfrm>
            <a:off x="3492501" y="5051425"/>
            <a:ext cx="442913" cy="20320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Grant</a:t>
            </a:r>
          </a:p>
        </p:txBody>
      </p:sp>
      <p:sp>
        <p:nvSpPr>
          <p:cNvPr id="21748" name="Rectangle 244"/>
          <p:cNvSpPr>
            <a:spLocks noChangeArrowheads="1"/>
          </p:cNvSpPr>
          <p:nvPr/>
        </p:nvSpPr>
        <p:spPr bwMode="auto">
          <a:xfrm>
            <a:off x="6035675" y="3405188"/>
            <a:ext cx="107950" cy="106362"/>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749" name="AutoShape 245"/>
          <p:cNvSpPr>
            <a:spLocks noChangeArrowheads="1"/>
          </p:cNvSpPr>
          <p:nvPr/>
        </p:nvSpPr>
        <p:spPr bwMode="auto">
          <a:xfrm>
            <a:off x="6486525" y="3022601"/>
            <a:ext cx="465138" cy="157163"/>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800">
                <a:solidFill>
                  <a:srgbClr val="000000"/>
                </a:solidFill>
                <a:latin typeface="Times New Roman" panose="02020603050405020304" pitchFamily="18" charset="0"/>
              </a:rPr>
              <a:t>Longstreet</a:t>
            </a:r>
          </a:p>
        </p:txBody>
      </p:sp>
      <p:sp>
        <p:nvSpPr>
          <p:cNvPr id="21750" name="AutoShape 246"/>
          <p:cNvSpPr>
            <a:spLocks noChangeArrowheads="1"/>
          </p:cNvSpPr>
          <p:nvPr/>
        </p:nvSpPr>
        <p:spPr bwMode="auto">
          <a:xfrm>
            <a:off x="5713413" y="3351213"/>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751" name="AutoShape 247"/>
          <p:cNvSpPr>
            <a:spLocks noChangeArrowheads="1"/>
          </p:cNvSpPr>
          <p:nvPr/>
        </p:nvSpPr>
        <p:spPr bwMode="auto">
          <a:xfrm>
            <a:off x="8732838" y="679450"/>
            <a:ext cx="793750" cy="26035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800" b="1" u="sng">
                <a:solidFill>
                  <a:srgbClr val="333399"/>
                </a:solidFill>
                <a:latin typeface="Times New Roman" panose="02020603050405020304" pitchFamily="18" charset="0"/>
              </a:rPr>
              <a:t>Grant</a:t>
            </a:r>
          </a:p>
          <a:p>
            <a:pPr algn="ctr" fontAlgn="base">
              <a:spcBef>
                <a:spcPct val="0"/>
              </a:spcBef>
              <a:spcAft>
                <a:spcPct val="0"/>
              </a:spcAft>
            </a:pPr>
            <a:r>
              <a:rPr lang="en-US" altLang="en-US" sz="800" b="1" u="sng">
                <a:solidFill>
                  <a:srgbClr val="333399"/>
                </a:solidFill>
                <a:latin typeface="Times New Roman" panose="02020603050405020304" pitchFamily="18" charset="0"/>
              </a:rPr>
              <a:t>General in Chief</a:t>
            </a:r>
          </a:p>
        </p:txBody>
      </p:sp>
      <p:sp>
        <p:nvSpPr>
          <p:cNvPr id="21752" name="AutoShape 248"/>
          <p:cNvSpPr>
            <a:spLocks noChangeArrowheads="1"/>
          </p:cNvSpPr>
          <p:nvPr/>
        </p:nvSpPr>
        <p:spPr bwMode="auto">
          <a:xfrm>
            <a:off x="5294314" y="3071813"/>
            <a:ext cx="668337" cy="20320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Sherman</a:t>
            </a:r>
          </a:p>
        </p:txBody>
      </p:sp>
      <p:grpSp>
        <p:nvGrpSpPr>
          <p:cNvPr id="21715" name="Group 211"/>
          <p:cNvGrpSpPr>
            <a:grpSpLocks/>
          </p:cNvGrpSpPr>
          <p:nvPr/>
        </p:nvGrpSpPr>
        <p:grpSpPr bwMode="auto">
          <a:xfrm>
            <a:off x="3251200" y="4732339"/>
            <a:ext cx="90488" cy="90487"/>
            <a:chOff x="3805" y="4082"/>
            <a:chExt cx="57" cy="57"/>
          </a:xfrm>
        </p:grpSpPr>
        <p:grpSp>
          <p:nvGrpSpPr>
            <p:cNvPr id="21716" name="Group 212"/>
            <p:cNvGrpSpPr>
              <a:grpSpLocks/>
            </p:cNvGrpSpPr>
            <p:nvPr/>
          </p:nvGrpSpPr>
          <p:grpSpPr bwMode="auto">
            <a:xfrm>
              <a:off x="3805" y="4082"/>
              <a:ext cx="57" cy="57"/>
              <a:chOff x="3805" y="4082"/>
              <a:chExt cx="57" cy="57"/>
            </a:xfrm>
          </p:grpSpPr>
          <p:sp>
            <p:nvSpPr>
              <p:cNvPr id="21717" name="Line 213"/>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718" name="Line 214"/>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1719" name="Rectangle 215"/>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1721" name="Group 217"/>
          <p:cNvGrpSpPr>
            <a:grpSpLocks/>
          </p:cNvGrpSpPr>
          <p:nvPr/>
        </p:nvGrpSpPr>
        <p:grpSpPr bwMode="auto">
          <a:xfrm>
            <a:off x="2940050" y="5522914"/>
            <a:ext cx="90488" cy="90487"/>
            <a:chOff x="3805" y="4082"/>
            <a:chExt cx="57" cy="57"/>
          </a:xfrm>
        </p:grpSpPr>
        <p:grpSp>
          <p:nvGrpSpPr>
            <p:cNvPr id="21722" name="Group 218"/>
            <p:cNvGrpSpPr>
              <a:grpSpLocks/>
            </p:cNvGrpSpPr>
            <p:nvPr/>
          </p:nvGrpSpPr>
          <p:grpSpPr bwMode="auto">
            <a:xfrm>
              <a:off x="3805" y="4082"/>
              <a:ext cx="57" cy="57"/>
              <a:chOff x="3805" y="4082"/>
              <a:chExt cx="57" cy="57"/>
            </a:xfrm>
          </p:grpSpPr>
          <p:sp>
            <p:nvSpPr>
              <p:cNvPr id="21723" name="Line 219"/>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724" name="Line 220"/>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1725" name="Rectangle 221"/>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1758" name="AutoShape 254"/>
          <p:cNvSpPr>
            <a:spLocks noChangeArrowheads="1"/>
          </p:cNvSpPr>
          <p:nvPr/>
        </p:nvSpPr>
        <p:spPr bwMode="auto">
          <a:xfrm>
            <a:off x="6257926" y="3567113"/>
            <a:ext cx="773113" cy="247650"/>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33"/>
                </a:solidFill>
                <a:latin typeface="Times New Roman" panose="02020603050405020304" pitchFamily="18" charset="0"/>
              </a:rPr>
              <a:t>J. Johnston</a:t>
            </a:r>
          </a:p>
        </p:txBody>
      </p:sp>
      <p:sp>
        <p:nvSpPr>
          <p:cNvPr id="21759" name="Rectangle 255"/>
          <p:cNvSpPr>
            <a:spLocks noChangeArrowheads="1"/>
          </p:cNvSpPr>
          <p:nvPr/>
        </p:nvSpPr>
        <p:spPr bwMode="auto">
          <a:xfrm>
            <a:off x="5211764" y="2690813"/>
            <a:ext cx="66675" cy="61912"/>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761" name="Freeform 257"/>
          <p:cNvSpPr>
            <a:spLocks/>
          </p:cNvSpPr>
          <p:nvPr/>
        </p:nvSpPr>
        <p:spPr bwMode="auto">
          <a:xfrm>
            <a:off x="3257550" y="4672014"/>
            <a:ext cx="203200" cy="261937"/>
          </a:xfrm>
          <a:custGeom>
            <a:avLst/>
            <a:gdLst>
              <a:gd name="T0" fmla="*/ 0 w 128"/>
              <a:gd name="T1" fmla="*/ 144 h 165"/>
              <a:gd name="T2" fmla="*/ 102 w 128"/>
              <a:gd name="T3" fmla="*/ 147 h 165"/>
              <a:gd name="T4" fmla="*/ 114 w 128"/>
              <a:gd name="T5" fmla="*/ 36 h 165"/>
              <a:gd name="T6" fmla="*/ 15 w 128"/>
              <a:gd name="T7" fmla="*/ 0 h 165"/>
            </a:gdLst>
            <a:ahLst/>
            <a:cxnLst>
              <a:cxn ang="0">
                <a:pos x="T0" y="T1"/>
              </a:cxn>
              <a:cxn ang="0">
                <a:pos x="T2" y="T3"/>
              </a:cxn>
              <a:cxn ang="0">
                <a:pos x="T4" y="T5"/>
              </a:cxn>
              <a:cxn ang="0">
                <a:pos x="T6" y="T7"/>
              </a:cxn>
            </a:cxnLst>
            <a:rect l="0" t="0" r="r" b="b"/>
            <a:pathLst>
              <a:path w="128" h="165">
                <a:moveTo>
                  <a:pt x="0" y="144"/>
                </a:moveTo>
                <a:cubicBezTo>
                  <a:pt x="16" y="144"/>
                  <a:pt x="83" y="165"/>
                  <a:pt x="102" y="147"/>
                </a:cubicBezTo>
                <a:cubicBezTo>
                  <a:pt x="121" y="129"/>
                  <a:pt x="128" y="60"/>
                  <a:pt x="114" y="36"/>
                </a:cubicBezTo>
                <a:cubicBezTo>
                  <a:pt x="100" y="12"/>
                  <a:pt x="36" y="7"/>
                  <a:pt x="15" y="0"/>
                </a:cubicBezTo>
              </a:path>
            </a:pathLst>
          </a:custGeom>
          <a:noFill/>
          <a:ln w="38100">
            <a:solidFill>
              <a:srgbClr val="0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762" name="Freeform 258"/>
          <p:cNvSpPr>
            <a:spLocks/>
          </p:cNvSpPr>
          <p:nvPr/>
        </p:nvSpPr>
        <p:spPr bwMode="auto">
          <a:xfrm>
            <a:off x="2967038" y="5481639"/>
            <a:ext cx="107950" cy="161925"/>
          </a:xfrm>
          <a:custGeom>
            <a:avLst/>
            <a:gdLst>
              <a:gd name="T0" fmla="*/ 51 w 68"/>
              <a:gd name="T1" fmla="*/ 102 h 102"/>
              <a:gd name="T2" fmla="*/ 66 w 68"/>
              <a:gd name="T3" fmla="*/ 69 h 102"/>
              <a:gd name="T4" fmla="*/ 39 w 68"/>
              <a:gd name="T5" fmla="*/ 18 h 102"/>
              <a:gd name="T6" fmla="*/ 0 w 68"/>
              <a:gd name="T7" fmla="*/ 0 h 102"/>
            </a:gdLst>
            <a:ahLst/>
            <a:cxnLst>
              <a:cxn ang="0">
                <a:pos x="T0" y="T1"/>
              </a:cxn>
              <a:cxn ang="0">
                <a:pos x="T2" y="T3"/>
              </a:cxn>
              <a:cxn ang="0">
                <a:pos x="T4" y="T5"/>
              </a:cxn>
              <a:cxn ang="0">
                <a:pos x="T6" y="T7"/>
              </a:cxn>
            </a:cxnLst>
            <a:rect l="0" t="0" r="r" b="b"/>
            <a:pathLst>
              <a:path w="68" h="102">
                <a:moveTo>
                  <a:pt x="51" y="102"/>
                </a:moveTo>
                <a:cubicBezTo>
                  <a:pt x="53" y="97"/>
                  <a:pt x="68" y="83"/>
                  <a:pt x="66" y="69"/>
                </a:cubicBezTo>
                <a:cubicBezTo>
                  <a:pt x="64" y="55"/>
                  <a:pt x="50" y="29"/>
                  <a:pt x="39" y="18"/>
                </a:cubicBezTo>
                <a:cubicBezTo>
                  <a:pt x="28" y="7"/>
                  <a:pt x="8" y="4"/>
                  <a:pt x="0" y="0"/>
                </a:cubicBezTo>
              </a:path>
            </a:pathLst>
          </a:custGeom>
          <a:noFill/>
          <a:ln w="38100">
            <a:solidFill>
              <a:srgbClr val="0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76" name="Rectangle 172"/>
          <p:cNvSpPr>
            <a:spLocks noChangeArrowheads="1"/>
          </p:cNvSpPr>
          <p:nvPr/>
        </p:nvSpPr>
        <p:spPr bwMode="auto">
          <a:xfrm>
            <a:off x="3517900" y="6054726"/>
            <a:ext cx="107950" cy="10636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96" name="Rectangle 192"/>
          <p:cNvSpPr>
            <a:spLocks noChangeArrowheads="1"/>
          </p:cNvSpPr>
          <p:nvPr/>
        </p:nvSpPr>
        <p:spPr bwMode="auto">
          <a:xfrm>
            <a:off x="3146425" y="4924425"/>
            <a:ext cx="152400" cy="152400"/>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698" name="AutoShape 194"/>
          <p:cNvSpPr>
            <a:spLocks noChangeArrowheads="1"/>
          </p:cNvSpPr>
          <p:nvPr/>
        </p:nvSpPr>
        <p:spPr bwMode="auto">
          <a:xfrm>
            <a:off x="3513138" y="463073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703" name="AutoShape 199"/>
          <p:cNvSpPr>
            <a:spLocks noChangeArrowheads="1"/>
          </p:cNvSpPr>
          <p:nvPr/>
        </p:nvSpPr>
        <p:spPr bwMode="auto">
          <a:xfrm>
            <a:off x="3332163" y="4610100"/>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713" name="AutoShape 209"/>
          <p:cNvSpPr>
            <a:spLocks noChangeArrowheads="1"/>
          </p:cNvSpPr>
          <p:nvPr/>
        </p:nvSpPr>
        <p:spPr bwMode="auto">
          <a:xfrm>
            <a:off x="3149600" y="461803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720" name="AutoShape 216"/>
          <p:cNvSpPr>
            <a:spLocks noChangeArrowheads="1"/>
          </p:cNvSpPr>
          <p:nvPr/>
        </p:nvSpPr>
        <p:spPr bwMode="auto">
          <a:xfrm>
            <a:off x="2854325" y="5387975"/>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1763" name="Text Box 259"/>
          <p:cNvSpPr txBox="1">
            <a:spLocks noChangeArrowheads="1"/>
          </p:cNvSpPr>
          <p:nvPr/>
        </p:nvSpPr>
        <p:spPr bwMode="auto">
          <a:xfrm>
            <a:off x="8215314" y="6202364"/>
            <a:ext cx="2301875" cy="581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1600" b="1">
                <a:solidFill>
                  <a:srgbClr val="000000"/>
                </a:solidFill>
                <a:latin typeface="Arial" panose="020B0604020202020204" pitchFamily="34" charset="0"/>
              </a:rPr>
              <a:t>Major Campaigns</a:t>
            </a:r>
          </a:p>
          <a:p>
            <a:pPr algn="ctr" fontAlgn="base">
              <a:spcBef>
                <a:spcPct val="0"/>
              </a:spcBef>
              <a:spcAft>
                <a:spcPct val="0"/>
              </a:spcAft>
            </a:pPr>
            <a:r>
              <a:rPr lang="en-US" altLang="en-US" sz="1600" b="1">
                <a:solidFill>
                  <a:srgbClr val="000000"/>
                </a:solidFill>
                <a:latin typeface="Arial" panose="020B0604020202020204" pitchFamily="34" charset="0"/>
              </a:rPr>
              <a:t>1863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grpId="0" nodeType="withEffect">
                                  <p:stCondLst>
                                    <p:cond delay="0"/>
                                  </p:stCondLst>
                                  <p:childTnLst>
                                    <p:animMotion origin="layout" path="M -3.88889E-6 -0.00023 L 0.02049 -0.0051 L 0.03351 -0.01482 L 0.03664 -0.01945 " pathEditMode="relative" ptsTypes="AAAA">
                                      <p:cBhvr>
                                        <p:cTn id="6" dur="2000" fill="hold"/>
                                        <p:tgtEl>
                                          <p:spTgt spid="21696"/>
                                        </p:tgtEl>
                                        <p:attrNameLst>
                                          <p:attrName>ppt_x</p:attrName>
                                          <p:attrName>ppt_y</p:attrName>
                                        </p:attrNameLst>
                                      </p:cBhvr>
                                    </p:animMotion>
                                  </p:childTnLst>
                                </p:cTn>
                              </p:par>
                            </p:childTnLst>
                          </p:cTn>
                        </p:par>
                        <p:par>
                          <p:cTn id="7" fill="hold" nodeType="afterGroup">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21698"/>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explode.wav"/>
                                        </p:tgtEl>
                                      </p:cMediaNode>
                                    </p:audio>
                                  </p:subTnLst>
                                </p:cTn>
                              </p:par>
                              <p:par>
                                <p:cTn id="10" presetID="3" presetClass="exit" presetSubtype="10" fill="hold" grpId="1" nodeType="withEffect">
                                  <p:stCondLst>
                                    <p:cond delay="0"/>
                                  </p:stCondLst>
                                  <p:childTnLst>
                                    <p:animEffect transition="out" filter="blinds(horizontal)">
                                      <p:cBhvr>
                                        <p:cTn id="11" dur="500"/>
                                        <p:tgtEl>
                                          <p:spTgt spid="21698"/>
                                        </p:tgtEl>
                                      </p:cBhvr>
                                    </p:animEffect>
                                    <p:set>
                                      <p:cBhvr>
                                        <p:cTn id="12" dur="1" fill="hold">
                                          <p:stCondLst>
                                            <p:cond delay="499"/>
                                          </p:stCondLst>
                                        </p:cTn>
                                        <p:tgtEl>
                                          <p:spTgt spid="21698"/>
                                        </p:tgtEl>
                                        <p:attrNameLst>
                                          <p:attrName>style.visibility</p:attrName>
                                        </p:attrNameLst>
                                      </p:cBhvr>
                                      <p:to>
                                        <p:strVal val="hidden"/>
                                      </p:to>
                                    </p:set>
                                  </p:childTnLst>
                                </p:cTn>
                              </p:par>
                            </p:childTnLst>
                          </p:cTn>
                        </p:par>
                        <p:par>
                          <p:cTn id="13" fill="hold" nodeType="afterGroup">
                            <p:stCondLst>
                              <p:cond delay="2500"/>
                            </p:stCondLst>
                            <p:childTnLst>
                              <p:par>
                                <p:cTn id="14" presetID="0" presetClass="path" presetSubtype="0" accel="50000" decel="50000" fill="hold" grpId="0" nodeType="afterEffect">
                                  <p:stCondLst>
                                    <p:cond delay="0"/>
                                  </p:stCondLst>
                                  <p:childTnLst>
                                    <p:animMotion origin="layout" path="M 1.66667E-6 -2.22222E-6 L 0.00503 -0.01389 L 0.0066 -0.02778 " pathEditMode="relative" rAng="0" ptsTypes="AAA">
                                      <p:cBhvr>
                                        <p:cTn id="15" dur="2000" fill="hold"/>
                                        <p:tgtEl>
                                          <p:spTgt spid="21673"/>
                                        </p:tgtEl>
                                        <p:attrNameLst>
                                          <p:attrName>ppt_x</p:attrName>
                                          <p:attrName>ppt_y</p:attrName>
                                        </p:attrNameLst>
                                      </p:cBhvr>
                                      <p:rCtr x="330" y="-1389"/>
                                    </p:animMotion>
                                  </p:childTnLst>
                                </p:cTn>
                              </p:par>
                            </p:childTnLst>
                          </p:cTn>
                        </p:par>
                        <p:par>
                          <p:cTn id="16" fill="hold" nodeType="afterGroup">
                            <p:stCondLst>
                              <p:cond delay="4500"/>
                            </p:stCondLst>
                            <p:childTnLst>
                              <p:par>
                                <p:cTn id="17" presetID="0" presetClass="path" presetSubtype="0" accel="50000" decel="50000" fill="hold" grpId="1" nodeType="afterEffect">
                                  <p:stCondLst>
                                    <p:cond delay="0"/>
                                  </p:stCondLst>
                                  <p:childTnLst>
                                    <p:animMotion origin="layout" path="M 0.03664 -0.01945 L 0.04115 -0.02801 L 0.02813 -0.02917 " pathEditMode="relative" ptsTypes="AAA">
                                      <p:cBhvr>
                                        <p:cTn id="18" dur="2000" fill="hold"/>
                                        <p:tgtEl>
                                          <p:spTgt spid="21696"/>
                                        </p:tgtEl>
                                        <p:attrNameLst>
                                          <p:attrName>ppt_x</p:attrName>
                                          <p:attrName>ppt_y</p:attrName>
                                        </p:attrNameLst>
                                      </p:cBhvr>
                                    </p:animMotion>
                                  </p:childTnLst>
                                </p:cTn>
                              </p:par>
                            </p:childTnLst>
                          </p:cTn>
                        </p:par>
                        <p:par>
                          <p:cTn id="19" fill="hold" nodeType="afterGroup">
                            <p:stCondLst>
                              <p:cond delay="6500"/>
                            </p:stCondLst>
                            <p:childTnLst>
                              <p:par>
                                <p:cTn id="20" presetID="1" presetClass="entr" presetSubtype="0" fill="hold" grpId="0" nodeType="afterEffect">
                                  <p:stCondLst>
                                    <p:cond delay="0"/>
                                  </p:stCondLst>
                                  <p:childTnLst>
                                    <p:set>
                                      <p:cBhvr>
                                        <p:cTn id="21" dur="1" fill="hold">
                                          <p:stCondLst>
                                            <p:cond delay="0"/>
                                          </p:stCondLst>
                                        </p:cTn>
                                        <p:tgtEl>
                                          <p:spTgt spid="21703"/>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explode.wav"/>
                                        </p:tgtEl>
                                      </p:cMediaNode>
                                    </p:audio>
                                  </p:subTnLst>
                                </p:cTn>
                              </p:par>
                              <p:par>
                                <p:cTn id="22" presetID="3" presetClass="exit" presetSubtype="10" fill="hold" grpId="1" nodeType="withEffect">
                                  <p:stCondLst>
                                    <p:cond delay="0"/>
                                  </p:stCondLst>
                                  <p:childTnLst>
                                    <p:animEffect transition="out" filter="blinds(horizontal)">
                                      <p:cBhvr>
                                        <p:cTn id="23" dur="500"/>
                                        <p:tgtEl>
                                          <p:spTgt spid="21703"/>
                                        </p:tgtEl>
                                      </p:cBhvr>
                                    </p:animEffect>
                                    <p:set>
                                      <p:cBhvr>
                                        <p:cTn id="24" dur="1" fill="hold">
                                          <p:stCondLst>
                                            <p:cond delay="499"/>
                                          </p:stCondLst>
                                        </p:cTn>
                                        <p:tgtEl>
                                          <p:spTgt spid="21703"/>
                                        </p:tgtEl>
                                        <p:attrNameLst>
                                          <p:attrName>style.visibility</p:attrName>
                                        </p:attrNameLst>
                                      </p:cBhvr>
                                      <p:to>
                                        <p:strVal val="hidden"/>
                                      </p:to>
                                    </p:set>
                                  </p:childTnLst>
                                </p:cTn>
                              </p:par>
                            </p:childTnLst>
                          </p:cTn>
                        </p:par>
                        <p:par>
                          <p:cTn id="25" fill="hold" nodeType="afterGroup">
                            <p:stCondLst>
                              <p:cond delay="7000"/>
                            </p:stCondLst>
                            <p:childTnLst>
                              <p:par>
                                <p:cTn id="26" presetID="22" presetClass="entr" presetSubtype="2" fill="hold" grpId="0" nodeType="afterEffect">
                                  <p:stCondLst>
                                    <p:cond delay="0"/>
                                  </p:stCondLst>
                                  <p:childTnLst>
                                    <p:set>
                                      <p:cBhvr>
                                        <p:cTn id="27" dur="1" fill="hold">
                                          <p:stCondLst>
                                            <p:cond delay="0"/>
                                          </p:stCondLst>
                                        </p:cTn>
                                        <p:tgtEl>
                                          <p:spTgt spid="21761"/>
                                        </p:tgtEl>
                                        <p:attrNameLst>
                                          <p:attrName>style.visibility</p:attrName>
                                        </p:attrNameLst>
                                      </p:cBhvr>
                                      <p:to>
                                        <p:strVal val="visible"/>
                                      </p:to>
                                    </p:set>
                                    <p:animEffect transition="in" filter="wipe(right)">
                                      <p:cBhvr>
                                        <p:cTn id="28" dur="1000"/>
                                        <p:tgtEl>
                                          <p:spTgt spid="21761"/>
                                        </p:tgtEl>
                                      </p:cBhvr>
                                    </p:animEffect>
                                  </p:childTnLst>
                                </p:cTn>
                              </p:par>
                            </p:childTnLst>
                          </p:cTn>
                        </p:par>
                        <p:par>
                          <p:cTn id="29" fill="hold" nodeType="afterGroup">
                            <p:stCondLst>
                              <p:cond delay="8000"/>
                            </p:stCondLst>
                            <p:childTnLst>
                              <p:par>
                                <p:cTn id="30" presetID="0" presetClass="path" presetSubtype="0" accel="50000" decel="50000" fill="hold" grpId="0" nodeType="afterEffect">
                                  <p:stCondLst>
                                    <p:cond delay="0"/>
                                  </p:stCondLst>
                                  <p:childTnLst>
                                    <p:animMotion origin="layout" path="M 0.00052 0.00023 L -0.0184 -0.0088 L -0.04427 -0.03218 L -0.05156 -0.08704 " pathEditMode="relative" rAng="0" ptsTypes="AAAA">
                                      <p:cBhvr>
                                        <p:cTn id="31" dur="2000" fill="hold"/>
                                        <p:tgtEl>
                                          <p:spTgt spid="21676"/>
                                        </p:tgtEl>
                                        <p:attrNameLst>
                                          <p:attrName>ppt_x</p:attrName>
                                          <p:attrName>ppt_y</p:attrName>
                                        </p:attrNameLst>
                                      </p:cBhvr>
                                      <p:rCtr x="-2604" y="-4375"/>
                                    </p:animMotion>
                                  </p:childTnLst>
                                </p:cTn>
                              </p:par>
                            </p:childTnLst>
                          </p:cTn>
                        </p:par>
                        <p:par>
                          <p:cTn id="32" fill="hold" nodeType="afterGroup">
                            <p:stCondLst>
                              <p:cond delay="10000"/>
                            </p:stCondLst>
                            <p:childTnLst>
                              <p:par>
                                <p:cTn id="33" presetID="22" presetClass="entr" presetSubtype="4" fill="hold" grpId="0" nodeType="afterEffect">
                                  <p:stCondLst>
                                    <p:cond delay="0"/>
                                  </p:stCondLst>
                                  <p:childTnLst>
                                    <p:set>
                                      <p:cBhvr>
                                        <p:cTn id="34" dur="1" fill="hold">
                                          <p:stCondLst>
                                            <p:cond delay="0"/>
                                          </p:stCondLst>
                                        </p:cTn>
                                        <p:tgtEl>
                                          <p:spTgt spid="21762"/>
                                        </p:tgtEl>
                                        <p:attrNameLst>
                                          <p:attrName>style.visibility</p:attrName>
                                        </p:attrNameLst>
                                      </p:cBhvr>
                                      <p:to>
                                        <p:strVal val="visible"/>
                                      </p:to>
                                    </p:set>
                                    <p:animEffect transition="in" filter="wipe(down)">
                                      <p:cBhvr>
                                        <p:cTn id="35" dur="1000"/>
                                        <p:tgtEl>
                                          <p:spTgt spid="2176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0" presetClass="path" presetSubtype="0" accel="50000" decel="50000" fill="hold" grpId="0" nodeType="clickEffect">
                                  <p:stCondLst>
                                    <p:cond delay="0"/>
                                  </p:stCondLst>
                                  <p:childTnLst>
                                    <p:animMotion origin="layout" path="M 4.16667E-6 0.0007 L -0.02969 -0.0125 L -0.04323 -0.04166 L -0.04844 -0.05902 L -0.04167 -0.08402 L -0.03386 -0.10416 L -0.03386 -0.12777 L -0.03021 -0.15416 L -0.00834 -0.15347 " pathEditMode="relative" ptsTypes="AAAAAAAAA">
                                      <p:cBhvr>
                                        <p:cTn id="39" dur="2000" fill="hold"/>
                                        <p:tgtEl>
                                          <p:spTgt spid="21656"/>
                                        </p:tgtEl>
                                        <p:attrNameLst>
                                          <p:attrName>ppt_x</p:attrName>
                                          <p:attrName>ppt_y</p:attrName>
                                        </p:attrNameLst>
                                      </p:cBhvr>
                                    </p:animMotion>
                                  </p:childTnLst>
                                </p:cTn>
                              </p:par>
                              <p:par>
                                <p:cTn id="40" presetID="9" presetClass="exit" presetSubtype="0" fill="hold" grpId="0" nodeType="withEffect">
                                  <p:stCondLst>
                                    <p:cond delay="0"/>
                                  </p:stCondLst>
                                  <p:childTnLst>
                                    <p:animEffect transition="out" filter="dissolve">
                                      <p:cBhvr>
                                        <p:cTn id="41" dur="2000"/>
                                        <p:tgtEl>
                                          <p:spTgt spid="21654"/>
                                        </p:tgtEl>
                                      </p:cBhvr>
                                    </p:animEffect>
                                    <p:set>
                                      <p:cBhvr>
                                        <p:cTn id="42" dur="1" fill="hold">
                                          <p:stCondLst>
                                            <p:cond delay="1999"/>
                                          </p:stCondLst>
                                        </p:cTn>
                                        <p:tgtEl>
                                          <p:spTgt spid="21654"/>
                                        </p:tgtEl>
                                        <p:attrNameLst>
                                          <p:attrName>style.visibility</p:attrName>
                                        </p:attrNameLst>
                                      </p:cBhvr>
                                      <p:to>
                                        <p:strVal val="hidden"/>
                                      </p:to>
                                    </p:set>
                                  </p:childTnLst>
                                </p:cTn>
                              </p:par>
                              <p:par>
                                <p:cTn id="43" presetID="9" presetClass="entr" presetSubtype="0" fill="hold" grpId="0" nodeType="withEffect">
                                  <p:stCondLst>
                                    <p:cond delay="0"/>
                                  </p:stCondLst>
                                  <p:childTnLst>
                                    <p:set>
                                      <p:cBhvr>
                                        <p:cTn id="44" dur="1" fill="hold">
                                          <p:stCondLst>
                                            <p:cond delay="0"/>
                                          </p:stCondLst>
                                        </p:cTn>
                                        <p:tgtEl>
                                          <p:spTgt spid="21705"/>
                                        </p:tgtEl>
                                        <p:attrNameLst>
                                          <p:attrName>style.visibility</p:attrName>
                                        </p:attrNameLst>
                                      </p:cBhvr>
                                      <p:to>
                                        <p:strVal val="visible"/>
                                      </p:to>
                                    </p:set>
                                    <p:animEffect transition="in" filter="dissolve">
                                      <p:cBhvr>
                                        <p:cTn id="45" dur="2000"/>
                                        <p:tgtEl>
                                          <p:spTgt spid="21705"/>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0" presetClass="path" presetSubtype="0" accel="50000" decel="50000" fill="hold" grpId="0" nodeType="clickEffect">
                                  <p:stCondLst>
                                    <p:cond delay="0"/>
                                  </p:stCondLst>
                                  <p:childTnLst>
                                    <p:animMotion origin="layout" path="M 1.11022E-16 0.00023 L -0.0125 -0.02893 L -0.01094 -0.06921 L 0.00208 -0.09143 L 0.00052 -0.11088 " pathEditMode="relative" ptsTypes="AAAAA">
                                      <p:cBhvr>
                                        <p:cTn id="49" dur="2000" fill="hold"/>
                                        <p:tgtEl>
                                          <p:spTgt spid="21637"/>
                                        </p:tgtEl>
                                        <p:attrNameLst>
                                          <p:attrName>ppt_x</p:attrName>
                                          <p:attrName>ppt_y</p:attrName>
                                        </p:attrNameLst>
                                      </p:cBhvr>
                                    </p:animMotion>
                                  </p:childTnLst>
                                </p:cTn>
                              </p:par>
                              <p:par>
                                <p:cTn id="50" presetID="9" presetClass="exit" presetSubtype="0" fill="hold" grpId="0" nodeType="withEffect">
                                  <p:stCondLst>
                                    <p:cond delay="0"/>
                                  </p:stCondLst>
                                  <p:childTnLst>
                                    <p:animEffect transition="out" filter="dissolve">
                                      <p:cBhvr>
                                        <p:cTn id="51" dur="2000"/>
                                        <p:tgtEl>
                                          <p:spTgt spid="21691"/>
                                        </p:tgtEl>
                                      </p:cBhvr>
                                    </p:animEffect>
                                    <p:set>
                                      <p:cBhvr>
                                        <p:cTn id="52" dur="1" fill="hold">
                                          <p:stCondLst>
                                            <p:cond delay="1999"/>
                                          </p:stCondLst>
                                        </p:cTn>
                                        <p:tgtEl>
                                          <p:spTgt spid="21691"/>
                                        </p:tgtEl>
                                        <p:attrNameLst>
                                          <p:attrName>style.visibility</p:attrName>
                                        </p:attrNameLst>
                                      </p:cBhvr>
                                      <p:to>
                                        <p:strVal val="hidden"/>
                                      </p:to>
                                    </p:set>
                                  </p:childTnLst>
                                </p:cTn>
                              </p:par>
                              <p:par>
                                <p:cTn id="53" presetID="9" presetClass="entr" presetSubtype="0" fill="hold" grpId="0" nodeType="withEffect">
                                  <p:stCondLst>
                                    <p:cond delay="0"/>
                                  </p:stCondLst>
                                  <p:childTnLst>
                                    <p:set>
                                      <p:cBhvr>
                                        <p:cTn id="54" dur="1" fill="hold">
                                          <p:stCondLst>
                                            <p:cond delay="0"/>
                                          </p:stCondLst>
                                        </p:cTn>
                                        <p:tgtEl>
                                          <p:spTgt spid="21704"/>
                                        </p:tgtEl>
                                        <p:attrNameLst>
                                          <p:attrName>style.visibility</p:attrName>
                                        </p:attrNameLst>
                                      </p:cBhvr>
                                      <p:to>
                                        <p:strVal val="visible"/>
                                      </p:to>
                                    </p:set>
                                    <p:animEffect transition="in" filter="dissolve">
                                      <p:cBhvr>
                                        <p:cTn id="55" dur="2000"/>
                                        <p:tgtEl>
                                          <p:spTgt spid="21704"/>
                                        </p:tgtEl>
                                      </p:cBhvr>
                                    </p:animEffect>
                                  </p:childTnLst>
                                </p:cTn>
                              </p:par>
                            </p:childTnLst>
                          </p:cTn>
                        </p:par>
                        <p:par>
                          <p:cTn id="56" fill="hold" nodeType="afterGroup">
                            <p:stCondLst>
                              <p:cond delay="2000"/>
                            </p:stCondLst>
                            <p:childTnLst>
                              <p:par>
                                <p:cTn id="57" presetID="22" presetClass="entr" presetSubtype="4" fill="hold" grpId="0" nodeType="afterEffect">
                                  <p:stCondLst>
                                    <p:cond delay="0"/>
                                  </p:stCondLst>
                                  <p:childTnLst>
                                    <p:set>
                                      <p:cBhvr>
                                        <p:cTn id="58" dur="1" fill="hold">
                                          <p:stCondLst>
                                            <p:cond delay="0"/>
                                          </p:stCondLst>
                                        </p:cTn>
                                        <p:tgtEl>
                                          <p:spTgt spid="21695"/>
                                        </p:tgtEl>
                                        <p:attrNameLst>
                                          <p:attrName>style.visibility</p:attrName>
                                        </p:attrNameLst>
                                      </p:cBhvr>
                                      <p:to>
                                        <p:strVal val="visible"/>
                                      </p:to>
                                    </p:set>
                                    <p:animEffect transition="in" filter="wipe(down)">
                                      <p:cBhvr>
                                        <p:cTn id="59" dur="1000"/>
                                        <p:tgtEl>
                                          <p:spTgt spid="21695"/>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21694"/>
                                        </p:tgtEl>
                                        <p:attrNameLst>
                                          <p:attrName>style.visibility</p:attrName>
                                        </p:attrNameLst>
                                      </p:cBhvr>
                                      <p:to>
                                        <p:strVal val="visible"/>
                                      </p:to>
                                    </p:set>
                                    <p:animEffect transition="in" filter="wipe(down)">
                                      <p:cBhvr>
                                        <p:cTn id="62" dur="1000"/>
                                        <p:tgtEl>
                                          <p:spTgt spid="21694"/>
                                        </p:tgtEl>
                                      </p:cBhvr>
                                    </p:animEffect>
                                  </p:childTnLst>
                                </p:cTn>
                              </p:par>
                              <p:par>
                                <p:cTn id="63" presetID="12" presetClass="entr" presetSubtype="8" fill="hold" grpId="0" nodeType="withEffect">
                                  <p:stCondLst>
                                    <p:cond delay="0"/>
                                  </p:stCondLst>
                                  <p:childTnLst>
                                    <p:set>
                                      <p:cBhvr>
                                        <p:cTn id="64" dur="1" fill="hold">
                                          <p:stCondLst>
                                            <p:cond delay="0"/>
                                          </p:stCondLst>
                                        </p:cTn>
                                        <p:tgtEl>
                                          <p:spTgt spid="21693"/>
                                        </p:tgtEl>
                                        <p:attrNameLst>
                                          <p:attrName>style.visibility</p:attrName>
                                        </p:attrNameLst>
                                      </p:cBhvr>
                                      <p:to>
                                        <p:strVal val="visible"/>
                                      </p:to>
                                    </p:set>
                                    <p:animEffect transition="in" filter="slide(fromLeft)">
                                      <p:cBhvr>
                                        <p:cTn id="65" dur="1000"/>
                                        <p:tgtEl>
                                          <p:spTgt spid="21693"/>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21678"/>
                                        </p:tgtEl>
                                        <p:attrNameLst>
                                          <p:attrName>style.visibility</p:attrName>
                                        </p:attrNameLst>
                                      </p:cBhvr>
                                      <p:to>
                                        <p:strVal val="visible"/>
                                      </p:to>
                                    </p:set>
                                    <p:animEffect transition="in" filter="dissolve">
                                      <p:cBhvr>
                                        <p:cTn id="70" dur="500"/>
                                        <p:tgtEl>
                                          <p:spTgt spid="21678"/>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21709"/>
                                        </p:tgtEl>
                                        <p:attrNameLst>
                                          <p:attrName>style.visibility</p:attrName>
                                        </p:attrNameLst>
                                      </p:cBhvr>
                                      <p:to>
                                        <p:strVal val="visible"/>
                                      </p:to>
                                    </p:set>
                                    <p:animEffect transition="in" filter="dissolve">
                                      <p:cBhvr>
                                        <p:cTn id="73" dur="500"/>
                                        <p:tgtEl>
                                          <p:spTgt spid="21709"/>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21710"/>
                                        </p:tgtEl>
                                        <p:attrNameLst>
                                          <p:attrName>style.visibility</p:attrName>
                                        </p:attrNameLst>
                                      </p:cBhvr>
                                      <p:to>
                                        <p:strVal val="visible"/>
                                      </p:to>
                                    </p:set>
                                    <p:animEffect transition="in" filter="dissolve">
                                      <p:cBhvr>
                                        <p:cTn id="76" dur="500"/>
                                        <p:tgtEl>
                                          <p:spTgt spid="21710"/>
                                        </p:tgtEl>
                                      </p:cBhvr>
                                    </p:animEffect>
                                  </p:childTnLst>
                                </p:cTn>
                              </p:par>
                              <p:par>
                                <p:cTn id="77" presetID="9" presetClass="exit" presetSubtype="0" fill="hold" grpId="0" nodeType="withEffect">
                                  <p:stCondLst>
                                    <p:cond delay="0"/>
                                  </p:stCondLst>
                                  <p:childTnLst>
                                    <p:animEffect transition="out" filter="dissolve">
                                      <p:cBhvr>
                                        <p:cTn id="78" dur="500"/>
                                        <p:tgtEl>
                                          <p:spTgt spid="21684"/>
                                        </p:tgtEl>
                                      </p:cBhvr>
                                    </p:animEffect>
                                    <p:set>
                                      <p:cBhvr>
                                        <p:cTn id="79" dur="1" fill="hold">
                                          <p:stCondLst>
                                            <p:cond delay="499"/>
                                          </p:stCondLst>
                                        </p:cTn>
                                        <p:tgtEl>
                                          <p:spTgt spid="21684"/>
                                        </p:tgtEl>
                                        <p:attrNameLst>
                                          <p:attrName>style.visibility</p:attrName>
                                        </p:attrNameLst>
                                      </p:cBhvr>
                                      <p:to>
                                        <p:strVal val="hidden"/>
                                      </p:to>
                                    </p:set>
                                  </p:childTnLst>
                                </p:cTn>
                              </p:par>
                            </p:childTnLst>
                          </p:cTn>
                        </p:par>
                        <p:par>
                          <p:cTn id="80" fill="hold" nodeType="afterGroup">
                            <p:stCondLst>
                              <p:cond delay="500"/>
                            </p:stCondLst>
                            <p:childTnLst>
                              <p:par>
                                <p:cTn id="81" presetID="0" presetClass="path" presetSubtype="0" accel="50000" decel="50000" fill="hold" grpId="1" nodeType="afterEffect">
                                  <p:stCondLst>
                                    <p:cond delay="0"/>
                                  </p:stCondLst>
                                  <p:childTnLst>
                                    <p:animMotion origin="layout" path="M 0.00053 3.7037E-6 L 0.00469 0.01111 L 0.01198 0.01828 " pathEditMode="relative" ptsTypes="AAA">
                                      <p:cBhvr>
                                        <p:cTn id="82" dur="2000" fill="hold"/>
                                        <p:tgtEl>
                                          <p:spTgt spid="21678"/>
                                        </p:tgtEl>
                                        <p:attrNameLst>
                                          <p:attrName>ppt_x</p:attrName>
                                          <p:attrName>ppt_y</p:attrName>
                                        </p:attrNameLst>
                                      </p:cBhvr>
                                    </p:animMotion>
                                  </p:childTnLst>
                                </p:cTn>
                              </p:par>
                              <p:par>
                                <p:cTn id="83" presetID="0" presetClass="path" presetSubtype="0" accel="50000" decel="50000" fill="hold" grpId="1" nodeType="withEffect">
                                  <p:stCondLst>
                                    <p:cond delay="0"/>
                                  </p:stCondLst>
                                  <p:childTnLst>
                                    <p:animMotion origin="layout" path="M -1.38889E-6 -2.22222E-6 L 0.0125 0.00741 L 0.0191 0.01806 " pathEditMode="relative" rAng="0" ptsTypes="AAA">
                                      <p:cBhvr>
                                        <p:cTn id="84" dur="2000" fill="hold"/>
                                        <p:tgtEl>
                                          <p:spTgt spid="21709"/>
                                        </p:tgtEl>
                                        <p:attrNameLst>
                                          <p:attrName>ppt_x</p:attrName>
                                          <p:attrName>ppt_y</p:attrName>
                                        </p:attrNameLst>
                                      </p:cBhvr>
                                      <p:rCtr x="955" y="903"/>
                                    </p:animMotion>
                                  </p:childTnLst>
                                </p:cTn>
                              </p:par>
                              <p:par>
                                <p:cTn id="85" presetID="0" presetClass="path" presetSubtype="0" accel="50000" decel="50000" fill="hold" grpId="1" nodeType="withEffect">
                                  <p:stCondLst>
                                    <p:cond delay="0"/>
                                  </p:stCondLst>
                                  <p:childTnLst>
                                    <p:animMotion origin="layout" path="M 1.66667E-6 2.22222E-6 L 0.01562 0.00949 L 0.02448 0.02569 " pathEditMode="relative" rAng="0" ptsTypes="AAA">
                                      <p:cBhvr>
                                        <p:cTn id="86" dur="2000" fill="hold"/>
                                        <p:tgtEl>
                                          <p:spTgt spid="21710"/>
                                        </p:tgtEl>
                                        <p:attrNameLst>
                                          <p:attrName>ppt_x</p:attrName>
                                          <p:attrName>ppt_y</p:attrName>
                                        </p:attrNameLst>
                                      </p:cBhvr>
                                      <p:rCtr x="1215" y="1273"/>
                                    </p:animMotion>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1711"/>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3" name="explode.wav"/>
                                        </p:tgtEl>
                                      </p:cMediaNode>
                                    </p:audio>
                                  </p:subTnLst>
                                </p:cTn>
                              </p:par>
                              <p:par>
                                <p:cTn id="91" presetID="3" presetClass="exit" presetSubtype="10" fill="hold" grpId="1" nodeType="withEffect">
                                  <p:stCondLst>
                                    <p:cond delay="0"/>
                                  </p:stCondLst>
                                  <p:childTnLst>
                                    <p:animEffect transition="out" filter="blinds(horizontal)">
                                      <p:cBhvr>
                                        <p:cTn id="92" dur="500"/>
                                        <p:tgtEl>
                                          <p:spTgt spid="21711"/>
                                        </p:tgtEl>
                                      </p:cBhvr>
                                    </p:animEffect>
                                    <p:set>
                                      <p:cBhvr>
                                        <p:cTn id="93" dur="1" fill="hold">
                                          <p:stCondLst>
                                            <p:cond delay="499"/>
                                          </p:stCondLst>
                                        </p:cTn>
                                        <p:tgtEl>
                                          <p:spTgt spid="21711"/>
                                        </p:tgtEl>
                                        <p:attrNameLst>
                                          <p:attrName>style.visibility</p:attrName>
                                        </p:attrNameLst>
                                      </p:cBhvr>
                                      <p:to>
                                        <p:strVal val="hidden"/>
                                      </p:to>
                                    </p:set>
                                  </p:childTnLst>
                                </p:cTn>
                              </p:par>
                            </p:childTnLst>
                          </p:cTn>
                        </p:par>
                        <p:par>
                          <p:cTn id="94" fill="hold" nodeType="afterGroup">
                            <p:stCondLst>
                              <p:cond delay="500"/>
                            </p:stCondLst>
                            <p:childTnLst>
                              <p:par>
                                <p:cTn id="95" presetID="12" presetClass="exit" presetSubtype="4" fill="hold" grpId="1" nodeType="afterEffect">
                                  <p:stCondLst>
                                    <p:cond delay="0"/>
                                  </p:stCondLst>
                                  <p:childTnLst>
                                    <p:animEffect transition="out" filter="slide(fromBottom)">
                                      <p:cBhvr>
                                        <p:cTn id="96" dur="500"/>
                                        <p:tgtEl>
                                          <p:spTgt spid="21693"/>
                                        </p:tgtEl>
                                      </p:cBhvr>
                                    </p:animEffect>
                                    <p:set>
                                      <p:cBhvr>
                                        <p:cTn id="97" dur="1" fill="hold">
                                          <p:stCondLst>
                                            <p:cond delay="499"/>
                                          </p:stCondLst>
                                        </p:cTn>
                                        <p:tgtEl>
                                          <p:spTgt spid="21693"/>
                                        </p:tgtEl>
                                        <p:attrNameLst>
                                          <p:attrName>style.visibility</p:attrName>
                                        </p:attrNameLst>
                                      </p:cBhvr>
                                      <p:to>
                                        <p:strVal val="hidden"/>
                                      </p:to>
                                    </p:set>
                                  </p:childTnLst>
                                </p:cTn>
                              </p:par>
                              <p:par>
                                <p:cTn id="98" presetID="9" presetClass="exit" presetSubtype="0" fill="hold" grpId="1" nodeType="withEffect">
                                  <p:stCondLst>
                                    <p:cond delay="0"/>
                                  </p:stCondLst>
                                  <p:childTnLst>
                                    <p:animEffect transition="out" filter="dissolve">
                                      <p:cBhvr>
                                        <p:cTn id="99" dur="500"/>
                                        <p:tgtEl>
                                          <p:spTgt spid="21694"/>
                                        </p:tgtEl>
                                      </p:cBhvr>
                                    </p:animEffect>
                                    <p:set>
                                      <p:cBhvr>
                                        <p:cTn id="100" dur="1" fill="hold">
                                          <p:stCondLst>
                                            <p:cond delay="499"/>
                                          </p:stCondLst>
                                        </p:cTn>
                                        <p:tgtEl>
                                          <p:spTgt spid="21694"/>
                                        </p:tgtEl>
                                        <p:attrNameLst>
                                          <p:attrName>style.visibility</p:attrName>
                                        </p:attrNameLst>
                                      </p:cBhvr>
                                      <p:to>
                                        <p:strVal val="hidden"/>
                                      </p:to>
                                    </p:set>
                                  </p:childTnLst>
                                </p:cTn>
                              </p:par>
                              <p:par>
                                <p:cTn id="101" presetID="9" presetClass="exit" presetSubtype="0" fill="hold" grpId="1" nodeType="withEffect">
                                  <p:stCondLst>
                                    <p:cond delay="0"/>
                                  </p:stCondLst>
                                  <p:childTnLst>
                                    <p:animEffect transition="out" filter="dissolve">
                                      <p:cBhvr>
                                        <p:cTn id="102" dur="500"/>
                                        <p:tgtEl>
                                          <p:spTgt spid="21695"/>
                                        </p:tgtEl>
                                      </p:cBhvr>
                                    </p:animEffect>
                                    <p:set>
                                      <p:cBhvr>
                                        <p:cTn id="103" dur="1" fill="hold">
                                          <p:stCondLst>
                                            <p:cond delay="499"/>
                                          </p:stCondLst>
                                        </p:cTn>
                                        <p:tgtEl>
                                          <p:spTgt spid="21695"/>
                                        </p:tgtEl>
                                        <p:attrNameLst>
                                          <p:attrName>style.visibility</p:attrName>
                                        </p:attrNameLst>
                                      </p:cBhvr>
                                      <p:to>
                                        <p:strVal val="hidden"/>
                                      </p:to>
                                    </p:set>
                                  </p:childTnLst>
                                </p:cTn>
                              </p:par>
                            </p:childTnLst>
                          </p:cTn>
                        </p:par>
                        <p:par>
                          <p:cTn id="104" fill="hold" nodeType="afterGroup">
                            <p:stCondLst>
                              <p:cond delay="1000"/>
                            </p:stCondLst>
                            <p:childTnLst>
                              <p:par>
                                <p:cTn id="105" presetID="0" presetClass="path" presetSubtype="0" accel="50000" decel="50000" fill="hold" grpId="1" nodeType="afterEffect">
                                  <p:stCondLst>
                                    <p:cond delay="0"/>
                                  </p:stCondLst>
                                  <p:childTnLst>
                                    <p:animMotion origin="layout" path="M -0.00834 -0.15347 L -0.02223 -0.13819 L -0.03577 -0.10763 L -0.04029 -0.08032 L -0.04445 -0.0581 L -0.0441 -0.03263 L -0.01876 -0.01736 " pathEditMode="relative" ptsTypes="AAAAAAA">
                                      <p:cBhvr>
                                        <p:cTn id="106" dur="2000" fill="hold"/>
                                        <p:tgtEl>
                                          <p:spTgt spid="21656"/>
                                        </p:tgtEl>
                                        <p:attrNameLst>
                                          <p:attrName>ppt_x</p:attrName>
                                          <p:attrName>ppt_y</p:attrName>
                                        </p:attrNameLst>
                                      </p:cBhvr>
                                    </p:animMotion>
                                  </p:childTnLst>
                                </p:cTn>
                              </p:par>
                              <p:par>
                                <p:cTn id="107" presetID="9" presetClass="exit" presetSubtype="0" fill="hold" grpId="1" nodeType="withEffect">
                                  <p:stCondLst>
                                    <p:cond delay="0"/>
                                  </p:stCondLst>
                                  <p:childTnLst>
                                    <p:animEffect transition="out" filter="dissolve">
                                      <p:cBhvr>
                                        <p:cTn id="108" dur="2000"/>
                                        <p:tgtEl>
                                          <p:spTgt spid="21705"/>
                                        </p:tgtEl>
                                      </p:cBhvr>
                                    </p:animEffect>
                                    <p:set>
                                      <p:cBhvr>
                                        <p:cTn id="109" dur="1" fill="hold">
                                          <p:stCondLst>
                                            <p:cond delay="1999"/>
                                          </p:stCondLst>
                                        </p:cTn>
                                        <p:tgtEl>
                                          <p:spTgt spid="21705"/>
                                        </p:tgtEl>
                                        <p:attrNameLst>
                                          <p:attrName>style.visibility</p:attrName>
                                        </p:attrNameLst>
                                      </p:cBhvr>
                                      <p:to>
                                        <p:strVal val="hidden"/>
                                      </p:to>
                                    </p:set>
                                  </p:childTnLst>
                                </p:cTn>
                              </p:par>
                              <p:par>
                                <p:cTn id="110" presetID="9" presetClass="entr" presetSubtype="0" fill="hold" grpId="1" nodeType="withEffect">
                                  <p:stCondLst>
                                    <p:cond delay="0"/>
                                  </p:stCondLst>
                                  <p:childTnLst>
                                    <p:set>
                                      <p:cBhvr>
                                        <p:cTn id="111" dur="1" fill="hold">
                                          <p:stCondLst>
                                            <p:cond delay="0"/>
                                          </p:stCondLst>
                                        </p:cTn>
                                        <p:tgtEl>
                                          <p:spTgt spid="21654"/>
                                        </p:tgtEl>
                                        <p:attrNameLst>
                                          <p:attrName>style.visibility</p:attrName>
                                        </p:attrNameLst>
                                      </p:cBhvr>
                                      <p:to>
                                        <p:strVal val="visible"/>
                                      </p:to>
                                    </p:set>
                                    <p:animEffect transition="in" filter="dissolve">
                                      <p:cBhvr>
                                        <p:cTn id="112" dur="2000"/>
                                        <p:tgtEl>
                                          <p:spTgt spid="21654"/>
                                        </p:tgtEl>
                                      </p:cBhvr>
                                    </p:animEffect>
                                  </p:childTnLst>
                                </p:cTn>
                              </p:par>
                            </p:childTnLst>
                          </p:cTn>
                        </p:par>
                        <p:par>
                          <p:cTn id="113" fill="hold" nodeType="afterGroup">
                            <p:stCondLst>
                              <p:cond delay="3000"/>
                            </p:stCondLst>
                            <p:childTnLst>
                              <p:par>
                                <p:cTn id="114" presetID="0" presetClass="path" presetSubtype="0" accel="50000" decel="50000" fill="hold" grpId="1" nodeType="afterEffect">
                                  <p:stCondLst>
                                    <p:cond delay="0"/>
                                  </p:stCondLst>
                                  <p:childTnLst>
                                    <p:animMotion origin="layout" path="M 1.11022E-16 -0.11018 L -0.00278 -0.07083 L -0.01076 -0.04074 L -0.0125 -0.02824 L -0.01528 -0.01435 " pathEditMode="relative" rAng="0" ptsTypes="AAAAA">
                                      <p:cBhvr>
                                        <p:cTn id="115" dur="2000" fill="hold"/>
                                        <p:tgtEl>
                                          <p:spTgt spid="21637"/>
                                        </p:tgtEl>
                                        <p:attrNameLst>
                                          <p:attrName>ppt_x</p:attrName>
                                          <p:attrName>ppt_y</p:attrName>
                                        </p:attrNameLst>
                                      </p:cBhvr>
                                      <p:rCtr x="-764" y="4792"/>
                                    </p:animMotion>
                                  </p:childTnLst>
                                </p:cTn>
                              </p:par>
                              <p:par>
                                <p:cTn id="116" presetID="9" presetClass="entr" presetSubtype="0" fill="hold" grpId="0" nodeType="withEffect">
                                  <p:stCondLst>
                                    <p:cond delay="0"/>
                                  </p:stCondLst>
                                  <p:childTnLst>
                                    <p:set>
                                      <p:cBhvr>
                                        <p:cTn id="117" dur="1" fill="hold">
                                          <p:stCondLst>
                                            <p:cond delay="0"/>
                                          </p:stCondLst>
                                        </p:cTn>
                                        <p:tgtEl>
                                          <p:spTgt spid="21712"/>
                                        </p:tgtEl>
                                        <p:attrNameLst>
                                          <p:attrName>style.visibility</p:attrName>
                                        </p:attrNameLst>
                                      </p:cBhvr>
                                      <p:to>
                                        <p:strVal val="visible"/>
                                      </p:to>
                                    </p:set>
                                    <p:animEffect transition="in" filter="dissolve">
                                      <p:cBhvr>
                                        <p:cTn id="118" dur="2000"/>
                                        <p:tgtEl>
                                          <p:spTgt spid="21712"/>
                                        </p:tgtEl>
                                      </p:cBhvr>
                                    </p:animEffect>
                                  </p:childTnLst>
                                </p:cTn>
                              </p:par>
                              <p:par>
                                <p:cTn id="119" presetID="9" presetClass="exit" presetSubtype="0" fill="hold" grpId="1" nodeType="withEffect">
                                  <p:stCondLst>
                                    <p:cond delay="0"/>
                                  </p:stCondLst>
                                  <p:childTnLst>
                                    <p:animEffect transition="out" filter="dissolve">
                                      <p:cBhvr>
                                        <p:cTn id="120" dur="2000"/>
                                        <p:tgtEl>
                                          <p:spTgt spid="21704"/>
                                        </p:tgtEl>
                                      </p:cBhvr>
                                    </p:animEffect>
                                    <p:set>
                                      <p:cBhvr>
                                        <p:cTn id="121" dur="1" fill="hold">
                                          <p:stCondLst>
                                            <p:cond delay="1999"/>
                                          </p:stCondLst>
                                        </p:cTn>
                                        <p:tgtEl>
                                          <p:spTgt spid="21704"/>
                                        </p:tgtEl>
                                        <p:attrNameLst>
                                          <p:attrName>style.visibility</p:attrName>
                                        </p:attrNameLst>
                                      </p:cBhvr>
                                      <p:to>
                                        <p:strVal val="hidden"/>
                                      </p:to>
                                    </p:se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21713"/>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explode.wav"/>
                                        </p:tgtEl>
                                      </p:cMediaNode>
                                    </p:audio>
                                  </p:subTnLst>
                                </p:cTn>
                              </p:par>
                              <p:par>
                                <p:cTn id="126" presetID="3" presetClass="exit" presetSubtype="10" fill="hold" grpId="1" nodeType="withEffect">
                                  <p:stCondLst>
                                    <p:cond delay="0"/>
                                  </p:stCondLst>
                                  <p:childTnLst>
                                    <p:animEffect transition="out" filter="blinds(horizontal)">
                                      <p:cBhvr>
                                        <p:cTn id="127" dur="500"/>
                                        <p:tgtEl>
                                          <p:spTgt spid="21713"/>
                                        </p:tgtEl>
                                      </p:cBhvr>
                                    </p:animEffect>
                                    <p:set>
                                      <p:cBhvr>
                                        <p:cTn id="128" dur="1" fill="hold">
                                          <p:stCondLst>
                                            <p:cond delay="499"/>
                                          </p:stCondLst>
                                        </p:cTn>
                                        <p:tgtEl>
                                          <p:spTgt spid="21713"/>
                                        </p:tgtEl>
                                        <p:attrNameLst>
                                          <p:attrName>style.visibility</p:attrName>
                                        </p:attrNameLst>
                                      </p:cBhvr>
                                      <p:to>
                                        <p:strVal val="hidden"/>
                                      </p:to>
                                    </p:set>
                                  </p:childTnLst>
                                </p:cTn>
                              </p:par>
                            </p:childTnLst>
                          </p:cTn>
                        </p:par>
                        <p:par>
                          <p:cTn id="129" fill="hold" nodeType="afterGroup">
                            <p:stCondLst>
                              <p:cond delay="500"/>
                            </p:stCondLst>
                            <p:childTnLst>
                              <p:par>
                                <p:cTn id="130" presetID="9" presetClass="exit" presetSubtype="0" fill="hold" grpId="0" nodeType="afterEffect">
                                  <p:stCondLst>
                                    <p:cond delay="0"/>
                                  </p:stCondLst>
                                  <p:childTnLst>
                                    <p:animEffect transition="out" filter="dissolve">
                                      <p:cBhvr>
                                        <p:cTn id="131" dur="1000"/>
                                        <p:tgtEl>
                                          <p:spTgt spid="21675"/>
                                        </p:tgtEl>
                                      </p:cBhvr>
                                    </p:animEffect>
                                    <p:set>
                                      <p:cBhvr>
                                        <p:cTn id="132" dur="1" fill="hold">
                                          <p:stCondLst>
                                            <p:cond delay="999"/>
                                          </p:stCondLst>
                                        </p:cTn>
                                        <p:tgtEl>
                                          <p:spTgt spid="21675"/>
                                        </p:tgtEl>
                                        <p:attrNameLst>
                                          <p:attrName>style.visibility</p:attrName>
                                        </p:attrNameLst>
                                      </p:cBhvr>
                                      <p:to>
                                        <p:strVal val="hidden"/>
                                      </p:to>
                                    </p:set>
                                  </p:childTnLst>
                                </p:cTn>
                              </p:par>
                              <p:par>
                                <p:cTn id="133" presetID="9" presetClass="exit" presetSubtype="0" fill="hold" grpId="0" nodeType="withEffect">
                                  <p:stCondLst>
                                    <p:cond delay="0"/>
                                  </p:stCondLst>
                                  <p:childTnLst>
                                    <p:animEffect transition="out" filter="dissolve">
                                      <p:cBhvr>
                                        <p:cTn id="134" dur="1000"/>
                                        <p:tgtEl>
                                          <p:spTgt spid="21700"/>
                                        </p:tgtEl>
                                      </p:cBhvr>
                                    </p:animEffect>
                                    <p:set>
                                      <p:cBhvr>
                                        <p:cTn id="135" dur="1" fill="hold">
                                          <p:stCondLst>
                                            <p:cond delay="999"/>
                                          </p:stCondLst>
                                        </p:cTn>
                                        <p:tgtEl>
                                          <p:spTgt spid="21700"/>
                                        </p:tgtEl>
                                        <p:attrNameLst>
                                          <p:attrName>style.visibility</p:attrName>
                                        </p:attrNameLst>
                                      </p:cBhvr>
                                      <p:to>
                                        <p:strVal val="hidden"/>
                                      </p:to>
                                    </p:set>
                                  </p:childTnLst>
                                </p:cTn>
                              </p:par>
                            </p:childTnLst>
                          </p:cTn>
                        </p:par>
                        <p:par>
                          <p:cTn id="136" fill="hold" nodeType="afterGroup">
                            <p:stCondLst>
                              <p:cond delay="1500"/>
                            </p:stCondLst>
                            <p:childTnLst>
                              <p:par>
                                <p:cTn id="137" presetID="9" presetClass="entr" presetSubtype="0" fill="hold" nodeType="afterEffect">
                                  <p:stCondLst>
                                    <p:cond delay="0"/>
                                  </p:stCondLst>
                                  <p:childTnLst>
                                    <p:set>
                                      <p:cBhvr>
                                        <p:cTn id="138" dur="1" fill="hold">
                                          <p:stCondLst>
                                            <p:cond delay="0"/>
                                          </p:stCondLst>
                                        </p:cTn>
                                        <p:tgtEl>
                                          <p:spTgt spid="21715"/>
                                        </p:tgtEl>
                                        <p:attrNameLst>
                                          <p:attrName>style.visibility</p:attrName>
                                        </p:attrNameLst>
                                      </p:cBhvr>
                                      <p:to>
                                        <p:strVal val="visible"/>
                                      </p:to>
                                    </p:set>
                                    <p:animEffect transition="in" filter="dissolve">
                                      <p:cBhvr>
                                        <p:cTn id="139" dur="1000"/>
                                        <p:tgtEl>
                                          <p:spTgt spid="21715"/>
                                        </p:tgtEl>
                                      </p:cBhvr>
                                    </p:animEffect>
                                  </p:childTnLst>
                                </p:cTn>
                              </p:par>
                              <p:par>
                                <p:cTn id="140" presetID="9" presetClass="exit" presetSubtype="0" fill="hold" grpId="1" nodeType="withEffect">
                                  <p:stCondLst>
                                    <p:cond delay="0"/>
                                  </p:stCondLst>
                                  <p:childTnLst>
                                    <p:animEffect transition="out" filter="dissolve">
                                      <p:cBhvr>
                                        <p:cTn id="141" dur="500"/>
                                        <p:tgtEl>
                                          <p:spTgt spid="21761"/>
                                        </p:tgtEl>
                                      </p:cBhvr>
                                    </p:animEffect>
                                    <p:set>
                                      <p:cBhvr>
                                        <p:cTn id="142" dur="1" fill="hold">
                                          <p:stCondLst>
                                            <p:cond delay="499"/>
                                          </p:stCondLst>
                                        </p:cTn>
                                        <p:tgtEl>
                                          <p:spTgt spid="21761"/>
                                        </p:tgtEl>
                                        <p:attrNameLst>
                                          <p:attrName>style.visibility</p:attrName>
                                        </p:attrNameLst>
                                      </p:cBhvr>
                                      <p:to>
                                        <p:strVal val="hidden"/>
                                      </p:to>
                                    </p:set>
                                  </p:childTnLst>
                                </p:cTn>
                              </p:par>
                              <p:par>
                                <p:cTn id="143" presetID="9" presetClass="exit" presetSubtype="0" fill="hold" grpId="2" nodeType="withEffect">
                                  <p:stCondLst>
                                    <p:cond delay="0"/>
                                  </p:stCondLst>
                                  <p:childTnLst>
                                    <p:animEffect transition="out" filter="dissolve">
                                      <p:cBhvr>
                                        <p:cTn id="144" dur="500"/>
                                        <p:tgtEl>
                                          <p:spTgt spid="21713"/>
                                        </p:tgtEl>
                                      </p:cBhvr>
                                    </p:animEffect>
                                    <p:set>
                                      <p:cBhvr>
                                        <p:cTn id="145" dur="1" fill="hold">
                                          <p:stCondLst>
                                            <p:cond delay="499"/>
                                          </p:stCondLst>
                                        </p:cTn>
                                        <p:tgtEl>
                                          <p:spTgt spid="21713"/>
                                        </p:tgtEl>
                                        <p:attrNameLst>
                                          <p:attrName>style.visibility</p:attrName>
                                        </p:attrNameLst>
                                      </p:cBhvr>
                                      <p:to>
                                        <p:strVal val="hidden"/>
                                      </p:to>
                                    </p:set>
                                  </p:childTnLst>
                                </p:cTn>
                              </p:par>
                            </p:childTnLst>
                          </p:cTn>
                        </p:par>
                        <p:par>
                          <p:cTn id="146" fill="hold" nodeType="afterGroup">
                            <p:stCondLst>
                              <p:cond delay="2500"/>
                            </p:stCondLst>
                            <p:childTnLst>
                              <p:par>
                                <p:cTn id="147" presetID="1" presetClass="entr" presetSubtype="0" fill="hold" grpId="0" nodeType="afterEffect">
                                  <p:stCondLst>
                                    <p:cond delay="0"/>
                                  </p:stCondLst>
                                  <p:childTnLst>
                                    <p:set>
                                      <p:cBhvr>
                                        <p:cTn id="148" dur="1" fill="hold">
                                          <p:stCondLst>
                                            <p:cond delay="0"/>
                                          </p:stCondLst>
                                        </p:cTn>
                                        <p:tgtEl>
                                          <p:spTgt spid="21720"/>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explode.wav"/>
                                        </p:tgtEl>
                                      </p:cMediaNode>
                                    </p:audio>
                                  </p:subTnLst>
                                </p:cTn>
                              </p:par>
                              <p:par>
                                <p:cTn id="149" presetID="3" presetClass="exit" presetSubtype="10" fill="hold" grpId="1" nodeType="withEffect">
                                  <p:stCondLst>
                                    <p:cond delay="0"/>
                                  </p:stCondLst>
                                  <p:childTnLst>
                                    <p:animEffect transition="out" filter="blinds(horizontal)">
                                      <p:cBhvr>
                                        <p:cTn id="150" dur="500"/>
                                        <p:tgtEl>
                                          <p:spTgt spid="21720"/>
                                        </p:tgtEl>
                                      </p:cBhvr>
                                    </p:animEffect>
                                    <p:set>
                                      <p:cBhvr>
                                        <p:cTn id="151" dur="1" fill="hold">
                                          <p:stCondLst>
                                            <p:cond delay="499"/>
                                          </p:stCondLst>
                                        </p:cTn>
                                        <p:tgtEl>
                                          <p:spTgt spid="21720"/>
                                        </p:tgtEl>
                                        <p:attrNameLst>
                                          <p:attrName>style.visibility</p:attrName>
                                        </p:attrNameLst>
                                      </p:cBhvr>
                                      <p:to>
                                        <p:strVal val="hidden"/>
                                      </p:to>
                                    </p:set>
                                  </p:childTnLst>
                                </p:cTn>
                              </p:par>
                            </p:childTnLst>
                          </p:cTn>
                        </p:par>
                        <p:par>
                          <p:cTn id="152" fill="hold" nodeType="afterGroup">
                            <p:stCondLst>
                              <p:cond delay="3000"/>
                            </p:stCondLst>
                            <p:childTnLst>
                              <p:par>
                                <p:cTn id="153" presetID="9" presetClass="exit" presetSubtype="0" fill="hold" grpId="0" nodeType="afterEffect">
                                  <p:stCondLst>
                                    <p:cond delay="0"/>
                                  </p:stCondLst>
                                  <p:childTnLst>
                                    <p:animEffect transition="out" filter="dissolve">
                                      <p:cBhvr>
                                        <p:cTn id="154" dur="1000"/>
                                        <p:tgtEl>
                                          <p:spTgt spid="21667"/>
                                        </p:tgtEl>
                                      </p:cBhvr>
                                    </p:animEffect>
                                    <p:set>
                                      <p:cBhvr>
                                        <p:cTn id="155" dur="1" fill="hold">
                                          <p:stCondLst>
                                            <p:cond delay="999"/>
                                          </p:stCondLst>
                                        </p:cTn>
                                        <p:tgtEl>
                                          <p:spTgt spid="21667"/>
                                        </p:tgtEl>
                                        <p:attrNameLst>
                                          <p:attrName>style.visibility</p:attrName>
                                        </p:attrNameLst>
                                      </p:cBhvr>
                                      <p:to>
                                        <p:strVal val="hidden"/>
                                      </p:to>
                                    </p:set>
                                  </p:childTnLst>
                                </p:cTn>
                              </p:par>
                            </p:childTnLst>
                          </p:cTn>
                        </p:par>
                        <p:par>
                          <p:cTn id="156" fill="hold" nodeType="afterGroup">
                            <p:stCondLst>
                              <p:cond delay="4000"/>
                            </p:stCondLst>
                            <p:childTnLst>
                              <p:par>
                                <p:cTn id="157" presetID="9" presetClass="entr" presetSubtype="0" fill="hold" nodeType="afterEffect">
                                  <p:stCondLst>
                                    <p:cond delay="0"/>
                                  </p:stCondLst>
                                  <p:childTnLst>
                                    <p:set>
                                      <p:cBhvr>
                                        <p:cTn id="158" dur="1" fill="hold">
                                          <p:stCondLst>
                                            <p:cond delay="0"/>
                                          </p:stCondLst>
                                        </p:cTn>
                                        <p:tgtEl>
                                          <p:spTgt spid="21721"/>
                                        </p:tgtEl>
                                        <p:attrNameLst>
                                          <p:attrName>style.visibility</p:attrName>
                                        </p:attrNameLst>
                                      </p:cBhvr>
                                      <p:to>
                                        <p:strVal val="visible"/>
                                      </p:to>
                                    </p:set>
                                    <p:animEffect transition="in" filter="dissolve">
                                      <p:cBhvr>
                                        <p:cTn id="159" dur="1000"/>
                                        <p:tgtEl>
                                          <p:spTgt spid="21721"/>
                                        </p:tgtEl>
                                      </p:cBhvr>
                                    </p:animEffect>
                                  </p:childTnLst>
                                </p:cTn>
                              </p:par>
                              <p:par>
                                <p:cTn id="160" presetID="9" presetClass="exit" presetSubtype="0" fill="hold" grpId="1" nodeType="withEffect">
                                  <p:stCondLst>
                                    <p:cond delay="0"/>
                                  </p:stCondLst>
                                  <p:childTnLst>
                                    <p:animEffect transition="out" filter="dissolve">
                                      <p:cBhvr>
                                        <p:cTn id="161" dur="500"/>
                                        <p:tgtEl>
                                          <p:spTgt spid="21762"/>
                                        </p:tgtEl>
                                      </p:cBhvr>
                                    </p:animEffect>
                                    <p:set>
                                      <p:cBhvr>
                                        <p:cTn id="162" dur="1" fill="hold">
                                          <p:stCondLst>
                                            <p:cond delay="499"/>
                                          </p:stCondLst>
                                        </p:cTn>
                                        <p:tgtEl>
                                          <p:spTgt spid="21762"/>
                                        </p:tgtEl>
                                        <p:attrNameLst>
                                          <p:attrName>style.visibility</p:attrName>
                                        </p:attrNameLst>
                                      </p:cBhvr>
                                      <p:to>
                                        <p:strVal val="hidden"/>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6" presetClass="entr" presetSubtype="26" fill="hold" grpId="0" nodeType="clickEffect">
                                  <p:stCondLst>
                                    <p:cond delay="0"/>
                                  </p:stCondLst>
                                  <p:childTnLst>
                                    <p:set>
                                      <p:cBhvr>
                                        <p:cTn id="166" dur="1" fill="hold">
                                          <p:stCondLst>
                                            <p:cond delay="0"/>
                                          </p:stCondLst>
                                        </p:cTn>
                                        <p:tgtEl>
                                          <p:spTgt spid="21729"/>
                                        </p:tgtEl>
                                        <p:attrNameLst>
                                          <p:attrName>style.visibility</p:attrName>
                                        </p:attrNameLst>
                                      </p:cBhvr>
                                      <p:to>
                                        <p:strVal val="visible"/>
                                      </p:to>
                                    </p:set>
                                    <p:animEffect transition="in" filter="barn(inHorizontal)">
                                      <p:cBhvr>
                                        <p:cTn id="167" dur="2000"/>
                                        <p:tgtEl>
                                          <p:spTgt spid="21729"/>
                                        </p:tgtEl>
                                      </p:cBhvr>
                                    </p:animEffect>
                                  </p:childTnLst>
                                </p:cTn>
                              </p:par>
                            </p:childTnLst>
                          </p:cTn>
                        </p:par>
                        <p:par>
                          <p:cTn id="168" fill="hold" nodeType="afterGroup">
                            <p:stCondLst>
                              <p:cond delay="2000"/>
                            </p:stCondLst>
                            <p:childTnLst>
                              <p:par>
                                <p:cTn id="169" presetID="0" presetClass="path" presetSubtype="0" accel="50000" decel="50000" fill="hold" grpId="0" nodeType="afterEffect">
                                  <p:stCondLst>
                                    <p:cond delay="0"/>
                                  </p:stCondLst>
                                  <p:childTnLst>
                                    <p:animMotion origin="layout" path="M -1.11111E-6 1.85185E-6 L 0.05972 0.0199 L 0.125 0.00185 " pathEditMode="relative" ptsTypes="AAA">
                                      <p:cBhvr>
                                        <p:cTn id="170" dur="2000" fill="hold"/>
                                        <p:tgtEl>
                                          <p:spTgt spid="21702"/>
                                        </p:tgtEl>
                                        <p:attrNameLst>
                                          <p:attrName>ppt_x</p:attrName>
                                          <p:attrName>ppt_y</p:attrName>
                                        </p:attrNameLst>
                                      </p:cBhvr>
                                    </p:animMotion>
                                  </p:childTnLst>
                                </p:cTn>
                              </p:par>
                              <p:par>
                                <p:cTn id="171" presetID="0" presetClass="path" presetSubtype="0" accel="50000" decel="50000" fill="hold" grpId="1" nodeType="withEffect">
                                  <p:stCondLst>
                                    <p:cond delay="0"/>
                                  </p:stCondLst>
                                  <p:childTnLst>
                                    <p:animMotion origin="layout" path="M 0.00694 -0.02824 L 1.66667E-6 -0.00046 L 0.025 -0.00463 L 0.04097 -0.00092 " pathEditMode="relative" rAng="0" ptsTypes="AAAA">
                                      <p:cBhvr>
                                        <p:cTn id="172" dur="2000" fill="hold"/>
                                        <p:tgtEl>
                                          <p:spTgt spid="21673"/>
                                        </p:tgtEl>
                                        <p:attrNameLst>
                                          <p:attrName>ppt_x</p:attrName>
                                          <p:attrName>ppt_y</p:attrName>
                                        </p:attrNameLst>
                                      </p:cBhvr>
                                      <p:rCtr x="1354" y="1389"/>
                                    </p:animMotion>
                                  </p:childTnLst>
                                </p:cTn>
                              </p:par>
                            </p:childTnLst>
                          </p:cTn>
                        </p:par>
                      </p:childTnLst>
                    </p:cTn>
                  </p:par>
                  <p:par>
                    <p:cTn id="173" fill="hold" nodeType="clickPar">
                      <p:stCondLst>
                        <p:cond delay="indefinite"/>
                      </p:stCondLst>
                      <p:childTnLst>
                        <p:par>
                          <p:cTn id="174" fill="hold" nodeType="withGroup">
                            <p:stCondLst>
                              <p:cond delay="0"/>
                            </p:stCondLst>
                            <p:childTnLst>
                              <p:par>
                                <p:cTn id="175" presetID="1" presetClass="entr" presetSubtype="0" fill="hold" grpId="0" nodeType="clickEffect">
                                  <p:stCondLst>
                                    <p:cond delay="0"/>
                                  </p:stCondLst>
                                  <p:childTnLst>
                                    <p:set>
                                      <p:cBhvr>
                                        <p:cTn id="176" dur="1" fill="hold">
                                          <p:stCondLst>
                                            <p:cond delay="0"/>
                                          </p:stCondLst>
                                        </p:cTn>
                                        <p:tgtEl>
                                          <p:spTgt spid="21726"/>
                                        </p:tgtEl>
                                        <p:attrNameLst>
                                          <p:attrName>style.visibility</p:attrName>
                                        </p:attrNameLst>
                                      </p:cBhvr>
                                      <p:to>
                                        <p:strVal val="visible"/>
                                      </p:to>
                                    </p:set>
                                  </p:childTnLst>
                                  <p:subTnLst>
                                    <p:audio>
                                      <p:cMediaNode>
                                        <p:cTn display="0" masterRel="sameClick">
                                          <p:stCondLst>
                                            <p:cond evt="begin" delay="0">
                                              <p:tn val="175"/>
                                            </p:cond>
                                          </p:stCondLst>
                                          <p:endCondLst>
                                            <p:cond evt="onStopAudio" delay="0">
                                              <p:tgtEl>
                                                <p:sldTgt/>
                                              </p:tgtEl>
                                            </p:cond>
                                          </p:endCondLst>
                                        </p:cTn>
                                        <p:tgtEl>
                                          <p:sndTgt r:embed="rId3" name="explode.wav"/>
                                        </p:tgtEl>
                                      </p:cMediaNode>
                                    </p:audio>
                                  </p:subTnLst>
                                </p:cTn>
                              </p:par>
                              <p:par>
                                <p:cTn id="177" presetID="3" presetClass="exit" presetSubtype="10" fill="hold" grpId="1" nodeType="withEffect">
                                  <p:stCondLst>
                                    <p:cond delay="0"/>
                                  </p:stCondLst>
                                  <p:childTnLst>
                                    <p:animEffect transition="out" filter="blinds(horizontal)">
                                      <p:cBhvr>
                                        <p:cTn id="178" dur="500"/>
                                        <p:tgtEl>
                                          <p:spTgt spid="21726"/>
                                        </p:tgtEl>
                                      </p:cBhvr>
                                    </p:animEffect>
                                    <p:set>
                                      <p:cBhvr>
                                        <p:cTn id="179" dur="1" fill="hold">
                                          <p:stCondLst>
                                            <p:cond delay="499"/>
                                          </p:stCondLst>
                                        </p:cTn>
                                        <p:tgtEl>
                                          <p:spTgt spid="21726"/>
                                        </p:tgtEl>
                                        <p:attrNameLst>
                                          <p:attrName>style.visibility</p:attrName>
                                        </p:attrNameLst>
                                      </p:cBhvr>
                                      <p:to>
                                        <p:strVal val="hidden"/>
                                      </p:to>
                                    </p:set>
                                  </p:childTnLst>
                                </p:cTn>
                              </p:par>
                            </p:childTnLst>
                          </p:cTn>
                        </p:par>
                        <p:par>
                          <p:cTn id="180" fill="hold" nodeType="afterGroup">
                            <p:stCondLst>
                              <p:cond delay="500"/>
                            </p:stCondLst>
                            <p:childTnLst>
                              <p:par>
                                <p:cTn id="181" presetID="0" presetClass="path" presetSubtype="0" accel="50000" decel="50000" fill="hold" grpId="0" nodeType="afterEffect">
                                  <p:stCondLst>
                                    <p:cond delay="0"/>
                                  </p:stCondLst>
                                  <p:childTnLst>
                                    <p:animMotion origin="layout" path="M 5.55556E-7 -3.7037E-7 L 0.01562 0.01991 L 0.04618 0.02963 " pathEditMode="relative" rAng="0" ptsTypes="AAA">
                                      <p:cBhvr>
                                        <p:cTn id="182" dur="2000" fill="hold"/>
                                        <p:tgtEl>
                                          <p:spTgt spid="21685"/>
                                        </p:tgtEl>
                                        <p:attrNameLst>
                                          <p:attrName>ppt_x</p:attrName>
                                          <p:attrName>ppt_y</p:attrName>
                                        </p:attrNameLst>
                                      </p:cBhvr>
                                      <p:rCtr x="2309" y="1481"/>
                                    </p:animMotion>
                                  </p:childTnLst>
                                </p:cTn>
                              </p:par>
                              <p:par>
                                <p:cTn id="183" presetID="9" presetClass="exit" presetSubtype="0" fill="hold" grpId="0" nodeType="withEffect">
                                  <p:stCondLst>
                                    <p:cond delay="0"/>
                                  </p:stCondLst>
                                  <p:childTnLst>
                                    <p:animEffect transition="out" filter="dissolve">
                                      <p:cBhvr>
                                        <p:cTn id="184" dur="2000"/>
                                        <p:tgtEl>
                                          <p:spTgt spid="21652"/>
                                        </p:tgtEl>
                                      </p:cBhvr>
                                    </p:animEffect>
                                    <p:set>
                                      <p:cBhvr>
                                        <p:cTn id="185" dur="1" fill="hold">
                                          <p:stCondLst>
                                            <p:cond delay="1999"/>
                                          </p:stCondLst>
                                        </p:cTn>
                                        <p:tgtEl>
                                          <p:spTgt spid="21652"/>
                                        </p:tgtEl>
                                        <p:attrNameLst>
                                          <p:attrName>style.visibility</p:attrName>
                                        </p:attrNameLst>
                                      </p:cBhvr>
                                      <p:to>
                                        <p:strVal val="hidden"/>
                                      </p:to>
                                    </p:set>
                                  </p:childTnLst>
                                </p:cTn>
                              </p:par>
                              <p:par>
                                <p:cTn id="186" presetID="9" presetClass="entr" presetSubtype="0" fill="hold" grpId="0" nodeType="withEffect">
                                  <p:stCondLst>
                                    <p:cond delay="0"/>
                                  </p:stCondLst>
                                  <p:childTnLst>
                                    <p:set>
                                      <p:cBhvr>
                                        <p:cTn id="187" dur="1" fill="hold">
                                          <p:stCondLst>
                                            <p:cond delay="0"/>
                                          </p:stCondLst>
                                        </p:cTn>
                                        <p:tgtEl>
                                          <p:spTgt spid="21727"/>
                                        </p:tgtEl>
                                        <p:attrNameLst>
                                          <p:attrName>style.visibility</p:attrName>
                                        </p:attrNameLst>
                                      </p:cBhvr>
                                      <p:to>
                                        <p:strVal val="visible"/>
                                      </p:to>
                                    </p:set>
                                    <p:animEffect transition="in" filter="dissolve">
                                      <p:cBhvr>
                                        <p:cTn id="188" dur="2000"/>
                                        <p:tgtEl>
                                          <p:spTgt spid="21727"/>
                                        </p:tgtEl>
                                      </p:cBhvr>
                                    </p:animEffect>
                                  </p:childTnLst>
                                </p:cTn>
                              </p:par>
                            </p:childTnLst>
                          </p:cTn>
                        </p:par>
                      </p:childTnLst>
                    </p:cTn>
                  </p:par>
                  <p:par>
                    <p:cTn id="189" fill="hold" nodeType="clickPar">
                      <p:stCondLst>
                        <p:cond delay="indefinite"/>
                      </p:stCondLst>
                      <p:childTnLst>
                        <p:par>
                          <p:cTn id="190" fill="hold" nodeType="withGroup">
                            <p:stCondLst>
                              <p:cond delay="0"/>
                            </p:stCondLst>
                            <p:childTnLst>
                              <p:par>
                                <p:cTn id="191" presetID="9" presetClass="entr" presetSubtype="0" fill="hold" grpId="0" nodeType="clickEffect">
                                  <p:stCondLst>
                                    <p:cond delay="0"/>
                                  </p:stCondLst>
                                  <p:childTnLst>
                                    <p:set>
                                      <p:cBhvr>
                                        <p:cTn id="192" dur="1" fill="hold">
                                          <p:stCondLst>
                                            <p:cond delay="0"/>
                                          </p:stCondLst>
                                        </p:cTn>
                                        <p:tgtEl>
                                          <p:spTgt spid="21730"/>
                                        </p:tgtEl>
                                        <p:attrNameLst>
                                          <p:attrName>style.visibility</p:attrName>
                                        </p:attrNameLst>
                                      </p:cBhvr>
                                      <p:to>
                                        <p:strVal val="visible"/>
                                      </p:to>
                                    </p:set>
                                    <p:animEffect transition="in" filter="dissolve">
                                      <p:cBhvr>
                                        <p:cTn id="193" dur="500"/>
                                        <p:tgtEl>
                                          <p:spTgt spid="21730"/>
                                        </p:tgtEl>
                                      </p:cBhvr>
                                    </p:animEffect>
                                  </p:childTnLst>
                                </p:cTn>
                              </p:par>
                            </p:childTnLst>
                          </p:cTn>
                        </p:par>
                        <p:par>
                          <p:cTn id="194" fill="hold" nodeType="afterGroup">
                            <p:stCondLst>
                              <p:cond delay="500"/>
                            </p:stCondLst>
                            <p:childTnLst>
                              <p:par>
                                <p:cTn id="195" presetID="0" presetClass="path" presetSubtype="0" accel="50000" decel="50000" fill="hold" grpId="1" nodeType="afterEffect">
                                  <p:stCondLst>
                                    <p:cond delay="0"/>
                                  </p:stCondLst>
                                  <p:childTnLst>
                                    <p:animMotion origin="layout" path="M -3.61111E-6 -3.33333E-6 C 0.00938 0.00533 0.05 0.0176 0.05608 0.03241 C 0.06216 0.04723 0.04063 0.07709 0.03664 0.08866 " pathEditMode="relative" rAng="0" ptsTypes="aaa">
                                      <p:cBhvr>
                                        <p:cTn id="196" dur="2000" fill="hold"/>
                                        <p:tgtEl>
                                          <p:spTgt spid="21730"/>
                                        </p:tgtEl>
                                        <p:attrNameLst>
                                          <p:attrName>ppt_x</p:attrName>
                                          <p:attrName>ppt_y</p:attrName>
                                        </p:attrNameLst>
                                      </p:cBhvr>
                                      <p:rCtr x="3108" y="4421"/>
                                    </p:animMotion>
                                  </p:childTnLst>
                                </p:cTn>
                              </p:par>
                              <p:par>
                                <p:cTn id="197" presetID="9" presetClass="exit" presetSubtype="0" fill="hold" grpId="0" nodeType="withEffect">
                                  <p:stCondLst>
                                    <p:cond delay="0"/>
                                  </p:stCondLst>
                                  <p:childTnLst>
                                    <p:animEffect transition="out" filter="dissolve">
                                      <p:cBhvr>
                                        <p:cTn id="198" dur="2000"/>
                                        <p:tgtEl>
                                          <p:spTgt spid="21692"/>
                                        </p:tgtEl>
                                      </p:cBhvr>
                                    </p:animEffect>
                                    <p:set>
                                      <p:cBhvr>
                                        <p:cTn id="199" dur="1" fill="hold">
                                          <p:stCondLst>
                                            <p:cond delay="1999"/>
                                          </p:stCondLst>
                                        </p:cTn>
                                        <p:tgtEl>
                                          <p:spTgt spid="21692"/>
                                        </p:tgtEl>
                                        <p:attrNameLst>
                                          <p:attrName>style.visibility</p:attrName>
                                        </p:attrNameLst>
                                      </p:cBhvr>
                                      <p:to>
                                        <p:strVal val="hidden"/>
                                      </p:to>
                                    </p:set>
                                  </p:childTnLst>
                                </p:cTn>
                              </p:par>
                              <p:par>
                                <p:cTn id="200" presetID="9" presetClass="entr" presetSubtype="0" fill="hold" grpId="0" nodeType="withEffect">
                                  <p:stCondLst>
                                    <p:cond delay="0"/>
                                  </p:stCondLst>
                                  <p:childTnLst>
                                    <p:set>
                                      <p:cBhvr>
                                        <p:cTn id="201" dur="1" fill="hold">
                                          <p:stCondLst>
                                            <p:cond delay="0"/>
                                          </p:stCondLst>
                                        </p:cTn>
                                        <p:tgtEl>
                                          <p:spTgt spid="21731"/>
                                        </p:tgtEl>
                                        <p:attrNameLst>
                                          <p:attrName>style.visibility</p:attrName>
                                        </p:attrNameLst>
                                      </p:cBhvr>
                                      <p:to>
                                        <p:strVal val="visible"/>
                                      </p:to>
                                    </p:set>
                                    <p:animEffect transition="in" filter="dissolve">
                                      <p:cBhvr>
                                        <p:cTn id="202" dur="2000"/>
                                        <p:tgtEl>
                                          <p:spTgt spid="21731"/>
                                        </p:tgtEl>
                                      </p:cBhvr>
                                    </p:animEffec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0" presetClass="path" presetSubtype="0" accel="50000" decel="50000" fill="hold" grpId="2" nodeType="clickEffect">
                                  <p:stCondLst>
                                    <p:cond delay="0"/>
                                  </p:stCondLst>
                                  <p:childTnLst>
                                    <p:animMotion origin="layout" path="M 0.02413 0.02523 L 0.03541 0.04027 L 0.0434 0.06203 " pathEditMode="relative" rAng="0" ptsTypes="AAA">
                                      <p:cBhvr>
                                        <p:cTn id="206" dur="2000" fill="hold"/>
                                        <p:tgtEl>
                                          <p:spTgt spid="21710"/>
                                        </p:tgtEl>
                                        <p:attrNameLst>
                                          <p:attrName>ppt_x</p:attrName>
                                          <p:attrName>ppt_y</p:attrName>
                                        </p:attrNameLst>
                                      </p:cBhvr>
                                      <p:rCtr x="955" y="1829"/>
                                    </p:animMotion>
                                  </p:childTnLst>
                                </p:cTn>
                              </p:par>
                              <p:par>
                                <p:cTn id="207" presetID="0" presetClass="path" presetSubtype="0" accel="50000" decel="50000" fill="hold" grpId="2" nodeType="withEffect">
                                  <p:stCondLst>
                                    <p:cond delay="0"/>
                                  </p:stCondLst>
                                  <p:childTnLst>
                                    <p:animMotion origin="layout" path="M 0.01875 0.01783 L 0.02708 0.03334 L 0.02986 0.05 L 0.04896 0.0757 " pathEditMode="relative" rAng="0" ptsTypes="AAAA">
                                      <p:cBhvr>
                                        <p:cTn id="208" dur="2000" fill="hold"/>
                                        <p:tgtEl>
                                          <p:spTgt spid="21709"/>
                                        </p:tgtEl>
                                        <p:attrNameLst>
                                          <p:attrName>ppt_x</p:attrName>
                                          <p:attrName>ppt_y</p:attrName>
                                        </p:attrNameLst>
                                      </p:cBhvr>
                                      <p:rCtr x="1510" y="2894"/>
                                    </p:animMotion>
                                  </p:childTnLst>
                                </p:cTn>
                              </p:par>
                              <p:par>
                                <p:cTn id="209" presetID="0" presetClass="path" presetSubtype="0" accel="50000" decel="50000" fill="hold" grpId="2" nodeType="withEffect">
                                  <p:stCondLst>
                                    <p:cond delay="0"/>
                                  </p:stCondLst>
                                  <p:childTnLst>
                                    <p:animMotion origin="layout" path="M 0.01199 0.01828 L 0.02709 0.05185 L 0.0415 0.08379 L 0.05765 0.08842 " pathEditMode="relative" ptsTypes="AAAA">
                                      <p:cBhvr>
                                        <p:cTn id="210" dur="2000" fill="hold"/>
                                        <p:tgtEl>
                                          <p:spTgt spid="21678"/>
                                        </p:tgtEl>
                                        <p:attrNameLst>
                                          <p:attrName>ppt_x</p:attrName>
                                          <p:attrName>ppt_y</p:attrName>
                                        </p:attrNameLst>
                                      </p:cBhvr>
                                    </p:animMotion>
                                  </p:childTnLst>
                                </p:cTn>
                              </p:par>
                              <p:par>
                                <p:cTn id="211" presetID="9" presetClass="entr" presetSubtype="0" fill="hold" grpId="0" nodeType="withEffect">
                                  <p:stCondLst>
                                    <p:cond delay="0"/>
                                  </p:stCondLst>
                                  <p:childTnLst>
                                    <p:set>
                                      <p:cBhvr>
                                        <p:cTn id="212" dur="1" fill="hold">
                                          <p:stCondLst>
                                            <p:cond delay="0"/>
                                          </p:stCondLst>
                                        </p:cTn>
                                        <p:tgtEl>
                                          <p:spTgt spid="21740"/>
                                        </p:tgtEl>
                                        <p:attrNameLst>
                                          <p:attrName>style.visibility</p:attrName>
                                        </p:attrNameLst>
                                      </p:cBhvr>
                                      <p:to>
                                        <p:strVal val="visible"/>
                                      </p:to>
                                    </p:set>
                                    <p:animEffect transition="in" filter="dissolve">
                                      <p:cBhvr>
                                        <p:cTn id="213" dur="2000"/>
                                        <p:tgtEl>
                                          <p:spTgt spid="21740"/>
                                        </p:tgtEl>
                                      </p:cBhvr>
                                    </p:animEffect>
                                  </p:childTnLst>
                                </p:cTn>
                              </p:par>
                              <p:par>
                                <p:cTn id="214" presetID="9" presetClass="exit" presetSubtype="0" fill="hold" grpId="0" nodeType="withEffect">
                                  <p:stCondLst>
                                    <p:cond delay="0"/>
                                  </p:stCondLst>
                                  <p:childTnLst>
                                    <p:animEffect transition="out" filter="dissolve">
                                      <p:cBhvr>
                                        <p:cTn id="215" dur="2000"/>
                                        <p:tgtEl>
                                          <p:spTgt spid="21653"/>
                                        </p:tgtEl>
                                      </p:cBhvr>
                                    </p:animEffect>
                                    <p:set>
                                      <p:cBhvr>
                                        <p:cTn id="216" dur="1" fill="hold">
                                          <p:stCondLst>
                                            <p:cond delay="1999"/>
                                          </p:stCondLst>
                                        </p:cTn>
                                        <p:tgtEl>
                                          <p:spTgt spid="21653"/>
                                        </p:tgtEl>
                                        <p:attrNameLst>
                                          <p:attrName>style.visibility</p:attrName>
                                        </p:attrNameLst>
                                      </p:cBhvr>
                                      <p:to>
                                        <p:strVal val="hidden"/>
                                      </p:to>
                                    </p:set>
                                  </p:childTnLst>
                                </p:cTn>
                              </p:par>
                            </p:childTnLst>
                          </p:cTn>
                        </p:par>
                        <p:par>
                          <p:cTn id="217" fill="hold" nodeType="afterGroup">
                            <p:stCondLst>
                              <p:cond delay="2000"/>
                            </p:stCondLst>
                            <p:childTnLst>
                              <p:par>
                                <p:cTn id="218" presetID="0" presetClass="path" presetSubtype="0" accel="50000" decel="50000" fill="hold" grpId="1" nodeType="afterEffect">
                                  <p:stCondLst>
                                    <p:cond delay="0"/>
                                  </p:stCondLst>
                                  <p:childTnLst>
                                    <p:animMotion origin="layout" path="M 0.04619 0.02964 L 0.05087 0.04445 " pathEditMode="relative" ptsTypes="AA">
                                      <p:cBhvr>
                                        <p:cTn id="219" dur="2000" fill="hold"/>
                                        <p:tgtEl>
                                          <p:spTgt spid="21685"/>
                                        </p:tgtEl>
                                        <p:attrNameLst>
                                          <p:attrName>ppt_x</p:attrName>
                                          <p:attrName>ppt_y</p:attrName>
                                        </p:attrNameLst>
                                      </p:cBhvr>
                                    </p:animMotion>
                                  </p:childTnLst>
                                </p:cTn>
                              </p:par>
                            </p:childTnLst>
                          </p:cTn>
                        </p:par>
                      </p:childTnLst>
                    </p:cTn>
                  </p:par>
                  <p:par>
                    <p:cTn id="220" fill="hold" nodeType="clickPar">
                      <p:stCondLst>
                        <p:cond delay="indefinite"/>
                      </p:stCondLst>
                      <p:childTnLst>
                        <p:par>
                          <p:cTn id="221" fill="hold" nodeType="withGroup">
                            <p:stCondLst>
                              <p:cond delay="0"/>
                            </p:stCondLst>
                            <p:childTnLst>
                              <p:par>
                                <p:cTn id="222" presetID="22" presetClass="entr" presetSubtype="2" fill="hold" grpId="0" nodeType="clickEffect">
                                  <p:stCondLst>
                                    <p:cond delay="0"/>
                                  </p:stCondLst>
                                  <p:childTnLst>
                                    <p:set>
                                      <p:cBhvr>
                                        <p:cTn id="223" dur="1" fill="hold">
                                          <p:stCondLst>
                                            <p:cond delay="0"/>
                                          </p:stCondLst>
                                        </p:cTn>
                                        <p:tgtEl>
                                          <p:spTgt spid="21733"/>
                                        </p:tgtEl>
                                        <p:attrNameLst>
                                          <p:attrName>style.visibility</p:attrName>
                                        </p:attrNameLst>
                                      </p:cBhvr>
                                      <p:to>
                                        <p:strVal val="visible"/>
                                      </p:to>
                                    </p:set>
                                    <p:animEffect transition="in" filter="wipe(right)">
                                      <p:cBhvr>
                                        <p:cTn id="224" dur="2000"/>
                                        <p:tgtEl>
                                          <p:spTgt spid="21733"/>
                                        </p:tgtEl>
                                      </p:cBhvr>
                                    </p:animEffect>
                                  </p:childTnLst>
                                </p:cTn>
                              </p:par>
                              <p:par>
                                <p:cTn id="225" presetID="9" presetClass="entr" presetSubtype="0" fill="hold" grpId="0" nodeType="withEffect">
                                  <p:stCondLst>
                                    <p:cond delay="0"/>
                                  </p:stCondLst>
                                  <p:childTnLst>
                                    <p:set>
                                      <p:cBhvr>
                                        <p:cTn id="226" dur="1" fill="hold">
                                          <p:stCondLst>
                                            <p:cond delay="0"/>
                                          </p:stCondLst>
                                        </p:cTn>
                                        <p:tgtEl>
                                          <p:spTgt spid="21732"/>
                                        </p:tgtEl>
                                        <p:attrNameLst>
                                          <p:attrName>style.visibility</p:attrName>
                                        </p:attrNameLst>
                                      </p:cBhvr>
                                      <p:to>
                                        <p:strVal val="visible"/>
                                      </p:to>
                                    </p:set>
                                    <p:animEffect transition="in" filter="dissolve">
                                      <p:cBhvr>
                                        <p:cTn id="227" dur="2000"/>
                                        <p:tgtEl>
                                          <p:spTgt spid="21732"/>
                                        </p:tgtEl>
                                      </p:cBhvr>
                                    </p:animEffect>
                                  </p:childTnLst>
                                </p:cTn>
                              </p:par>
                              <p:par>
                                <p:cTn id="228" presetID="9" presetClass="entr" presetSubtype="0" fill="hold" grpId="1" nodeType="withEffect">
                                  <p:stCondLst>
                                    <p:cond delay="0"/>
                                  </p:stCondLst>
                                  <p:childTnLst>
                                    <p:set>
                                      <p:cBhvr>
                                        <p:cTn id="229" dur="1" fill="hold">
                                          <p:stCondLst>
                                            <p:cond delay="0"/>
                                          </p:stCondLst>
                                        </p:cTn>
                                        <p:tgtEl>
                                          <p:spTgt spid="21734"/>
                                        </p:tgtEl>
                                        <p:attrNameLst>
                                          <p:attrName>style.visibility</p:attrName>
                                        </p:attrNameLst>
                                      </p:cBhvr>
                                      <p:to>
                                        <p:strVal val="visible"/>
                                      </p:to>
                                    </p:set>
                                    <p:animEffect transition="in" filter="dissolve">
                                      <p:cBhvr>
                                        <p:cTn id="230" dur="2000"/>
                                        <p:tgtEl>
                                          <p:spTgt spid="21734"/>
                                        </p:tgtEl>
                                      </p:cBhvr>
                                    </p:animEffect>
                                  </p:childTnLst>
                                </p:cTn>
                              </p:par>
                            </p:childTnLst>
                          </p:cTn>
                        </p:par>
                      </p:childTnLst>
                    </p:cTn>
                  </p:par>
                  <p:par>
                    <p:cTn id="231" fill="hold" nodeType="clickPar">
                      <p:stCondLst>
                        <p:cond delay="indefinite"/>
                      </p:stCondLst>
                      <p:childTnLst>
                        <p:par>
                          <p:cTn id="232" fill="hold" nodeType="withGroup">
                            <p:stCondLst>
                              <p:cond delay="0"/>
                            </p:stCondLst>
                            <p:childTnLst>
                              <p:par>
                                <p:cTn id="233" presetID="0" presetClass="path" presetSubtype="0" accel="50000" decel="50000" fill="hold" grpId="1" nodeType="clickEffect">
                                  <p:stCondLst>
                                    <p:cond delay="0"/>
                                  </p:stCondLst>
                                  <p:childTnLst>
                                    <p:animMotion origin="layout" path="M -3.61111E-6 -2.96296E-6 L 0.00139 0.02223 L 0.00834 0.0463 L 0.00834 0.08519 L 0.00417 0.13241 L -0.00555 0.18982 L -0.0118 0.26019 L -0.00694 0.3 L -0.01597 0.30278 L -0.03472 0.29537 L -0.09514 0.30463 L -0.11458 0.32593 L -0.14097 0.34074 L -0.14444 0.35926 L -0.13541 0.37593 L -0.14097 0.3926 L -0.1625 0.3713 L -0.18125 0.36574 L -0.19514 0.35463 L -0.21319 0.36945 L -0.22916 0.375 L -0.25902 0.36204 L -0.27916 0.36852 L -0.30069 0.36574 L -0.31527 0.35278 L -0.32847 0.36482 L -0.33194 0.34074 L -0.34652 0.32963 L -0.35416 0.31111 L -0.35833 0.28797 L -0.35625 0.28056 " pathEditMode="relative" rAng="0" ptsTypes="AAAAAAAAAAAAAAAAAAAAAAAAAAAAAAA">
                                      <p:cBhvr>
                                        <p:cTn id="234" dur="5000" fill="hold"/>
                                        <p:tgtEl>
                                          <p:spTgt spid="21732"/>
                                        </p:tgtEl>
                                        <p:attrNameLst>
                                          <p:attrName>ppt_x</p:attrName>
                                          <p:attrName>ppt_y</p:attrName>
                                        </p:attrNameLst>
                                      </p:cBhvr>
                                      <p:rCtr x="-17500" y="19630"/>
                                    </p:animMotion>
                                  </p:childTnLst>
                                  <p:subTnLst>
                                    <p:audio>
                                      <p:cMediaNode>
                                        <p:cTn display="0" masterRel="sameClick">
                                          <p:stCondLst>
                                            <p:cond evt="begin" delay="0">
                                              <p:tn val="233"/>
                                            </p:cond>
                                          </p:stCondLst>
                                          <p:endCondLst>
                                            <p:cond evt="onStopAudio" delay="0">
                                              <p:tgtEl>
                                                <p:sldTgt/>
                                              </p:tgtEl>
                                            </p:cond>
                                          </p:endCondLst>
                                        </p:cTn>
                                        <p:tgtEl>
                                          <p:sndTgt r:embed="rId4" name="train.wav"/>
                                        </p:tgtEl>
                                      </p:cMediaNode>
                                    </p:audio>
                                  </p:subTnLst>
                                </p:cTn>
                              </p:par>
                            </p:childTnLst>
                          </p:cTn>
                        </p:par>
                        <p:par>
                          <p:cTn id="235" fill="hold" nodeType="afterGroup">
                            <p:stCondLst>
                              <p:cond delay="5000"/>
                            </p:stCondLst>
                            <p:childTnLst>
                              <p:par>
                                <p:cTn id="236" presetID="9" presetClass="exit" presetSubtype="0" fill="hold" grpId="2" nodeType="afterEffect">
                                  <p:stCondLst>
                                    <p:cond delay="0"/>
                                  </p:stCondLst>
                                  <p:childTnLst>
                                    <p:animEffect transition="out" filter="dissolve">
                                      <p:cBhvr>
                                        <p:cTn id="237" dur="1000"/>
                                        <p:tgtEl>
                                          <p:spTgt spid="21732"/>
                                        </p:tgtEl>
                                      </p:cBhvr>
                                    </p:animEffect>
                                    <p:set>
                                      <p:cBhvr>
                                        <p:cTn id="238" dur="1" fill="hold">
                                          <p:stCondLst>
                                            <p:cond delay="999"/>
                                          </p:stCondLst>
                                        </p:cTn>
                                        <p:tgtEl>
                                          <p:spTgt spid="21732"/>
                                        </p:tgtEl>
                                        <p:attrNameLst>
                                          <p:attrName>style.visibility</p:attrName>
                                        </p:attrNameLst>
                                      </p:cBhvr>
                                      <p:to>
                                        <p:strVal val="hidden"/>
                                      </p:to>
                                    </p:set>
                                  </p:childTnLst>
                                </p:cTn>
                              </p:par>
                              <p:par>
                                <p:cTn id="239" presetID="9" presetClass="exit" presetSubtype="0" fill="hold" grpId="0" nodeType="withEffect">
                                  <p:stCondLst>
                                    <p:cond delay="0"/>
                                  </p:stCondLst>
                                  <p:childTnLst>
                                    <p:animEffect transition="out" filter="dissolve">
                                      <p:cBhvr>
                                        <p:cTn id="240" dur="1000"/>
                                        <p:tgtEl>
                                          <p:spTgt spid="21734"/>
                                        </p:tgtEl>
                                      </p:cBhvr>
                                    </p:animEffect>
                                    <p:set>
                                      <p:cBhvr>
                                        <p:cTn id="241" dur="1" fill="hold">
                                          <p:stCondLst>
                                            <p:cond delay="999"/>
                                          </p:stCondLst>
                                        </p:cTn>
                                        <p:tgtEl>
                                          <p:spTgt spid="21734"/>
                                        </p:tgtEl>
                                        <p:attrNameLst>
                                          <p:attrName>style.visibility</p:attrName>
                                        </p:attrNameLst>
                                      </p:cBhvr>
                                      <p:to>
                                        <p:strVal val="hidden"/>
                                      </p:to>
                                    </p:set>
                                  </p:childTnLst>
                                </p:cTn>
                              </p:par>
                              <p:par>
                                <p:cTn id="242" presetID="9" presetClass="exit" presetSubtype="0" fill="hold" grpId="1" nodeType="withEffect">
                                  <p:stCondLst>
                                    <p:cond delay="0"/>
                                  </p:stCondLst>
                                  <p:childTnLst>
                                    <p:animEffect transition="out" filter="dissolve">
                                      <p:cBhvr>
                                        <p:cTn id="243" dur="1000"/>
                                        <p:tgtEl>
                                          <p:spTgt spid="21733"/>
                                        </p:tgtEl>
                                      </p:cBhvr>
                                    </p:animEffect>
                                    <p:set>
                                      <p:cBhvr>
                                        <p:cTn id="244" dur="1" fill="hold">
                                          <p:stCondLst>
                                            <p:cond delay="999"/>
                                          </p:stCondLst>
                                        </p:cTn>
                                        <p:tgtEl>
                                          <p:spTgt spid="21733"/>
                                        </p:tgtEl>
                                        <p:attrNameLst>
                                          <p:attrName>style.visibility</p:attrName>
                                        </p:attrNameLst>
                                      </p:cBhvr>
                                      <p:to>
                                        <p:strVal val="hidden"/>
                                      </p:to>
                                    </p:set>
                                  </p:childTnLst>
                                </p:cTn>
                              </p:par>
                            </p:childTnLst>
                          </p:cTn>
                        </p:par>
                        <p:par>
                          <p:cTn id="245" fill="hold" nodeType="afterGroup">
                            <p:stCondLst>
                              <p:cond delay="6000"/>
                            </p:stCondLst>
                            <p:childTnLst>
                              <p:par>
                                <p:cTn id="246" presetID="6" presetClass="emph" presetSubtype="0" fill="hold" grpId="2" nodeType="afterEffect">
                                  <p:stCondLst>
                                    <p:cond delay="0"/>
                                  </p:stCondLst>
                                  <p:childTnLst>
                                    <p:animScale>
                                      <p:cBhvr>
                                        <p:cTn id="247" dur="1000" fill="hold"/>
                                        <p:tgtEl>
                                          <p:spTgt spid="21685"/>
                                        </p:tgtEl>
                                      </p:cBhvr>
                                      <p:by x="120000" y="120000"/>
                                    </p:animScale>
                                  </p:childTnLst>
                                </p:cTn>
                              </p:par>
                            </p:childTnLst>
                          </p:cTn>
                        </p:par>
                        <p:par>
                          <p:cTn id="248" fill="hold" nodeType="afterGroup">
                            <p:stCondLst>
                              <p:cond delay="7000"/>
                            </p:stCondLst>
                            <p:childTnLst>
                              <p:par>
                                <p:cTn id="249" presetID="9" presetClass="exit" presetSubtype="0" fill="hold" grpId="3" nodeType="afterEffect">
                                  <p:stCondLst>
                                    <p:cond delay="0"/>
                                  </p:stCondLst>
                                  <p:childTnLst>
                                    <p:animEffect transition="out" filter="dissolve">
                                      <p:cBhvr>
                                        <p:cTn id="250" dur="500"/>
                                        <p:tgtEl>
                                          <p:spTgt spid="21710"/>
                                        </p:tgtEl>
                                      </p:cBhvr>
                                    </p:animEffect>
                                    <p:set>
                                      <p:cBhvr>
                                        <p:cTn id="251" dur="1" fill="hold">
                                          <p:stCondLst>
                                            <p:cond delay="499"/>
                                          </p:stCondLst>
                                        </p:cTn>
                                        <p:tgtEl>
                                          <p:spTgt spid="21710"/>
                                        </p:tgtEl>
                                        <p:attrNameLst>
                                          <p:attrName>style.visibility</p:attrName>
                                        </p:attrNameLst>
                                      </p:cBhvr>
                                      <p:to>
                                        <p:strVal val="hidden"/>
                                      </p:to>
                                    </p:set>
                                  </p:childTnLst>
                                </p:cTn>
                              </p:par>
                              <p:par>
                                <p:cTn id="252" presetID="9" presetClass="exit" presetSubtype="0" fill="hold" grpId="3" nodeType="withEffect">
                                  <p:stCondLst>
                                    <p:cond delay="0"/>
                                  </p:stCondLst>
                                  <p:childTnLst>
                                    <p:animEffect transition="out" filter="dissolve">
                                      <p:cBhvr>
                                        <p:cTn id="253" dur="500"/>
                                        <p:tgtEl>
                                          <p:spTgt spid="21709"/>
                                        </p:tgtEl>
                                      </p:cBhvr>
                                    </p:animEffect>
                                    <p:set>
                                      <p:cBhvr>
                                        <p:cTn id="254" dur="1" fill="hold">
                                          <p:stCondLst>
                                            <p:cond delay="499"/>
                                          </p:stCondLst>
                                        </p:cTn>
                                        <p:tgtEl>
                                          <p:spTgt spid="21709"/>
                                        </p:tgtEl>
                                        <p:attrNameLst>
                                          <p:attrName>style.visibility</p:attrName>
                                        </p:attrNameLst>
                                      </p:cBhvr>
                                      <p:to>
                                        <p:strVal val="hidden"/>
                                      </p:to>
                                    </p:set>
                                  </p:childTnLst>
                                </p:cTn>
                              </p:par>
                              <p:par>
                                <p:cTn id="255" presetID="9" presetClass="exit" presetSubtype="0" fill="hold" grpId="3" nodeType="withEffect">
                                  <p:stCondLst>
                                    <p:cond delay="0"/>
                                  </p:stCondLst>
                                  <p:childTnLst>
                                    <p:animEffect transition="out" filter="dissolve">
                                      <p:cBhvr>
                                        <p:cTn id="256" dur="500"/>
                                        <p:tgtEl>
                                          <p:spTgt spid="21678"/>
                                        </p:tgtEl>
                                      </p:cBhvr>
                                    </p:animEffect>
                                    <p:set>
                                      <p:cBhvr>
                                        <p:cTn id="257" dur="1" fill="hold">
                                          <p:stCondLst>
                                            <p:cond delay="499"/>
                                          </p:stCondLst>
                                        </p:cTn>
                                        <p:tgtEl>
                                          <p:spTgt spid="21678"/>
                                        </p:tgtEl>
                                        <p:attrNameLst>
                                          <p:attrName>style.visibility</p:attrName>
                                        </p:attrNameLst>
                                      </p:cBhvr>
                                      <p:to>
                                        <p:strVal val="hidden"/>
                                      </p:to>
                                    </p:set>
                                  </p:childTnLst>
                                </p:cTn>
                              </p:par>
                              <p:par>
                                <p:cTn id="258" presetID="9" presetClass="entr" presetSubtype="0" fill="hold" grpId="0" nodeType="withEffect">
                                  <p:stCondLst>
                                    <p:cond delay="0"/>
                                  </p:stCondLst>
                                  <p:childTnLst>
                                    <p:set>
                                      <p:cBhvr>
                                        <p:cTn id="259" dur="1" fill="hold">
                                          <p:stCondLst>
                                            <p:cond delay="0"/>
                                          </p:stCondLst>
                                        </p:cTn>
                                        <p:tgtEl>
                                          <p:spTgt spid="21735"/>
                                        </p:tgtEl>
                                        <p:attrNameLst>
                                          <p:attrName>style.visibility</p:attrName>
                                        </p:attrNameLst>
                                      </p:cBhvr>
                                      <p:to>
                                        <p:strVal val="visible"/>
                                      </p:to>
                                    </p:set>
                                    <p:animEffect transition="in" filter="dissolve">
                                      <p:cBhvr>
                                        <p:cTn id="260" dur="500"/>
                                        <p:tgtEl>
                                          <p:spTgt spid="21735"/>
                                        </p:tgtEl>
                                      </p:cBhvr>
                                    </p:animEffect>
                                  </p:childTnLst>
                                </p:cTn>
                              </p:par>
                              <p:par>
                                <p:cTn id="261" presetID="12" presetClass="entr" presetSubtype="8" fill="hold" grpId="0" nodeType="withEffect">
                                  <p:stCondLst>
                                    <p:cond delay="0"/>
                                  </p:stCondLst>
                                  <p:childTnLst>
                                    <p:set>
                                      <p:cBhvr>
                                        <p:cTn id="262" dur="1" fill="hold">
                                          <p:stCondLst>
                                            <p:cond delay="0"/>
                                          </p:stCondLst>
                                        </p:cTn>
                                        <p:tgtEl>
                                          <p:spTgt spid="21736"/>
                                        </p:tgtEl>
                                        <p:attrNameLst>
                                          <p:attrName>style.visibility</p:attrName>
                                        </p:attrNameLst>
                                      </p:cBhvr>
                                      <p:to>
                                        <p:strVal val="visible"/>
                                      </p:to>
                                    </p:set>
                                    <p:animEffect transition="in" filter="slide(fromLeft)">
                                      <p:cBhvr>
                                        <p:cTn id="263" dur="1000"/>
                                        <p:tgtEl>
                                          <p:spTgt spid="21736"/>
                                        </p:tgtEl>
                                      </p:cBhvr>
                                    </p:animEffect>
                                  </p:childTnLst>
                                </p:cTn>
                              </p:par>
                              <p:par>
                                <p:cTn id="264" presetID="22" presetClass="entr" presetSubtype="4" fill="hold" grpId="0" nodeType="withEffect">
                                  <p:stCondLst>
                                    <p:cond delay="0"/>
                                  </p:stCondLst>
                                  <p:childTnLst>
                                    <p:set>
                                      <p:cBhvr>
                                        <p:cTn id="265" dur="1" fill="hold">
                                          <p:stCondLst>
                                            <p:cond delay="0"/>
                                          </p:stCondLst>
                                        </p:cTn>
                                        <p:tgtEl>
                                          <p:spTgt spid="21738"/>
                                        </p:tgtEl>
                                        <p:attrNameLst>
                                          <p:attrName>style.visibility</p:attrName>
                                        </p:attrNameLst>
                                      </p:cBhvr>
                                      <p:to>
                                        <p:strVal val="visible"/>
                                      </p:to>
                                    </p:set>
                                    <p:animEffect transition="in" filter="wipe(down)">
                                      <p:cBhvr>
                                        <p:cTn id="266" dur="1000"/>
                                        <p:tgtEl>
                                          <p:spTgt spid="21738"/>
                                        </p:tgtEl>
                                      </p:cBhvr>
                                    </p:animEffect>
                                  </p:childTnLst>
                                </p:cTn>
                              </p:par>
                            </p:childTnLst>
                          </p:cTn>
                        </p:par>
                        <p:par>
                          <p:cTn id="267" fill="hold" nodeType="afterGroup">
                            <p:stCondLst>
                              <p:cond delay="8000"/>
                            </p:stCondLst>
                            <p:childTnLst>
                              <p:par>
                                <p:cTn id="268" presetID="22" presetClass="entr" presetSubtype="4" fill="hold" grpId="0" nodeType="afterEffect">
                                  <p:stCondLst>
                                    <p:cond delay="0"/>
                                  </p:stCondLst>
                                  <p:childTnLst>
                                    <p:set>
                                      <p:cBhvr>
                                        <p:cTn id="269" dur="1" fill="hold">
                                          <p:stCondLst>
                                            <p:cond delay="0"/>
                                          </p:stCondLst>
                                        </p:cTn>
                                        <p:tgtEl>
                                          <p:spTgt spid="21739"/>
                                        </p:tgtEl>
                                        <p:attrNameLst>
                                          <p:attrName>style.visibility</p:attrName>
                                        </p:attrNameLst>
                                      </p:cBhvr>
                                      <p:to>
                                        <p:strVal val="visible"/>
                                      </p:to>
                                    </p:set>
                                    <p:animEffect transition="in" filter="wipe(down)">
                                      <p:cBhvr>
                                        <p:cTn id="270" dur="1000"/>
                                        <p:tgtEl>
                                          <p:spTgt spid="21739"/>
                                        </p:tgtEl>
                                      </p:cBhvr>
                                    </p:animEffect>
                                  </p:childTnLst>
                                </p:cTn>
                              </p:par>
                            </p:childTnLst>
                          </p:cTn>
                        </p:par>
                      </p:childTnLst>
                    </p:cTn>
                  </p:par>
                  <p:par>
                    <p:cTn id="271" fill="hold" nodeType="clickPar">
                      <p:stCondLst>
                        <p:cond delay="indefinite"/>
                      </p:stCondLst>
                      <p:childTnLst>
                        <p:par>
                          <p:cTn id="272" fill="hold" nodeType="withGroup">
                            <p:stCondLst>
                              <p:cond delay="0"/>
                            </p:stCondLst>
                            <p:childTnLst>
                              <p:par>
                                <p:cTn id="273" presetID="1" presetClass="entr" presetSubtype="0" fill="hold" grpId="0" nodeType="clickEffect">
                                  <p:stCondLst>
                                    <p:cond delay="0"/>
                                  </p:stCondLst>
                                  <p:childTnLst>
                                    <p:set>
                                      <p:cBhvr>
                                        <p:cTn id="274" dur="1" fill="hold">
                                          <p:stCondLst>
                                            <p:cond delay="0"/>
                                          </p:stCondLst>
                                        </p:cTn>
                                        <p:tgtEl>
                                          <p:spTgt spid="21737"/>
                                        </p:tgtEl>
                                        <p:attrNameLst>
                                          <p:attrName>style.visibility</p:attrName>
                                        </p:attrNameLst>
                                      </p:cBhvr>
                                      <p:to>
                                        <p:strVal val="visible"/>
                                      </p:to>
                                    </p:set>
                                  </p:childTnLst>
                                  <p:subTnLst>
                                    <p:audio>
                                      <p:cMediaNode>
                                        <p:cTn display="0" masterRel="sameClick">
                                          <p:stCondLst>
                                            <p:cond evt="begin" delay="0">
                                              <p:tn val="273"/>
                                            </p:cond>
                                          </p:stCondLst>
                                          <p:endCondLst>
                                            <p:cond evt="onStopAudio" delay="0">
                                              <p:tgtEl>
                                                <p:sldTgt/>
                                              </p:tgtEl>
                                            </p:cond>
                                          </p:endCondLst>
                                        </p:cTn>
                                        <p:tgtEl>
                                          <p:sndTgt r:embed="rId3" name="explode.wav"/>
                                        </p:tgtEl>
                                      </p:cMediaNode>
                                    </p:audio>
                                  </p:subTnLst>
                                </p:cTn>
                              </p:par>
                              <p:par>
                                <p:cTn id="275" presetID="3" presetClass="exit" presetSubtype="10" fill="hold" grpId="1" nodeType="withEffect">
                                  <p:stCondLst>
                                    <p:cond delay="0"/>
                                  </p:stCondLst>
                                  <p:childTnLst>
                                    <p:animEffect transition="out" filter="blinds(horizontal)">
                                      <p:cBhvr>
                                        <p:cTn id="276" dur="500"/>
                                        <p:tgtEl>
                                          <p:spTgt spid="21737"/>
                                        </p:tgtEl>
                                      </p:cBhvr>
                                    </p:animEffect>
                                    <p:set>
                                      <p:cBhvr>
                                        <p:cTn id="277" dur="1" fill="hold">
                                          <p:stCondLst>
                                            <p:cond delay="499"/>
                                          </p:stCondLst>
                                        </p:cTn>
                                        <p:tgtEl>
                                          <p:spTgt spid="21737"/>
                                        </p:tgtEl>
                                        <p:attrNameLst>
                                          <p:attrName>style.visibility</p:attrName>
                                        </p:attrNameLst>
                                      </p:cBhvr>
                                      <p:to>
                                        <p:strVal val="hidden"/>
                                      </p:to>
                                    </p:set>
                                  </p:childTnLst>
                                </p:cTn>
                              </p:par>
                            </p:childTnLst>
                          </p:cTn>
                        </p:par>
                        <p:par>
                          <p:cTn id="278" fill="hold" nodeType="afterGroup">
                            <p:stCondLst>
                              <p:cond delay="500"/>
                            </p:stCondLst>
                            <p:childTnLst>
                              <p:par>
                                <p:cTn id="279" presetID="12" presetClass="exit" presetSubtype="4" fill="hold" grpId="1" nodeType="afterEffect">
                                  <p:stCondLst>
                                    <p:cond delay="0"/>
                                  </p:stCondLst>
                                  <p:childTnLst>
                                    <p:animEffect transition="out" filter="slide(fromBottom)">
                                      <p:cBhvr>
                                        <p:cTn id="280" dur="500"/>
                                        <p:tgtEl>
                                          <p:spTgt spid="21736"/>
                                        </p:tgtEl>
                                      </p:cBhvr>
                                    </p:animEffect>
                                    <p:set>
                                      <p:cBhvr>
                                        <p:cTn id="281" dur="1" fill="hold">
                                          <p:stCondLst>
                                            <p:cond delay="499"/>
                                          </p:stCondLst>
                                        </p:cTn>
                                        <p:tgtEl>
                                          <p:spTgt spid="21736"/>
                                        </p:tgtEl>
                                        <p:attrNameLst>
                                          <p:attrName>style.visibility</p:attrName>
                                        </p:attrNameLst>
                                      </p:cBhvr>
                                      <p:to>
                                        <p:strVal val="hidden"/>
                                      </p:to>
                                    </p:set>
                                  </p:childTnLst>
                                </p:cTn>
                              </p:par>
                              <p:par>
                                <p:cTn id="282" presetID="9" presetClass="exit" presetSubtype="0" fill="hold" grpId="1" nodeType="withEffect">
                                  <p:stCondLst>
                                    <p:cond delay="0"/>
                                  </p:stCondLst>
                                  <p:childTnLst>
                                    <p:animEffect transition="out" filter="dissolve">
                                      <p:cBhvr>
                                        <p:cTn id="283" dur="500"/>
                                        <p:tgtEl>
                                          <p:spTgt spid="21738"/>
                                        </p:tgtEl>
                                      </p:cBhvr>
                                    </p:animEffect>
                                    <p:set>
                                      <p:cBhvr>
                                        <p:cTn id="284" dur="1" fill="hold">
                                          <p:stCondLst>
                                            <p:cond delay="499"/>
                                          </p:stCondLst>
                                        </p:cTn>
                                        <p:tgtEl>
                                          <p:spTgt spid="21738"/>
                                        </p:tgtEl>
                                        <p:attrNameLst>
                                          <p:attrName>style.visibility</p:attrName>
                                        </p:attrNameLst>
                                      </p:cBhvr>
                                      <p:to>
                                        <p:strVal val="hidden"/>
                                      </p:to>
                                    </p:set>
                                  </p:childTnLst>
                                </p:cTn>
                              </p:par>
                              <p:par>
                                <p:cTn id="285" presetID="9" presetClass="exit" presetSubtype="0" fill="hold" grpId="1" nodeType="withEffect">
                                  <p:stCondLst>
                                    <p:cond delay="0"/>
                                  </p:stCondLst>
                                  <p:childTnLst>
                                    <p:animEffect transition="out" filter="dissolve">
                                      <p:cBhvr>
                                        <p:cTn id="286" dur="500"/>
                                        <p:tgtEl>
                                          <p:spTgt spid="21739"/>
                                        </p:tgtEl>
                                      </p:cBhvr>
                                    </p:animEffect>
                                    <p:set>
                                      <p:cBhvr>
                                        <p:cTn id="287" dur="1" fill="hold">
                                          <p:stCondLst>
                                            <p:cond delay="499"/>
                                          </p:stCondLst>
                                        </p:cTn>
                                        <p:tgtEl>
                                          <p:spTgt spid="21739"/>
                                        </p:tgtEl>
                                        <p:attrNameLst>
                                          <p:attrName>style.visibility</p:attrName>
                                        </p:attrNameLst>
                                      </p:cBhvr>
                                      <p:to>
                                        <p:strVal val="hidden"/>
                                      </p:to>
                                    </p:set>
                                  </p:childTnLst>
                                </p:cTn>
                              </p:par>
                              <p:par>
                                <p:cTn id="288" presetID="9" presetClass="exit" presetSubtype="0" fill="hold" nodeType="withEffect">
                                  <p:stCondLst>
                                    <p:cond delay="0"/>
                                  </p:stCondLst>
                                  <p:childTnLst>
                                    <p:animEffect transition="out" filter="dissolve">
                                      <p:cBhvr>
                                        <p:cTn id="289" dur="500"/>
                                        <p:tgtEl>
                                          <p:spTgt spid="21509"/>
                                        </p:tgtEl>
                                      </p:cBhvr>
                                    </p:animEffect>
                                    <p:set>
                                      <p:cBhvr>
                                        <p:cTn id="290" dur="1" fill="hold">
                                          <p:stCondLst>
                                            <p:cond delay="499"/>
                                          </p:stCondLst>
                                        </p:cTn>
                                        <p:tgtEl>
                                          <p:spTgt spid="21509"/>
                                        </p:tgtEl>
                                        <p:attrNameLst>
                                          <p:attrName>style.visibility</p:attrName>
                                        </p:attrNameLst>
                                      </p:cBhvr>
                                      <p:to>
                                        <p:strVal val="hidden"/>
                                      </p:to>
                                    </p:set>
                                  </p:childTnLst>
                                </p:cTn>
                              </p:par>
                            </p:childTnLst>
                          </p:cTn>
                        </p:par>
                        <p:par>
                          <p:cTn id="291" fill="hold" nodeType="afterGroup">
                            <p:stCondLst>
                              <p:cond delay="1000"/>
                            </p:stCondLst>
                            <p:childTnLst>
                              <p:par>
                                <p:cTn id="292" presetID="0" presetClass="path" presetSubtype="0" accel="50000" decel="50000" fill="hold" grpId="1" nodeType="afterEffect">
                                  <p:stCondLst>
                                    <p:cond delay="0"/>
                                  </p:stCondLst>
                                  <p:childTnLst>
                                    <p:animMotion origin="layout" path="M -1.66667E-6 4.81481E-6 L 0.00365 -0.01737 " pathEditMode="relative" rAng="0" ptsTypes="AA">
                                      <p:cBhvr>
                                        <p:cTn id="293" dur="2000" fill="hold"/>
                                        <p:tgtEl>
                                          <p:spTgt spid="21735"/>
                                        </p:tgtEl>
                                        <p:attrNameLst>
                                          <p:attrName>ppt_x</p:attrName>
                                          <p:attrName>ppt_y</p:attrName>
                                        </p:attrNameLst>
                                      </p:cBhvr>
                                      <p:rCtr x="174" y="-880"/>
                                    </p:animMotion>
                                  </p:childTnLst>
                                </p:cTn>
                              </p:par>
                            </p:childTnLst>
                          </p:cTn>
                        </p:par>
                      </p:childTnLst>
                    </p:cTn>
                  </p:par>
                  <p:par>
                    <p:cTn id="294" fill="hold" nodeType="clickPar">
                      <p:stCondLst>
                        <p:cond delay="indefinite"/>
                      </p:stCondLst>
                      <p:childTnLst>
                        <p:par>
                          <p:cTn id="295" fill="hold" nodeType="withGroup">
                            <p:stCondLst>
                              <p:cond delay="0"/>
                            </p:stCondLst>
                            <p:childTnLst>
                              <p:par>
                                <p:cTn id="296" presetID="9" presetClass="entr" presetSubtype="0" fill="hold" grpId="0" nodeType="clickEffect">
                                  <p:stCondLst>
                                    <p:cond delay="0"/>
                                  </p:stCondLst>
                                  <p:childTnLst>
                                    <p:set>
                                      <p:cBhvr>
                                        <p:cTn id="297" dur="1" fill="hold">
                                          <p:stCondLst>
                                            <p:cond delay="0"/>
                                          </p:stCondLst>
                                        </p:cTn>
                                        <p:tgtEl>
                                          <p:spTgt spid="21741"/>
                                        </p:tgtEl>
                                        <p:attrNameLst>
                                          <p:attrName>style.visibility</p:attrName>
                                        </p:attrNameLst>
                                      </p:cBhvr>
                                      <p:to>
                                        <p:strVal val="visible"/>
                                      </p:to>
                                    </p:set>
                                    <p:animEffect transition="in" filter="dissolve">
                                      <p:cBhvr>
                                        <p:cTn id="298" dur="1000"/>
                                        <p:tgtEl>
                                          <p:spTgt spid="21741"/>
                                        </p:tgtEl>
                                      </p:cBhvr>
                                    </p:animEffect>
                                  </p:childTnLst>
                                </p:cTn>
                              </p:par>
                              <p:par>
                                <p:cTn id="299" presetID="9" presetClass="entr" presetSubtype="0" fill="hold" grpId="1" nodeType="withEffect">
                                  <p:stCondLst>
                                    <p:cond delay="0"/>
                                  </p:stCondLst>
                                  <p:childTnLst>
                                    <p:set>
                                      <p:cBhvr>
                                        <p:cTn id="300" dur="1" fill="hold">
                                          <p:stCondLst>
                                            <p:cond delay="0"/>
                                          </p:stCondLst>
                                        </p:cTn>
                                        <p:tgtEl>
                                          <p:spTgt spid="21742"/>
                                        </p:tgtEl>
                                        <p:attrNameLst>
                                          <p:attrName>style.visibility</p:attrName>
                                        </p:attrNameLst>
                                      </p:cBhvr>
                                      <p:to>
                                        <p:strVal val="visible"/>
                                      </p:to>
                                    </p:set>
                                    <p:animEffect transition="in" filter="dissolve">
                                      <p:cBhvr>
                                        <p:cTn id="301" dur="1000"/>
                                        <p:tgtEl>
                                          <p:spTgt spid="21742"/>
                                        </p:tgtEl>
                                      </p:cBhvr>
                                    </p:animEffect>
                                  </p:childTnLst>
                                </p:cTn>
                              </p:par>
                              <p:par>
                                <p:cTn id="302" presetID="9" presetClass="exit" presetSubtype="0" fill="hold" grpId="2" nodeType="withEffect">
                                  <p:stCondLst>
                                    <p:cond delay="0"/>
                                  </p:stCondLst>
                                  <p:childTnLst>
                                    <p:animEffect transition="out" filter="dissolve">
                                      <p:cBhvr>
                                        <p:cTn id="303" dur="500"/>
                                        <p:tgtEl>
                                          <p:spTgt spid="21696"/>
                                        </p:tgtEl>
                                      </p:cBhvr>
                                    </p:animEffect>
                                    <p:set>
                                      <p:cBhvr>
                                        <p:cTn id="304" dur="1" fill="hold">
                                          <p:stCondLst>
                                            <p:cond delay="499"/>
                                          </p:stCondLst>
                                        </p:cTn>
                                        <p:tgtEl>
                                          <p:spTgt spid="21696"/>
                                        </p:tgtEl>
                                        <p:attrNameLst>
                                          <p:attrName>style.visibility</p:attrName>
                                        </p:attrNameLst>
                                      </p:cBhvr>
                                      <p:to>
                                        <p:strVal val="hidden"/>
                                      </p:to>
                                    </p:set>
                                  </p:childTnLst>
                                </p:cTn>
                              </p:par>
                              <p:par>
                                <p:cTn id="305" presetID="9" presetClass="entr" presetSubtype="0" fill="hold" grpId="0" nodeType="withEffect">
                                  <p:stCondLst>
                                    <p:cond delay="0"/>
                                  </p:stCondLst>
                                  <p:childTnLst>
                                    <p:set>
                                      <p:cBhvr>
                                        <p:cTn id="306" dur="1" fill="hold">
                                          <p:stCondLst>
                                            <p:cond delay="0"/>
                                          </p:stCondLst>
                                        </p:cTn>
                                        <p:tgtEl>
                                          <p:spTgt spid="21744"/>
                                        </p:tgtEl>
                                        <p:attrNameLst>
                                          <p:attrName>style.visibility</p:attrName>
                                        </p:attrNameLst>
                                      </p:cBhvr>
                                      <p:to>
                                        <p:strVal val="visible"/>
                                      </p:to>
                                    </p:set>
                                    <p:animEffect transition="in" filter="dissolve">
                                      <p:cBhvr>
                                        <p:cTn id="307" dur="1000"/>
                                        <p:tgtEl>
                                          <p:spTgt spid="21744"/>
                                        </p:tgtEl>
                                      </p:cBhvr>
                                    </p:animEffect>
                                  </p:childTnLst>
                                </p:cTn>
                              </p:par>
                              <p:par>
                                <p:cTn id="308" presetID="9" presetClass="entr" presetSubtype="0" fill="hold" grpId="1" nodeType="withEffect">
                                  <p:stCondLst>
                                    <p:cond delay="0"/>
                                  </p:stCondLst>
                                  <p:childTnLst>
                                    <p:set>
                                      <p:cBhvr>
                                        <p:cTn id="309" dur="1" fill="hold">
                                          <p:stCondLst>
                                            <p:cond delay="0"/>
                                          </p:stCondLst>
                                        </p:cTn>
                                        <p:tgtEl>
                                          <p:spTgt spid="21746"/>
                                        </p:tgtEl>
                                        <p:attrNameLst>
                                          <p:attrName>style.visibility</p:attrName>
                                        </p:attrNameLst>
                                      </p:cBhvr>
                                      <p:to>
                                        <p:strVal val="visible"/>
                                      </p:to>
                                    </p:set>
                                    <p:animEffect transition="in" filter="dissolve">
                                      <p:cBhvr>
                                        <p:cTn id="310" dur="1000"/>
                                        <p:tgtEl>
                                          <p:spTgt spid="21746"/>
                                        </p:tgtEl>
                                      </p:cBhvr>
                                    </p:animEffect>
                                  </p:childTnLst>
                                </p:cTn>
                              </p:par>
                            </p:childTnLst>
                          </p:cTn>
                        </p:par>
                        <p:par>
                          <p:cTn id="311" fill="hold" nodeType="afterGroup">
                            <p:stCondLst>
                              <p:cond delay="1000"/>
                            </p:stCondLst>
                            <p:childTnLst>
                              <p:par>
                                <p:cTn id="312" presetID="0" presetClass="path" presetSubtype="0" accel="50000" decel="50000" fill="hold" grpId="1" nodeType="afterEffect">
                                  <p:stCondLst>
                                    <p:cond delay="0"/>
                                  </p:stCondLst>
                                  <p:childTnLst>
                                    <p:animMotion origin="layout" path="M -3.61111E-6 -1.11111E-6 C 0.00261 -0.00903 0.01111 -0.04028 0.01528 -0.05347 C 0.01945 -0.06713 0.02952 -0.07824 0.02518 -0.0794 C 0.02084 -0.08055 -0.00208 -0.06435 -0.01059 -0.06111 C -0.01909 -0.0581 -0.02187 -0.05995 -0.02586 -0.06157 C -0.02986 -0.06296 -0.03281 -0.06713 -0.03507 -0.06921 C -0.03732 -0.07153 -0.03732 -0.07361 -0.03975 -0.07616 L -0.0493 -0.08194 C -0.05416 -0.08125 -0.06354 -0.07014 -0.06892 -0.07106 C -0.0743 -0.07176 -0.07829 -0.08773 -0.08159 -0.08704 C -0.08489 -0.08657 -0.08611 -0.0706 -0.08836 -0.06759 C -0.09062 -0.06458 -0.08767 -0.07153 -0.09548 -0.06921 C -0.10329 -0.06736 -0.12482 -0.05417 -0.13576 -0.05417 C -0.1467 -0.05417 -0.15642 -0.06296 -0.16128 -0.06875 C -0.16614 -0.07477 -0.16284 -0.08565 -0.16527 -0.09028 C -0.1677 -0.09491 -0.17413 -0.09398 -0.17621 -0.09676 C -0.17829 -0.09954 -0.17361 -0.10625 -0.17829 -0.10764 C -0.18298 -0.10903 -0.19774 -0.10833 -0.20486 -0.10579 C -0.21198 -0.10324 -0.21493 -0.09305 -0.22152 -0.09236 C -0.22812 -0.09167 -0.21961 -0.09329 -0.24409 -0.10092 C -0.26857 -0.10856 -0.3401 -0.13287 -0.36892 -0.13819 C -0.39774 -0.14352 -0.40902 -0.14421 -0.41753 -0.13333 C -0.42604 -0.12245 -0.421 -0.08773 -0.42014 -0.07338 C -0.41927 -0.05856 -0.41423 -0.05995 -0.41232 -0.04514 C -0.41041 -0.03032 -0.41128 -1.11111E-6 -0.40868 0.01574 L -0.39652 0.05116 C -0.39548 0.0632 -0.39965 0.07801 -0.40277 0.08681 C -0.4059 0.09537 -0.41336 0.09607 -0.41527 0.10463 C -0.41718 0.1132 -0.41232 0.12963 -0.41475 0.1382 C -0.41718 0.14676 -0.42448 0.14283 -0.43038 0.15648 C -0.43628 0.1706 -0.45052 0.20301 -0.44982 0.22222 C -0.44913 0.24144 -0.43142 0.25741 -0.42569 0.27153 C -0.41996 0.28519 -0.42014 0.29792 -0.41527 0.30625 C -0.41041 0.31458 -0.4 0.31829 -0.396 0.32153 " pathEditMode="relative" rAng="0" ptsTypes="aaaaaaAaaaaaaaaaaaaaaaaaAaaaaaaaaa">
                                      <p:cBhvr>
                                        <p:cTn id="313" dur="3000" fill="hold"/>
                                        <p:tgtEl>
                                          <p:spTgt spid="21741"/>
                                        </p:tgtEl>
                                        <p:attrNameLst>
                                          <p:attrName>ppt_x</p:attrName>
                                          <p:attrName>ppt_y</p:attrName>
                                        </p:attrNameLst>
                                      </p:cBhvr>
                                      <p:rCtr x="-21059" y="8866"/>
                                    </p:animMotion>
                                  </p:childTnLst>
                                  <p:subTnLst>
                                    <p:audio>
                                      <p:cMediaNode>
                                        <p:cTn display="0" masterRel="sameClick">
                                          <p:stCondLst>
                                            <p:cond evt="begin" delay="0">
                                              <p:tn val="312"/>
                                            </p:cond>
                                          </p:stCondLst>
                                          <p:endCondLst>
                                            <p:cond evt="onStopAudio" delay="0">
                                              <p:tgtEl>
                                                <p:sldTgt/>
                                              </p:tgtEl>
                                            </p:cond>
                                          </p:endCondLst>
                                        </p:cTn>
                                        <p:tgtEl>
                                          <p:sndTgt r:embed="rId4" name="train.wav"/>
                                        </p:tgtEl>
                                      </p:cMediaNode>
                                    </p:audio>
                                  </p:subTnLst>
                                </p:cTn>
                              </p:par>
                              <p:par>
                                <p:cTn id="314" presetID="9" presetClass="exit" presetSubtype="0" fill="hold" grpId="0" nodeType="withEffect">
                                  <p:stCondLst>
                                    <p:cond delay="0"/>
                                  </p:stCondLst>
                                  <p:childTnLst>
                                    <p:animEffect transition="out" filter="dissolve">
                                      <p:cBhvr>
                                        <p:cTn id="315" dur="2000"/>
                                        <p:tgtEl>
                                          <p:spTgt spid="21742"/>
                                        </p:tgtEl>
                                      </p:cBhvr>
                                    </p:animEffect>
                                    <p:set>
                                      <p:cBhvr>
                                        <p:cTn id="316" dur="1" fill="hold">
                                          <p:stCondLst>
                                            <p:cond delay="1999"/>
                                          </p:stCondLst>
                                        </p:cTn>
                                        <p:tgtEl>
                                          <p:spTgt spid="21742"/>
                                        </p:tgtEl>
                                        <p:attrNameLst>
                                          <p:attrName>style.visibility</p:attrName>
                                        </p:attrNameLst>
                                      </p:cBhvr>
                                      <p:to>
                                        <p:strVal val="hidden"/>
                                      </p:to>
                                    </p:set>
                                  </p:childTnLst>
                                </p:cTn>
                              </p:par>
                              <p:par>
                                <p:cTn id="317" presetID="9" presetClass="entr" presetSubtype="0" fill="hold" grpId="0" nodeType="withEffect">
                                  <p:stCondLst>
                                    <p:cond delay="0"/>
                                  </p:stCondLst>
                                  <p:childTnLst>
                                    <p:set>
                                      <p:cBhvr>
                                        <p:cTn id="318" dur="1" fill="hold">
                                          <p:stCondLst>
                                            <p:cond delay="0"/>
                                          </p:stCondLst>
                                        </p:cTn>
                                        <p:tgtEl>
                                          <p:spTgt spid="21743"/>
                                        </p:tgtEl>
                                        <p:attrNameLst>
                                          <p:attrName>style.visibility</p:attrName>
                                        </p:attrNameLst>
                                      </p:cBhvr>
                                      <p:to>
                                        <p:strVal val="visible"/>
                                      </p:to>
                                    </p:set>
                                    <p:animEffect transition="in" filter="dissolve">
                                      <p:cBhvr>
                                        <p:cTn id="319" dur="2000"/>
                                        <p:tgtEl>
                                          <p:spTgt spid="21743"/>
                                        </p:tgtEl>
                                      </p:cBhvr>
                                    </p:animEffect>
                                  </p:childTnLst>
                                </p:cTn>
                              </p:par>
                            </p:childTnLst>
                          </p:cTn>
                        </p:par>
                        <p:par>
                          <p:cTn id="320" fill="hold" nodeType="afterGroup">
                            <p:stCondLst>
                              <p:cond delay="4000"/>
                            </p:stCondLst>
                            <p:childTnLst>
                              <p:par>
                                <p:cTn id="321" presetID="0" presetClass="path" presetSubtype="0" accel="50000" decel="50000" fill="hold" grpId="1" nodeType="afterEffect">
                                  <p:stCondLst>
                                    <p:cond delay="0"/>
                                  </p:stCondLst>
                                  <p:childTnLst>
                                    <p:animMotion origin="layout" path="M -3.05556E-6 -7.40741E-7 L -0.00104 -0.02917 L 0.00417 -0.05208 L 0.00417 -0.07917 L 0.00573 -0.10555 L 0.0099 -0.13194 L 0.02865 -0.15278 L 0.03802 -0.1875 L 0.05521 -0.2125 " pathEditMode="relative" rAng="0" ptsTypes="AAAAAAAAA">
                                      <p:cBhvr>
                                        <p:cTn id="322" dur="2000" fill="hold"/>
                                        <p:tgtEl>
                                          <p:spTgt spid="21744"/>
                                        </p:tgtEl>
                                        <p:attrNameLst>
                                          <p:attrName>ppt_x</p:attrName>
                                          <p:attrName>ppt_y</p:attrName>
                                        </p:attrNameLst>
                                      </p:cBhvr>
                                      <p:rCtr x="2708" y="-10625"/>
                                    </p:animMotion>
                                  </p:childTnLst>
                                  <p:subTnLst>
                                    <p:audio>
                                      <p:cMediaNode>
                                        <p:cTn display="0" masterRel="sameClick">
                                          <p:stCondLst>
                                            <p:cond evt="begin" delay="0">
                                              <p:tn val="321"/>
                                            </p:cond>
                                          </p:stCondLst>
                                          <p:endCondLst>
                                            <p:cond evt="onStopAudio" delay="0">
                                              <p:tgtEl>
                                                <p:sldTgt/>
                                              </p:tgtEl>
                                            </p:cond>
                                          </p:endCondLst>
                                        </p:cTn>
                                        <p:tgtEl>
                                          <p:sndTgt r:embed="rId5" name="shiphorn.wav"/>
                                        </p:tgtEl>
                                      </p:cMediaNode>
                                    </p:audio>
                                  </p:subTnLst>
                                </p:cTn>
                              </p:par>
                              <p:par>
                                <p:cTn id="323" presetID="9" presetClass="exit" presetSubtype="0" fill="hold" grpId="0" nodeType="withEffect">
                                  <p:stCondLst>
                                    <p:cond delay="0"/>
                                  </p:stCondLst>
                                  <p:childTnLst>
                                    <p:animEffect transition="out" filter="dissolve">
                                      <p:cBhvr>
                                        <p:cTn id="324" dur="2000"/>
                                        <p:tgtEl>
                                          <p:spTgt spid="21746"/>
                                        </p:tgtEl>
                                      </p:cBhvr>
                                    </p:animEffect>
                                    <p:set>
                                      <p:cBhvr>
                                        <p:cTn id="325" dur="1" fill="hold">
                                          <p:stCondLst>
                                            <p:cond delay="1999"/>
                                          </p:stCondLst>
                                        </p:cTn>
                                        <p:tgtEl>
                                          <p:spTgt spid="21746"/>
                                        </p:tgtEl>
                                        <p:attrNameLst>
                                          <p:attrName>style.visibility</p:attrName>
                                        </p:attrNameLst>
                                      </p:cBhvr>
                                      <p:to>
                                        <p:strVal val="hidden"/>
                                      </p:to>
                                    </p:set>
                                  </p:childTnLst>
                                </p:cTn>
                              </p:par>
                            </p:childTnLst>
                          </p:cTn>
                        </p:par>
                        <p:par>
                          <p:cTn id="326" fill="hold" nodeType="afterGroup">
                            <p:stCondLst>
                              <p:cond delay="6000"/>
                            </p:stCondLst>
                            <p:childTnLst>
                              <p:par>
                                <p:cTn id="327" presetID="0" presetClass="path" presetSubtype="0" accel="50000" decel="50000" fill="hold" grpId="2" nodeType="afterEffect">
                                  <p:stCondLst>
                                    <p:cond delay="0"/>
                                  </p:stCondLst>
                                  <p:childTnLst>
                                    <p:animMotion origin="layout" path="M 0.05521 -0.2125 L 0.08021 -0.20278 L 0.08907 -0.20347 L 0.11302 -0.20486 L 0.12448 -0.19444 L 0.14375 -0.175 L 0.17292 -0.16458 L 0.19063 -0.16389 L 0.23802 -0.16319 L 0.25782 -0.17778 L 0.26511 -0.19236 L 0.28351 -0.20602 " pathEditMode="relative" rAng="0" ptsTypes="AAAAAAAAAAAA">
                                      <p:cBhvr>
                                        <p:cTn id="328" dur="2000" fill="hold"/>
                                        <p:tgtEl>
                                          <p:spTgt spid="21744"/>
                                        </p:tgtEl>
                                        <p:attrNameLst>
                                          <p:attrName>ppt_x</p:attrName>
                                          <p:attrName>ppt_y</p:attrName>
                                        </p:attrNameLst>
                                      </p:cBhvr>
                                      <p:rCtr x="11406" y="2454"/>
                                    </p:animMotion>
                                  </p:childTnLst>
                                  <p:subTnLst>
                                    <p:audio>
                                      <p:cMediaNode>
                                        <p:cTn display="0" masterRel="sameClick">
                                          <p:stCondLst>
                                            <p:cond evt="begin" delay="0">
                                              <p:tn val="327"/>
                                            </p:cond>
                                          </p:stCondLst>
                                          <p:endCondLst>
                                            <p:cond evt="onStopAudio" delay="0">
                                              <p:tgtEl>
                                                <p:sldTgt/>
                                              </p:tgtEl>
                                            </p:cond>
                                          </p:endCondLst>
                                        </p:cTn>
                                        <p:tgtEl>
                                          <p:sndTgt r:embed="rId4" name="train.wav"/>
                                        </p:tgtEl>
                                      </p:cMediaNode>
                                    </p:audio>
                                  </p:subTnLst>
                                </p:cTn>
                              </p:par>
                              <p:par>
                                <p:cTn id="329" presetID="9" presetClass="entr" presetSubtype="0" fill="hold" grpId="0" nodeType="withEffect">
                                  <p:stCondLst>
                                    <p:cond delay="0"/>
                                  </p:stCondLst>
                                  <p:childTnLst>
                                    <p:set>
                                      <p:cBhvr>
                                        <p:cTn id="330" dur="1" fill="hold">
                                          <p:stCondLst>
                                            <p:cond delay="0"/>
                                          </p:stCondLst>
                                        </p:cTn>
                                        <p:tgtEl>
                                          <p:spTgt spid="21745"/>
                                        </p:tgtEl>
                                        <p:attrNameLst>
                                          <p:attrName>style.visibility</p:attrName>
                                        </p:attrNameLst>
                                      </p:cBhvr>
                                      <p:to>
                                        <p:strVal val="visible"/>
                                      </p:to>
                                    </p:set>
                                    <p:animEffect transition="in" filter="dissolve">
                                      <p:cBhvr>
                                        <p:cTn id="331" dur="2000"/>
                                        <p:tgtEl>
                                          <p:spTgt spid="21745"/>
                                        </p:tgtEl>
                                      </p:cBhvr>
                                    </p:animEffect>
                                  </p:childTnLst>
                                </p:cTn>
                              </p:par>
                            </p:childTnLst>
                          </p:cTn>
                        </p:par>
                      </p:childTnLst>
                    </p:cTn>
                  </p:par>
                  <p:par>
                    <p:cTn id="332" fill="hold" nodeType="clickPar">
                      <p:stCondLst>
                        <p:cond delay="indefinite"/>
                      </p:stCondLst>
                      <p:childTnLst>
                        <p:par>
                          <p:cTn id="333" fill="hold" nodeType="withGroup">
                            <p:stCondLst>
                              <p:cond delay="0"/>
                            </p:stCondLst>
                            <p:childTnLst>
                              <p:par>
                                <p:cTn id="334" presetID="0" presetClass="path" presetSubtype="0" accel="50000" decel="50000" fill="hold" grpId="0" nodeType="clickEffect">
                                  <p:stCondLst>
                                    <p:cond delay="0"/>
                                  </p:stCondLst>
                                  <p:childTnLst>
                                    <p:animMotion origin="layout" path="M -1.66667E-6 2.22222E-6 L 0.02552 -0.13125 L 0.07761 -0.23264 L 0.14427 -0.25139 " pathEditMode="relative" rAng="0" ptsTypes="AAAA">
                                      <p:cBhvr>
                                        <p:cTn id="335" dur="2000" fill="hold"/>
                                        <p:tgtEl>
                                          <p:spTgt spid="21699"/>
                                        </p:tgtEl>
                                        <p:attrNameLst>
                                          <p:attrName>ppt_x</p:attrName>
                                          <p:attrName>ppt_y</p:attrName>
                                        </p:attrNameLst>
                                      </p:cBhvr>
                                      <p:rCtr x="7205" y="-12569"/>
                                    </p:animMotion>
                                  </p:childTnLst>
                                </p:cTn>
                              </p:par>
                            </p:childTnLst>
                          </p:cTn>
                        </p:par>
                        <p:par>
                          <p:cTn id="336" fill="hold" nodeType="afterGroup">
                            <p:stCondLst>
                              <p:cond delay="2000"/>
                            </p:stCondLst>
                            <p:childTnLst>
                              <p:par>
                                <p:cTn id="337" presetID="9" presetClass="exit" presetSubtype="0" fill="hold" grpId="1" nodeType="afterEffect">
                                  <p:stCondLst>
                                    <p:cond delay="0"/>
                                  </p:stCondLst>
                                  <p:childTnLst>
                                    <p:animEffect transition="out" filter="dissolve">
                                      <p:cBhvr>
                                        <p:cTn id="338" dur="500"/>
                                        <p:tgtEl>
                                          <p:spTgt spid="21740"/>
                                        </p:tgtEl>
                                      </p:cBhvr>
                                    </p:animEffect>
                                    <p:set>
                                      <p:cBhvr>
                                        <p:cTn id="339" dur="1" fill="hold">
                                          <p:stCondLst>
                                            <p:cond delay="499"/>
                                          </p:stCondLst>
                                        </p:cTn>
                                        <p:tgtEl>
                                          <p:spTgt spid="21740"/>
                                        </p:tgtEl>
                                        <p:attrNameLst>
                                          <p:attrName>style.visibility</p:attrName>
                                        </p:attrNameLst>
                                      </p:cBhvr>
                                      <p:to>
                                        <p:strVal val="hidden"/>
                                      </p:to>
                                    </p:set>
                                  </p:childTnLst>
                                </p:cTn>
                              </p:par>
                              <p:par>
                                <p:cTn id="340" presetID="9" presetClass="entr" presetSubtype="0" fill="hold" grpId="0" nodeType="withEffect">
                                  <p:stCondLst>
                                    <p:cond delay="0"/>
                                  </p:stCondLst>
                                  <p:childTnLst>
                                    <p:set>
                                      <p:cBhvr>
                                        <p:cTn id="341" dur="1" fill="hold">
                                          <p:stCondLst>
                                            <p:cond delay="0"/>
                                          </p:stCondLst>
                                        </p:cTn>
                                        <p:tgtEl>
                                          <p:spTgt spid="21747"/>
                                        </p:tgtEl>
                                        <p:attrNameLst>
                                          <p:attrName>style.visibility</p:attrName>
                                        </p:attrNameLst>
                                      </p:cBhvr>
                                      <p:to>
                                        <p:strVal val="visible"/>
                                      </p:to>
                                    </p:set>
                                    <p:animEffect transition="in" filter="dissolve">
                                      <p:cBhvr>
                                        <p:cTn id="342" dur="1000"/>
                                        <p:tgtEl>
                                          <p:spTgt spid="21747"/>
                                        </p:tgtEl>
                                      </p:cBhvr>
                                    </p:animEffect>
                                  </p:childTnLst>
                                </p:cTn>
                              </p:par>
                            </p:childTnLst>
                          </p:cTn>
                        </p:par>
                      </p:childTnLst>
                    </p:cTn>
                  </p:par>
                  <p:par>
                    <p:cTn id="343" fill="hold" nodeType="clickPar">
                      <p:stCondLst>
                        <p:cond delay="indefinite"/>
                      </p:stCondLst>
                      <p:childTnLst>
                        <p:par>
                          <p:cTn id="344" fill="hold" nodeType="withGroup">
                            <p:stCondLst>
                              <p:cond delay="0"/>
                            </p:stCondLst>
                            <p:childTnLst>
                              <p:par>
                                <p:cTn id="345" presetID="9" presetClass="entr" presetSubtype="0" fill="hold" grpId="0" nodeType="clickEffect">
                                  <p:stCondLst>
                                    <p:cond delay="0"/>
                                  </p:stCondLst>
                                  <p:childTnLst>
                                    <p:set>
                                      <p:cBhvr>
                                        <p:cTn id="346" dur="1" fill="hold">
                                          <p:stCondLst>
                                            <p:cond delay="0"/>
                                          </p:stCondLst>
                                        </p:cTn>
                                        <p:tgtEl>
                                          <p:spTgt spid="21748"/>
                                        </p:tgtEl>
                                        <p:attrNameLst>
                                          <p:attrName>style.visibility</p:attrName>
                                        </p:attrNameLst>
                                      </p:cBhvr>
                                      <p:to>
                                        <p:strVal val="visible"/>
                                      </p:to>
                                    </p:set>
                                    <p:animEffect transition="in" filter="dissolve">
                                      <p:cBhvr>
                                        <p:cTn id="347" dur="2000"/>
                                        <p:tgtEl>
                                          <p:spTgt spid="21748"/>
                                        </p:tgtEl>
                                      </p:cBhvr>
                                    </p:animEffect>
                                  </p:childTnLst>
                                </p:cTn>
                              </p:par>
                            </p:childTnLst>
                          </p:cTn>
                        </p:par>
                        <p:par>
                          <p:cTn id="348" fill="hold" nodeType="afterGroup">
                            <p:stCondLst>
                              <p:cond delay="2000"/>
                            </p:stCondLst>
                            <p:childTnLst>
                              <p:par>
                                <p:cTn id="349" presetID="0" presetClass="path" presetSubtype="0" accel="50000" decel="50000" fill="hold" grpId="1" nodeType="afterEffect">
                                  <p:stCondLst>
                                    <p:cond delay="0"/>
                                  </p:stCondLst>
                                  <p:childTnLst>
                                    <p:animMotion origin="layout" path="M -2.77778E-6 -2.59259E-6 L 0.00782 -0.02708 L 0.03594 -0.0743 " pathEditMode="relative" rAng="0" ptsTypes="AAA">
                                      <p:cBhvr>
                                        <p:cTn id="350" dur="2000" fill="hold"/>
                                        <p:tgtEl>
                                          <p:spTgt spid="21748"/>
                                        </p:tgtEl>
                                        <p:attrNameLst>
                                          <p:attrName>ppt_x</p:attrName>
                                          <p:attrName>ppt_y</p:attrName>
                                        </p:attrNameLst>
                                      </p:cBhvr>
                                      <p:rCtr x="1788" y="-3727"/>
                                    </p:animMotion>
                                  </p:childTnLst>
                                </p:cTn>
                              </p:par>
                              <p:par>
                                <p:cTn id="351" presetID="9" presetClass="entr" presetSubtype="0" fill="hold" grpId="0" nodeType="withEffect">
                                  <p:stCondLst>
                                    <p:cond delay="0"/>
                                  </p:stCondLst>
                                  <p:childTnLst>
                                    <p:set>
                                      <p:cBhvr>
                                        <p:cTn id="352" dur="1" fill="hold">
                                          <p:stCondLst>
                                            <p:cond delay="0"/>
                                          </p:stCondLst>
                                        </p:cTn>
                                        <p:tgtEl>
                                          <p:spTgt spid="21749"/>
                                        </p:tgtEl>
                                        <p:attrNameLst>
                                          <p:attrName>style.visibility</p:attrName>
                                        </p:attrNameLst>
                                      </p:cBhvr>
                                      <p:to>
                                        <p:strVal val="visible"/>
                                      </p:to>
                                    </p:set>
                                    <p:animEffect transition="in" filter="dissolve">
                                      <p:cBhvr>
                                        <p:cTn id="353" dur="2000"/>
                                        <p:tgtEl>
                                          <p:spTgt spid="21749"/>
                                        </p:tgtEl>
                                      </p:cBhvr>
                                    </p:animEffect>
                                  </p:childTnLst>
                                </p:cTn>
                              </p:par>
                            </p:childTnLst>
                          </p:cTn>
                        </p:par>
                      </p:childTnLst>
                    </p:cTn>
                  </p:par>
                  <p:par>
                    <p:cTn id="354" fill="hold" nodeType="clickPar">
                      <p:stCondLst>
                        <p:cond delay="indefinite"/>
                      </p:stCondLst>
                      <p:childTnLst>
                        <p:par>
                          <p:cTn id="355" fill="hold" nodeType="withGroup">
                            <p:stCondLst>
                              <p:cond delay="0"/>
                            </p:stCondLst>
                            <p:childTnLst>
                              <p:par>
                                <p:cTn id="356" presetID="1" presetClass="entr" presetSubtype="0" fill="hold" grpId="0" nodeType="clickEffect">
                                  <p:stCondLst>
                                    <p:cond delay="0"/>
                                  </p:stCondLst>
                                  <p:childTnLst>
                                    <p:set>
                                      <p:cBhvr>
                                        <p:cTn id="357" dur="1" fill="hold">
                                          <p:stCondLst>
                                            <p:cond delay="0"/>
                                          </p:stCondLst>
                                        </p:cTn>
                                        <p:tgtEl>
                                          <p:spTgt spid="21750"/>
                                        </p:tgtEl>
                                        <p:attrNameLst>
                                          <p:attrName>style.visibility</p:attrName>
                                        </p:attrNameLst>
                                      </p:cBhvr>
                                      <p:to>
                                        <p:strVal val="visible"/>
                                      </p:to>
                                    </p:set>
                                  </p:childTnLst>
                                  <p:subTnLst>
                                    <p:audio>
                                      <p:cMediaNode>
                                        <p:cTn display="0" masterRel="sameClick">
                                          <p:stCondLst>
                                            <p:cond evt="begin" delay="0">
                                              <p:tn val="356"/>
                                            </p:cond>
                                          </p:stCondLst>
                                          <p:endCondLst>
                                            <p:cond evt="onStopAudio" delay="0">
                                              <p:tgtEl>
                                                <p:sldTgt/>
                                              </p:tgtEl>
                                            </p:cond>
                                          </p:endCondLst>
                                        </p:cTn>
                                        <p:tgtEl>
                                          <p:sndTgt r:embed="rId3" name="explode.wav"/>
                                        </p:tgtEl>
                                      </p:cMediaNode>
                                    </p:audio>
                                  </p:subTnLst>
                                </p:cTn>
                              </p:par>
                              <p:par>
                                <p:cTn id="358" presetID="3" presetClass="exit" presetSubtype="10" fill="hold" grpId="1" nodeType="withEffect">
                                  <p:stCondLst>
                                    <p:cond delay="0"/>
                                  </p:stCondLst>
                                  <p:childTnLst>
                                    <p:animEffect transition="out" filter="blinds(horizontal)">
                                      <p:cBhvr>
                                        <p:cTn id="359" dur="500"/>
                                        <p:tgtEl>
                                          <p:spTgt spid="21750"/>
                                        </p:tgtEl>
                                      </p:cBhvr>
                                    </p:animEffect>
                                    <p:set>
                                      <p:cBhvr>
                                        <p:cTn id="360" dur="1" fill="hold">
                                          <p:stCondLst>
                                            <p:cond delay="499"/>
                                          </p:stCondLst>
                                        </p:cTn>
                                        <p:tgtEl>
                                          <p:spTgt spid="21750"/>
                                        </p:tgtEl>
                                        <p:attrNameLst>
                                          <p:attrName>style.visibility</p:attrName>
                                        </p:attrNameLst>
                                      </p:cBhvr>
                                      <p:to>
                                        <p:strVal val="hidden"/>
                                      </p:to>
                                    </p:set>
                                  </p:childTnLst>
                                </p:cTn>
                              </p:par>
                            </p:childTnLst>
                          </p:cTn>
                        </p:par>
                        <p:par>
                          <p:cTn id="361" fill="hold" nodeType="afterGroup">
                            <p:stCondLst>
                              <p:cond delay="500"/>
                            </p:stCondLst>
                            <p:childTnLst>
                              <p:par>
                                <p:cTn id="362" presetID="0" presetClass="path" presetSubtype="0" accel="50000" decel="50000" fill="hold" grpId="3" nodeType="afterEffect">
                                  <p:stCondLst>
                                    <p:cond delay="0"/>
                                  </p:stCondLst>
                                  <p:childTnLst>
                                    <p:animMotion origin="layout" path="M 0.05052 0.04398 L 0.05329 0.05023 L 0.05625 0.05509 " pathEditMode="relative" rAng="0" ptsTypes="AAA">
                                      <p:cBhvr>
                                        <p:cTn id="363" dur="2000" fill="hold"/>
                                        <p:tgtEl>
                                          <p:spTgt spid="21685"/>
                                        </p:tgtEl>
                                        <p:attrNameLst>
                                          <p:attrName>ppt_x</p:attrName>
                                          <p:attrName>ppt_y</p:attrName>
                                        </p:attrNameLst>
                                      </p:cBhvr>
                                      <p:rCtr x="278" y="556"/>
                                    </p:animMotion>
                                  </p:childTnLst>
                                </p:cTn>
                              </p:par>
                            </p:childTnLst>
                          </p:cTn>
                        </p:par>
                        <p:par>
                          <p:cTn id="364" fill="hold" nodeType="afterGroup">
                            <p:stCondLst>
                              <p:cond delay="2500"/>
                            </p:stCondLst>
                            <p:childTnLst>
                              <p:par>
                                <p:cTn id="365" presetID="0" presetClass="path" presetSubtype="0" accel="50000" decel="50000" fill="hold" grpId="2" nodeType="afterEffect">
                                  <p:stCondLst>
                                    <p:cond delay="0"/>
                                  </p:stCondLst>
                                  <p:childTnLst>
                                    <p:animMotion origin="layout" path="M 0.03559 -0.07292 L 0.11215 -0.12014 L 0.19704 -0.19167 L 0.27725 -0.21736 L 0.34236 -0.22986 L 0.34288 -0.27986 " pathEditMode="relative" rAng="0" ptsTypes="AAAAAA">
                                      <p:cBhvr>
                                        <p:cTn id="366" dur="2000" fill="hold"/>
                                        <p:tgtEl>
                                          <p:spTgt spid="21748"/>
                                        </p:tgtEl>
                                        <p:attrNameLst>
                                          <p:attrName>ppt_x</p:attrName>
                                          <p:attrName>ppt_y</p:attrName>
                                        </p:attrNameLst>
                                      </p:cBhvr>
                                      <p:rCtr x="15365" y="-10347"/>
                                    </p:animMotion>
                                  </p:childTnLst>
                                </p:cTn>
                              </p:par>
                              <p:par>
                                <p:cTn id="367" presetID="9" presetClass="exit" presetSubtype="0" fill="hold" grpId="1" nodeType="withEffect">
                                  <p:stCondLst>
                                    <p:cond delay="0"/>
                                  </p:stCondLst>
                                  <p:childTnLst>
                                    <p:animEffect transition="out" filter="dissolve">
                                      <p:cBhvr>
                                        <p:cTn id="368" dur="500"/>
                                        <p:tgtEl>
                                          <p:spTgt spid="21749"/>
                                        </p:tgtEl>
                                      </p:cBhvr>
                                    </p:animEffect>
                                    <p:set>
                                      <p:cBhvr>
                                        <p:cTn id="369" dur="1" fill="hold">
                                          <p:stCondLst>
                                            <p:cond delay="499"/>
                                          </p:stCondLst>
                                        </p:cTn>
                                        <p:tgtEl>
                                          <p:spTgt spid="21749"/>
                                        </p:tgtEl>
                                        <p:attrNameLst>
                                          <p:attrName>style.visibility</p:attrName>
                                        </p:attrNameLst>
                                      </p:cBhvr>
                                      <p:to>
                                        <p:strVal val="hidden"/>
                                      </p:to>
                                    </p:set>
                                  </p:childTnLst>
                                </p:cTn>
                              </p:par>
                            </p:childTnLst>
                          </p:cTn>
                        </p:par>
                        <p:par>
                          <p:cTn id="370" fill="hold" nodeType="afterGroup">
                            <p:stCondLst>
                              <p:cond delay="4500"/>
                            </p:stCondLst>
                            <p:childTnLst>
                              <p:par>
                                <p:cTn id="371" presetID="9" presetClass="exit" presetSubtype="0" fill="hold" grpId="3" nodeType="afterEffect">
                                  <p:stCondLst>
                                    <p:cond delay="0"/>
                                  </p:stCondLst>
                                  <p:childTnLst>
                                    <p:animEffect transition="out" filter="dissolve">
                                      <p:cBhvr>
                                        <p:cTn id="372" dur="500"/>
                                        <p:tgtEl>
                                          <p:spTgt spid="21748"/>
                                        </p:tgtEl>
                                      </p:cBhvr>
                                    </p:animEffect>
                                    <p:set>
                                      <p:cBhvr>
                                        <p:cTn id="373" dur="1" fill="hold">
                                          <p:stCondLst>
                                            <p:cond delay="499"/>
                                          </p:stCondLst>
                                        </p:cTn>
                                        <p:tgtEl>
                                          <p:spTgt spid="21748"/>
                                        </p:tgtEl>
                                        <p:attrNameLst>
                                          <p:attrName>style.visibility</p:attrName>
                                        </p:attrNameLst>
                                      </p:cBhvr>
                                      <p:to>
                                        <p:strVal val="hidden"/>
                                      </p:to>
                                    </p:set>
                                  </p:childTnLst>
                                </p:cTn>
                              </p:par>
                            </p:childTnLst>
                          </p:cTn>
                        </p:par>
                      </p:childTnLst>
                    </p:cTn>
                  </p:par>
                  <p:par>
                    <p:cTn id="374" fill="hold" nodeType="clickPar">
                      <p:stCondLst>
                        <p:cond delay="indefinite"/>
                      </p:stCondLst>
                      <p:childTnLst>
                        <p:par>
                          <p:cTn id="375" fill="hold" nodeType="withGroup">
                            <p:stCondLst>
                              <p:cond delay="0"/>
                            </p:stCondLst>
                            <p:childTnLst>
                              <p:par>
                                <p:cTn id="376" presetID="0" presetClass="path" presetSubtype="0" accel="50000" decel="50000" fill="hold" grpId="1" nodeType="clickEffect">
                                  <p:stCondLst>
                                    <p:cond delay="0"/>
                                  </p:stCondLst>
                                  <p:childTnLst>
                                    <p:animMotion origin="layout" path="M 0.14392 -0.25208 C 0.15191 -0.28287 0.15503 -0.37546 0.19184 -0.43472 C 0.22865 -0.49398 0.2934 -0.57338 0.36476 -0.60764 C 0.43611 -0.6419 0.56684 -0.63357 0.61997 -0.64028 " pathEditMode="relative" rAng="0" ptsTypes="aaaa">
                                      <p:cBhvr>
                                        <p:cTn id="377" dur="2000" fill="hold"/>
                                        <p:tgtEl>
                                          <p:spTgt spid="21699"/>
                                        </p:tgtEl>
                                        <p:attrNameLst>
                                          <p:attrName>ppt_x</p:attrName>
                                          <p:attrName>ppt_y</p:attrName>
                                        </p:attrNameLst>
                                      </p:cBhvr>
                                      <p:rCtr x="23802" y="-19491"/>
                                    </p:animMotion>
                                  </p:childTnLst>
                                </p:cTn>
                              </p:par>
                            </p:childTnLst>
                          </p:cTn>
                        </p:par>
                        <p:par>
                          <p:cTn id="378" fill="hold" nodeType="afterGroup">
                            <p:stCondLst>
                              <p:cond delay="2000"/>
                            </p:stCondLst>
                            <p:childTnLst>
                              <p:par>
                                <p:cTn id="379" presetID="9" presetClass="exit" presetSubtype="0" fill="hold" grpId="2" nodeType="afterEffect">
                                  <p:stCondLst>
                                    <p:cond delay="0"/>
                                  </p:stCondLst>
                                  <p:childTnLst>
                                    <p:animEffect transition="out" filter="dissolve">
                                      <p:cBhvr>
                                        <p:cTn id="380" dur="1000"/>
                                        <p:tgtEl>
                                          <p:spTgt spid="21699"/>
                                        </p:tgtEl>
                                      </p:cBhvr>
                                    </p:animEffect>
                                    <p:set>
                                      <p:cBhvr>
                                        <p:cTn id="381" dur="1" fill="hold">
                                          <p:stCondLst>
                                            <p:cond delay="999"/>
                                          </p:stCondLst>
                                        </p:cTn>
                                        <p:tgtEl>
                                          <p:spTgt spid="21699"/>
                                        </p:tgtEl>
                                        <p:attrNameLst>
                                          <p:attrName>style.visibility</p:attrName>
                                        </p:attrNameLst>
                                      </p:cBhvr>
                                      <p:to>
                                        <p:strVal val="hidden"/>
                                      </p:to>
                                    </p:set>
                                  </p:childTnLst>
                                </p:cTn>
                              </p:par>
                              <p:par>
                                <p:cTn id="382" presetID="9" presetClass="exit" presetSubtype="0" fill="hold" grpId="0" nodeType="withEffect">
                                  <p:stCondLst>
                                    <p:cond delay="0"/>
                                  </p:stCondLst>
                                  <p:childTnLst>
                                    <p:animEffect transition="out" filter="dissolve">
                                      <p:cBhvr>
                                        <p:cTn id="383" dur="1000"/>
                                        <p:tgtEl>
                                          <p:spTgt spid="21636"/>
                                        </p:tgtEl>
                                      </p:cBhvr>
                                    </p:animEffect>
                                    <p:set>
                                      <p:cBhvr>
                                        <p:cTn id="384" dur="1" fill="hold">
                                          <p:stCondLst>
                                            <p:cond delay="999"/>
                                          </p:stCondLst>
                                        </p:cTn>
                                        <p:tgtEl>
                                          <p:spTgt spid="21636"/>
                                        </p:tgtEl>
                                        <p:attrNameLst>
                                          <p:attrName>style.visibility</p:attrName>
                                        </p:attrNameLst>
                                      </p:cBhvr>
                                      <p:to>
                                        <p:strVal val="hidden"/>
                                      </p:to>
                                    </p:set>
                                  </p:childTnLst>
                                </p:cTn>
                              </p:par>
                              <p:par>
                                <p:cTn id="385" presetID="9" presetClass="entr" presetSubtype="0" fill="hold" grpId="0" nodeType="withEffect">
                                  <p:stCondLst>
                                    <p:cond delay="0"/>
                                  </p:stCondLst>
                                  <p:childTnLst>
                                    <p:set>
                                      <p:cBhvr>
                                        <p:cTn id="386" dur="1" fill="hold">
                                          <p:stCondLst>
                                            <p:cond delay="0"/>
                                          </p:stCondLst>
                                        </p:cTn>
                                        <p:tgtEl>
                                          <p:spTgt spid="21751"/>
                                        </p:tgtEl>
                                        <p:attrNameLst>
                                          <p:attrName>style.visibility</p:attrName>
                                        </p:attrNameLst>
                                      </p:cBhvr>
                                      <p:to>
                                        <p:strVal val="visible"/>
                                      </p:to>
                                    </p:set>
                                    <p:animEffect transition="in" filter="dissolve">
                                      <p:cBhvr>
                                        <p:cTn id="387" dur="1000"/>
                                        <p:tgtEl>
                                          <p:spTgt spid="21751"/>
                                        </p:tgtEl>
                                      </p:cBhvr>
                                    </p:animEffect>
                                  </p:childTnLst>
                                </p:cTn>
                              </p:par>
                              <p:par>
                                <p:cTn id="388" presetID="9" presetClass="exit" presetSubtype="0" fill="hold" grpId="1" nodeType="withEffect">
                                  <p:stCondLst>
                                    <p:cond delay="0"/>
                                  </p:stCondLst>
                                  <p:childTnLst>
                                    <p:animEffect transition="out" filter="dissolve">
                                      <p:cBhvr>
                                        <p:cTn id="389" dur="1000"/>
                                        <p:tgtEl>
                                          <p:spTgt spid="21743"/>
                                        </p:tgtEl>
                                      </p:cBhvr>
                                    </p:animEffect>
                                    <p:set>
                                      <p:cBhvr>
                                        <p:cTn id="390" dur="1" fill="hold">
                                          <p:stCondLst>
                                            <p:cond delay="999"/>
                                          </p:stCondLst>
                                        </p:cTn>
                                        <p:tgtEl>
                                          <p:spTgt spid="21743"/>
                                        </p:tgtEl>
                                        <p:attrNameLst>
                                          <p:attrName>style.visibility</p:attrName>
                                        </p:attrNameLst>
                                      </p:cBhvr>
                                      <p:to>
                                        <p:strVal val="hidden"/>
                                      </p:to>
                                    </p:set>
                                  </p:childTnLst>
                                </p:cTn>
                              </p:par>
                              <p:par>
                                <p:cTn id="391" presetID="9" presetClass="exit" presetSubtype="0" fill="hold" grpId="1" nodeType="withEffect">
                                  <p:stCondLst>
                                    <p:cond delay="0"/>
                                  </p:stCondLst>
                                  <p:childTnLst>
                                    <p:animEffect transition="out" filter="dissolve">
                                      <p:cBhvr>
                                        <p:cTn id="392" dur="1000"/>
                                        <p:tgtEl>
                                          <p:spTgt spid="21747"/>
                                        </p:tgtEl>
                                      </p:cBhvr>
                                    </p:animEffect>
                                    <p:set>
                                      <p:cBhvr>
                                        <p:cTn id="393" dur="1" fill="hold">
                                          <p:stCondLst>
                                            <p:cond delay="999"/>
                                          </p:stCondLst>
                                        </p:cTn>
                                        <p:tgtEl>
                                          <p:spTgt spid="21747"/>
                                        </p:tgtEl>
                                        <p:attrNameLst>
                                          <p:attrName>style.visibility</p:attrName>
                                        </p:attrNameLst>
                                      </p:cBhvr>
                                      <p:to>
                                        <p:strVal val="hidden"/>
                                      </p:to>
                                    </p:set>
                                  </p:childTnLst>
                                </p:cTn>
                              </p:par>
                              <p:par>
                                <p:cTn id="394" presetID="9" presetClass="exit" presetSubtype="0" fill="hold" grpId="1" nodeType="withEffect">
                                  <p:stCondLst>
                                    <p:cond delay="0"/>
                                  </p:stCondLst>
                                  <p:childTnLst>
                                    <p:animEffect transition="out" filter="dissolve">
                                      <p:cBhvr>
                                        <p:cTn id="395" dur="1000"/>
                                        <p:tgtEl>
                                          <p:spTgt spid="21745"/>
                                        </p:tgtEl>
                                      </p:cBhvr>
                                    </p:animEffect>
                                    <p:set>
                                      <p:cBhvr>
                                        <p:cTn id="396" dur="1" fill="hold">
                                          <p:stCondLst>
                                            <p:cond delay="999"/>
                                          </p:stCondLst>
                                        </p:cTn>
                                        <p:tgtEl>
                                          <p:spTgt spid="21745"/>
                                        </p:tgtEl>
                                        <p:attrNameLst>
                                          <p:attrName>style.visibility</p:attrName>
                                        </p:attrNameLst>
                                      </p:cBhvr>
                                      <p:to>
                                        <p:strVal val="hidden"/>
                                      </p:to>
                                    </p:set>
                                  </p:childTnLst>
                                </p:cTn>
                              </p:par>
                              <p:par>
                                <p:cTn id="397" presetID="9" presetClass="entr" presetSubtype="0" fill="hold" grpId="0" nodeType="withEffect">
                                  <p:stCondLst>
                                    <p:cond delay="0"/>
                                  </p:stCondLst>
                                  <p:childTnLst>
                                    <p:set>
                                      <p:cBhvr>
                                        <p:cTn id="398" dur="1" fill="hold">
                                          <p:stCondLst>
                                            <p:cond delay="0"/>
                                          </p:stCondLst>
                                        </p:cTn>
                                        <p:tgtEl>
                                          <p:spTgt spid="21752"/>
                                        </p:tgtEl>
                                        <p:attrNameLst>
                                          <p:attrName>style.visibility</p:attrName>
                                        </p:attrNameLst>
                                      </p:cBhvr>
                                      <p:to>
                                        <p:strVal val="visible"/>
                                      </p:to>
                                    </p:set>
                                    <p:animEffect transition="in" filter="dissolve">
                                      <p:cBhvr>
                                        <p:cTn id="399" dur="1000"/>
                                        <p:tgtEl>
                                          <p:spTgt spid="21752"/>
                                        </p:tgtEl>
                                      </p:cBhvr>
                                    </p:animEffect>
                                  </p:childTnLst>
                                </p:cTn>
                              </p:par>
                              <p:par>
                                <p:cTn id="400" presetID="9" presetClass="exit" presetSubtype="0" fill="hold" grpId="3" nodeType="withEffect">
                                  <p:stCondLst>
                                    <p:cond delay="0"/>
                                  </p:stCondLst>
                                  <p:childTnLst>
                                    <p:animEffect transition="out" filter="dissolve">
                                      <p:cBhvr>
                                        <p:cTn id="401" dur="1000"/>
                                        <p:tgtEl>
                                          <p:spTgt spid="21744"/>
                                        </p:tgtEl>
                                      </p:cBhvr>
                                    </p:animEffect>
                                    <p:set>
                                      <p:cBhvr>
                                        <p:cTn id="402" dur="1" fill="hold">
                                          <p:stCondLst>
                                            <p:cond delay="999"/>
                                          </p:stCondLst>
                                        </p:cTn>
                                        <p:tgtEl>
                                          <p:spTgt spid="21744"/>
                                        </p:tgtEl>
                                        <p:attrNameLst>
                                          <p:attrName>style.visibility</p:attrName>
                                        </p:attrNameLst>
                                      </p:cBhvr>
                                      <p:to>
                                        <p:strVal val="hidden"/>
                                      </p:to>
                                    </p:set>
                                  </p:childTnLst>
                                </p:cTn>
                              </p:par>
                              <p:par>
                                <p:cTn id="403" presetID="9" presetClass="exit" presetSubtype="0" fill="hold" grpId="2" nodeType="withEffect">
                                  <p:stCondLst>
                                    <p:cond delay="0"/>
                                  </p:stCondLst>
                                  <p:childTnLst>
                                    <p:animEffect transition="out" filter="dissolve">
                                      <p:cBhvr>
                                        <p:cTn id="404" dur="1000"/>
                                        <p:tgtEl>
                                          <p:spTgt spid="21741"/>
                                        </p:tgtEl>
                                      </p:cBhvr>
                                    </p:animEffect>
                                    <p:set>
                                      <p:cBhvr>
                                        <p:cTn id="405" dur="1" fill="hold">
                                          <p:stCondLst>
                                            <p:cond delay="999"/>
                                          </p:stCondLst>
                                        </p:cTn>
                                        <p:tgtEl>
                                          <p:spTgt spid="21741"/>
                                        </p:tgtEl>
                                        <p:attrNameLst>
                                          <p:attrName>style.visibility</p:attrName>
                                        </p:attrNameLst>
                                      </p:cBhvr>
                                      <p:to>
                                        <p:strVal val="hidden"/>
                                      </p:to>
                                    </p:set>
                                  </p:childTnLst>
                                </p:cTn>
                              </p:par>
                              <p:par>
                                <p:cTn id="406" presetID="9" presetClass="exit" presetSubtype="0" fill="hold" grpId="1" nodeType="withEffect">
                                  <p:stCondLst>
                                    <p:cond delay="0"/>
                                  </p:stCondLst>
                                  <p:childTnLst>
                                    <p:animEffect transition="out" filter="dissolve">
                                      <p:cBhvr>
                                        <p:cTn id="407" dur="1000"/>
                                        <p:tgtEl>
                                          <p:spTgt spid="21731"/>
                                        </p:tgtEl>
                                      </p:cBhvr>
                                    </p:animEffect>
                                    <p:set>
                                      <p:cBhvr>
                                        <p:cTn id="408" dur="1" fill="hold">
                                          <p:stCondLst>
                                            <p:cond delay="999"/>
                                          </p:stCondLst>
                                        </p:cTn>
                                        <p:tgtEl>
                                          <p:spTgt spid="21731"/>
                                        </p:tgtEl>
                                        <p:attrNameLst>
                                          <p:attrName>style.visibility</p:attrName>
                                        </p:attrNameLst>
                                      </p:cBhvr>
                                      <p:to>
                                        <p:strVal val="hidden"/>
                                      </p:to>
                                    </p:set>
                                  </p:childTnLst>
                                </p:cTn>
                              </p:par>
                              <p:par>
                                <p:cTn id="409" presetID="9" presetClass="exit" presetSubtype="0" fill="hold" grpId="2" nodeType="withEffect">
                                  <p:stCondLst>
                                    <p:cond delay="0"/>
                                  </p:stCondLst>
                                  <p:childTnLst>
                                    <p:animEffect transition="out" filter="dissolve">
                                      <p:cBhvr>
                                        <p:cTn id="410" dur="1000"/>
                                        <p:tgtEl>
                                          <p:spTgt spid="21730"/>
                                        </p:tgtEl>
                                      </p:cBhvr>
                                    </p:animEffect>
                                    <p:set>
                                      <p:cBhvr>
                                        <p:cTn id="411" dur="1" fill="hold">
                                          <p:stCondLst>
                                            <p:cond delay="999"/>
                                          </p:stCondLst>
                                        </p:cTn>
                                        <p:tgtEl>
                                          <p:spTgt spid="21730"/>
                                        </p:tgtEl>
                                        <p:attrNameLst>
                                          <p:attrName>style.visibility</p:attrName>
                                        </p:attrNameLst>
                                      </p:cBhvr>
                                      <p:to>
                                        <p:strVal val="hidden"/>
                                      </p:to>
                                    </p:set>
                                  </p:childTnLst>
                                </p:cTn>
                              </p:par>
                            </p:childTnLst>
                          </p:cTn>
                        </p:par>
                        <p:par>
                          <p:cTn id="412" fill="hold" nodeType="afterGroup">
                            <p:stCondLst>
                              <p:cond delay="3000"/>
                            </p:stCondLst>
                            <p:childTnLst>
                              <p:par>
                                <p:cTn id="413" presetID="22" presetClass="entr" presetSubtype="8" fill="hold" grpId="0" nodeType="afterEffect">
                                  <p:stCondLst>
                                    <p:cond delay="0"/>
                                  </p:stCondLst>
                                  <p:childTnLst>
                                    <p:set>
                                      <p:cBhvr>
                                        <p:cTn id="414" dur="1" fill="hold">
                                          <p:stCondLst>
                                            <p:cond delay="0"/>
                                          </p:stCondLst>
                                        </p:cTn>
                                        <p:tgtEl>
                                          <p:spTgt spid="21756"/>
                                        </p:tgtEl>
                                        <p:attrNameLst>
                                          <p:attrName>style.visibility</p:attrName>
                                        </p:attrNameLst>
                                      </p:cBhvr>
                                      <p:to>
                                        <p:strVal val="visible"/>
                                      </p:to>
                                    </p:set>
                                    <p:animEffect transition="in" filter="wipe(left)">
                                      <p:cBhvr>
                                        <p:cTn id="415" dur="2000"/>
                                        <p:tgtEl>
                                          <p:spTgt spid="21756"/>
                                        </p:tgtEl>
                                      </p:cBhvr>
                                    </p:animEffect>
                                  </p:childTnLst>
                                </p:cTn>
                              </p:par>
                              <p:par>
                                <p:cTn id="416" presetID="9" presetClass="exit" presetSubtype="0" fill="hold" grpId="0" nodeType="withEffect">
                                  <p:stCondLst>
                                    <p:cond delay="0"/>
                                  </p:stCondLst>
                                  <p:childTnLst>
                                    <p:animEffect transition="out" filter="dissolve">
                                      <p:cBhvr>
                                        <p:cTn id="417" dur="1000"/>
                                        <p:tgtEl>
                                          <p:spTgt spid="21759"/>
                                        </p:tgtEl>
                                      </p:cBhvr>
                                    </p:animEffect>
                                    <p:set>
                                      <p:cBhvr>
                                        <p:cTn id="418" dur="1" fill="hold">
                                          <p:stCondLst>
                                            <p:cond delay="999"/>
                                          </p:stCondLst>
                                        </p:cTn>
                                        <p:tgtEl>
                                          <p:spTgt spid="21759"/>
                                        </p:tgtEl>
                                        <p:attrNameLst>
                                          <p:attrName>style.visibility</p:attrName>
                                        </p:attrNameLst>
                                      </p:cBhvr>
                                      <p:to>
                                        <p:strVal val="hidden"/>
                                      </p:to>
                                    </p:set>
                                  </p:childTnLst>
                                </p:cTn>
                              </p:par>
                              <p:par>
                                <p:cTn id="419" presetID="9" presetClass="exit" presetSubtype="0" fill="hold" grpId="0" nodeType="withEffect">
                                  <p:stCondLst>
                                    <p:cond delay="0"/>
                                  </p:stCondLst>
                                  <p:childTnLst>
                                    <p:animEffect transition="out" filter="dissolve">
                                      <p:cBhvr>
                                        <p:cTn id="420" dur="1000"/>
                                        <p:tgtEl>
                                          <p:spTgt spid="21674"/>
                                        </p:tgtEl>
                                      </p:cBhvr>
                                    </p:animEffect>
                                    <p:set>
                                      <p:cBhvr>
                                        <p:cTn id="421" dur="1" fill="hold">
                                          <p:stCondLst>
                                            <p:cond delay="999"/>
                                          </p:stCondLst>
                                        </p:cTn>
                                        <p:tgtEl>
                                          <p:spTgt spid="21674"/>
                                        </p:tgtEl>
                                        <p:attrNameLst>
                                          <p:attrName>style.visibility</p:attrName>
                                        </p:attrNameLst>
                                      </p:cBhvr>
                                      <p:to>
                                        <p:strVal val="hidden"/>
                                      </p:to>
                                    </p:set>
                                  </p:childTnLst>
                                </p:cTn>
                              </p:par>
                              <p:par>
                                <p:cTn id="422" presetID="9" presetClass="exit" presetSubtype="0" fill="hold" grpId="0" nodeType="withEffect">
                                  <p:stCondLst>
                                    <p:cond delay="0"/>
                                  </p:stCondLst>
                                  <p:childTnLst>
                                    <p:animEffect transition="out" filter="dissolve">
                                      <p:cBhvr>
                                        <p:cTn id="423" dur="1000"/>
                                        <p:tgtEl>
                                          <p:spTgt spid="21668"/>
                                        </p:tgtEl>
                                      </p:cBhvr>
                                    </p:animEffect>
                                    <p:set>
                                      <p:cBhvr>
                                        <p:cTn id="424" dur="1" fill="hold">
                                          <p:stCondLst>
                                            <p:cond delay="999"/>
                                          </p:stCondLst>
                                        </p:cTn>
                                        <p:tgtEl>
                                          <p:spTgt spid="21668"/>
                                        </p:tgtEl>
                                        <p:attrNameLst>
                                          <p:attrName>style.visibility</p:attrName>
                                        </p:attrNameLst>
                                      </p:cBhvr>
                                      <p:to>
                                        <p:strVal val="hidden"/>
                                      </p:to>
                                    </p:set>
                                  </p:childTnLst>
                                </p:cTn>
                              </p:par>
                              <p:par>
                                <p:cTn id="425" presetID="9" presetClass="exit" presetSubtype="0" fill="hold" grpId="0" nodeType="withEffect">
                                  <p:stCondLst>
                                    <p:cond delay="0"/>
                                  </p:stCondLst>
                                  <p:childTnLst>
                                    <p:animEffect transition="out" filter="dissolve">
                                      <p:cBhvr>
                                        <p:cTn id="426" dur="1000"/>
                                        <p:tgtEl>
                                          <p:spTgt spid="21669"/>
                                        </p:tgtEl>
                                      </p:cBhvr>
                                    </p:animEffect>
                                    <p:set>
                                      <p:cBhvr>
                                        <p:cTn id="427" dur="1" fill="hold">
                                          <p:stCondLst>
                                            <p:cond delay="999"/>
                                          </p:stCondLst>
                                        </p:cTn>
                                        <p:tgtEl>
                                          <p:spTgt spid="21669"/>
                                        </p:tgtEl>
                                        <p:attrNameLst>
                                          <p:attrName>style.visibility</p:attrName>
                                        </p:attrNameLst>
                                      </p:cBhvr>
                                      <p:to>
                                        <p:strVal val="hidden"/>
                                      </p:to>
                                    </p:set>
                                  </p:childTnLst>
                                </p:cTn>
                              </p:par>
                              <p:par>
                                <p:cTn id="428" presetID="9" presetClass="exit" presetSubtype="0" fill="hold" grpId="0" nodeType="withEffect">
                                  <p:stCondLst>
                                    <p:cond delay="0"/>
                                  </p:stCondLst>
                                  <p:childTnLst>
                                    <p:animEffect transition="out" filter="dissolve">
                                      <p:cBhvr>
                                        <p:cTn id="429" dur="1000"/>
                                        <p:tgtEl>
                                          <p:spTgt spid="21670"/>
                                        </p:tgtEl>
                                      </p:cBhvr>
                                    </p:animEffect>
                                    <p:set>
                                      <p:cBhvr>
                                        <p:cTn id="430" dur="1" fill="hold">
                                          <p:stCondLst>
                                            <p:cond delay="999"/>
                                          </p:stCondLst>
                                        </p:cTn>
                                        <p:tgtEl>
                                          <p:spTgt spid="21670"/>
                                        </p:tgtEl>
                                        <p:attrNameLst>
                                          <p:attrName>style.visibility</p:attrName>
                                        </p:attrNameLst>
                                      </p:cBhvr>
                                      <p:to>
                                        <p:strVal val="hidden"/>
                                      </p:to>
                                    </p:set>
                                  </p:childTnLst>
                                </p:cTn>
                              </p:par>
                              <p:par>
                                <p:cTn id="431" presetID="9" presetClass="exit" presetSubtype="0" fill="hold" grpId="0" nodeType="withEffect">
                                  <p:stCondLst>
                                    <p:cond delay="0"/>
                                  </p:stCondLst>
                                  <p:childTnLst>
                                    <p:animEffect transition="out" filter="dissolve">
                                      <p:cBhvr>
                                        <p:cTn id="432" dur="1000"/>
                                        <p:tgtEl>
                                          <p:spTgt spid="21671"/>
                                        </p:tgtEl>
                                      </p:cBhvr>
                                    </p:animEffect>
                                    <p:set>
                                      <p:cBhvr>
                                        <p:cTn id="433" dur="1" fill="hold">
                                          <p:stCondLst>
                                            <p:cond delay="999"/>
                                          </p:stCondLst>
                                        </p:cTn>
                                        <p:tgtEl>
                                          <p:spTgt spid="21671"/>
                                        </p:tgtEl>
                                        <p:attrNameLst>
                                          <p:attrName>style.visibility</p:attrName>
                                        </p:attrNameLst>
                                      </p:cBhvr>
                                      <p:to>
                                        <p:strVal val="hidden"/>
                                      </p:to>
                                    </p:set>
                                  </p:childTnLst>
                                </p:cTn>
                              </p:par>
                              <p:par>
                                <p:cTn id="434" presetID="9" presetClass="exit" presetSubtype="0" fill="hold" grpId="0" nodeType="withEffect">
                                  <p:stCondLst>
                                    <p:cond delay="0"/>
                                  </p:stCondLst>
                                  <p:childTnLst>
                                    <p:animEffect transition="out" filter="dissolve">
                                      <p:cBhvr>
                                        <p:cTn id="435" dur="1000"/>
                                        <p:tgtEl>
                                          <p:spTgt spid="21672"/>
                                        </p:tgtEl>
                                      </p:cBhvr>
                                    </p:animEffect>
                                    <p:set>
                                      <p:cBhvr>
                                        <p:cTn id="436" dur="1" fill="hold">
                                          <p:stCondLst>
                                            <p:cond delay="999"/>
                                          </p:stCondLst>
                                        </p:cTn>
                                        <p:tgtEl>
                                          <p:spTgt spid="21672"/>
                                        </p:tgtEl>
                                        <p:attrNameLst>
                                          <p:attrName>style.visibility</p:attrName>
                                        </p:attrNameLst>
                                      </p:cBhvr>
                                      <p:to>
                                        <p:strVal val="hidden"/>
                                      </p:to>
                                    </p:set>
                                  </p:childTnLst>
                                </p:cTn>
                              </p:par>
                            </p:childTnLst>
                          </p:cTn>
                        </p:par>
                      </p:childTnLst>
                    </p:cTn>
                  </p:par>
                  <p:par>
                    <p:cTn id="437" fill="hold" nodeType="clickPar">
                      <p:stCondLst>
                        <p:cond delay="indefinite"/>
                      </p:stCondLst>
                      <p:childTnLst>
                        <p:par>
                          <p:cTn id="438" fill="hold" nodeType="withGroup">
                            <p:stCondLst>
                              <p:cond delay="0"/>
                            </p:stCondLst>
                            <p:childTnLst>
                              <p:par>
                                <p:cTn id="439" presetID="9" presetClass="exit" presetSubtype="0" fill="hold" grpId="1" nodeType="clickEffect">
                                  <p:stCondLst>
                                    <p:cond delay="0"/>
                                  </p:stCondLst>
                                  <p:childTnLst>
                                    <p:animEffect transition="out" filter="dissolve">
                                      <p:cBhvr>
                                        <p:cTn id="440" dur="1000"/>
                                        <p:tgtEl>
                                          <p:spTgt spid="21727"/>
                                        </p:tgtEl>
                                      </p:cBhvr>
                                    </p:animEffect>
                                    <p:set>
                                      <p:cBhvr>
                                        <p:cTn id="441" dur="1" fill="hold">
                                          <p:stCondLst>
                                            <p:cond delay="999"/>
                                          </p:stCondLst>
                                        </p:cTn>
                                        <p:tgtEl>
                                          <p:spTgt spid="21727"/>
                                        </p:tgtEl>
                                        <p:attrNameLst>
                                          <p:attrName>style.visibility</p:attrName>
                                        </p:attrNameLst>
                                      </p:cBhvr>
                                      <p:to>
                                        <p:strVal val="hidden"/>
                                      </p:to>
                                    </p:set>
                                  </p:childTnLst>
                                </p:cTn>
                              </p:par>
                              <p:par>
                                <p:cTn id="442" presetID="9" presetClass="entr" presetSubtype="0" fill="hold" grpId="0" nodeType="withEffect">
                                  <p:stCondLst>
                                    <p:cond delay="0"/>
                                  </p:stCondLst>
                                  <p:childTnLst>
                                    <p:set>
                                      <p:cBhvr>
                                        <p:cTn id="443" dur="1" fill="hold">
                                          <p:stCondLst>
                                            <p:cond delay="0"/>
                                          </p:stCondLst>
                                        </p:cTn>
                                        <p:tgtEl>
                                          <p:spTgt spid="21758"/>
                                        </p:tgtEl>
                                        <p:attrNameLst>
                                          <p:attrName>style.visibility</p:attrName>
                                        </p:attrNameLst>
                                      </p:cBhvr>
                                      <p:to>
                                        <p:strVal val="visible"/>
                                      </p:to>
                                    </p:set>
                                    <p:animEffect transition="in" filter="dissolve">
                                      <p:cBhvr>
                                        <p:cTn id="444" dur="1000"/>
                                        <p:tgtEl>
                                          <p:spTgt spid="21758"/>
                                        </p:tgtEl>
                                      </p:cBhvr>
                                    </p:animEffect>
                                  </p:childTnLst>
                                </p:cTn>
                              </p:par>
                              <p:par>
                                <p:cTn id="445" presetID="9" presetClass="exit" presetSubtype="0" fill="hold" grpId="1" nodeType="withEffect">
                                  <p:stCondLst>
                                    <p:cond delay="0"/>
                                  </p:stCondLst>
                                  <p:childTnLst>
                                    <p:animEffect transition="out" filter="dissolve">
                                      <p:cBhvr>
                                        <p:cTn id="446" dur="500"/>
                                        <p:tgtEl>
                                          <p:spTgt spid="21702"/>
                                        </p:tgtEl>
                                      </p:cBhvr>
                                    </p:animEffect>
                                    <p:set>
                                      <p:cBhvr>
                                        <p:cTn id="447" dur="1" fill="hold">
                                          <p:stCondLst>
                                            <p:cond delay="499"/>
                                          </p:stCondLst>
                                        </p:cTn>
                                        <p:tgtEl>
                                          <p:spTgt spid="217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29" grpId="0" animBg="1"/>
      <p:bldP spid="21756" grpId="0" animBg="1"/>
      <p:bldP spid="21636" grpId="0" animBg="1"/>
      <p:bldP spid="21637" grpId="0" animBg="1"/>
      <p:bldP spid="21637" grpId="1" animBg="1"/>
      <p:bldP spid="21652" grpId="0" animBg="1"/>
      <p:bldP spid="21653" grpId="0" animBg="1"/>
      <p:bldP spid="21654" grpId="0" animBg="1"/>
      <p:bldP spid="21654" grpId="1" animBg="1"/>
      <p:bldP spid="21656" grpId="0" animBg="1"/>
      <p:bldP spid="21656" grpId="1" animBg="1"/>
      <p:bldP spid="21667" grpId="0" animBg="1"/>
      <p:bldP spid="21668" grpId="0" animBg="1"/>
      <p:bldP spid="21669" grpId="0" animBg="1"/>
      <p:bldP spid="21670" grpId="0" animBg="1"/>
      <p:bldP spid="21671" grpId="0" animBg="1"/>
      <p:bldP spid="21672" grpId="0" animBg="1"/>
      <p:bldP spid="21673" grpId="0" animBg="1"/>
      <p:bldP spid="21673" grpId="1" animBg="1"/>
      <p:bldP spid="21674" grpId="0" animBg="1"/>
      <p:bldP spid="21675" grpId="0" animBg="1"/>
      <p:bldP spid="21684" grpId="0" animBg="1"/>
      <p:bldP spid="21685" grpId="0" animBg="1"/>
      <p:bldP spid="21685" grpId="1" animBg="1"/>
      <p:bldP spid="21685" grpId="2" animBg="1"/>
      <p:bldP spid="21685" grpId="3" animBg="1"/>
      <p:bldP spid="21691" grpId="0" animBg="1"/>
      <p:bldP spid="21692" grpId="0" animBg="1"/>
      <p:bldP spid="21693" grpId="0" animBg="1"/>
      <p:bldP spid="21693" grpId="1" animBg="1"/>
      <p:bldP spid="21694" grpId="0" animBg="1"/>
      <p:bldP spid="21694" grpId="1" animBg="1"/>
      <p:bldP spid="21695" grpId="0" animBg="1"/>
      <p:bldP spid="21695" grpId="1" animBg="1"/>
      <p:bldP spid="21700" grpId="0" animBg="1"/>
      <p:bldP spid="21702" grpId="0" animBg="1"/>
      <p:bldP spid="21702" grpId="1" animBg="1"/>
      <p:bldP spid="21704" grpId="0" animBg="1"/>
      <p:bldP spid="21704" grpId="1" animBg="1"/>
      <p:bldP spid="21705" grpId="0" animBg="1"/>
      <p:bldP spid="21705" grpId="1" animBg="1"/>
      <p:bldP spid="21678" grpId="0" animBg="1"/>
      <p:bldP spid="21678" grpId="1" animBg="1"/>
      <p:bldP spid="21678" grpId="2" animBg="1"/>
      <p:bldP spid="21678" grpId="3" animBg="1"/>
      <p:bldP spid="21709" grpId="0" animBg="1"/>
      <p:bldP spid="21709" grpId="1" animBg="1"/>
      <p:bldP spid="21709" grpId="2" animBg="1"/>
      <p:bldP spid="21709" grpId="3" animBg="1"/>
      <p:bldP spid="21710" grpId="0" animBg="1"/>
      <p:bldP spid="21710" grpId="1" animBg="1"/>
      <p:bldP spid="21710" grpId="2" animBg="1"/>
      <p:bldP spid="21710" grpId="3" animBg="1"/>
      <p:bldP spid="21712" grpId="0" animBg="1"/>
      <p:bldP spid="21711" grpId="0" animBg="1"/>
      <p:bldP spid="21711" grpId="1" animBg="1"/>
      <p:bldP spid="21726" grpId="0" animBg="1"/>
      <p:bldP spid="21726" grpId="1" animBg="1"/>
      <p:bldP spid="21727" grpId="0" animBg="1"/>
      <p:bldP spid="21727" grpId="1" animBg="1"/>
      <p:bldP spid="21731" grpId="0" animBg="1"/>
      <p:bldP spid="21731" grpId="1" animBg="1"/>
      <p:bldP spid="21732" grpId="0" animBg="1"/>
      <p:bldP spid="21732" grpId="1" animBg="1"/>
      <p:bldP spid="21732" grpId="2" animBg="1"/>
      <p:bldP spid="21733" grpId="0" animBg="1"/>
      <p:bldP spid="21733" grpId="1" animBg="1"/>
      <p:bldP spid="21730" grpId="0" animBg="1"/>
      <p:bldP spid="21730" grpId="1" animBg="1"/>
      <p:bldP spid="21730" grpId="2" animBg="1"/>
      <p:bldP spid="21734" grpId="0" animBg="1"/>
      <p:bldP spid="21734" grpId="1" animBg="1"/>
      <p:bldP spid="21735" grpId="0" animBg="1"/>
      <p:bldP spid="21735" grpId="1" animBg="1"/>
      <p:bldP spid="21736" grpId="0" animBg="1"/>
      <p:bldP spid="21736" grpId="1" animBg="1"/>
      <p:bldP spid="21737" grpId="0" animBg="1"/>
      <p:bldP spid="21737" grpId="1" animBg="1"/>
      <p:bldP spid="21738" grpId="0" animBg="1"/>
      <p:bldP spid="21738" grpId="1" animBg="1"/>
      <p:bldP spid="21739" grpId="0" animBg="1"/>
      <p:bldP spid="21739" grpId="1" animBg="1"/>
      <p:bldP spid="21740" grpId="0" animBg="1"/>
      <p:bldP spid="21740" grpId="1" animBg="1"/>
      <p:bldP spid="21741" grpId="0" animBg="1"/>
      <p:bldP spid="21741" grpId="1" animBg="1"/>
      <p:bldP spid="21741" grpId="2" animBg="1"/>
      <p:bldP spid="21742" grpId="0" animBg="1"/>
      <p:bldP spid="21742" grpId="1" animBg="1"/>
      <p:bldP spid="21743" grpId="0" animBg="1"/>
      <p:bldP spid="21743" grpId="1" animBg="1"/>
      <p:bldP spid="21744" grpId="0" animBg="1"/>
      <p:bldP spid="21744" grpId="1" animBg="1"/>
      <p:bldP spid="21744" grpId="2" animBg="1"/>
      <p:bldP spid="21744" grpId="3" animBg="1"/>
      <p:bldP spid="21745" grpId="0" animBg="1"/>
      <p:bldP spid="21745" grpId="1" animBg="1"/>
      <p:bldP spid="21746" grpId="0" animBg="1"/>
      <p:bldP spid="21746" grpId="1" animBg="1"/>
      <p:bldP spid="21747" grpId="0" animBg="1"/>
      <p:bldP spid="21747" grpId="1" animBg="1"/>
      <p:bldP spid="21699" grpId="0" animBg="1"/>
      <p:bldP spid="21699" grpId="1" animBg="1"/>
      <p:bldP spid="21699" grpId="2" animBg="1"/>
      <p:bldP spid="21748" grpId="0" animBg="1"/>
      <p:bldP spid="21748" grpId="1" animBg="1"/>
      <p:bldP spid="21748" grpId="2" animBg="1"/>
      <p:bldP spid="21748" grpId="3" animBg="1"/>
      <p:bldP spid="21749" grpId="0" animBg="1"/>
      <p:bldP spid="21749" grpId="1" animBg="1"/>
      <p:bldP spid="21750" grpId="0" animBg="1"/>
      <p:bldP spid="21750" grpId="1" animBg="1"/>
      <p:bldP spid="21751" grpId="0" animBg="1"/>
      <p:bldP spid="21752" grpId="0" animBg="1"/>
      <p:bldP spid="21758" grpId="0" animBg="1"/>
      <p:bldP spid="21759" grpId="0" animBg="1"/>
      <p:bldP spid="21761" grpId="0" animBg="1"/>
      <p:bldP spid="21761" grpId="1" animBg="1"/>
      <p:bldP spid="21762" grpId="0" animBg="1"/>
      <p:bldP spid="21762" grpId="1" animBg="1"/>
      <p:bldP spid="21676" grpId="0" animBg="1"/>
      <p:bldP spid="21696" grpId="0" animBg="1"/>
      <p:bldP spid="21696" grpId="1" animBg="1"/>
      <p:bldP spid="21696" grpId="2" animBg="1"/>
      <p:bldP spid="21698" grpId="0" animBg="1"/>
      <p:bldP spid="21698" grpId="1" animBg="1"/>
      <p:bldP spid="21703" grpId="0" animBg="1"/>
      <p:bldP spid="21703" grpId="1" animBg="1"/>
      <p:bldP spid="21713" grpId="0" animBg="1"/>
      <p:bldP spid="21713" grpId="1" animBg="1"/>
      <p:bldP spid="21713" grpId="2" animBg="1"/>
      <p:bldP spid="21720" grpId="0" animBg="1"/>
      <p:bldP spid="21720"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05" name="Freeform 253"/>
          <p:cNvSpPr>
            <a:spLocks/>
          </p:cNvSpPr>
          <p:nvPr/>
        </p:nvSpPr>
        <p:spPr bwMode="auto">
          <a:xfrm>
            <a:off x="4965701" y="2489201"/>
            <a:ext cx="2511425" cy="942975"/>
          </a:xfrm>
          <a:custGeom>
            <a:avLst/>
            <a:gdLst>
              <a:gd name="T0" fmla="*/ 0 w 1582"/>
              <a:gd name="T1" fmla="*/ 570 h 594"/>
              <a:gd name="T2" fmla="*/ 170 w 1582"/>
              <a:gd name="T3" fmla="*/ 218 h 594"/>
              <a:gd name="T4" fmla="*/ 296 w 1582"/>
              <a:gd name="T5" fmla="*/ 0 h 594"/>
              <a:gd name="T6" fmla="*/ 1582 w 1582"/>
              <a:gd name="T7" fmla="*/ 2 h 594"/>
              <a:gd name="T8" fmla="*/ 1564 w 1582"/>
              <a:gd name="T9" fmla="*/ 28 h 594"/>
              <a:gd name="T10" fmla="*/ 1548 w 1582"/>
              <a:gd name="T11" fmla="*/ 48 h 594"/>
              <a:gd name="T12" fmla="*/ 1520 w 1582"/>
              <a:gd name="T13" fmla="*/ 66 h 594"/>
              <a:gd name="T14" fmla="*/ 1496 w 1582"/>
              <a:gd name="T15" fmla="*/ 104 h 594"/>
              <a:gd name="T16" fmla="*/ 1422 w 1582"/>
              <a:gd name="T17" fmla="*/ 116 h 594"/>
              <a:gd name="T18" fmla="*/ 1390 w 1582"/>
              <a:gd name="T19" fmla="*/ 162 h 594"/>
              <a:gd name="T20" fmla="*/ 1298 w 1582"/>
              <a:gd name="T21" fmla="*/ 180 h 594"/>
              <a:gd name="T22" fmla="*/ 1248 w 1582"/>
              <a:gd name="T23" fmla="*/ 226 h 594"/>
              <a:gd name="T24" fmla="*/ 1214 w 1582"/>
              <a:gd name="T25" fmla="*/ 268 h 594"/>
              <a:gd name="T26" fmla="*/ 1098 w 1582"/>
              <a:gd name="T27" fmla="*/ 304 h 594"/>
              <a:gd name="T28" fmla="*/ 1020 w 1582"/>
              <a:gd name="T29" fmla="*/ 368 h 594"/>
              <a:gd name="T30" fmla="*/ 928 w 1582"/>
              <a:gd name="T31" fmla="*/ 440 h 594"/>
              <a:gd name="T32" fmla="*/ 908 w 1582"/>
              <a:gd name="T33" fmla="*/ 512 h 594"/>
              <a:gd name="T34" fmla="*/ 852 w 1582"/>
              <a:gd name="T35" fmla="*/ 502 h 594"/>
              <a:gd name="T36" fmla="*/ 846 w 1582"/>
              <a:gd name="T37" fmla="*/ 544 h 594"/>
              <a:gd name="T38" fmla="*/ 840 w 1582"/>
              <a:gd name="T39" fmla="*/ 574 h 594"/>
              <a:gd name="T40" fmla="*/ 836 w 1582"/>
              <a:gd name="T41" fmla="*/ 594 h 594"/>
              <a:gd name="T42" fmla="*/ 482 w 1582"/>
              <a:gd name="T43" fmla="*/ 594 h 594"/>
              <a:gd name="T44" fmla="*/ 0 w 1582"/>
              <a:gd name="T45" fmla="*/ 570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2" h="594">
                <a:moveTo>
                  <a:pt x="0" y="570"/>
                </a:moveTo>
                <a:lnTo>
                  <a:pt x="170" y="218"/>
                </a:lnTo>
                <a:lnTo>
                  <a:pt x="296" y="0"/>
                </a:lnTo>
                <a:lnTo>
                  <a:pt x="1582" y="2"/>
                </a:lnTo>
                <a:lnTo>
                  <a:pt x="1564" y="28"/>
                </a:lnTo>
                <a:cubicBezTo>
                  <a:pt x="1558" y="36"/>
                  <a:pt x="1555" y="42"/>
                  <a:pt x="1548" y="48"/>
                </a:cubicBezTo>
                <a:cubicBezTo>
                  <a:pt x="1541" y="54"/>
                  <a:pt x="1529" y="57"/>
                  <a:pt x="1520" y="66"/>
                </a:cubicBezTo>
                <a:cubicBezTo>
                  <a:pt x="1511" y="75"/>
                  <a:pt x="1512" y="96"/>
                  <a:pt x="1496" y="104"/>
                </a:cubicBezTo>
                <a:cubicBezTo>
                  <a:pt x="1480" y="112"/>
                  <a:pt x="1440" y="106"/>
                  <a:pt x="1422" y="116"/>
                </a:cubicBezTo>
                <a:cubicBezTo>
                  <a:pt x="1404" y="126"/>
                  <a:pt x="1411" y="151"/>
                  <a:pt x="1390" y="162"/>
                </a:cubicBezTo>
                <a:cubicBezTo>
                  <a:pt x="1369" y="173"/>
                  <a:pt x="1322" y="169"/>
                  <a:pt x="1298" y="180"/>
                </a:cubicBezTo>
                <a:cubicBezTo>
                  <a:pt x="1274" y="191"/>
                  <a:pt x="1262" y="211"/>
                  <a:pt x="1248" y="226"/>
                </a:cubicBezTo>
                <a:cubicBezTo>
                  <a:pt x="1234" y="241"/>
                  <a:pt x="1239" y="255"/>
                  <a:pt x="1214" y="268"/>
                </a:cubicBezTo>
                <a:cubicBezTo>
                  <a:pt x="1189" y="281"/>
                  <a:pt x="1130" y="287"/>
                  <a:pt x="1098" y="304"/>
                </a:cubicBezTo>
                <a:cubicBezTo>
                  <a:pt x="1066" y="321"/>
                  <a:pt x="1048" y="345"/>
                  <a:pt x="1020" y="368"/>
                </a:cubicBezTo>
                <a:cubicBezTo>
                  <a:pt x="992" y="391"/>
                  <a:pt x="947" y="416"/>
                  <a:pt x="928" y="440"/>
                </a:cubicBezTo>
                <a:cubicBezTo>
                  <a:pt x="909" y="464"/>
                  <a:pt x="921" y="502"/>
                  <a:pt x="908" y="512"/>
                </a:cubicBezTo>
                <a:cubicBezTo>
                  <a:pt x="895" y="522"/>
                  <a:pt x="862" y="497"/>
                  <a:pt x="852" y="502"/>
                </a:cubicBezTo>
                <a:cubicBezTo>
                  <a:pt x="842" y="507"/>
                  <a:pt x="848" y="532"/>
                  <a:pt x="846" y="544"/>
                </a:cubicBezTo>
                <a:cubicBezTo>
                  <a:pt x="844" y="556"/>
                  <a:pt x="842" y="566"/>
                  <a:pt x="840" y="574"/>
                </a:cubicBezTo>
                <a:lnTo>
                  <a:pt x="836" y="594"/>
                </a:lnTo>
                <a:lnTo>
                  <a:pt x="482" y="594"/>
                </a:lnTo>
                <a:lnTo>
                  <a:pt x="0" y="570"/>
                </a:lnTo>
                <a:close/>
              </a:path>
            </a:pathLst>
          </a:custGeom>
          <a:solidFill>
            <a:srgbClr val="3333FF">
              <a:alpha val="5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769" name="Freeform 217"/>
          <p:cNvSpPr>
            <a:spLocks/>
          </p:cNvSpPr>
          <p:nvPr/>
        </p:nvSpPr>
        <p:spPr bwMode="auto">
          <a:xfrm>
            <a:off x="2817813" y="4737100"/>
            <a:ext cx="487362" cy="1041400"/>
          </a:xfrm>
          <a:custGeom>
            <a:avLst/>
            <a:gdLst>
              <a:gd name="T0" fmla="*/ 130 w 307"/>
              <a:gd name="T1" fmla="*/ 655 h 656"/>
              <a:gd name="T2" fmla="*/ 118 w 307"/>
              <a:gd name="T3" fmla="*/ 625 h 656"/>
              <a:gd name="T4" fmla="*/ 29 w 307"/>
              <a:gd name="T5" fmla="*/ 540 h 656"/>
              <a:gd name="T6" fmla="*/ 0 w 307"/>
              <a:gd name="T7" fmla="*/ 424 h 656"/>
              <a:gd name="T8" fmla="*/ 31 w 307"/>
              <a:gd name="T9" fmla="*/ 298 h 656"/>
              <a:gd name="T10" fmla="*/ 127 w 307"/>
              <a:gd name="T11" fmla="*/ 142 h 656"/>
              <a:gd name="T12" fmla="*/ 209 w 307"/>
              <a:gd name="T13" fmla="*/ 64 h 656"/>
              <a:gd name="T14" fmla="*/ 232 w 307"/>
              <a:gd name="T15" fmla="*/ 21 h 656"/>
              <a:gd name="T16" fmla="*/ 234 w 307"/>
              <a:gd name="T17" fmla="*/ 7 h 656"/>
              <a:gd name="T18" fmla="*/ 307 w 307"/>
              <a:gd name="T19" fmla="*/ 0 h 656"/>
              <a:gd name="T20" fmla="*/ 306 w 307"/>
              <a:gd name="T21" fmla="*/ 18 h 656"/>
              <a:gd name="T22" fmla="*/ 269 w 307"/>
              <a:gd name="T23" fmla="*/ 112 h 656"/>
              <a:gd name="T24" fmla="*/ 131 w 307"/>
              <a:gd name="T25" fmla="*/ 304 h 656"/>
              <a:gd name="T26" fmla="*/ 93 w 307"/>
              <a:gd name="T27" fmla="*/ 468 h 656"/>
              <a:gd name="T28" fmla="*/ 187 w 307"/>
              <a:gd name="T29" fmla="*/ 624 h 656"/>
              <a:gd name="T30" fmla="*/ 195 w 307"/>
              <a:gd name="T31" fmla="*/ 656 h 656"/>
              <a:gd name="T32" fmla="*/ 130 w 307"/>
              <a:gd name="T33" fmla="*/ 655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656">
                <a:moveTo>
                  <a:pt x="130" y="655"/>
                </a:moveTo>
                <a:lnTo>
                  <a:pt x="118" y="625"/>
                </a:lnTo>
                <a:cubicBezTo>
                  <a:pt x="101" y="606"/>
                  <a:pt x="49" y="574"/>
                  <a:pt x="29" y="540"/>
                </a:cubicBezTo>
                <a:cubicBezTo>
                  <a:pt x="9" y="506"/>
                  <a:pt x="0" y="464"/>
                  <a:pt x="0" y="424"/>
                </a:cubicBezTo>
                <a:cubicBezTo>
                  <a:pt x="0" y="384"/>
                  <a:pt x="10" y="345"/>
                  <a:pt x="31" y="298"/>
                </a:cubicBezTo>
                <a:cubicBezTo>
                  <a:pt x="52" y="251"/>
                  <a:pt x="97" y="181"/>
                  <a:pt x="127" y="142"/>
                </a:cubicBezTo>
                <a:cubicBezTo>
                  <a:pt x="157" y="103"/>
                  <a:pt x="192" y="84"/>
                  <a:pt x="209" y="64"/>
                </a:cubicBezTo>
                <a:cubicBezTo>
                  <a:pt x="226" y="44"/>
                  <a:pt x="228" y="30"/>
                  <a:pt x="232" y="21"/>
                </a:cubicBezTo>
                <a:lnTo>
                  <a:pt x="234" y="7"/>
                </a:lnTo>
                <a:lnTo>
                  <a:pt x="307" y="0"/>
                </a:lnTo>
                <a:lnTo>
                  <a:pt x="306" y="18"/>
                </a:lnTo>
                <a:cubicBezTo>
                  <a:pt x="300" y="37"/>
                  <a:pt x="298" y="64"/>
                  <a:pt x="269" y="112"/>
                </a:cubicBezTo>
                <a:cubicBezTo>
                  <a:pt x="240" y="160"/>
                  <a:pt x="160" y="245"/>
                  <a:pt x="131" y="304"/>
                </a:cubicBezTo>
                <a:cubicBezTo>
                  <a:pt x="102" y="363"/>
                  <a:pt x="84" y="415"/>
                  <a:pt x="93" y="468"/>
                </a:cubicBezTo>
                <a:cubicBezTo>
                  <a:pt x="102" y="521"/>
                  <a:pt x="170" y="593"/>
                  <a:pt x="187" y="624"/>
                </a:cubicBezTo>
                <a:lnTo>
                  <a:pt x="195" y="656"/>
                </a:lnTo>
                <a:lnTo>
                  <a:pt x="130" y="655"/>
                </a:lnTo>
                <a:close/>
              </a:path>
            </a:pathLst>
          </a:custGeom>
          <a:solidFill>
            <a:srgbClr val="3333FF">
              <a:alpha val="50000"/>
            </a:srgbClr>
          </a:solidFill>
          <a:ln>
            <a:noFill/>
          </a:ln>
          <a:effectLst/>
          <a:extLst>
            <a:ext uri="{91240B29-F687-4F45-9708-019B960494DF}">
              <a14:hiddenLine xmlns:a14="http://schemas.microsoft.com/office/drawing/2010/main" w="635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554" name="Oval 2"/>
          <p:cNvSpPr>
            <a:spLocks noChangeArrowheads="1"/>
          </p:cNvSpPr>
          <p:nvPr/>
        </p:nvSpPr>
        <p:spPr bwMode="auto">
          <a:xfrm rot="2607468">
            <a:off x="9653589" y="1995488"/>
            <a:ext cx="441325" cy="239712"/>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3555" name="Freeform 3"/>
          <p:cNvSpPr>
            <a:spLocks/>
          </p:cNvSpPr>
          <p:nvPr/>
        </p:nvSpPr>
        <p:spPr bwMode="auto">
          <a:xfrm>
            <a:off x="3155951" y="2476501"/>
            <a:ext cx="2278063" cy="2271713"/>
          </a:xfrm>
          <a:custGeom>
            <a:avLst/>
            <a:gdLst>
              <a:gd name="T0" fmla="*/ 585 w 1435"/>
              <a:gd name="T1" fmla="*/ 18 h 1431"/>
              <a:gd name="T2" fmla="*/ 568 w 1435"/>
              <a:gd name="T3" fmla="*/ 50 h 1431"/>
              <a:gd name="T4" fmla="*/ 556 w 1435"/>
              <a:gd name="T5" fmla="*/ 80 h 1431"/>
              <a:gd name="T6" fmla="*/ 537 w 1435"/>
              <a:gd name="T7" fmla="*/ 92 h 1431"/>
              <a:gd name="T8" fmla="*/ 528 w 1435"/>
              <a:gd name="T9" fmla="*/ 111 h 1431"/>
              <a:gd name="T10" fmla="*/ 532 w 1435"/>
              <a:gd name="T11" fmla="*/ 132 h 1431"/>
              <a:gd name="T12" fmla="*/ 526 w 1435"/>
              <a:gd name="T13" fmla="*/ 144 h 1431"/>
              <a:gd name="T14" fmla="*/ 510 w 1435"/>
              <a:gd name="T15" fmla="*/ 164 h 1431"/>
              <a:gd name="T16" fmla="*/ 505 w 1435"/>
              <a:gd name="T17" fmla="*/ 194 h 1431"/>
              <a:gd name="T18" fmla="*/ 445 w 1435"/>
              <a:gd name="T19" fmla="*/ 327 h 1431"/>
              <a:gd name="T20" fmla="*/ 253 w 1435"/>
              <a:gd name="T21" fmla="*/ 573 h 1431"/>
              <a:gd name="T22" fmla="*/ 40 w 1435"/>
              <a:gd name="T23" fmla="*/ 891 h 1431"/>
              <a:gd name="T24" fmla="*/ 13 w 1435"/>
              <a:gd name="T25" fmla="*/ 1191 h 1431"/>
              <a:gd name="T26" fmla="*/ 22 w 1435"/>
              <a:gd name="T27" fmla="*/ 1431 h 1431"/>
              <a:gd name="T28" fmla="*/ 91 w 1435"/>
              <a:gd name="T29" fmla="*/ 1425 h 1431"/>
              <a:gd name="T30" fmla="*/ 88 w 1435"/>
              <a:gd name="T31" fmla="*/ 1203 h 1431"/>
              <a:gd name="T32" fmla="*/ 115 w 1435"/>
              <a:gd name="T33" fmla="*/ 906 h 1431"/>
              <a:gd name="T34" fmla="*/ 322 w 1435"/>
              <a:gd name="T35" fmla="*/ 618 h 1431"/>
              <a:gd name="T36" fmla="*/ 397 w 1435"/>
              <a:gd name="T37" fmla="*/ 528 h 1431"/>
              <a:gd name="T38" fmla="*/ 1141 w 1435"/>
              <a:gd name="T39" fmla="*/ 579 h 1431"/>
              <a:gd name="T40" fmla="*/ 1312 w 1435"/>
              <a:gd name="T41" fmla="*/ 225 h 1431"/>
              <a:gd name="T42" fmla="*/ 1435 w 1435"/>
              <a:gd name="T43" fmla="*/ 9 h 1431"/>
              <a:gd name="T44" fmla="*/ 976 w 1435"/>
              <a:gd name="T45" fmla="*/ 0 h 1431"/>
              <a:gd name="T46" fmla="*/ 973 w 1435"/>
              <a:gd name="T47" fmla="*/ 45 h 1431"/>
              <a:gd name="T48" fmla="*/ 613 w 1435"/>
              <a:gd name="T49" fmla="*/ 51 h 1431"/>
              <a:gd name="T50" fmla="*/ 585 w 1435"/>
              <a:gd name="T51" fmla="*/ 18 h 1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35" h="1431">
                <a:moveTo>
                  <a:pt x="585" y="18"/>
                </a:moveTo>
                <a:cubicBezTo>
                  <a:pt x="577" y="20"/>
                  <a:pt x="573" y="40"/>
                  <a:pt x="568" y="50"/>
                </a:cubicBezTo>
                <a:lnTo>
                  <a:pt x="556" y="80"/>
                </a:lnTo>
                <a:cubicBezTo>
                  <a:pt x="551" y="87"/>
                  <a:pt x="542" y="87"/>
                  <a:pt x="537" y="92"/>
                </a:cubicBezTo>
                <a:cubicBezTo>
                  <a:pt x="532" y="97"/>
                  <a:pt x="529" y="104"/>
                  <a:pt x="528" y="111"/>
                </a:cubicBezTo>
                <a:cubicBezTo>
                  <a:pt x="527" y="118"/>
                  <a:pt x="532" y="127"/>
                  <a:pt x="532" y="132"/>
                </a:cubicBezTo>
                <a:cubicBezTo>
                  <a:pt x="532" y="137"/>
                  <a:pt x="530" y="139"/>
                  <a:pt x="526" y="144"/>
                </a:cubicBezTo>
                <a:cubicBezTo>
                  <a:pt x="522" y="149"/>
                  <a:pt x="514" y="156"/>
                  <a:pt x="510" y="164"/>
                </a:cubicBezTo>
                <a:cubicBezTo>
                  <a:pt x="506" y="172"/>
                  <a:pt x="516" y="167"/>
                  <a:pt x="505" y="194"/>
                </a:cubicBezTo>
                <a:cubicBezTo>
                  <a:pt x="494" y="221"/>
                  <a:pt x="487" y="264"/>
                  <a:pt x="445" y="327"/>
                </a:cubicBezTo>
                <a:cubicBezTo>
                  <a:pt x="403" y="390"/>
                  <a:pt x="320" y="479"/>
                  <a:pt x="253" y="573"/>
                </a:cubicBezTo>
                <a:cubicBezTo>
                  <a:pt x="186" y="667"/>
                  <a:pt x="80" y="788"/>
                  <a:pt x="40" y="891"/>
                </a:cubicBezTo>
                <a:cubicBezTo>
                  <a:pt x="0" y="994"/>
                  <a:pt x="16" y="1101"/>
                  <a:pt x="13" y="1191"/>
                </a:cubicBezTo>
                <a:lnTo>
                  <a:pt x="22" y="1431"/>
                </a:lnTo>
                <a:lnTo>
                  <a:pt x="91" y="1425"/>
                </a:lnTo>
                <a:lnTo>
                  <a:pt x="88" y="1203"/>
                </a:lnTo>
                <a:cubicBezTo>
                  <a:pt x="92" y="1117"/>
                  <a:pt x="76" y="1003"/>
                  <a:pt x="115" y="906"/>
                </a:cubicBezTo>
                <a:cubicBezTo>
                  <a:pt x="154" y="809"/>
                  <a:pt x="275" y="681"/>
                  <a:pt x="322" y="618"/>
                </a:cubicBezTo>
                <a:lnTo>
                  <a:pt x="397" y="528"/>
                </a:lnTo>
                <a:lnTo>
                  <a:pt x="1141" y="579"/>
                </a:lnTo>
                <a:lnTo>
                  <a:pt x="1312" y="225"/>
                </a:lnTo>
                <a:lnTo>
                  <a:pt x="1435" y="9"/>
                </a:lnTo>
                <a:lnTo>
                  <a:pt x="976" y="0"/>
                </a:lnTo>
                <a:lnTo>
                  <a:pt x="973" y="45"/>
                </a:lnTo>
                <a:lnTo>
                  <a:pt x="613" y="51"/>
                </a:lnTo>
                <a:lnTo>
                  <a:pt x="585" y="18"/>
                </a:lnTo>
                <a:close/>
              </a:path>
            </a:pathLst>
          </a:cu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556" name="Freeform 4"/>
          <p:cNvSpPr>
            <a:spLocks/>
          </p:cNvSpPr>
          <p:nvPr/>
        </p:nvSpPr>
        <p:spPr bwMode="auto">
          <a:xfrm>
            <a:off x="1587500" y="19050"/>
            <a:ext cx="2674938" cy="2774950"/>
          </a:xfrm>
          <a:custGeom>
            <a:avLst/>
            <a:gdLst>
              <a:gd name="T0" fmla="*/ 0 w 1685"/>
              <a:gd name="T1" fmla="*/ 230 h 1748"/>
              <a:gd name="T2" fmla="*/ 75 w 1685"/>
              <a:gd name="T3" fmla="*/ 286 h 1748"/>
              <a:gd name="T4" fmla="*/ 159 w 1685"/>
              <a:gd name="T5" fmla="*/ 272 h 1748"/>
              <a:gd name="T6" fmla="*/ 200 w 1685"/>
              <a:gd name="T7" fmla="*/ 302 h 1748"/>
              <a:gd name="T8" fmla="*/ 167 w 1685"/>
              <a:gd name="T9" fmla="*/ 370 h 1748"/>
              <a:gd name="T10" fmla="*/ 162 w 1685"/>
              <a:gd name="T11" fmla="*/ 469 h 1748"/>
              <a:gd name="T12" fmla="*/ 236 w 1685"/>
              <a:gd name="T13" fmla="*/ 568 h 1748"/>
              <a:gd name="T14" fmla="*/ 140 w 1685"/>
              <a:gd name="T15" fmla="*/ 1477 h 1748"/>
              <a:gd name="T16" fmla="*/ 1394 w 1685"/>
              <a:gd name="T17" fmla="*/ 1633 h 1748"/>
              <a:gd name="T18" fmla="*/ 1308 w 1685"/>
              <a:gd name="T19" fmla="*/ 1745 h 1748"/>
              <a:gd name="T20" fmla="*/ 1500 w 1685"/>
              <a:gd name="T21" fmla="*/ 1714 h 1748"/>
              <a:gd name="T22" fmla="*/ 1517 w 1685"/>
              <a:gd name="T23" fmla="*/ 1657 h 1748"/>
              <a:gd name="T24" fmla="*/ 1542 w 1685"/>
              <a:gd name="T25" fmla="*/ 1637 h 1748"/>
              <a:gd name="T26" fmla="*/ 1566 w 1685"/>
              <a:gd name="T27" fmla="*/ 1598 h 1748"/>
              <a:gd name="T28" fmla="*/ 1595 w 1685"/>
              <a:gd name="T29" fmla="*/ 1579 h 1748"/>
              <a:gd name="T30" fmla="*/ 1643 w 1685"/>
              <a:gd name="T31" fmla="*/ 1532 h 1748"/>
              <a:gd name="T32" fmla="*/ 1655 w 1685"/>
              <a:gd name="T33" fmla="*/ 1499 h 1748"/>
              <a:gd name="T34" fmla="*/ 1670 w 1685"/>
              <a:gd name="T35" fmla="*/ 1468 h 1748"/>
              <a:gd name="T36" fmla="*/ 1676 w 1685"/>
              <a:gd name="T37" fmla="*/ 1390 h 1748"/>
              <a:gd name="T38" fmla="*/ 1581 w 1685"/>
              <a:gd name="T39" fmla="*/ 1408 h 1748"/>
              <a:gd name="T40" fmla="*/ 1562 w 1685"/>
              <a:gd name="T41" fmla="*/ 1354 h 1748"/>
              <a:gd name="T42" fmla="*/ 1577 w 1685"/>
              <a:gd name="T43" fmla="*/ 1265 h 1748"/>
              <a:gd name="T44" fmla="*/ 1554 w 1685"/>
              <a:gd name="T45" fmla="*/ 1162 h 1748"/>
              <a:gd name="T46" fmla="*/ 1478 w 1685"/>
              <a:gd name="T47" fmla="*/ 1090 h 1748"/>
              <a:gd name="T48" fmla="*/ 1425 w 1685"/>
              <a:gd name="T49" fmla="*/ 1039 h 1748"/>
              <a:gd name="T50" fmla="*/ 1374 w 1685"/>
              <a:gd name="T51" fmla="*/ 952 h 1748"/>
              <a:gd name="T52" fmla="*/ 1419 w 1685"/>
              <a:gd name="T53" fmla="*/ 805 h 1748"/>
              <a:gd name="T54" fmla="*/ 1373 w 1685"/>
              <a:gd name="T55" fmla="*/ 724 h 1748"/>
              <a:gd name="T56" fmla="*/ 1289 w 1685"/>
              <a:gd name="T57" fmla="*/ 653 h 1748"/>
              <a:gd name="T58" fmla="*/ 1295 w 1685"/>
              <a:gd name="T59" fmla="*/ 593 h 1748"/>
              <a:gd name="T60" fmla="*/ 1254 w 1685"/>
              <a:gd name="T61" fmla="*/ 556 h 1748"/>
              <a:gd name="T62" fmla="*/ 1208 w 1685"/>
              <a:gd name="T63" fmla="*/ 494 h 1748"/>
              <a:gd name="T64" fmla="*/ 1157 w 1685"/>
              <a:gd name="T65" fmla="*/ 412 h 1748"/>
              <a:gd name="T66" fmla="*/ 1118 w 1685"/>
              <a:gd name="T67" fmla="*/ 334 h 1748"/>
              <a:gd name="T68" fmla="*/ 1179 w 1685"/>
              <a:gd name="T69" fmla="*/ 155 h 1748"/>
              <a:gd name="T70" fmla="*/ 1208 w 1685"/>
              <a:gd name="T71" fmla="*/ 86 h 1748"/>
              <a:gd name="T72" fmla="*/ 1251 w 1685"/>
              <a:gd name="T73" fmla="*/ 67 h 1748"/>
              <a:gd name="T74" fmla="*/ 1269 w 1685"/>
              <a:gd name="T75" fmla="*/ 4 h 1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5" h="1748">
                <a:moveTo>
                  <a:pt x="5" y="0"/>
                </a:moveTo>
                <a:lnTo>
                  <a:pt x="0" y="230"/>
                </a:lnTo>
                <a:lnTo>
                  <a:pt x="18" y="239"/>
                </a:lnTo>
                <a:cubicBezTo>
                  <a:pt x="30" y="248"/>
                  <a:pt x="58" y="277"/>
                  <a:pt x="75" y="286"/>
                </a:cubicBezTo>
                <a:cubicBezTo>
                  <a:pt x="92" y="295"/>
                  <a:pt x="108" y="294"/>
                  <a:pt x="122" y="292"/>
                </a:cubicBezTo>
                <a:cubicBezTo>
                  <a:pt x="136" y="290"/>
                  <a:pt x="149" y="276"/>
                  <a:pt x="159" y="272"/>
                </a:cubicBezTo>
                <a:cubicBezTo>
                  <a:pt x="169" y="268"/>
                  <a:pt x="173" y="264"/>
                  <a:pt x="180" y="269"/>
                </a:cubicBezTo>
                <a:cubicBezTo>
                  <a:pt x="187" y="274"/>
                  <a:pt x="199" y="294"/>
                  <a:pt x="200" y="302"/>
                </a:cubicBezTo>
                <a:cubicBezTo>
                  <a:pt x="201" y="310"/>
                  <a:pt x="190" y="309"/>
                  <a:pt x="185" y="320"/>
                </a:cubicBezTo>
                <a:cubicBezTo>
                  <a:pt x="180" y="331"/>
                  <a:pt x="180" y="353"/>
                  <a:pt x="167" y="370"/>
                </a:cubicBezTo>
                <a:cubicBezTo>
                  <a:pt x="154" y="387"/>
                  <a:pt x="106" y="404"/>
                  <a:pt x="105" y="420"/>
                </a:cubicBezTo>
                <a:cubicBezTo>
                  <a:pt x="104" y="436"/>
                  <a:pt x="150" y="450"/>
                  <a:pt x="162" y="469"/>
                </a:cubicBezTo>
                <a:cubicBezTo>
                  <a:pt x="174" y="488"/>
                  <a:pt x="167" y="516"/>
                  <a:pt x="179" y="532"/>
                </a:cubicBezTo>
                <a:lnTo>
                  <a:pt x="236" y="568"/>
                </a:lnTo>
                <a:lnTo>
                  <a:pt x="153" y="1303"/>
                </a:lnTo>
                <a:lnTo>
                  <a:pt x="140" y="1477"/>
                </a:lnTo>
                <a:lnTo>
                  <a:pt x="1361" y="1572"/>
                </a:lnTo>
                <a:lnTo>
                  <a:pt x="1394" y="1633"/>
                </a:lnTo>
                <a:lnTo>
                  <a:pt x="1353" y="1666"/>
                </a:lnTo>
                <a:lnTo>
                  <a:pt x="1308" y="1745"/>
                </a:lnTo>
                <a:lnTo>
                  <a:pt x="1502" y="1748"/>
                </a:lnTo>
                <a:lnTo>
                  <a:pt x="1500" y="1714"/>
                </a:lnTo>
                <a:cubicBezTo>
                  <a:pt x="1504" y="1702"/>
                  <a:pt x="1523" y="1684"/>
                  <a:pt x="1526" y="1675"/>
                </a:cubicBezTo>
                <a:cubicBezTo>
                  <a:pt x="1529" y="1666"/>
                  <a:pt x="1518" y="1662"/>
                  <a:pt x="1517" y="1657"/>
                </a:cubicBezTo>
                <a:cubicBezTo>
                  <a:pt x="1516" y="1652"/>
                  <a:pt x="1517" y="1649"/>
                  <a:pt x="1521" y="1646"/>
                </a:cubicBezTo>
                <a:cubicBezTo>
                  <a:pt x="1525" y="1643"/>
                  <a:pt x="1537" y="1642"/>
                  <a:pt x="1542" y="1637"/>
                </a:cubicBezTo>
                <a:cubicBezTo>
                  <a:pt x="1547" y="1632"/>
                  <a:pt x="1546" y="1624"/>
                  <a:pt x="1550" y="1618"/>
                </a:cubicBezTo>
                <a:cubicBezTo>
                  <a:pt x="1554" y="1612"/>
                  <a:pt x="1564" y="1609"/>
                  <a:pt x="1566" y="1598"/>
                </a:cubicBezTo>
                <a:cubicBezTo>
                  <a:pt x="1568" y="1587"/>
                  <a:pt x="1558" y="1552"/>
                  <a:pt x="1563" y="1549"/>
                </a:cubicBezTo>
                <a:cubicBezTo>
                  <a:pt x="1568" y="1546"/>
                  <a:pt x="1586" y="1581"/>
                  <a:pt x="1595" y="1579"/>
                </a:cubicBezTo>
                <a:cubicBezTo>
                  <a:pt x="1604" y="1577"/>
                  <a:pt x="1609" y="1546"/>
                  <a:pt x="1617" y="1538"/>
                </a:cubicBezTo>
                <a:cubicBezTo>
                  <a:pt x="1625" y="1530"/>
                  <a:pt x="1638" y="1536"/>
                  <a:pt x="1643" y="1532"/>
                </a:cubicBezTo>
                <a:cubicBezTo>
                  <a:pt x="1648" y="1528"/>
                  <a:pt x="1644" y="1518"/>
                  <a:pt x="1646" y="1513"/>
                </a:cubicBezTo>
                <a:cubicBezTo>
                  <a:pt x="1648" y="1508"/>
                  <a:pt x="1653" y="1504"/>
                  <a:pt x="1655" y="1499"/>
                </a:cubicBezTo>
                <a:cubicBezTo>
                  <a:pt x="1657" y="1494"/>
                  <a:pt x="1657" y="1489"/>
                  <a:pt x="1659" y="1484"/>
                </a:cubicBezTo>
                <a:cubicBezTo>
                  <a:pt x="1661" y="1479"/>
                  <a:pt x="1668" y="1474"/>
                  <a:pt x="1670" y="1468"/>
                </a:cubicBezTo>
                <a:cubicBezTo>
                  <a:pt x="1672" y="1462"/>
                  <a:pt x="1670" y="1460"/>
                  <a:pt x="1671" y="1447"/>
                </a:cubicBezTo>
                <a:cubicBezTo>
                  <a:pt x="1672" y="1434"/>
                  <a:pt x="1685" y="1396"/>
                  <a:pt x="1676" y="1390"/>
                </a:cubicBezTo>
                <a:cubicBezTo>
                  <a:pt x="1667" y="1384"/>
                  <a:pt x="1632" y="1406"/>
                  <a:pt x="1616" y="1409"/>
                </a:cubicBezTo>
                <a:cubicBezTo>
                  <a:pt x="1600" y="1412"/>
                  <a:pt x="1587" y="1413"/>
                  <a:pt x="1581" y="1408"/>
                </a:cubicBezTo>
                <a:lnTo>
                  <a:pt x="1578" y="1378"/>
                </a:lnTo>
                <a:lnTo>
                  <a:pt x="1562" y="1354"/>
                </a:lnTo>
                <a:lnTo>
                  <a:pt x="1562" y="1322"/>
                </a:lnTo>
                <a:lnTo>
                  <a:pt x="1577" y="1265"/>
                </a:lnTo>
                <a:lnTo>
                  <a:pt x="1568" y="1186"/>
                </a:lnTo>
                <a:cubicBezTo>
                  <a:pt x="1564" y="1169"/>
                  <a:pt x="1565" y="1176"/>
                  <a:pt x="1554" y="1162"/>
                </a:cubicBezTo>
                <a:cubicBezTo>
                  <a:pt x="1543" y="1148"/>
                  <a:pt x="1515" y="1114"/>
                  <a:pt x="1502" y="1102"/>
                </a:cubicBezTo>
                <a:cubicBezTo>
                  <a:pt x="1489" y="1090"/>
                  <a:pt x="1486" y="1097"/>
                  <a:pt x="1478" y="1090"/>
                </a:cubicBezTo>
                <a:cubicBezTo>
                  <a:pt x="1470" y="1083"/>
                  <a:pt x="1463" y="1072"/>
                  <a:pt x="1454" y="1063"/>
                </a:cubicBezTo>
                <a:cubicBezTo>
                  <a:pt x="1445" y="1054"/>
                  <a:pt x="1437" y="1049"/>
                  <a:pt x="1425" y="1039"/>
                </a:cubicBezTo>
                <a:cubicBezTo>
                  <a:pt x="1413" y="1029"/>
                  <a:pt x="1387" y="1017"/>
                  <a:pt x="1379" y="1003"/>
                </a:cubicBezTo>
                <a:cubicBezTo>
                  <a:pt x="1371" y="989"/>
                  <a:pt x="1367" y="975"/>
                  <a:pt x="1374" y="952"/>
                </a:cubicBezTo>
                <a:cubicBezTo>
                  <a:pt x="1381" y="929"/>
                  <a:pt x="1415" y="886"/>
                  <a:pt x="1422" y="862"/>
                </a:cubicBezTo>
                <a:cubicBezTo>
                  <a:pt x="1429" y="838"/>
                  <a:pt x="1419" y="823"/>
                  <a:pt x="1419" y="805"/>
                </a:cubicBezTo>
                <a:cubicBezTo>
                  <a:pt x="1419" y="787"/>
                  <a:pt x="1433" y="764"/>
                  <a:pt x="1425" y="751"/>
                </a:cubicBezTo>
                <a:cubicBezTo>
                  <a:pt x="1417" y="738"/>
                  <a:pt x="1389" y="728"/>
                  <a:pt x="1373" y="724"/>
                </a:cubicBezTo>
                <a:cubicBezTo>
                  <a:pt x="1357" y="720"/>
                  <a:pt x="1343" y="740"/>
                  <a:pt x="1329" y="728"/>
                </a:cubicBezTo>
                <a:cubicBezTo>
                  <a:pt x="1315" y="716"/>
                  <a:pt x="1293" y="669"/>
                  <a:pt x="1289" y="653"/>
                </a:cubicBezTo>
                <a:cubicBezTo>
                  <a:pt x="1285" y="637"/>
                  <a:pt x="1301" y="639"/>
                  <a:pt x="1302" y="629"/>
                </a:cubicBezTo>
                <a:cubicBezTo>
                  <a:pt x="1303" y="619"/>
                  <a:pt x="1297" y="601"/>
                  <a:pt x="1295" y="593"/>
                </a:cubicBezTo>
                <a:cubicBezTo>
                  <a:pt x="1293" y="585"/>
                  <a:pt x="1294" y="587"/>
                  <a:pt x="1287" y="581"/>
                </a:cubicBezTo>
                <a:cubicBezTo>
                  <a:pt x="1280" y="575"/>
                  <a:pt x="1262" y="561"/>
                  <a:pt x="1254" y="556"/>
                </a:cubicBezTo>
                <a:cubicBezTo>
                  <a:pt x="1246" y="551"/>
                  <a:pt x="1249" y="560"/>
                  <a:pt x="1241" y="550"/>
                </a:cubicBezTo>
                <a:cubicBezTo>
                  <a:pt x="1233" y="540"/>
                  <a:pt x="1216" y="505"/>
                  <a:pt x="1208" y="494"/>
                </a:cubicBezTo>
                <a:cubicBezTo>
                  <a:pt x="1200" y="483"/>
                  <a:pt x="1199" y="499"/>
                  <a:pt x="1191" y="485"/>
                </a:cubicBezTo>
                <a:cubicBezTo>
                  <a:pt x="1183" y="471"/>
                  <a:pt x="1167" y="432"/>
                  <a:pt x="1157" y="412"/>
                </a:cubicBezTo>
                <a:cubicBezTo>
                  <a:pt x="1147" y="392"/>
                  <a:pt x="1136" y="381"/>
                  <a:pt x="1130" y="368"/>
                </a:cubicBezTo>
                <a:cubicBezTo>
                  <a:pt x="1124" y="355"/>
                  <a:pt x="1115" y="362"/>
                  <a:pt x="1118" y="334"/>
                </a:cubicBezTo>
                <a:cubicBezTo>
                  <a:pt x="1121" y="306"/>
                  <a:pt x="1141" y="229"/>
                  <a:pt x="1151" y="199"/>
                </a:cubicBezTo>
                <a:cubicBezTo>
                  <a:pt x="1161" y="169"/>
                  <a:pt x="1172" y="169"/>
                  <a:pt x="1179" y="155"/>
                </a:cubicBezTo>
                <a:cubicBezTo>
                  <a:pt x="1186" y="141"/>
                  <a:pt x="1186" y="123"/>
                  <a:pt x="1191" y="112"/>
                </a:cubicBezTo>
                <a:cubicBezTo>
                  <a:pt x="1196" y="101"/>
                  <a:pt x="1202" y="92"/>
                  <a:pt x="1208" y="86"/>
                </a:cubicBezTo>
                <a:cubicBezTo>
                  <a:pt x="1214" y="80"/>
                  <a:pt x="1223" y="80"/>
                  <a:pt x="1230" y="77"/>
                </a:cubicBezTo>
                <a:cubicBezTo>
                  <a:pt x="1237" y="74"/>
                  <a:pt x="1245" y="77"/>
                  <a:pt x="1251" y="67"/>
                </a:cubicBezTo>
                <a:cubicBezTo>
                  <a:pt x="1257" y="57"/>
                  <a:pt x="1265" y="29"/>
                  <a:pt x="1268" y="19"/>
                </a:cubicBezTo>
                <a:lnTo>
                  <a:pt x="1269" y="4"/>
                </a:lnTo>
                <a:lnTo>
                  <a:pt x="5" y="0"/>
                </a:lnTo>
                <a:close/>
              </a:path>
            </a:pathLst>
          </a:custGeom>
          <a:solidFill>
            <a:srgbClr val="3333FF">
              <a:alpha val="5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23594" name="Group 42"/>
          <p:cNvGrpSpPr>
            <a:grpSpLocks/>
          </p:cNvGrpSpPr>
          <p:nvPr/>
        </p:nvGrpSpPr>
        <p:grpSpPr bwMode="auto">
          <a:xfrm>
            <a:off x="4667250" y="2505075"/>
            <a:ext cx="90488" cy="90488"/>
            <a:chOff x="3805" y="4082"/>
            <a:chExt cx="57" cy="57"/>
          </a:xfrm>
        </p:grpSpPr>
        <p:grpSp>
          <p:nvGrpSpPr>
            <p:cNvPr id="23595" name="Group 43"/>
            <p:cNvGrpSpPr>
              <a:grpSpLocks/>
            </p:cNvGrpSpPr>
            <p:nvPr/>
          </p:nvGrpSpPr>
          <p:grpSpPr bwMode="auto">
            <a:xfrm>
              <a:off x="3805" y="4082"/>
              <a:ext cx="57" cy="57"/>
              <a:chOff x="3805" y="4082"/>
              <a:chExt cx="57" cy="57"/>
            </a:xfrm>
          </p:grpSpPr>
          <p:sp>
            <p:nvSpPr>
              <p:cNvPr id="23596" name="Line 44"/>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597" name="Line 45"/>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3598" name="Rectangle 46"/>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3599" name="Group 47"/>
          <p:cNvGrpSpPr>
            <a:grpSpLocks/>
          </p:cNvGrpSpPr>
          <p:nvPr/>
        </p:nvGrpSpPr>
        <p:grpSpPr bwMode="auto">
          <a:xfrm>
            <a:off x="4833939" y="2505075"/>
            <a:ext cx="90487" cy="90488"/>
            <a:chOff x="3805" y="4082"/>
            <a:chExt cx="57" cy="57"/>
          </a:xfrm>
        </p:grpSpPr>
        <p:grpSp>
          <p:nvGrpSpPr>
            <p:cNvPr id="23600" name="Group 48"/>
            <p:cNvGrpSpPr>
              <a:grpSpLocks/>
            </p:cNvGrpSpPr>
            <p:nvPr/>
          </p:nvGrpSpPr>
          <p:grpSpPr bwMode="auto">
            <a:xfrm>
              <a:off x="3805" y="4082"/>
              <a:ext cx="57" cy="57"/>
              <a:chOff x="3805" y="4082"/>
              <a:chExt cx="57" cy="57"/>
            </a:xfrm>
          </p:grpSpPr>
          <p:sp>
            <p:nvSpPr>
              <p:cNvPr id="23601" name="Line 49"/>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02" name="Line 50"/>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3603" name="Rectangle 51"/>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3604" name="Group 52"/>
          <p:cNvGrpSpPr>
            <a:grpSpLocks/>
          </p:cNvGrpSpPr>
          <p:nvPr/>
        </p:nvGrpSpPr>
        <p:grpSpPr bwMode="auto">
          <a:xfrm>
            <a:off x="3919539" y="2900364"/>
            <a:ext cx="90487" cy="90487"/>
            <a:chOff x="3805" y="4082"/>
            <a:chExt cx="57" cy="57"/>
          </a:xfrm>
        </p:grpSpPr>
        <p:grpSp>
          <p:nvGrpSpPr>
            <p:cNvPr id="23605" name="Group 53"/>
            <p:cNvGrpSpPr>
              <a:grpSpLocks/>
            </p:cNvGrpSpPr>
            <p:nvPr/>
          </p:nvGrpSpPr>
          <p:grpSpPr bwMode="auto">
            <a:xfrm>
              <a:off x="3805" y="4082"/>
              <a:ext cx="57" cy="57"/>
              <a:chOff x="3805" y="4082"/>
              <a:chExt cx="57" cy="57"/>
            </a:xfrm>
          </p:grpSpPr>
          <p:sp>
            <p:nvSpPr>
              <p:cNvPr id="23606" name="Line 54"/>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07" name="Line 55"/>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3608" name="Rectangle 56"/>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3609" name="Group 57"/>
          <p:cNvGrpSpPr>
            <a:grpSpLocks/>
          </p:cNvGrpSpPr>
          <p:nvPr/>
        </p:nvGrpSpPr>
        <p:grpSpPr bwMode="auto">
          <a:xfrm>
            <a:off x="3573464" y="6192839"/>
            <a:ext cx="90487" cy="90487"/>
            <a:chOff x="3805" y="4082"/>
            <a:chExt cx="57" cy="57"/>
          </a:xfrm>
        </p:grpSpPr>
        <p:grpSp>
          <p:nvGrpSpPr>
            <p:cNvPr id="23610" name="Group 58"/>
            <p:cNvGrpSpPr>
              <a:grpSpLocks/>
            </p:cNvGrpSpPr>
            <p:nvPr/>
          </p:nvGrpSpPr>
          <p:grpSpPr bwMode="auto">
            <a:xfrm>
              <a:off x="3805" y="4082"/>
              <a:ext cx="57" cy="57"/>
              <a:chOff x="3805" y="4082"/>
              <a:chExt cx="57" cy="57"/>
            </a:xfrm>
          </p:grpSpPr>
          <p:sp>
            <p:nvSpPr>
              <p:cNvPr id="23611" name="Line 59"/>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12" name="Line 60"/>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3613" name="Rectangle 61"/>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3614" name="Group 62"/>
          <p:cNvGrpSpPr>
            <a:grpSpLocks/>
          </p:cNvGrpSpPr>
          <p:nvPr/>
        </p:nvGrpSpPr>
        <p:grpSpPr bwMode="auto">
          <a:xfrm>
            <a:off x="9777414" y="2008189"/>
            <a:ext cx="90487" cy="90487"/>
            <a:chOff x="3805" y="4082"/>
            <a:chExt cx="57" cy="57"/>
          </a:xfrm>
        </p:grpSpPr>
        <p:grpSp>
          <p:nvGrpSpPr>
            <p:cNvPr id="23615" name="Group 63"/>
            <p:cNvGrpSpPr>
              <a:grpSpLocks/>
            </p:cNvGrpSpPr>
            <p:nvPr/>
          </p:nvGrpSpPr>
          <p:grpSpPr bwMode="auto">
            <a:xfrm>
              <a:off x="3805" y="4082"/>
              <a:ext cx="57" cy="57"/>
              <a:chOff x="3805" y="4082"/>
              <a:chExt cx="57" cy="57"/>
            </a:xfrm>
          </p:grpSpPr>
          <p:sp>
            <p:nvSpPr>
              <p:cNvPr id="23616" name="Line 64"/>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17" name="Line 65"/>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3618" name="Rectangle 66"/>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3619" name="Group 67"/>
          <p:cNvGrpSpPr>
            <a:grpSpLocks/>
          </p:cNvGrpSpPr>
          <p:nvPr/>
        </p:nvGrpSpPr>
        <p:grpSpPr bwMode="auto">
          <a:xfrm>
            <a:off x="7840664" y="5011739"/>
            <a:ext cx="90487" cy="90487"/>
            <a:chOff x="3805" y="4082"/>
            <a:chExt cx="57" cy="57"/>
          </a:xfrm>
        </p:grpSpPr>
        <p:grpSp>
          <p:nvGrpSpPr>
            <p:cNvPr id="23620" name="Group 68"/>
            <p:cNvGrpSpPr>
              <a:grpSpLocks/>
            </p:cNvGrpSpPr>
            <p:nvPr/>
          </p:nvGrpSpPr>
          <p:grpSpPr bwMode="auto">
            <a:xfrm>
              <a:off x="3805" y="4082"/>
              <a:ext cx="57" cy="57"/>
              <a:chOff x="3805" y="4082"/>
              <a:chExt cx="57" cy="57"/>
            </a:xfrm>
          </p:grpSpPr>
          <p:sp>
            <p:nvSpPr>
              <p:cNvPr id="23621" name="Line 69"/>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22" name="Line 70"/>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3623" name="Rectangle 71"/>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3624" name="Group 72"/>
          <p:cNvGrpSpPr>
            <a:grpSpLocks/>
          </p:cNvGrpSpPr>
          <p:nvPr/>
        </p:nvGrpSpPr>
        <p:grpSpPr bwMode="auto">
          <a:xfrm>
            <a:off x="9148764" y="3792539"/>
            <a:ext cx="90487" cy="90487"/>
            <a:chOff x="3805" y="4082"/>
            <a:chExt cx="57" cy="57"/>
          </a:xfrm>
        </p:grpSpPr>
        <p:grpSp>
          <p:nvGrpSpPr>
            <p:cNvPr id="23625" name="Group 73"/>
            <p:cNvGrpSpPr>
              <a:grpSpLocks/>
            </p:cNvGrpSpPr>
            <p:nvPr/>
          </p:nvGrpSpPr>
          <p:grpSpPr bwMode="auto">
            <a:xfrm>
              <a:off x="3805" y="4082"/>
              <a:ext cx="57" cy="57"/>
              <a:chOff x="3805" y="4082"/>
              <a:chExt cx="57" cy="57"/>
            </a:xfrm>
          </p:grpSpPr>
          <p:sp>
            <p:nvSpPr>
              <p:cNvPr id="23626" name="Line 74"/>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27" name="Line 75"/>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3628" name="Rectangle 76"/>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3629" name="Group 77"/>
          <p:cNvGrpSpPr>
            <a:grpSpLocks/>
          </p:cNvGrpSpPr>
          <p:nvPr/>
        </p:nvGrpSpPr>
        <p:grpSpPr bwMode="auto">
          <a:xfrm>
            <a:off x="3713164" y="6167439"/>
            <a:ext cx="90487" cy="90487"/>
            <a:chOff x="3805" y="4082"/>
            <a:chExt cx="57" cy="57"/>
          </a:xfrm>
        </p:grpSpPr>
        <p:grpSp>
          <p:nvGrpSpPr>
            <p:cNvPr id="23630" name="Group 78"/>
            <p:cNvGrpSpPr>
              <a:grpSpLocks/>
            </p:cNvGrpSpPr>
            <p:nvPr/>
          </p:nvGrpSpPr>
          <p:grpSpPr bwMode="auto">
            <a:xfrm>
              <a:off x="3805" y="4082"/>
              <a:ext cx="57" cy="57"/>
              <a:chOff x="3805" y="4082"/>
              <a:chExt cx="57" cy="57"/>
            </a:xfrm>
          </p:grpSpPr>
          <p:sp>
            <p:nvSpPr>
              <p:cNvPr id="23631" name="Line 79"/>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32" name="Line 80"/>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3633" name="Rectangle 81"/>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3634" name="Group 82"/>
          <p:cNvGrpSpPr>
            <a:grpSpLocks/>
          </p:cNvGrpSpPr>
          <p:nvPr/>
        </p:nvGrpSpPr>
        <p:grpSpPr bwMode="auto">
          <a:xfrm>
            <a:off x="4667250" y="2498725"/>
            <a:ext cx="90488" cy="90488"/>
            <a:chOff x="3805" y="4082"/>
            <a:chExt cx="57" cy="57"/>
          </a:xfrm>
        </p:grpSpPr>
        <p:grpSp>
          <p:nvGrpSpPr>
            <p:cNvPr id="23635" name="Group 83"/>
            <p:cNvGrpSpPr>
              <a:grpSpLocks/>
            </p:cNvGrpSpPr>
            <p:nvPr/>
          </p:nvGrpSpPr>
          <p:grpSpPr bwMode="auto">
            <a:xfrm>
              <a:off x="3805" y="4082"/>
              <a:ext cx="57" cy="57"/>
              <a:chOff x="3805" y="4082"/>
              <a:chExt cx="57" cy="57"/>
            </a:xfrm>
          </p:grpSpPr>
          <p:sp>
            <p:nvSpPr>
              <p:cNvPr id="23636" name="Line 84"/>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37" name="Line 85"/>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3638" name="Rectangle 86"/>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3639" name="Group 87"/>
          <p:cNvGrpSpPr>
            <a:grpSpLocks/>
          </p:cNvGrpSpPr>
          <p:nvPr/>
        </p:nvGrpSpPr>
        <p:grpSpPr bwMode="auto">
          <a:xfrm>
            <a:off x="4832350" y="2498725"/>
            <a:ext cx="90488" cy="90488"/>
            <a:chOff x="3805" y="4082"/>
            <a:chExt cx="57" cy="57"/>
          </a:xfrm>
        </p:grpSpPr>
        <p:grpSp>
          <p:nvGrpSpPr>
            <p:cNvPr id="23640" name="Group 88"/>
            <p:cNvGrpSpPr>
              <a:grpSpLocks/>
            </p:cNvGrpSpPr>
            <p:nvPr/>
          </p:nvGrpSpPr>
          <p:grpSpPr bwMode="auto">
            <a:xfrm>
              <a:off x="3805" y="4082"/>
              <a:ext cx="57" cy="57"/>
              <a:chOff x="3805" y="4082"/>
              <a:chExt cx="57" cy="57"/>
            </a:xfrm>
          </p:grpSpPr>
          <p:sp>
            <p:nvSpPr>
              <p:cNvPr id="23641" name="Line 89"/>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42" name="Line 90"/>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3643" name="Rectangle 91"/>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3644" name="Group 92"/>
          <p:cNvGrpSpPr>
            <a:grpSpLocks/>
          </p:cNvGrpSpPr>
          <p:nvPr/>
        </p:nvGrpSpPr>
        <p:grpSpPr bwMode="auto">
          <a:xfrm>
            <a:off x="9429750" y="3756026"/>
            <a:ext cx="361950" cy="269875"/>
            <a:chOff x="5369" y="3038"/>
            <a:chExt cx="228" cy="170"/>
          </a:xfrm>
        </p:grpSpPr>
        <p:sp>
          <p:nvSpPr>
            <p:cNvPr id="23645" name="Freeform 93"/>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46" name="Line 94"/>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47" name="Freeform 95"/>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48" name="Line 96"/>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49" name="Freeform 97"/>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50" name="Freeform 98"/>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51" name="Freeform 99"/>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52" name="Freeform 100"/>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3653" name="Group 101"/>
          <p:cNvGrpSpPr>
            <a:grpSpLocks/>
          </p:cNvGrpSpPr>
          <p:nvPr/>
        </p:nvGrpSpPr>
        <p:grpSpPr bwMode="auto">
          <a:xfrm>
            <a:off x="8655050" y="4581526"/>
            <a:ext cx="361950" cy="269875"/>
            <a:chOff x="5369" y="3038"/>
            <a:chExt cx="228" cy="170"/>
          </a:xfrm>
        </p:grpSpPr>
        <p:sp>
          <p:nvSpPr>
            <p:cNvPr id="23654" name="Freeform 102"/>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55" name="Line 103"/>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56" name="Freeform 104"/>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57" name="Line 105"/>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58" name="Freeform 106"/>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59" name="Freeform 107"/>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60" name="Freeform 108"/>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61" name="Freeform 109"/>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3662" name="Oval 110"/>
          <p:cNvSpPr>
            <a:spLocks noChangeArrowheads="1"/>
          </p:cNvSpPr>
          <p:nvPr/>
        </p:nvSpPr>
        <p:spPr bwMode="auto">
          <a:xfrm>
            <a:off x="7921625" y="4781551"/>
            <a:ext cx="171450" cy="14287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63" name="Oval 111"/>
          <p:cNvSpPr>
            <a:spLocks noChangeArrowheads="1"/>
          </p:cNvSpPr>
          <p:nvPr/>
        </p:nvSpPr>
        <p:spPr bwMode="auto">
          <a:xfrm>
            <a:off x="9753600" y="2438400"/>
            <a:ext cx="241300" cy="184150"/>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64" name="Oval 112"/>
          <p:cNvSpPr>
            <a:spLocks noChangeArrowheads="1"/>
          </p:cNvSpPr>
          <p:nvPr/>
        </p:nvSpPr>
        <p:spPr bwMode="auto">
          <a:xfrm>
            <a:off x="9537701" y="3162300"/>
            <a:ext cx="377825" cy="273050"/>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66" name="Oval 114"/>
          <p:cNvSpPr>
            <a:spLocks noChangeArrowheads="1"/>
          </p:cNvSpPr>
          <p:nvPr/>
        </p:nvSpPr>
        <p:spPr bwMode="auto">
          <a:xfrm>
            <a:off x="10185400" y="2974976"/>
            <a:ext cx="171450" cy="14287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23667" name="Group 115"/>
          <p:cNvGrpSpPr>
            <a:grpSpLocks/>
          </p:cNvGrpSpPr>
          <p:nvPr/>
        </p:nvGrpSpPr>
        <p:grpSpPr bwMode="auto">
          <a:xfrm>
            <a:off x="3571875" y="6192839"/>
            <a:ext cx="90488" cy="90487"/>
            <a:chOff x="3805" y="4082"/>
            <a:chExt cx="57" cy="57"/>
          </a:xfrm>
        </p:grpSpPr>
        <p:grpSp>
          <p:nvGrpSpPr>
            <p:cNvPr id="23668" name="Group 116"/>
            <p:cNvGrpSpPr>
              <a:grpSpLocks/>
            </p:cNvGrpSpPr>
            <p:nvPr/>
          </p:nvGrpSpPr>
          <p:grpSpPr bwMode="auto">
            <a:xfrm>
              <a:off x="3805" y="4082"/>
              <a:ext cx="57" cy="57"/>
              <a:chOff x="3805" y="4082"/>
              <a:chExt cx="57" cy="57"/>
            </a:xfrm>
          </p:grpSpPr>
          <p:sp>
            <p:nvSpPr>
              <p:cNvPr id="23669" name="Line 117"/>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70" name="Line 118"/>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3671" name="Rectangle 119"/>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3672" name="Group 120"/>
          <p:cNvGrpSpPr>
            <a:grpSpLocks/>
          </p:cNvGrpSpPr>
          <p:nvPr/>
        </p:nvGrpSpPr>
        <p:grpSpPr bwMode="auto">
          <a:xfrm>
            <a:off x="3711575" y="6165850"/>
            <a:ext cx="90488" cy="90488"/>
            <a:chOff x="3805" y="4082"/>
            <a:chExt cx="57" cy="57"/>
          </a:xfrm>
        </p:grpSpPr>
        <p:grpSp>
          <p:nvGrpSpPr>
            <p:cNvPr id="23673" name="Group 121"/>
            <p:cNvGrpSpPr>
              <a:grpSpLocks/>
            </p:cNvGrpSpPr>
            <p:nvPr/>
          </p:nvGrpSpPr>
          <p:grpSpPr bwMode="auto">
            <a:xfrm>
              <a:off x="3805" y="4082"/>
              <a:ext cx="57" cy="57"/>
              <a:chOff x="3805" y="4082"/>
              <a:chExt cx="57" cy="57"/>
            </a:xfrm>
          </p:grpSpPr>
          <p:sp>
            <p:nvSpPr>
              <p:cNvPr id="23674" name="Line 122"/>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75" name="Line 123"/>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3676" name="Rectangle 124"/>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3677" name="Freeform 125"/>
          <p:cNvSpPr>
            <a:spLocks/>
          </p:cNvSpPr>
          <p:nvPr/>
        </p:nvSpPr>
        <p:spPr bwMode="auto">
          <a:xfrm>
            <a:off x="3013075" y="5776913"/>
            <a:ext cx="1055688" cy="901700"/>
          </a:xfrm>
          <a:custGeom>
            <a:avLst/>
            <a:gdLst>
              <a:gd name="T0" fmla="*/ 31 w 665"/>
              <a:gd name="T1" fmla="*/ 336 h 568"/>
              <a:gd name="T2" fmla="*/ 31 w 665"/>
              <a:gd name="T3" fmla="*/ 378 h 568"/>
              <a:gd name="T4" fmla="*/ 3 w 665"/>
              <a:gd name="T5" fmla="*/ 413 h 568"/>
              <a:gd name="T6" fmla="*/ 24 w 665"/>
              <a:gd name="T7" fmla="*/ 450 h 568"/>
              <a:gd name="T8" fmla="*/ 66 w 665"/>
              <a:gd name="T9" fmla="*/ 455 h 568"/>
              <a:gd name="T10" fmla="*/ 105 w 665"/>
              <a:gd name="T11" fmla="*/ 447 h 568"/>
              <a:gd name="T12" fmla="*/ 81 w 665"/>
              <a:gd name="T13" fmla="*/ 482 h 568"/>
              <a:gd name="T14" fmla="*/ 82 w 665"/>
              <a:gd name="T15" fmla="*/ 495 h 568"/>
              <a:gd name="T16" fmla="*/ 100 w 665"/>
              <a:gd name="T17" fmla="*/ 504 h 568"/>
              <a:gd name="T18" fmla="*/ 120 w 665"/>
              <a:gd name="T19" fmla="*/ 516 h 568"/>
              <a:gd name="T20" fmla="*/ 150 w 665"/>
              <a:gd name="T21" fmla="*/ 510 h 568"/>
              <a:gd name="T22" fmla="*/ 201 w 665"/>
              <a:gd name="T23" fmla="*/ 509 h 568"/>
              <a:gd name="T24" fmla="*/ 201 w 665"/>
              <a:gd name="T25" fmla="*/ 473 h 568"/>
              <a:gd name="T26" fmla="*/ 234 w 665"/>
              <a:gd name="T27" fmla="*/ 447 h 568"/>
              <a:gd name="T28" fmla="*/ 225 w 665"/>
              <a:gd name="T29" fmla="*/ 434 h 568"/>
              <a:gd name="T30" fmla="*/ 264 w 665"/>
              <a:gd name="T31" fmla="*/ 411 h 568"/>
              <a:gd name="T32" fmla="*/ 252 w 665"/>
              <a:gd name="T33" fmla="*/ 443 h 568"/>
              <a:gd name="T34" fmla="*/ 264 w 665"/>
              <a:gd name="T35" fmla="*/ 459 h 568"/>
              <a:gd name="T36" fmla="*/ 297 w 665"/>
              <a:gd name="T37" fmla="*/ 494 h 568"/>
              <a:gd name="T38" fmla="*/ 333 w 665"/>
              <a:gd name="T39" fmla="*/ 518 h 568"/>
              <a:gd name="T40" fmla="*/ 354 w 665"/>
              <a:gd name="T41" fmla="*/ 485 h 568"/>
              <a:gd name="T42" fmla="*/ 348 w 665"/>
              <a:gd name="T43" fmla="*/ 455 h 568"/>
              <a:gd name="T44" fmla="*/ 361 w 665"/>
              <a:gd name="T45" fmla="*/ 440 h 568"/>
              <a:gd name="T46" fmla="*/ 355 w 665"/>
              <a:gd name="T47" fmla="*/ 420 h 568"/>
              <a:gd name="T48" fmla="*/ 366 w 665"/>
              <a:gd name="T49" fmla="*/ 414 h 568"/>
              <a:gd name="T50" fmla="*/ 414 w 665"/>
              <a:gd name="T51" fmla="*/ 381 h 568"/>
              <a:gd name="T52" fmla="*/ 420 w 665"/>
              <a:gd name="T53" fmla="*/ 401 h 568"/>
              <a:gd name="T54" fmla="*/ 432 w 665"/>
              <a:gd name="T55" fmla="*/ 411 h 568"/>
              <a:gd name="T56" fmla="*/ 415 w 665"/>
              <a:gd name="T57" fmla="*/ 434 h 568"/>
              <a:gd name="T58" fmla="*/ 406 w 665"/>
              <a:gd name="T59" fmla="*/ 446 h 568"/>
              <a:gd name="T60" fmla="*/ 417 w 665"/>
              <a:gd name="T61" fmla="*/ 462 h 568"/>
              <a:gd name="T62" fmla="*/ 454 w 665"/>
              <a:gd name="T63" fmla="*/ 449 h 568"/>
              <a:gd name="T64" fmla="*/ 508 w 665"/>
              <a:gd name="T65" fmla="*/ 444 h 568"/>
              <a:gd name="T66" fmla="*/ 546 w 665"/>
              <a:gd name="T67" fmla="*/ 462 h 568"/>
              <a:gd name="T68" fmla="*/ 550 w 665"/>
              <a:gd name="T69" fmla="*/ 491 h 568"/>
              <a:gd name="T70" fmla="*/ 567 w 665"/>
              <a:gd name="T71" fmla="*/ 513 h 568"/>
              <a:gd name="T72" fmla="*/ 574 w 665"/>
              <a:gd name="T73" fmla="*/ 554 h 568"/>
              <a:gd name="T74" fmla="*/ 627 w 665"/>
              <a:gd name="T75" fmla="*/ 561 h 568"/>
              <a:gd name="T76" fmla="*/ 663 w 665"/>
              <a:gd name="T77" fmla="*/ 513 h 568"/>
              <a:gd name="T78" fmla="*/ 613 w 665"/>
              <a:gd name="T79" fmla="*/ 471 h 568"/>
              <a:gd name="T80" fmla="*/ 532 w 665"/>
              <a:gd name="T81" fmla="*/ 363 h 568"/>
              <a:gd name="T82" fmla="*/ 510 w 665"/>
              <a:gd name="T83" fmla="*/ 324 h 568"/>
              <a:gd name="T84" fmla="*/ 528 w 665"/>
              <a:gd name="T85" fmla="*/ 281 h 568"/>
              <a:gd name="T86" fmla="*/ 553 w 665"/>
              <a:gd name="T87" fmla="*/ 299 h 568"/>
              <a:gd name="T88" fmla="*/ 568 w 665"/>
              <a:gd name="T89" fmla="*/ 276 h 568"/>
              <a:gd name="T90" fmla="*/ 601 w 665"/>
              <a:gd name="T91" fmla="*/ 279 h 568"/>
              <a:gd name="T92" fmla="*/ 613 w 665"/>
              <a:gd name="T93" fmla="*/ 239 h 568"/>
              <a:gd name="T94" fmla="*/ 561 w 665"/>
              <a:gd name="T95" fmla="*/ 194 h 568"/>
              <a:gd name="T96" fmla="*/ 478 w 665"/>
              <a:gd name="T97" fmla="*/ 183 h 568"/>
              <a:gd name="T98" fmla="*/ 436 w 665"/>
              <a:gd name="T99" fmla="*/ 176 h 568"/>
              <a:gd name="T100" fmla="*/ 345 w 665"/>
              <a:gd name="T101" fmla="*/ 192 h 568"/>
              <a:gd name="T102" fmla="*/ 267 w 665"/>
              <a:gd name="T103" fmla="*/ 161 h 568"/>
              <a:gd name="T104" fmla="*/ 183 w 665"/>
              <a:gd name="T105" fmla="*/ 132 h 568"/>
              <a:gd name="T106" fmla="*/ 112 w 665"/>
              <a:gd name="T107" fmla="*/ 99 h 568"/>
              <a:gd name="T108" fmla="*/ 81 w 665"/>
              <a:gd name="T109" fmla="*/ 59 h 568"/>
              <a:gd name="T110" fmla="*/ 75 w 665"/>
              <a:gd name="T111" fmla="*/ 15 h 568"/>
              <a:gd name="T112" fmla="*/ 73 w 665"/>
              <a:gd name="T113" fmla="*/ 0 h 568"/>
              <a:gd name="T114" fmla="*/ 9 w 665"/>
              <a:gd name="T115" fmla="*/ 0 h 568"/>
              <a:gd name="T116" fmla="*/ 21 w 665"/>
              <a:gd name="T117" fmla="*/ 81 h 568"/>
              <a:gd name="T118" fmla="*/ 109 w 665"/>
              <a:gd name="T119" fmla="*/ 155 h 568"/>
              <a:gd name="T120" fmla="*/ 214 w 665"/>
              <a:gd name="T121" fmla="*/ 201 h 568"/>
              <a:gd name="T122" fmla="*/ 181 w 665"/>
              <a:gd name="T123" fmla="*/ 249 h 568"/>
              <a:gd name="T124" fmla="*/ 31 w 665"/>
              <a:gd name="T125" fmla="*/ 336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65" h="568">
                <a:moveTo>
                  <a:pt x="31" y="336"/>
                </a:moveTo>
                <a:cubicBezTo>
                  <a:pt x="6" y="357"/>
                  <a:pt x="36" y="365"/>
                  <a:pt x="31" y="378"/>
                </a:cubicBezTo>
                <a:cubicBezTo>
                  <a:pt x="26" y="391"/>
                  <a:pt x="4" y="401"/>
                  <a:pt x="3" y="413"/>
                </a:cubicBezTo>
                <a:cubicBezTo>
                  <a:pt x="2" y="425"/>
                  <a:pt x="14" y="443"/>
                  <a:pt x="24" y="450"/>
                </a:cubicBezTo>
                <a:cubicBezTo>
                  <a:pt x="34" y="457"/>
                  <a:pt x="53" y="455"/>
                  <a:pt x="66" y="455"/>
                </a:cubicBezTo>
                <a:cubicBezTo>
                  <a:pt x="79" y="455"/>
                  <a:pt x="103" y="443"/>
                  <a:pt x="105" y="447"/>
                </a:cubicBezTo>
                <a:cubicBezTo>
                  <a:pt x="107" y="451"/>
                  <a:pt x="85" y="474"/>
                  <a:pt x="81" y="482"/>
                </a:cubicBezTo>
                <a:cubicBezTo>
                  <a:pt x="77" y="490"/>
                  <a:pt x="79" y="491"/>
                  <a:pt x="82" y="495"/>
                </a:cubicBezTo>
                <a:cubicBezTo>
                  <a:pt x="85" y="499"/>
                  <a:pt x="94" y="501"/>
                  <a:pt x="100" y="504"/>
                </a:cubicBezTo>
                <a:cubicBezTo>
                  <a:pt x="106" y="507"/>
                  <a:pt x="112" y="515"/>
                  <a:pt x="120" y="516"/>
                </a:cubicBezTo>
                <a:cubicBezTo>
                  <a:pt x="128" y="517"/>
                  <a:pt x="137" y="511"/>
                  <a:pt x="150" y="510"/>
                </a:cubicBezTo>
                <a:cubicBezTo>
                  <a:pt x="163" y="509"/>
                  <a:pt x="193" y="515"/>
                  <a:pt x="201" y="509"/>
                </a:cubicBezTo>
                <a:cubicBezTo>
                  <a:pt x="209" y="503"/>
                  <a:pt x="196" y="483"/>
                  <a:pt x="201" y="473"/>
                </a:cubicBezTo>
                <a:lnTo>
                  <a:pt x="234" y="447"/>
                </a:lnTo>
                <a:lnTo>
                  <a:pt x="225" y="434"/>
                </a:lnTo>
                <a:cubicBezTo>
                  <a:pt x="230" y="428"/>
                  <a:pt x="260" y="410"/>
                  <a:pt x="264" y="411"/>
                </a:cubicBezTo>
                <a:cubicBezTo>
                  <a:pt x="268" y="412"/>
                  <a:pt x="252" y="435"/>
                  <a:pt x="252" y="443"/>
                </a:cubicBezTo>
                <a:lnTo>
                  <a:pt x="264" y="459"/>
                </a:lnTo>
                <a:cubicBezTo>
                  <a:pt x="271" y="467"/>
                  <a:pt x="286" y="484"/>
                  <a:pt x="297" y="494"/>
                </a:cubicBezTo>
                <a:cubicBezTo>
                  <a:pt x="308" y="504"/>
                  <a:pt x="324" y="519"/>
                  <a:pt x="333" y="518"/>
                </a:cubicBezTo>
                <a:cubicBezTo>
                  <a:pt x="342" y="517"/>
                  <a:pt x="352" y="495"/>
                  <a:pt x="354" y="485"/>
                </a:cubicBezTo>
                <a:lnTo>
                  <a:pt x="348" y="455"/>
                </a:lnTo>
                <a:cubicBezTo>
                  <a:pt x="349" y="448"/>
                  <a:pt x="360" y="446"/>
                  <a:pt x="361" y="440"/>
                </a:cubicBezTo>
                <a:cubicBezTo>
                  <a:pt x="362" y="434"/>
                  <a:pt x="354" y="424"/>
                  <a:pt x="355" y="420"/>
                </a:cubicBezTo>
                <a:lnTo>
                  <a:pt x="366" y="414"/>
                </a:lnTo>
                <a:cubicBezTo>
                  <a:pt x="376" y="408"/>
                  <a:pt x="405" y="383"/>
                  <a:pt x="414" y="381"/>
                </a:cubicBezTo>
                <a:cubicBezTo>
                  <a:pt x="423" y="379"/>
                  <a:pt x="417" y="396"/>
                  <a:pt x="420" y="401"/>
                </a:cubicBezTo>
                <a:cubicBezTo>
                  <a:pt x="423" y="406"/>
                  <a:pt x="433" y="406"/>
                  <a:pt x="432" y="411"/>
                </a:cubicBezTo>
                <a:cubicBezTo>
                  <a:pt x="431" y="416"/>
                  <a:pt x="419" y="428"/>
                  <a:pt x="415" y="434"/>
                </a:cubicBezTo>
                <a:cubicBezTo>
                  <a:pt x="411" y="440"/>
                  <a:pt x="406" y="441"/>
                  <a:pt x="406" y="446"/>
                </a:cubicBezTo>
                <a:cubicBezTo>
                  <a:pt x="406" y="451"/>
                  <a:pt x="409" y="461"/>
                  <a:pt x="417" y="462"/>
                </a:cubicBezTo>
                <a:cubicBezTo>
                  <a:pt x="425" y="463"/>
                  <a:pt x="439" y="452"/>
                  <a:pt x="454" y="449"/>
                </a:cubicBezTo>
                <a:cubicBezTo>
                  <a:pt x="469" y="446"/>
                  <a:pt x="493" y="442"/>
                  <a:pt x="508" y="444"/>
                </a:cubicBezTo>
                <a:cubicBezTo>
                  <a:pt x="523" y="446"/>
                  <a:pt x="539" y="454"/>
                  <a:pt x="546" y="462"/>
                </a:cubicBezTo>
                <a:cubicBezTo>
                  <a:pt x="553" y="470"/>
                  <a:pt x="547" y="483"/>
                  <a:pt x="550" y="491"/>
                </a:cubicBezTo>
                <a:cubicBezTo>
                  <a:pt x="553" y="499"/>
                  <a:pt x="563" y="503"/>
                  <a:pt x="567" y="513"/>
                </a:cubicBezTo>
                <a:cubicBezTo>
                  <a:pt x="571" y="523"/>
                  <a:pt x="564" y="546"/>
                  <a:pt x="574" y="554"/>
                </a:cubicBezTo>
                <a:cubicBezTo>
                  <a:pt x="584" y="562"/>
                  <a:pt x="612" y="568"/>
                  <a:pt x="627" y="561"/>
                </a:cubicBezTo>
                <a:cubicBezTo>
                  <a:pt x="642" y="554"/>
                  <a:pt x="665" y="528"/>
                  <a:pt x="663" y="513"/>
                </a:cubicBezTo>
                <a:cubicBezTo>
                  <a:pt x="661" y="498"/>
                  <a:pt x="635" y="496"/>
                  <a:pt x="613" y="471"/>
                </a:cubicBezTo>
                <a:lnTo>
                  <a:pt x="532" y="363"/>
                </a:lnTo>
                <a:lnTo>
                  <a:pt x="510" y="324"/>
                </a:lnTo>
                <a:cubicBezTo>
                  <a:pt x="509" y="310"/>
                  <a:pt x="521" y="285"/>
                  <a:pt x="528" y="281"/>
                </a:cubicBezTo>
                <a:cubicBezTo>
                  <a:pt x="535" y="277"/>
                  <a:pt x="546" y="300"/>
                  <a:pt x="553" y="299"/>
                </a:cubicBezTo>
                <a:cubicBezTo>
                  <a:pt x="560" y="298"/>
                  <a:pt x="560" y="279"/>
                  <a:pt x="568" y="276"/>
                </a:cubicBezTo>
                <a:cubicBezTo>
                  <a:pt x="576" y="273"/>
                  <a:pt x="594" y="285"/>
                  <a:pt x="601" y="279"/>
                </a:cubicBezTo>
                <a:cubicBezTo>
                  <a:pt x="608" y="273"/>
                  <a:pt x="620" y="253"/>
                  <a:pt x="613" y="239"/>
                </a:cubicBezTo>
                <a:cubicBezTo>
                  <a:pt x="606" y="225"/>
                  <a:pt x="583" y="203"/>
                  <a:pt x="561" y="194"/>
                </a:cubicBezTo>
                <a:lnTo>
                  <a:pt x="478" y="183"/>
                </a:lnTo>
                <a:lnTo>
                  <a:pt x="436" y="176"/>
                </a:lnTo>
                <a:cubicBezTo>
                  <a:pt x="414" y="177"/>
                  <a:pt x="373" y="194"/>
                  <a:pt x="345" y="192"/>
                </a:cubicBezTo>
                <a:cubicBezTo>
                  <a:pt x="317" y="190"/>
                  <a:pt x="294" y="171"/>
                  <a:pt x="267" y="161"/>
                </a:cubicBezTo>
                <a:cubicBezTo>
                  <a:pt x="240" y="151"/>
                  <a:pt x="209" y="142"/>
                  <a:pt x="183" y="132"/>
                </a:cubicBezTo>
                <a:lnTo>
                  <a:pt x="112" y="99"/>
                </a:lnTo>
                <a:cubicBezTo>
                  <a:pt x="95" y="87"/>
                  <a:pt x="87" y="73"/>
                  <a:pt x="81" y="59"/>
                </a:cubicBezTo>
                <a:cubicBezTo>
                  <a:pt x="75" y="45"/>
                  <a:pt x="76" y="25"/>
                  <a:pt x="75" y="15"/>
                </a:cubicBezTo>
                <a:lnTo>
                  <a:pt x="73" y="0"/>
                </a:lnTo>
                <a:lnTo>
                  <a:pt x="9" y="0"/>
                </a:lnTo>
                <a:cubicBezTo>
                  <a:pt x="0" y="14"/>
                  <a:pt x="4" y="55"/>
                  <a:pt x="21" y="81"/>
                </a:cubicBezTo>
                <a:cubicBezTo>
                  <a:pt x="38" y="107"/>
                  <a:pt x="77" y="135"/>
                  <a:pt x="109" y="155"/>
                </a:cubicBezTo>
                <a:lnTo>
                  <a:pt x="214" y="201"/>
                </a:lnTo>
                <a:cubicBezTo>
                  <a:pt x="226" y="217"/>
                  <a:pt x="212" y="227"/>
                  <a:pt x="181" y="249"/>
                </a:cubicBezTo>
                <a:lnTo>
                  <a:pt x="31" y="336"/>
                </a:lnTo>
                <a:close/>
              </a:path>
            </a:pathLst>
          </a:cu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78" name="Oval 126"/>
          <p:cNvSpPr>
            <a:spLocks noChangeArrowheads="1"/>
          </p:cNvSpPr>
          <p:nvPr/>
        </p:nvSpPr>
        <p:spPr bwMode="auto">
          <a:xfrm>
            <a:off x="3290888" y="6000750"/>
            <a:ext cx="88900" cy="88900"/>
          </a:xfrm>
          <a:prstGeom prst="ellipse">
            <a:avLst/>
          </a:prstGeom>
          <a:solidFill>
            <a:srgbClr val="99CCFF"/>
          </a:solidFill>
          <a:ln w="25400">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23679" name="Group 127"/>
          <p:cNvGrpSpPr>
            <a:grpSpLocks/>
          </p:cNvGrpSpPr>
          <p:nvPr/>
        </p:nvGrpSpPr>
        <p:grpSpPr bwMode="auto">
          <a:xfrm>
            <a:off x="3917950" y="2900364"/>
            <a:ext cx="90488" cy="90487"/>
            <a:chOff x="3805" y="4082"/>
            <a:chExt cx="57" cy="57"/>
          </a:xfrm>
        </p:grpSpPr>
        <p:grpSp>
          <p:nvGrpSpPr>
            <p:cNvPr id="23680" name="Group 128"/>
            <p:cNvGrpSpPr>
              <a:grpSpLocks/>
            </p:cNvGrpSpPr>
            <p:nvPr/>
          </p:nvGrpSpPr>
          <p:grpSpPr bwMode="auto">
            <a:xfrm>
              <a:off x="3805" y="4082"/>
              <a:ext cx="57" cy="57"/>
              <a:chOff x="3805" y="4082"/>
              <a:chExt cx="57" cy="57"/>
            </a:xfrm>
          </p:grpSpPr>
          <p:sp>
            <p:nvSpPr>
              <p:cNvPr id="23681" name="Line 129"/>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82" name="Line 130"/>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3683" name="Rectangle 131"/>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3686" name="Group 134"/>
          <p:cNvGrpSpPr>
            <a:grpSpLocks/>
          </p:cNvGrpSpPr>
          <p:nvPr/>
        </p:nvGrpSpPr>
        <p:grpSpPr bwMode="auto">
          <a:xfrm>
            <a:off x="4248150" y="6219826"/>
            <a:ext cx="361950" cy="269875"/>
            <a:chOff x="5369" y="3038"/>
            <a:chExt cx="228" cy="170"/>
          </a:xfrm>
        </p:grpSpPr>
        <p:sp>
          <p:nvSpPr>
            <p:cNvPr id="23687" name="Freeform 135"/>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88" name="Line 136"/>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89" name="Freeform 137"/>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90" name="Line 138"/>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91" name="Freeform 139"/>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92" name="Freeform 140"/>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93" name="Freeform 141"/>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94" name="Freeform 142"/>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3695" name="Oval 143"/>
          <p:cNvSpPr>
            <a:spLocks noChangeArrowheads="1"/>
          </p:cNvSpPr>
          <p:nvPr/>
        </p:nvSpPr>
        <p:spPr bwMode="auto">
          <a:xfrm rot="-1041241">
            <a:off x="5937251" y="6332539"/>
            <a:ext cx="188913" cy="8572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96" name="Oval 144"/>
          <p:cNvSpPr>
            <a:spLocks noChangeArrowheads="1"/>
          </p:cNvSpPr>
          <p:nvPr/>
        </p:nvSpPr>
        <p:spPr bwMode="auto">
          <a:xfrm rot="-1041241">
            <a:off x="7734301" y="6299201"/>
            <a:ext cx="68263" cy="8572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97" name="Oval 145"/>
          <p:cNvSpPr>
            <a:spLocks noChangeArrowheads="1"/>
          </p:cNvSpPr>
          <p:nvPr/>
        </p:nvSpPr>
        <p:spPr bwMode="auto">
          <a:xfrm>
            <a:off x="7613651" y="5822951"/>
            <a:ext cx="60325" cy="14287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98" name="Oval 146"/>
          <p:cNvSpPr>
            <a:spLocks noChangeArrowheads="1"/>
          </p:cNvSpPr>
          <p:nvPr/>
        </p:nvSpPr>
        <p:spPr bwMode="auto">
          <a:xfrm>
            <a:off x="7645401" y="5403851"/>
            <a:ext cx="60325" cy="14287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3699" name="Oval 147"/>
          <p:cNvSpPr>
            <a:spLocks noChangeArrowheads="1"/>
          </p:cNvSpPr>
          <p:nvPr/>
        </p:nvSpPr>
        <p:spPr bwMode="auto">
          <a:xfrm rot="-1041241">
            <a:off x="4870451" y="5842001"/>
            <a:ext cx="188913" cy="8572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3702" name="AutoShape 150"/>
          <p:cNvSpPr>
            <a:spLocks noChangeArrowheads="1"/>
          </p:cNvSpPr>
          <p:nvPr/>
        </p:nvSpPr>
        <p:spPr bwMode="auto">
          <a:xfrm>
            <a:off x="8716964" y="1555750"/>
            <a:ext cx="369887" cy="217488"/>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000000"/>
                </a:solidFill>
                <a:latin typeface="Times New Roman" panose="02020603050405020304" pitchFamily="18" charset="0"/>
              </a:rPr>
              <a:t>Lee</a:t>
            </a:r>
          </a:p>
        </p:txBody>
      </p:sp>
      <p:grpSp>
        <p:nvGrpSpPr>
          <p:cNvPr id="23704" name="Group 152"/>
          <p:cNvGrpSpPr>
            <a:grpSpLocks/>
          </p:cNvGrpSpPr>
          <p:nvPr/>
        </p:nvGrpSpPr>
        <p:grpSpPr bwMode="auto">
          <a:xfrm>
            <a:off x="9058275" y="4194176"/>
            <a:ext cx="361950" cy="269875"/>
            <a:chOff x="5369" y="3038"/>
            <a:chExt cx="228" cy="170"/>
          </a:xfrm>
        </p:grpSpPr>
        <p:sp>
          <p:nvSpPr>
            <p:cNvPr id="23705" name="Freeform 153"/>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706" name="Line 154"/>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707" name="Freeform 155"/>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708" name="Line 156"/>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709" name="Freeform 157"/>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710" name="Freeform 158"/>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711" name="Freeform 159"/>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712" name="Freeform 160"/>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3723" name="Rectangle 171"/>
          <p:cNvSpPr>
            <a:spLocks noChangeArrowheads="1"/>
          </p:cNvSpPr>
          <p:nvPr/>
        </p:nvSpPr>
        <p:spPr bwMode="auto">
          <a:xfrm>
            <a:off x="3765551" y="3949701"/>
            <a:ext cx="66675" cy="61913"/>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23731" name="Group 179"/>
          <p:cNvGrpSpPr>
            <a:grpSpLocks/>
          </p:cNvGrpSpPr>
          <p:nvPr/>
        </p:nvGrpSpPr>
        <p:grpSpPr bwMode="auto">
          <a:xfrm>
            <a:off x="3598864" y="3932239"/>
            <a:ext cx="90487" cy="90487"/>
            <a:chOff x="3805" y="4082"/>
            <a:chExt cx="57" cy="57"/>
          </a:xfrm>
        </p:grpSpPr>
        <p:grpSp>
          <p:nvGrpSpPr>
            <p:cNvPr id="23732" name="Group 180"/>
            <p:cNvGrpSpPr>
              <a:grpSpLocks/>
            </p:cNvGrpSpPr>
            <p:nvPr/>
          </p:nvGrpSpPr>
          <p:grpSpPr bwMode="auto">
            <a:xfrm>
              <a:off x="3805" y="4082"/>
              <a:ext cx="57" cy="57"/>
              <a:chOff x="3805" y="4082"/>
              <a:chExt cx="57" cy="57"/>
            </a:xfrm>
          </p:grpSpPr>
          <p:sp>
            <p:nvSpPr>
              <p:cNvPr id="23733" name="Line 181"/>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734" name="Line 182"/>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3735" name="Rectangle 183"/>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3742" name="Oval 190"/>
          <p:cNvSpPr>
            <a:spLocks noChangeArrowheads="1"/>
          </p:cNvSpPr>
          <p:nvPr/>
        </p:nvSpPr>
        <p:spPr bwMode="auto">
          <a:xfrm>
            <a:off x="3076575" y="4945063"/>
            <a:ext cx="88900" cy="88900"/>
          </a:xfrm>
          <a:prstGeom prst="ellipse">
            <a:avLst/>
          </a:prstGeom>
          <a:solidFill>
            <a:srgbClr val="99CCFF"/>
          </a:solidFill>
          <a:ln w="25400">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3745" name="AutoShape 193"/>
          <p:cNvSpPr>
            <a:spLocks noChangeArrowheads="1"/>
          </p:cNvSpPr>
          <p:nvPr/>
        </p:nvSpPr>
        <p:spPr bwMode="auto">
          <a:xfrm>
            <a:off x="3246439" y="5492750"/>
            <a:ext cx="530225" cy="217488"/>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Banks</a:t>
            </a:r>
          </a:p>
        </p:txBody>
      </p:sp>
      <p:sp>
        <p:nvSpPr>
          <p:cNvPr id="23753" name="AutoShape 201"/>
          <p:cNvSpPr>
            <a:spLocks noChangeArrowheads="1"/>
          </p:cNvSpPr>
          <p:nvPr/>
        </p:nvSpPr>
        <p:spPr bwMode="auto">
          <a:xfrm>
            <a:off x="9205913" y="904875"/>
            <a:ext cx="677862" cy="217488"/>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Meade</a:t>
            </a:r>
          </a:p>
        </p:txBody>
      </p:sp>
      <p:grpSp>
        <p:nvGrpSpPr>
          <p:cNvPr id="23756" name="Group 204"/>
          <p:cNvGrpSpPr>
            <a:grpSpLocks/>
          </p:cNvGrpSpPr>
          <p:nvPr/>
        </p:nvGrpSpPr>
        <p:grpSpPr bwMode="auto">
          <a:xfrm>
            <a:off x="3251200" y="4732339"/>
            <a:ext cx="90488" cy="90487"/>
            <a:chOff x="3805" y="4082"/>
            <a:chExt cx="57" cy="57"/>
          </a:xfrm>
        </p:grpSpPr>
        <p:grpSp>
          <p:nvGrpSpPr>
            <p:cNvPr id="23757" name="Group 205"/>
            <p:cNvGrpSpPr>
              <a:grpSpLocks/>
            </p:cNvGrpSpPr>
            <p:nvPr/>
          </p:nvGrpSpPr>
          <p:grpSpPr bwMode="auto">
            <a:xfrm>
              <a:off x="3805" y="4082"/>
              <a:ext cx="57" cy="57"/>
              <a:chOff x="3805" y="4082"/>
              <a:chExt cx="57" cy="57"/>
            </a:xfrm>
          </p:grpSpPr>
          <p:sp>
            <p:nvSpPr>
              <p:cNvPr id="23758" name="Line 206"/>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759" name="Line 207"/>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3760" name="Rectangle 208"/>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3794" name="Rectangle 242"/>
          <p:cNvSpPr>
            <a:spLocks noChangeArrowheads="1"/>
          </p:cNvSpPr>
          <p:nvPr/>
        </p:nvSpPr>
        <p:spPr bwMode="auto">
          <a:xfrm>
            <a:off x="5959475" y="3519489"/>
            <a:ext cx="146050" cy="142875"/>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23762" name="Group 210"/>
          <p:cNvGrpSpPr>
            <a:grpSpLocks/>
          </p:cNvGrpSpPr>
          <p:nvPr/>
        </p:nvGrpSpPr>
        <p:grpSpPr bwMode="auto">
          <a:xfrm>
            <a:off x="2940050" y="5522914"/>
            <a:ext cx="90488" cy="90487"/>
            <a:chOff x="3805" y="4082"/>
            <a:chExt cx="57" cy="57"/>
          </a:xfrm>
        </p:grpSpPr>
        <p:grpSp>
          <p:nvGrpSpPr>
            <p:cNvPr id="23763" name="Group 211"/>
            <p:cNvGrpSpPr>
              <a:grpSpLocks/>
            </p:cNvGrpSpPr>
            <p:nvPr/>
          </p:nvGrpSpPr>
          <p:grpSpPr bwMode="auto">
            <a:xfrm>
              <a:off x="3805" y="4082"/>
              <a:ext cx="57" cy="57"/>
              <a:chOff x="3805" y="4082"/>
              <a:chExt cx="57" cy="57"/>
            </a:xfrm>
          </p:grpSpPr>
          <p:sp>
            <p:nvSpPr>
              <p:cNvPr id="23764" name="Line 212"/>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765" name="Line 213"/>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3766" name="Rectangle 214"/>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3797" name="Rectangle 245"/>
          <p:cNvSpPr>
            <a:spLocks noChangeArrowheads="1"/>
          </p:cNvSpPr>
          <p:nvPr/>
        </p:nvSpPr>
        <p:spPr bwMode="auto">
          <a:xfrm>
            <a:off x="3048000" y="5534026"/>
            <a:ext cx="107950" cy="10636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3798" name="Rectangle 246"/>
          <p:cNvSpPr>
            <a:spLocks noChangeArrowheads="1"/>
          </p:cNvSpPr>
          <p:nvPr/>
        </p:nvSpPr>
        <p:spPr bwMode="auto">
          <a:xfrm>
            <a:off x="5776913" y="3302000"/>
            <a:ext cx="152400" cy="152400"/>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3801" name="Rectangle 249"/>
          <p:cNvSpPr>
            <a:spLocks noChangeArrowheads="1"/>
          </p:cNvSpPr>
          <p:nvPr/>
        </p:nvSpPr>
        <p:spPr bwMode="auto">
          <a:xfrm>
            <a:off x="9023350" y="1127125"/>
            <a:ext cx="152400" cy="152400"/>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3802" name="Rectangle 250"/>
          <p:cNvSpPr>
            <a:spLocks noChangeArrowheads="1"/>
          </p:cNvSpPr>
          <p:nvPr/>
        </p:nvSpPr>
        <p:spPr bwMode="auto">
          <a:xfrm>
            <a:off x="8964613" y="1314450"/>
            <a:ext cx="152400" cy="152400"/>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3803" name="Rectangle 251"/>
          <p:cNvSpPr>
            <a:spLocks noChangeArrowheads="1"/>
          </p:cNvSpPr>
          <p:nvPr/>
        </p:nvSpPr>
        <p:spPr bwMode="auto">
          <a:xfrm>
            <a:off x="3971926" y="4745038"/>
            <a:ext cx="66675" cy="61912"/>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3807" name="AutoShape 255"/>
          <p:cNvSpPr>
            <a:spLocks noChangeArrowheads="1"/>
          </p:cNvSpPr>
          <p:nvPr/>
        </p:nvSpPr>
        <p:spPr bwMode="auto">
          <a:xfrm>
            <a:off x="5294314" y="3071813"/>
            <a:ext cx="668337" cy="20320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Sherman</a:t>
            </a:r>
          </a:p>
        </p:txBody>
      </p:sp>
      <p:sp>
        <p:nvSpPr>
          <p:cNvPr id="23809" name="AutoShape 257"/>
          <p:cNvSpPr>
            <a:spLocks noChangeArrowheads="1"/>
          </p:cNvSpPr>
          <p:nvPr/>
        </p:nvSpPr>
        <p:spPr bwMode="auto">
          <a:xfrm>
            <a:off x="6257926" y="3567113"/>
            <a:ext cx="773113" cy="247650"/>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33"/>
                </a:solidFill>
                <a:latin typeface="Times New Roman" panose="02020603050405020304" pitchFamily="18" charset="0"/>
              </a:rPr>
              <a:t>J. Johnston</a:t>
            </a:r>
          </a:p>
        </p:txBody>
      </p:sp>
      <p:sp>
        <p:nvSpPr>
          <p:cNvPr id="23811" name="AutoShape 259"/>
          <p:cNvSpPr>
            <a:spLocks noChangeArrowheads="1"/>
          </p:cNvSpPr>
          <p:nvPr/>
        </p:nvSpPr>
        <p:spPr bwMode="auto">
          <a:xfrm>
            <a:off x="8732838" y="679450"/>
            <a:ext cx="793750" cy="26035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800" b="1" u="sng">
                <a:solidFill>
                  <a:srgbClr val="333399"/>
                </a:solidFill>
                <a:latin typeface="Times New Roman" panose="02020603050405020304" pitchFamily="18" charset="0"/>
              </a:rPr>
              <a:t>Grant</a:t>
            </a:r>
          </a:p>
          <a:p>
            <a:pPr algn="ctr" fontAlgn="base">
              <a:spcBef>
                <a:spcPct val="0"/>
              </a:spcBef>
              <a:spcAft>
                <a:spcPct val="0"/>
              </a:spcAft>
            </a:pPr>
            <a:r>
              <a:rPr lang="en-US" altLang="en-US" sz="800" b="1" u="sng">
                <a:solidFill>
                  <a:srgbClr val="333399"/>
                </a:solidFill>
                <a:latin typeface="Times New Roman" panose="02020603050405020304" pitchFamily="18" charset="0"/>
              </a:rPr>
              <a:t>General in Chief</a:t>
            </a:r>
          </a:p>
        </p:txBody>
      </p:sp>
      <p:sp>
        <p:nvSpPr>
          <p:cNvPr id="23812" name="Rectangle 260"/>
          <p:cNvSpPr>
            <a:spLocks noChangeArrowheads="1"/>
          </p:cNvSpPr>
          <p:nvPr/>
        </p:nvSpPr>
        <p:spPr bwMode="auto">
          <a:xfrm>
            <a:off x="8848725" y="973138"/>
            <a:ext cx="107950" cy="106362"/>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3813" name="Rectangle 261"/>
          <p:cNvSpPr>
            <a:spLocks noChangeArrowheads="1"/>
          </p:cNvSpPr>
          <p:nvPr/>
        </p:nvSpPr>
        <p:spPr bwMode="auto">
          <a:xfrm>
            <a:off x="9744075" y="2001838"/>
            <a:ext cx="107950" cy="106362"/>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3814" name="Line 262"/>
          <p:cNvSpPr>
            <a:spLocks noChangeShapeType="1"/>
          </p:cNvSpPr>
          <p:nvPr/>
        </p:nvSpPr>
        <p:spPr bwMode="auto">
          <a:xfrm flipH="1">
            <a:off x="8548689" y="1085851"/>
            <a:ext cx="280987" cy="461963"/>
          </a:xfrm>
          <a:prstGeom prst="line">
            <a:avLst/>
          </a:prstGeom>
          <a:noFill/>
          <a:ln w="76200" cmpd="tri">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815" name="Freeform 263"/>
          <p:cNvSpPr>
            <a:spLocks/>
          </p:cNvSpPr>
          <p:nvPr/>
        </p:nvSpPr>
        <p:spPr bwMode="auto">
          <a:xfrm>
            <a:off x="9267826" y="1804988"/>
            <a:ext cx="454025" cy="284162"/>
          </a:xfrm>
          <a:custGeom>
            <a:avLst/>
            <a:gdLst>
              <a:gd name="T0" fmla="*/ 286 w 286"/>
              <a:gd name="T1" fmla="*/ 154 h 179"/>
              <a:gd name="T2" fmla="*/ 144 w 286"/>
              <a:gd name="T3" fmla="*/ 153 h 179"/>
              <a:gd name="T4" fmla="*/ 0 w 286"/>
              <a:gd name="T5" fmla="*/ 0 h 179"/>
            </a:gdLst>
            <a:ahLst/>
            <a:cxnLst>
              <a:cxn ang="0">
                <a:pos x="T0" y="T1"/>
              </a:cxn>
              <a:cxn ang="0">
                <a:pos x="T2" y="T3"/>
              </a:cxn>
              <a:cxn ang="0">
                <a:pos x="T4" y="T5"/>
              </a:cxn>
            </a:cxnLst>
            <a:rect l="0" t="0" r="r" b="b"/>
            <a:pathLst>
              <a:path w="286" h="179">
                <a:moveTo>
                  <a:pt x="286" y="154"/>
                </a:moveTo>
                <a:cubicBezTo>
                  <a:pt x="262" y="154"/>
                  <a:pt x="192" y="179"/>
                  <a:pt x="144" y="153"/>
                </a:cubicBezTo>
                <a:cubicBezTo>
                  <a:pt x="96" y="127"/>
                  <a:pt x="30" y="32"/>
                  <a:pt x="0" y="0"/>
                </a:cubicBezTo>
              </a:path>
            </a:pathLst>
          </a:custGeom>
          <a:noFill/>
          <a:ln w="76200" cmpd="tri">
            <a:solidFill>
              <a:srgbClr val="00008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817" name="Line 265"/>
          <p:cNvSpPr>
            <a:spLocks noChangeShapeType="1"/>
          </p:cNvSpPr>
          <p:nvPr/>
        </p:nvSpPr>
        <p:spPr bwMode="auto">
          <a:xfrm flipH="1">
            <a:off x="8936038" y="1284289"/>
            <a:ext cx="222250" cy="219075"/>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818" name="Line 266"/>
          <p:cNvSpPr>
            <a:spLocks noChangeShapeType="1"/>
          </p:cNvSpPr>
          <p:nvPr/>
        </p:nvSpPr>
        <p:spPr bwMode="auto">
          <a:xfrm rot="5400000" flipH="1">
            <a:off x="8932863" y="1284288"/>
            <a:ext cx="228600" cy="219075"/>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819" name="Line 267"/>
          <p:cNvSpPr>
            <a:spLocks noChangeShapeType="1"/>
          </p:cNvSpPr>
          <p:nvPr/>
        </p:nvSpPr>
        <p:spPr bwMode="auto">
          <a:xfrm flipH="1">
            <a:off x="5919788" y="3487739"/>
            <a:ext cx="222250" cy="219075"/>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820" name="Line 268"/>
          <p:cNvSpPr>
            <a:spLocks noChangeShapeType="1"/>
          </p:cNvSpPr>
          <p:nvPr/>
        </p:nvSpPr>
        <p:spPr bwMode="auto">
          <a:xfrm rot="5400000" flipH="1">
            <a:off x="5916613" y="3487738"/>
            <a:ext cx="228600" cy="219075"/>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816" name="Freeform 264"/>
          <p:cNvSpPr>
            <a:spLocks/>
          </p:cNvSpPr>
          <p:nvPr/>
        </p:nvSpPr>
        <p:spPr bwMode="auto">
          <a:xfrm>
            <a:off x="5892800" y="3467101"/>
            <a:ext cx="903288" cy="1179513"/>
          </a:xfrm>
          <a:custGeom>
            <a:avLst/>
            <a:gdLst>
              <a:gd name="T0" fmla="*/ 0 w 569"/>
              <a:gd name="T1" fmla="*/ 0 h 743"/>
              <a:gd name="T2" fmla="*/ 184 w 569"/>
              <a:gd name="T3" fmla="*/ 384 h 743"/>
              <a:gd name="T4" fmla="*/ 569 w 569"/>
              <a:gd name="T5" fmla="*/ 743 h 743"/>
            </a:gdLst>
            <a:ahLst/>
            <a:cxnLst>
              <a:cxn ang="0">
                <a:pos x="T0" y="T1"/>
              </a:cxn>
              <a:cxn ang="0">
                <a:pos x="T2" y="T3"/>
              </a:cxn>
              <a:cxn ang="0">
                <a:pos x="T4" y="T5"/>
              </a:cxn>
            </a:cxnLst>
            <a:rect l="0" t="0" r="r" b="b"/>
            <a:pathLst>
              <a:path w="569" h="743">
                <a:moveTo>
                  <a:pt x="0" y="0"/>
                </a:moveTo>
                <a:cubicBezTo>
                  <a:pt x="31" y="65"/>
                  <a:pt x="89" y="260"/>
                  <a:pt x="184" y="384"/>
                </a:cubicBezTo>
                <a:cubicBezTo>
                  <a:pt x="279" y="508"/>
                  <a:pt x="489" y="668"/>
                  <a:pt x="569" y="743"/>
                </a:cubicBezTo>
              </a:path>
            </a:pathLst>
          </a:custGeom>
          <a:noFill/>
          <a:ln w="76200" cmpd="tri">
            <a:solidFill>
              <a:srgbClr val="00008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821" name="Freeform 269"/>
          <p:cNvSpPr>
            <a:spLocks/>
          </p:cNvSpPr>
          <p:nvPr/>
        </p:nvSpPr>
        <p:spPr bwMode="auto">
          <a:xfrm>
            <a:off x="3048000" y="5676900"/>
            <a:ext cx="1600200" cy="793750"/>
          </a:xfrm>
          <a:custGeom>
            <a:avLst/>
            <a:gdLst>
              <a:gd name="T0" fmla="*/ 0 w 1008"/>
              <a:gd name="T1" fmla="*/ 0 h 500"/>
              <a:gd name="T2" fmla="*/ 184 w 1008"/>
              <a:gd name="T3" fmla="*/ 304 h 500"/>
              <a:gd name="T4" fmla="*/ 560 w 1008"/>
              <a:gd name="T5" fmla="*/ 456 h 500"/>
              <a:gd name="T6" fmla="*/ 1008 w 1008"/>
              <a:gd name="T7" fmla="*/ 40 h 500"/>
            </a:gdLst>
            <a:ahLst/>
            <a:cxnLst>
              <a:cxn ang="0">
                <a:pos x="T0" y="T1"/>
              </a:cxn>
              <a:cxn ang="0">
                <a:pos x="T2" y="T3"/>
              </a:cxn>
              <a:cxn ang="0">
                <a:pos x="T4" y="T5"/>
              </a:cxn>
              <a:cxn ang="0">
                <a:pos x="T6" y="T7"/>
              </a:cxn>
            </a:cxnLst>
            <a:rect l="0" t="0" r="r" b="b"/>
            <a:pathLst>
              <a:path w="1008" h="500">
                <a:moveTo>
                  <a:pt x="0" y="0"/>
                </a:moveTo>
                <a:cubicBezTo>
                  <a:pt x="31" y="51"/>
                  <a:pt x="91" y="228"/>
                  <a:pt x="184" y="304"/>
                </a:cubicBezTo>
                <a:cubicBezTo>
                  <a:pt x="277" y="380"/>
                  <a:pt x="423" y="500"/>
                  <a:pt x="560" y="456"/>
                </a:cubicBezTo>
                <a:cubicBezTo>
                  <a:pt x="697" y="412"/>
                  <a:pt x="915" y="127"/>
                  <a:pt x="1008" y="40"/>
                </a:cubicBezTo>
              </a:path>
            </a:pathLst>
          </a:custGeom>
          <a:noFill/>
          <a:ln w="76200" cmpd="tri">
            <a:solidFill>
              <a:srgbClr val="00008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3822" name="AutoShape 270"/>
          <p:cNvSpPr>
            <a:spLocks noChangeArrowheads="1"/>
          </p:cNvSpPr>
          <p:nvPr/>
        </p:nvSpPr>
        <p:spPr bwMode="auto">
          <a:xfrm>
            <a:off x="1935163" y="4678363"/>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3824" name="AutoShape 272"/>
          <p:cNvSpPr>
            <a:spLocks noChangeArrowheads="1"/>
          </p:cNvSpPr>
          <p:nvPr/>
        </p:nvSpPr>
        <p:spPr bwMode="auto">
          <a:xfrm>
            <a:off x="8293100" y="908051"/>
            <a:ext cx="465138" cy="157163"/>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800">
                <a:solidFill>
                  <a:srgbClr val="333399"/>
                </a:solidFill>
                <a:latin typeface="Times New Roman" panose="02020603050405020304" pitchFamily="18" charset="0"/>
              </a:rPr>
              <a:t>Sigel</a:t>
            </a:r>
          </a:p>
        </p:txBody>
      </p:sp>
      <p:sp>
        <p:nvSpPr>
          <p:cNvPr id="23825" name="AutoShape 273"/>
          <p:cNvSpPr>
            <a:spLocks noChangeArrowheads="1"/>
          </p:cNvSpPr>
          <p:nvPr/>
        </p:nvSpPr>
        <p:spPr bwMode="auto">
          <a:xfrm>
            <a:off x="9605964" y="1820863"/>
            <a:ext cx="465137" cy="157162"/>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800">
                <a:solidFill>
                  <a:srgbClr val="333399"/>
                </a:solidFill>
                <a:latin typeface="Times New Roman" panose="02020603050405020304" pitchFamily="18" charset="0"/>
              </a:rPr>
              <a:t>Butler</a:t>
            </a:r>
          </a:p>
        </p:txBody>
      </p:sp>
      <p:sp>
        <p:nvSpPr>
          <p:cNvPr id="23828" name="Text Box 276"/>
          <p:cNvSpPr txBox="1">
            <a:spLocks noChangeArrowheads="1"/>
          </p:cNvSpPr>
          <p:nvPr/>
        </p:nvSpPr>
        <p:spPr bwMode="auto">
          <a:xfrm>
            <a:off x="8177214" y="6189664"/>
            <a:ext cx="2301875" cy="581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1600" b="1">
                <a:solidFill>
                  <a:srgbClr val="000000"/>
                </a:solidFill>
                <a:latin typeface="Arial" panose="020B0604020202020204" pitchFamily="34" charset="0"/>
              </a:rPr>
              <a:t>Major Campaigns</a:t>
            </a:r>
          </a:p>
          <a:p>
            <a:pPr algn="ctr" fontAlgn="base">
              <a:spcBef>
                <a:spcPct val="0"/>
              </a:spcBef>
              <a:spcAft>
                <a:spcPct val="0"/>
              </a:spcAft>
            </a:pPr>
            <a:r>
              <a:rPr lang="en-US" altLang="en-US" sz="1600" b="1">
                <a:solidFill>
                  <a:srgbClr val="000000"/>
                </a:solidFill>
                <a:latin typeface="Arial" panose="020B0604020202020204" pitchFamily="34" charset="0"/>
              </a:rPr>
              <a:t>1863</a:t>
            </a:r>
          </a:p>
        </p:txBody>
      </p:sp>
      <p:sp>
        <p:nvSpPr>
          <p:cNvPr id="23826" name="Text Box 274"/>
          <p:cNvSpPr txBox="1">
            <a:spLocks noChangeArrowheads="1"/>
          </p:cNvSpPr>
          <p:nvPr/>
        </p:nvSpPr>
        <p:spPr bwMode="auto">
          <a:xfrm>
            <a:off x="8215314" y="6151564"/>
            <a:ext cx="2301875" cy="581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1600" b="1">
                <a:solidFill>
                  <a:srgbClr val="000000"/>
                </a:solidFill>
                <a:latin typeface="Arial" panose="020B0604020202020204" pitchFamily="34" charset="0"/>
              </a:rPr>
              <a:t>Grant’s Plan</a:t>
            </a:r>
          </a:p>
          <a:p>
            <a:pPr algn="ctr" fontAlgn="base">
              <a:spcBef>
                <a:spcPct val="0"/>
              </a:spcBef>
              <a:spcAft>
                <a:spcPct val="0"/>
              </a:spcAft>
            </a:pPr>
            <a:r>
              <a:rPr lang="en-US" altLang="en-US" sz="1600" b="1">
                <a:solidFill>
                  <a:srgbClr val="000000"/>
                </a:solidFill>
                <a:latin typeface="Arial" panose="020B0604020202020204" pitchFamily="34" charset="0"/>
              </a:rPr>
              <a:t>1864</a:t>
            </a:r>
          </a:p>
        </p:txBody>
      </p:sp>
      <p:sp>
        <p:nvSpPr>
          <p:cNvPr id="23827" name="Text Box 275"/>
          <p:cNvSpPr txBox="1">
            <a:spLocks noChangeArrowheads="1"/>
          </p:cNvSpPr>
          <p:nvPr/>
        </p:nvSpPr>
        <p:spPr bwMode="auto">
          <a:xfrm>
            <a:off x="8177214" y="6149976"/>
            <a:ext cx="2301875" cy="581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1600" b="1">
                <a:solidFill>
                  <a:srgbClr val="000000"/>
                </a:solidFill>
                <a:latin typeface="Arial" panose="020B0604020202020204" pitchFamily="34" charset="0"/>
              </a:rPr>
              <a:t>Major Campaigns</a:t>
            </a:r>
          </a:p>
          <a:p>
            <a:pPr algn="ctr" fontAlgn="base">
              <a:spcBef>
                <a:spcPct val="0"/>
              </a:spcBef>
              <a:spcAft>
                <a:spcPct val="0"/>
              </a:spcAft>
            </a:pPr>
            <a:r>
              <a:rPr lang="en-US" altLang="en-US" sz="1600" b="1">
                <a:solidFill>
                  <a:srgbClr val="000000"/>
                </a:solidFill>
                <a:latin typeface="Arial" panose="020B0604020202020204" pitchFamily="34" charset="0"/>
              </a:rPr>
              <a:t>1864-1865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xit" presetSubtype="4" fill="hold" grpId="0" nodeType="withEffect">
                                  <p:stCondLst>
                                    <p:cond delay="0"/>
                                  </p:stCondLst>
                                  <p:childTnLst>
                                    <p:animEffect transition="out" filter="slide(fromBottom)">
                                      <p:cBhvr>
                                        <p:cTn id="6" dur="500"/>
                                        <p:tgtEl>
                                          <p:spTgt spid="23828"/>
                                        </p:tgtEl>
                                      </p:cBhvr>
                                    </p:animEffect>
                                    <p:set>
                                      <p:cBhvr>
                                        <p:cTn id="7" dur="1" fill="hold">
                                          <p:stCondLst>
                                            <p:cond delay="499"/>
                                          </p:stCondLst>
                                        </p:cTn>
                                        <p:tgtEl>
                                          <p:spTgt spid="23828"/>
                                        </p:tgtEl>
                                        <p:attrNameLst>
                                          <p:attrName>style.visibility</p:attrName>
                                        </p:attrNameLst>
                                      </p:cBhvr>
                                      <p:to>
                                        <p:strVal val="hidden"/>
                                      </p:to>
                                    </p:set>
                                  </p:childTnLst>
                                </p:cTn>
                              </p:par>
                            </p:childTnLst>
                          </p:cTn>
                        </p:par>
                        <p:par>
                          <p:cTn id="8" fill="hold" nodeType="afterGroup">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23826"/>
                                        </p:tgtEl>
                                        <p:attrNameLst>
                                          <p:attrName>style.visibility</p:attrName>
                                        </p:attrNameLst>
                                      </p:cBhvr>
                                      <p:to>
                                        <p:strVal val="visible"/>
                                      </p:to>
                                    </p:set>
                                    <p:animEffect transition="in" filter="slide(fromLeft)">
                                      <p:cBhvr>
                                        <p:cTn id="11" dur="500"/>
                                        <p:tgtEl>
                                          <p:spTgt spid="238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23817"/>
                                        </p:tgtEl>
                                        <p:attrNameLst>
                                          <p:attrName>style.visibility</p:attrName>
                                        </p:attrNameLst>
                                      </p:cBhvr>
                                      <p:to>
                                        <p:strVal val="visible"/>
                                      </p:to>
                                    </p:set>
                                    <p:animEffect transition="in" filter="wipe(right)">
                                      <p:cBhvr>
                                        <p:cTn id="16" dur="1000"/>
                                        <p:tgtEl>
                                          <p:spTgt spid="23817"/>
                                        </p:tgtEl>
                                      </p:cBhvr>
                                    </p:animEffect>
                                  </p:childTnLst>
                                </p:cTn>
                              </p:par>
                            </p:childTnLst>
                          </p:cTn>
                        </p:par>
                        <p:par>
                          <p:cTn id="17" fill="hold" nodeType="afterGroup">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3818"/>
                                        </p:tgtEl>
                                        <p:attrNameLst>
                                          <p:attrName>style.visibility</p:attrName>
                                        </p:attrNameLst>
                                      </p:cBhvr>
                                      <p:to>
                                        <p:strVal val="visible"/>
                                      </p:to>
                                    </p:set>
                                    <p:animEffect transition="in" filter="wipe(left)">
                                      <p:cBhvr>
                                        <p:cTn id="20" dur="1000"/>
                                        <p:tgtEl>
                                          <p:spTgt spid="2381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3813"/>
                                        </p:tgtEl>
                                        <p:attrNameLst>
                                          <p:attrName>style.visibility</p:attrName>
                                        </p:attrNameLst>
                                      </p:cBhvr>
                                      <p:to>
                                        <p:strVal val="visible"/>
                                      </p:to>
                                    </p:set>
                                    <p:animEffect transition="in" filter="dissolve">
                                      <p:cBhvr>
                                        <p:cTn id="25" dur="1000"/>
                                        <p:tgtEl>
                                          <p:spTgt spid="23813"/>
                                        </p:tgtEl>
                                      </p:cBhvr>
                                    </p:animEffect>
                                  </p:childTnLst>
                                </p:cTn>
                              </p:par>
                              <p:par>
                                <p:cTn id="26" presetID="12" presetClass="entr" presetSubtype="8" fill="hold" grpId="0" nodeType="withEffect">
                                  <p:stCondLst>
                                    <p:cond delay="0"/>
                                  </p:stCondLst>
                                  <p:childTnLst>
                                    <p:set>
                                      <p:cBhvr>
                                        <p:cTn id="27" dur="1" fill="hold">
                                          <p:stCondLst>
                                            <p:cond delay="0"/>
                                          </p:stCondLst>
                                        </p:cTn>
                                        <p:tgtEl>
                                          <p:spTgt spid="23825"/>
                                        </p:tgtEl>
                                        <p:attrNameLst>
                                          <p:attrName>style.visibility</p:attrName>
                                        </p:attrNameLst>
                                      </p:cBhvr>
                                      <p:to>
                                        <p:strVal val="visible"/>
                                      </p:to>
                                    </p:set>
                                    <p:animEffect transition="in" filter="slide(fromLeft)">
                                      <p:cBhvr>
                                        <p:cTn id="28" dur="1000"/>
                                        <p:tgtEl>
                                          <p:spTgt spid="23825"/>
                                        </p:tgtEl>
                                      </p:cBhvr>
                                    </p:animEffect>
                                  </p:childTnLst>
                                </p:cTn>
                              </p:par>
                            </p:childTnLst>
                          </p:cTn>
                        </p:par>
                        <p:par>
                          <p:cTn id="29" fill="hold" nodeType="afterGroup">
                            <p:stCondLst>
                              <p:cond delay="1000"/>
                            </p:stCondLst>
                            <p:childTnLst>
                              <p:par>
                                <p:cTn id="30" presetID="22" presetClass="entr" presetSubtype="2" fill="hold" grpId="0" nodeType="afterEffect">
                                  <p:stCondLst>
                                    <p:cond delay="0"/>
                                  </p:stCondLst>
                                  <p:childTnLst>
                                    <p:set>
                                      <p:cBhvr>
                                        <p:cTn id="31" dur="1" fill="hold">
                                          <p:stCondLst>
                                            <p:cond delay="0"/>
                                          </p:stCondLst>
                                        </p:cTn>
                                        <p:tgtEl>
                                          <p:spTgt spid="23815"/>
                                        </p:tgtEl>
                                        <p:attrNameLst>
                                          <p:attrName>style.visibility</p:attrName>
                                        </p:attrNameLst>
                                      </p:cBhvr>
                                      <p:to>
                                        <p:strVal val="visible"/>
                                      </p:to>
                                    </p:set>
                                    <p:animEffect transition="in" filter="wipe(right)">
                                      <p:cBhvr>
                                        <p:cTn id="32" dur="2000"/>
                                        <p:tgtEl>
                                          <p:spTgt spid="2381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3812"/>
                                        </p:tgtEl>
                                        <p:attrNameLst>
                                          <p:attrName>style.visibility</p:attrName>
                                        </p:attrNameLst>
                                      </p:cBhvr>
                                      <p:to>
                                        <p:strVal val="visible"/>
                                      </p:to>
                                    </p:set>
                                    <p:animEffect transition="in" filter="dissolve">
                                      <p:cBhvr>
                                        <p:cTn id="37" dur="1000"/>
                                        <p:tgtEl>
                                          <p:spTgt spid="23812"/>
                                        </p:tgtEl>
                                      </p:cBhvr>
                                    </p:animEffect>
                                  </p:childTnLst>
                                </p:cTn>
                              </p:par>
                              <p:par>
                                <p:cTn id="38" presetID="12" presetClass="entr" presetSubtype="2" fill="hold" grpId="0" nodeType="withEffect">
                                  <p:stCondLst>
                                    <p:cond delay="0"/>
                                  </p:stCondLst>
                                  <p:childTnLst>
                                    <p:set>
                                      <p:cBhvr>
                                        <p:cTn id="39" dur="1" fill="hold">
                                          <p:stCondLst>
                                            <p:cond delay="0"/>
                                          </p:stCondLst>
                                        </p:cTn>
                                        <p:tgtEl>
                                          <p:spTgt spid="23824"/>
                                        </p:tgtEl>
                                        <p:attrNameLst>
                                          <p:attrName>style.visibility</p:attrName>
                                        </p:attrNameLst>
                                      </p:cBhvr>
                                      <p:to>
                                        <p:strVal val="visible"/>
                                      </p:to>
                                    </p:set>
                                    <p:animEffect transition="in" filter="slide(fromRight)">
                                      <p:cBhvr>
                                        <p:cTn id="40" dur="1000"/>
                                        <p:tgtEl>
                                          <p:spTgt spid="23824"/>
                                        </p:tgtEl>
                                      </p:cBhvr>
                                    </p:animEffect>
                                  </p:childTnLst>
                                </p:cTn>
                              </p:par>
                            </p:childTnLst>
                          </p:cTn>
                        </p:par>
                        <p:par>
                          <p:cTn id="41" fill="hold" nodeType="afterGroup">
                            <p:stCondLst>
                              <p:cond delay="1000"/>
                            </p:stCondLst>
                            <p:childTnLst>
                              <p:par>
                                <p:cTn id="42" presetID="22" presetClass="entr" presetSubtype="1" fill="hold" grpId="0" nodeType="afterEffect">
                                  <p:stCondLst>
                                    <p:cond delay="0"/>
                                  </p:stCondLst>
                                  <p:childTnLst>
                                    <p:set>
                                      <p:cBhvr>
                                        <p:cTn id="43" dur="1" fill="hold">
                                          <p:stCondLst>
                                            <p:cond delay="0"/>
                                          </p:stCondLst>
                                        </p:cTn>
                                        <p:tgtEl>
                                          <p:spTgt spid="23814"/>
                                        </p:tgtEl>
                                        <p:attrNameLst>
                                          <p:attrName>style.visibility</p:attrName>
                                        </p:attrNameLst>
                                      </p:cBhvr>
                                      <p:to>
                                        <p:strVal val="visible"/>
                                      </p:to>
                                    </p:set>
                                    <p:animEffect transition="in" filter="wipe(up)">
                                      <p:cBhvr>
                                        <p:cTn id="44" dur="2000"/>
                                        <p:tgtEl>
                                          <p:spTgt spid="2381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23819"/>
                                        </p:tgtEl>
                                        <p:attrNameLst>
                                          <p:attrName>style.visibility</p:attrName>
                                        </p:attrNameLst>
                                      </p:cBhvr>
                                      <p:to>
                                        <p:strVal val="visible"/>
                                      </p:to>
                                    </p:set>
                                    <p:animEffect transition="in" filter="wipe(right)">
                                      <p:cBhvr>
                                        <p:cTn id="49" dur="1000"/>
                                        <p:tgtEl>
                                          <p:spTgt spid="23819"/>
                                        </p:tgtEl>
                                      </p:cBhvr>
                                    </p:animEffect>
                                  </p:childTnLst>
                                </p:cTn>
                              </p:par>
                            </p:childTnLst>
                          </p:cTn>
                        </p:par>
                        <p:par>
                          <p:cTn id="50" fill="hold" nodeType="afterGroup">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23820"/>
                                        </p:tgtEl>
                                        <p:attrNameLst>
                                          <p:attrName>style.visibility</p:attrName>
                                        </p:attrNameLst>
                                      </p:cBhvr>
                                      <p:to>
                                        <p:strVal val="visible"/>
                                      </p:to>
                                    </p:set>
                                    <p:animEffect transition="in" filter="wipe(left)">
                                      <p:cBhvr>
                                        <p:cTn id="53" dur="1000"/>
                                        <p:tgtEl>
                                          <p:spTgt spid="23820"/>
                                        </p:tgtEl>
                                      </p:cBhvr>
                                    </p:animEffect>
                                  </p:childTnLst>
                                </p:cTn>
                              </p:par>
                            </p:childTnLst>
                          </p:cTn>
                        </p:par>
                        <p:par>
                          <p:cTn id="54" fill="hold" nodeType="afterGroup">
                            <p:stCondLst>
                              <p:cond delay="2000"/>
                            </p:stCondLst>
                            <p:childTnLst>
                              <p:par>
                                <p:cTn id="55" presetID="22" presetClass="entr" presetSubtype="1" fill="hold" grpId="0" nodeType="afterEffect">
                                  <p:stCondLst>
                                    <p:cond delay="0"/>
                                  </p:stCondLst>
                                  <p:childTnLst>
                                    <p:set>
                                      <p:cBhvr>
                                        <p:cTn id="56" dur="1" fill="hold">
                                          <p:stCondLst>
                                            <p:cond delay="0"/>
                                          </p:stCondLst>
                                        </p:cTn>
                                        <p:tgtEl>
                                          <p:spTgt spid="23816"/>
                                        </p:tgtEl>
                                        <p:attrNameLst>
                                          <p:attrName>style.visibility</p:attrName>
                                        </p:attrNameLst>
                                      </p:cBhvr>
                                      <p:to>
                                        <p:strVal val="visible"/>
                                      </p:to>
                                    </p:set>
                                    <p:animEffect transition="in" filter="wipe(up)">
                                      <p:cBhvr>
                                        <p:cTn id="57" dur="2000"/>
                                        <p:tgtEl>
                                          <p:spTgt spid="23816"/>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3821"/>
                                        </p:tgtEl>
                                        <p:attrNameLst>
                                          <p:attrName>style.visibility</p:attrName>
                                        </p:attrNameLst>
                                      </p:cBhvr>
                                      <p:to>
                                        <p:strVal val="visible"/>
                                      </p:to>
                                    </p:set>
                                    <p:animEffect transition="in" filter="wipe(left)">
                                      <p:cBhvr>
                                        <p:cTn id="62" dur="2000"/>
                                        <p:tgtEl>
                                          <p:spTgt spid="2382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2" presetClass="exit" presetSubtype="4" fill="hold" grpId="1" nodeType="clickEffect">
                                  <p:stCondLst>
                                    <p:cond delay="0"/>
                                  </p:stCondLst>
                                  <p:childTnLst>
                                    <p:animEffect transition="out" filter="slide(fromBottom)">
                                      <p:cBhvr>
                                        <p:cTn id="66" dur="500"/>
                                        <p:tgtEl>
                                          <p:spTgt spid="23826"/>
                                        </p:tgtEl>
                                      </p:cBhvr>
                                    </p:animEffect>
                                    <p:set>
                                      <p:cBhvr>
                                        <p:cTn id="67" dur="1" fill="hold">
                                          <p:stCondLst>
                                            <p:cond delay="499"/>
                                          </p:stCondLst>
                                        </p:cTn>
                                        <p:tgtEl>
                                          <p:spTgt spid="23826"/>
                                        </p:tgtEl>
                                        <p:attrNameLst>
                                          <p:attrName>style.visibility</p:attrName>
                                        </p:attrNameLst>
                                      </p:cBhvr>
                                      <p:to>
                                        <p:strVal val="hidden"/>
                                      </p:to>
                                    </p:set>
                                  </p:childTnLst>
                                </p:cTn>
                              </p:par>
                            </p:childTnLst>
                          </p:cTn>
                        </p:par>
                        <p:par>
                          <p:cTn id="68" fill="hold" nodeType="afterGroup">
                            <p:stCondLst>
                              <p:cond delay="500"/>
                            </p:stCondLst>
                            <p:childTnLst>
                              <p:par>
                                <p:cTn id="69" presetID="12" presetClass="entr" presetSubtype="8" fill="hold" grpId="0" nodeType="afterEffect">
                                  <p:stCondLst>
                                    <p:cond delay="0"/>
                                  </p:stCondLst>
                                  <p:childTnLst>
                                    <p:set>
                                      <p:cBhvr>
                                        <p:cTn id="70" dur="1" fill="hold">
                                          <p:stCondLst>
                                            <p:cond delay="0"/>
                                          </p:stCondLst>
                                        </p:cTn>
                                        <p:tgtEl>
                                          <p:spTgt spid="23827"/>
                                        </p:tgtEl>
                                        <p:attrNameLst>
                                          <p:attrName>style.visibility</p:attrName>
                                        </p:attrNameLst>
                                      </p:cBhvr>
                                      <p:to>
                                        <p:strVal val="visible"/>
                                      </p:to>
                                    </p:set>
                                    <p:animEffect transition="in" filter="slide(fromLeft)">
                                      <p:cBhvr>
                                        <p:cTn id="71" dur="500"/>
                                        <p:tgtEl>
                                          <p:spTgt spid="23827"/>
                                        </p:tgtEl>
                                      </p:cBhvr>
                                    </p:animEffect>
                                  </p:childTnLst>
                                </p:cTn>
                              </p:par>
                            </p:childTnLst>
                          </p:cTn>
                        </p:par>
                        <p:par>
                          <p:cTn id="72" fill="hold" nodeType="afterGroup">
                            <p:stCondLst>
                              <p:cond delay="1000"/>
                            </p:stCondLst>
                            <p:childTnLst>
                              <p:par>
                                <p:cTn id="73" presetID="9" presetClass="exit" presetSubtype="0" fill="hold" grpId="1" nodeType="afterEffect">
                                  <p:stCondLst>
                                    <p:cond delay="0"/>
                                  </p:stCondLst>
                                  <p:childTnLst>
                                    <p:animEffect transition="out" filter="dissolve">
                                      <p:cBhvr>
                                        <p:cTn id="74" dur="1000"/>
                                        <p:tgtEl>
                                          <p:spTgt spid="23819"/>
                                        </p:tgtEl>
                                      </p:cBhvr>
                                    </p:animEffect>
                                    <p:set>
                                      <p:cBhvr>
                                        <p:cTn id="75" dur="1" fill="hold">
                                          <p:stCondLst>
                                            <p:cond delay="999"/>
                                          </p:stCondLst>
                                        </p:cTn>
                                        <p:tgtEl>
                                          <p:spTgt spid="23819"/>
                                        </p:tgtEl>
                                        <p:attrNameLst>
                                          <p:attrName>style.visibility</p:attrName>
                                        </p:attrNameLst>
                                      </p:cBhvr>
                                      <p:to>
                                        <p:strVal val="hidden"/>
                                      </p:to>
                                    </p:set>
                                  </p:childTnLst>
                                </p:cTn>
                              </p:par>
                              <p:par>
                                <p:cTn id="76" presetID="9" presetClass="exit" presetSubtype="0" fill="hold" grpId="1" nodeType="withEffect">
                                  <p:stCondLst>
                                    <p:cond delay="0"/>
                                  </p:stCondLst>
                                  <p:childTnLst>
                                    <p:animEffect transition="out" filter="dissolve">
                                      <p:cBhvr>
                                        <p:cTn id="77" dur="1000"/>
                                        <p:tgtEl>
                                          <p:spTgt spid="23820"/>
                                        </p:tgtEl>
                                      </p:cBhvr>
                                    </p:animEffect>
                                    <p:set>
                                      <p:cBhvr>
                                        <p:cTn id="78" dur="1" fill="hold">
                                          <p:stCondLst>
                                            <p:cond delay="999"/>
                                          </p:stCondLst>
                                        </p:cTn>
                                        <p:tgtEl>
                                          <p:spTgt spid="23820"/>
                                        </p:tgtEl>
                                        <p:attrNameLst>
                                          <p:attrName>style.visibility</p:attrName>
                                        </p:attrNameLst>
                                      </p:cBhvr>
                                      <p:to>
                                        <p:strVal val="hidden"/>
                                      </p:to>
                                    </p:set>
                                  </p:childTnLst>
                                </p:cTn>
                              </p:par>
                              <p:par>
                                <p:cTn id="79" presetID="9" presetClass="exit" presetSubtype="0" fill="hold" grpId="1" nodeType="withEffect">
                                  <p:stCondLst>
                                    <p:cond delay="0"/>
                                  </p:stCondLst>
                                  <p:childTnLst>
                                    <p:animEffect transition="out" filter="dissolve">
                                      <p:cBhvr>
                                        <p:cTn id="80" dur="1000"/>
                                        <p:tgtEl>
                                          <p:spTgt spid="23817"/>
                                        </p:tgtEl>
                                      </p:cBhvr>
                                    </p:animEffect>
                                    <p:set>
                                      <p:cBhvr>
                                        <p:cTn id="81" dur="1" fill="hold">
                                          <p:stCondLst>
                                            <p:cond delay="999"/>
                                          </p:stCondLst>
                                        </p:cTn>
                                        <p:tgtEl>
                                          <p:spTgt spid="23817"/>
                                        </p:tgtEl>
                                        <p:attrNameLst>
                                          <p:attrName>style.visibility</p:attrName>
                                        </p:attrNameLst>
                                      </p:cBhvr>
                                      <p:to>
                                        <p:strVal val="hidden"/>
                                      </p:to>
                                    </p:set>
                                  </p:childTnLst>
                                </p:cTn>
                              </p:par>
                              <p:par>
                                <p:cTn id="82" presetID="9" presetClass="exit" presetSubtype="0" fill="hold" grpId="1" nodeType="withEffect">
                                  <p:stCondLst>
                                    <p:cond delay="0"/>
                                  </p:stCondLst>
                                  <p:childTnLst>
                                    <p:animEffect transition="out" filter="dissolve">
                                      <p:cBhvr>
                                        <p:cTn id="83" dur="1000"/>
                                        <p:tgtEl>
                                          <p:spTgt spid="23818"/>
                                        </p:tgtEl>
                                      </p:cBhvr>
                                    </p:animEffect>
                                    <p:set>
                                      <p:cBhvr>
                                        <p:cTn id="84" dur="1" fill="hold">
                                          <p:stCondLst>
                                            <p:cond delay="999"/>
                                          </p:stCondLst>
                                        </p:cTn>
                                        <p:tgtEl>
                                          <p:spTgt spid="23818"/>
                                        </p:tgtEl>
                                        <p:attrNameLst>
                                          <p:attrName>style.visibility</p:attrName>
                                        </p:attrNameLst>
                                      </p:cBhvr>
                                      <p:to>
                                        <p:strVal val="hidden"/>
                                      </p:to>
                                    </p:set>
                                  </p:childTnLst>
                                </p:cTn>
                              </p:par>
                              <p:par>
                                <p:cTn id="85" presetID="9" presetClass="exit" presetSubtype="0" fill="hold" grpId="1" nodeType="withEffect">
                                  <p:stCondLst>
                                    <p:cond delay="0"/>
                                  </p:stCondLst>
                                  <p:childTnLst>
                                    <p:animEffect transition="out" filter="dissolve">
                                      <p:cBhvr>
                                        <p:cTn id="86" dur="1000"/>
                                        <p:tgtEl>
                                          <p:spTgt spid="23821"/>
                                        </p:tgtEl>
                                      </p:cBhvr>
                                    </p:animEffect>
                                    <p:set>
                                      <p:cBhvr>
                                        <p:cTn id="87" dur="1" fill="hold">
                                          <p:stCondLst>
                                            <p:cond delay="999"/>
                                          </p:stCondLst>
                                        </p:cTn>
                                        <p:tgtEl>
                                          <p:spTgt spid="23821"/>
                                        </p:tgtEl>
                                        <p:attrNameLst>
                                          <p:attrName>style.visibility</p:attrName>
                                        </p:attrNameLst>
                                      </p:cBhvr>
                                      <p:to>
                                        <p:strVal val="hidden"/>
                                      </p:to>
                                    </p:set>
                                  </p:childTnLst>
                                </p:cTn>
                              </p:par>
                              <p:par>
                                <p:cTn id="88" presetID="9" presetClass="exit" presetSubtype="0" fill="hold" grpId="1" nodeType="withEffect">
                                  <p:stCondLst>
                                    <p:cond delay="0"/>
                                  </p:stCondLst>
                                  <p:childTnLst>
                                    <p:animEffect transition="out" filter="dissolve">
                                      <p:cBhvr>
                                        <p:cTn id="89" dur="1000"/>
                                        <p:tgtEl>
                                          <p:spTgt spid="23816"/>
                                        </p:tgtEl>
                                      </p:cBhvr>
                                    </p:animEffect>
                                    <p:set>
                                      <p:cBhvr>
                                        <p:cTn id="90" dur="1" fill="hold">
                                          <p:stCondLst>
                                            <p:cond delay="999"/>
                                          </p:stCondLst>
                                        </p:cTn>
                                        <p:tgtEl>
                                          <p:spTgt spid="23816"/>
                                        </p:tgtEl>
                                        <p:attrNameLst>
                                          <p:attrName>style.visibility</p:attrName>
                                        </p:attrNameLst>
                                      </p:cBhvr>
                                      <p:to>
                                        <p:strVal val="hidden"/>
                                      </p:to>
                                    </p:set>
                                  </p:childTnLst>
                                </p:cTn>
                              </p:par>
                              <p:par>
                                <p:cTn id="91" presetID="9" presetClass="exit" presetSubtype="0" fill="hold" grpId="1" nodeType="withEffect">
                                  <p:stCondLst>
                                    <p:cond delay="0"/>
                                  </p:stCondLst>
                                  <p:childTnLst>
                                    <p:animEffect transition="out" filter="dissolve">
                                      <p:cBhvr>
                                        <p:cTn id="92" dur="1000"/>
                                        <p:tgtEl>
                                          <p:spTgt spid="23815"/>
                                        </p:tgtEl>
                                      </p:cBhvr>
                                    </p:animEffect>
                                    <p:set>
                                      <p:cBhvr>
                                        <p:cTn id="93" dur="1" fill="hold">
                                          <p:stCondLst>
                                            <p:cond delay="999"/>
                                          </p:stCondLst>
                                        </p:cTn>
                                        <p:tgtEl>
                                          <p:spTgt spid="23815"/>
                                        </p:tgtEl>
                                        <p:attrNameLst>
                                          <p:attrName>style.visibility</p:attrName>
                                        </p:attrNameLst>
                                      </p:cBhvr>
                                      <p:to>
                                        <p:strVal val="hidden"/>
                                      </p:to>
                                    </p:set>
                                  </p:childTnLst>
                                </p:cTn>
                              </p:par>
                              <p:par>
                                <p:cTn id="94" presetID="9" presetClass="exit" presetSubtype="0" fill="hold" grpId="1" nodeType="withEffect">
                                  <p:stCondLst>
                                    <p:cond delay="0"/>
                                  </p:stCondLst>
                                  <p:childTnLst>
                                    <p:animEffect transition="out" filter="dissolve">
                                      <p:cBhvr>
                                        <p:cTn id="95" dur="1000"/>
                                        <p:tgtEl>
                                          <p:spTgt spid="23814"/>
                                        </p:tgtEl>
                                      </p:cBhvr>
                                    </p:animEffect>
                                    <p:set>
                                      <p:cBhvr>
                                        <p:cTn id="96" dur="1" fill="hold">
                                          <p:stCondLst>
                                            <p:cond delay="999"/>
                                          </p:stCondLst>
                                        </p:cTn>
                                        <p:tgtEl>
                                          <p:spTgt spid="23814"/>
                                        </p:tgtEl>
                                        <p:attrNameLst>
                                          <p:attrName>style.visibility</p:attrName>
                                        </p:attrNameLst>
                                      </p:cBhvr>
                                      <p:to>
                                        <p:strVal val="hidden"/>
                                      </p:to>
                                    </p:set>
                                  </p:childTnLst>
                                </p:cTn>
                              </p:par>
                            </p:childTnLst>
                          </p:cTn>
                        </p:par>
                        <p:par>
                          <p:cTn id="97" fill="hold" nodeType="afterGroup">
                            <p:stCondLst>
                              <p:cond delay="2000"/>
                            </p:stCondLst>
                            <p:childTnLst>
                              <p:par>
                                <p:cTn id="98" presetID="0" presetClass="path" presetSubtype="0" accel="50000" decel="50000" fill="hold" grpId="0" nodeType="afterEffect">
                                  <p:stCondLst>
                                    <p:cond delay="0"/>
                                  </p:stCondLst>
                                  <p:childTnLst>
                                    <p:animMotion origin="layout" path="M -0.00017 0.0007 L -0.02361 -0.01527 L -0.04444 -0.03819 L -0.07257 -0.05139 L -0.0934 -0.07152 L -0.11215 -0.10694 " pathEditMode="relative" ptsTypes="AAAAAA">
                                      <p:cBhvr>
                                        <p:cTn id="99" dur="2000" fill="hold"/>
                                        <p:tgtEl>
                                          <p:spTgt spid="23797"/>
                                        </p:tgtEl>
                                        <p:attrNameLst>
                                          <p:attrName>ppt_x</p:attrName>
                                          <p:attrName>ppt_y</p:attrName>
                                        </p:attrNameLst>
                                      </p:cBhvr>
                                    </p:animMotion>
                                  </p:childTnLst>
                                </p:cTn>
                              </p:par>
                            </p:childTnLst>
                          </p:cTn>
                        </p:par>
                        <p:par>
                          <p:cTn id="100" fill="hold" nodeType="afterGroup">
                            <p:stCondLst>
                              <p:cond delay="4000"/>
                            </p:stCondLst>
                            <p:childTnLst>
                              <p:par>
                                <p:cTn id="101" presetID="1" presetClass="entr" presetSubtype="0" fill="hold" grpId="0" nodeType="afterEffect">
                                  <p:stCondLst>
                                    <p:cond delay="0"/>
                                  </p:stCondLst>
                                  <p:childTnLst>
                                    <p:set>
                                      <p:cBhvr>
                                        <p:cTn id="102" dur="1" fill="hold">
                                          <p:stCondLst>
                                            <p:cond delay="0"/>
                                          </p:stCondLst>
                                        </p:cTn>
                                        <p:tgtEl>
                                          <p:spTgt spid="23822"/>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3" name="explode.wav"/>
                                        </p:tgtEl>
                                      </p:cMediaNode>
                                    </p:audio>
                                  </p:subTnLst>
                                </p:cTn>
                              </p:par>
                              <p:par>
                                <p:cTn id="103" presetID="3" presetClass="exit" presetSubtype="10" fill="hold" grpId="1" nodeType="withEffect">
                                  <p:stCondLst>
                                    <p:cond delay="0"/>
                                  </p:stCondLst>
                                  <p:childTnLst>
                                    <p:animEffect transition="out" filter="blinds(horizontal)">
                                      <p:cBhvr>
                                        <p:cTn id="104" dur="500"/>
                                        <p:tgtEl>
                                          <p:spTgt spid="23822"/>
                                        </p:tgtEl>
                                      </p:cBhvr>
                                    </p:animEffect>
                                    <p:set>
                                      <p:cBhvr>
                                        <p:cTn id="105" dur="1" fill="hold">
                                          <p:stCondLst>
                                            <p:cond delay="499"/>
                                          </p:stCondLst>
                                        </p:cTn>
                                        <p:tgtEl>
                                          <p:spTgt spid="23822"/>
                                        </p:tgtEl>
                                        <p:attrNameLst>
                                          <p:attrName>style.visibility</p:attrName>
                                        </p:attrNameLst>
                                      </p:cBhvr>
                                      <p:to>
                                        <p:strVal val="hidden"/>
                                      </p:to>
                                    </p:set>
                                  </p:childTnLst>
                                </p:cTn>
                              </p:par>
                            </p:childTnLst>
                          </p:cTn>
                        </p:par>
                        <p:par>
                          <p:cTn id="106" fill="hold" nodeType="afterGroup">
                            <p:stCondLst>
                              <p:cond delay="4500"/>
                            </p:stCondLst>
                            <p:childTnLst>
                              <p:par>
                                <p:cTn id="107" presetID="0" presetClass="path" presetSubtype="0" accel="50000" decel="50000" fill="hold" grpId="1" nodeType="afterEffect">
                                  <p:stCondLst>
                                    <p:cond delay="0"/>
                                  </p:stCondLst>
                                  <p:childTnLst>
                                    <p:animMotion origin="layout" path="M -0.11215 -0.10694 L -0.09549 -0.07221 L -0.06319 -0.04583 L -0.03507 -0.02708 L -0.0283 -0.02291 " pathEditMode="relative" ptsTypes="AAAAA">
                                      <p:cBhvr>
                                        <p:cTn id="108" dur="2000" fill="hold"/>
                                        <p:tgtEl>
                                          <p:spTgt spid="2379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97" grpId="0" animBg="1"/>
      <p:bldP spid="23797" grpId="1" animBg="1"/>
      <p:bldP spid="23812" grpId="0" animBg="1"/>
      <p:bldP spid="23813" grpId="0" animBg="1"/>
      <p:bldP spid="23814" grpId="0" animBg="1"/>
      <p:bldP spid="23814" grpId="1" animBg="1"/>
      <p:bldP spid="23815" grpId="0" animBg="1"/>
      <p:bldP spid="23815" grpId="1" animBg="1"/>
      <p:bldP spid="23817" grpId="0" animBg="1"/>
      <p:bldP spid="23817" grpId="1" animBg="1"/>
      <p:bldP spid="23818" grpId="0" animBg="1"/>
      <p:bldP spid="23818" grpId="1" animBg="1"/>
      <p:bldP spid="23819" grpId="0" animBg="1"/>
      <p:bldP spid="23819" grpId="1" animBg="1"/>
      <p:bldP spid="23820" grpId="0" animBg="1"/>
      <p:bldP spid="23820" grpId="1" animBg="1"/>
      <p:bldP spid="23816" grpId="0" animBg="1"/>
      <p:bldP spid="23816" grpId="1" animBg="1"/>
      <p:bldP spid="23821" grpId="0" animBg="1"/>
      <p:bldP spid="23821" grpId="1" animBg="1"/>
      <p:bldP spid="23822" grpId="0" animBg="1"/>
      <p:bldP spid="23822" grpId="1" animBg="1"/>
      <p:bldP spid="23824" grpId="0" animBg="1"/>
      <p:bldP spid="23825" grpId="0" animBg="1"/>
      <p:bldP spid="23828" grpId="0" animBg="1"/>
      <p:bldP spid="23826" grpId="0" animBg="1"/>
      <p:bldP spid="23826" grpId="1" animBg="1"/>
      <p:bldP spid="2382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84" name="Freeform 260"/>
          <p:cNvSpPr>
            <a:spLocks/>
          </p:cNvSpPr>
          <p:nvPr/>
        </p:nvSpPr>
        <p:spPr bwMode="auto">
          <a:xfrm>
            <a:off x="7677151" y="3514725"/>
            <a:ext cx="314325" cy="1436688"/>
          </a:xfrm>
          <a:custGeom>
            <a:avLst/>
            <a:gdLst>
              <a:gd name="T0" fmla="*/ 198 w 198"/>
              <a:gd name="T1" fmla="*/ 174 h 905"/>
              <a:gd name="T2" fmla="*/ 162 w 198"/>
              <a:gd name="T3" fmla="*/ 905 h 905"/>
              <a:gd name="T4" fmla="*/ 0 w 198"/>
              <a:gd name="T5" fmla="*/ 896 h 905"/>
              <a:gd name="T6" fmla="*/ 3 w 198"/>
              <a:gd name="T7" fmla="*/ 0 h 905"/>
              <a:gd name="T8" fmla="*/ 198 w 198"/>
              <a:gd name="T9" fmla="*/ 174 h 905"/>
            </a:gdLst>
            <a:ahLst/>
            <a:cxnLst>
              <a:cxn ang="0">
                <a:pos x="T0" y="T1"/>
              </a:cxn>
              <a:cxn ang="0">
                <a:pos x="T2" y="T3"/>
              </a:cxn>
              <a:cxn ang="0">
                <a:pos x="T4" y="T5"/>
              </a:cxn>
              <a:cxn ang="0">
                <a:pos x="T6" y="T7"/>
              </a:cxn>
              <a:cxn ang="0">
                <a:pos x="T8" y="T9"/>
              </a:cxn>
            </a:cxnLst>
            <a:rect l="0" t="0" r="r" b="b"/>
            <a:pathLst>
              <a:path w="198" h="905">
                <a:moveTo>
                  <a:pt x="198" y="174"/>
                </a:moveTo>
                <a:lnTo>
                  <a:pt x="162" y="905"/>
                </a:lnTo>
                <a:lnTo>
                  <a:pt x="0" y="896"/>
                </a:lnTo>
                <a:lnTo>
                  <a:pt x="3" y="0"/>
                </a:lnTo>
                <a:lnTo>
                  <a:pt x="198" y="174"/>
                </a:lnTo>
                <a:close/>
              </a:path>
            </a:pathLst>
          </a:custGeom>
          <a:solidFill>
            <a:srgbClr val="993300">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89" name="Freeform 265"/>
          <p:cNvSpPr>
            <a:spLocks/>
          </p:cNvSpPr>
          <p:nvPr/>
        </p:nvSpPr>
        <p:spPr bwMode="auto">
          <a:xfrm>
            <a:off x="8258176" y="885825"/>
            <a:ext cx="784225" cy="812800"/>
          </a:xfrm>
          <a:custGeom>
            <a:avLst/>
            <a:gdLst>
              <a:gd name="T0" fmla="*/ 300 w 494"/>
              <a:gd name="T1" fmla="*/ 0 h 512"/>
              <a:gd name="T2" fmla="*/ 494 w 494"/>
              <a:gd name="T3" fmla="*/ 107 h 512"/>
              <a:gd name="T4" fmla="*/ 198 w 494"/>
              <a:gd name="T5" fmla="*/ 512 h 512"/>
              <a:gd name="T6" fmla="*/ 0 w 494"/>
              <a:gd name="T7" fmla="*/ 452 h 512"/>
              <a:gd name="T8" fmla="*/ 143 w 494"/>
              <a:gd name="T9" fmla="*/ 209 h 512"/>
              <a:gd name="T10" fmla="*/ 300 w 494"/>
              <a:gd name="T11" fmla="*/ 0 h 512"/>
            </a:gdLst>
            <a:ahLst/>
            <a:cxnLst>
              <a:cxn ang="0">
                <a:pos x="T0" y="T1"/>
              </a:cxn>
              <a:cxn ang="0">
                <a:pos x="T2" y="T3"/>
              </a:cxn>
              <a:cxn ang="0">
                <a:pos x="T4" y="T5"/>
              </a:cxn>
              <a:cxn ang="0">
                <a:pos x="T6" y="T7"/>
              </a:cxn>
              <a:cxn ang="0">
                <a:pos x="T8" y="T9"/>
              </a:cxn>
              <a:cxn ang="0">
                <a:pos x="T10" y="T11"/>
              </a:cxn>
            </a:cxnLst>
            <a:rect l="0" t="0" r="r" b="b"/>
            <a:pathLst>
              <a:path w="494" h="512">
                <a:moveTo>
                  <a:pt x="300" y="0"/>
                </a:moveTo>
                <a:lnTo>
                  <a:pt x="494" y="107"/>
                </a:lnTo>
                <a:lnTo>
                  <a:pt x="198" y="512"/>
                </a:lnTo>
                <a:lnTo>
                  <a:pt x="0" y="452"/>
                </a:lnTo>
                <a:lnTo>
                  <a:pt x="143" y="209"/>
                </a:lnTo>
                <a:lnTo>
                  <a:pt x="300" y="0"/>
                </a:lnTo>
                <a:close/>
              </a:path>
            </a:pathLst>
          </a:custGeom>
          <a:solidFill>
            <a:srgbClr val="993300">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81" name="Freeform 257"/>
          <p:cNvSpPr>
            <a:spLocks/>
          </p:cNvSpPr>
          <p:nvPr/>
        </p:nvSpPr>
        <p:spPr bwMode="auto">
          <a:xfrm>
            <a:off x="7191376" y="4311650"/>
            <a:ext cx="771525" cy="806450"/>
          </a:xfrm>
          <a:custGeom>
            <a:avLst/>
            <a:gdLst>
              <a:gd name="T0" fmla="*/ 0 w 486"/>
              <a:gd name="T1" fmla="*/ 0 h 508"/>
              <a:gd name="T2" fmla="*/ 256 w 486"/>
              <a:gd name="T3" fmla="*/ 172 h 508"/>
              <a:gd name="T4" fmla="*/ 486 w 486"/>
              <a:gd name="T5" fmla="*/ 360 h 508"/>
              <a:gd name="T6" fmla="*/ 380 w 486"/>
              <a:gd name="T7" fmla="*/ 508 h 508"/>
              <a:gd name="T8" fmla="*/ 100 w 486"/>
              <a:gd name="T9" fmla="*/ 408 h 508"/>
              <a:gd name="T10" fmla="*/ 2 w 486"/>
              <a:gd name="T11" fmla="*/ 246 h 508"/>
              <a:gd name="T12" fmla="*/ 0 w 486"/>
              <a:gd name="T13" fmla="*/ 0 h 508"/>
            </a:gdLst>
            <a:ahLst/>
            <a:cxnLst>
              <a:cxn ang="0">
                <a:pos x="T0" y="T1"/>
              </a:cxn>
              <a:cxn ang="0">
                <a:pos x="T2" y="T3"/>
              </a:cxn>
              <a:cxn ang="0">
                <a:pos x="T4" y="T5"/>
              </a:cxn>
              <a:cxn ang="0">
                <a:pos x="T6" y="T7"/>
              </a:cxn>
              <a:cxn ang="0">
                <a:pos x="T8" y="T9"/>
              </a:cxn>
              <a:cxn ang="0">
                <a:pos x="T10" y="T11"/>
              </a:cxn>
              <a:cxn ang="0">
                <a:pos x="T12" y="T13"/>
              </a:cxn>
            </a:cxnLst>
            <a:rect l="0" t="0" r="r" b="b"/>
            <a:pathLst>
              <a:path w="486" h="508">
                <a:moveTo>
                  <a:pt x="0" y="0"/>
                </a:moveTo>
                <a:lnTo>
                  <a:pt x="256" y="172"/>
                </a:lnTo>
                <a:lnTo>
                  <a:pt x="486" y="360"/>
                </a:lnTo>
                <a:lnTo>
                  <a:pt x="380" y="508"/>
                </a:lnTo>
                <a:lnTo>
                  <a:pt x="100" y="408"/>
                </a:lnTo>
                <a:lnTo>
                  <a:pt x="2" y="246"/>
                </a:lnTo>
                <a:lnTo>
                  <a:pt x="0" y="0"/>
                </a:lnTo>
                <a:close/>
              </a:path>
            </a:pathLst>
          </a:custGeom>
          <a:solidFill>
            <a:srgbClr val="993300">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80" name="Freeform 256"/>
          <p:cNvSpPr>
            <a:spLocks/>
          </p:cNvSpPr>
          <p:nvPr/>
        </p:nvSpPr>
        <p:spPr bwMode="auto">
          <a:xfrm>
            <a:off x="6270626" y="3987800"/>
            <a:ext cx="923925" cy="717550"/>
          </a:xfrm>
          <a:custGeom>
            <a:avLst/>
            <a:gdLst>
              <a:gd name="T0" fmla="*/ 0 w 582"/>
              <a:gd name="T1" fmla="*/ 0 h 452"/>
              <a:gd name="T2" fmla="*/ 280 w 582"/>
              <a:gd name="T3" fmla="*/ 128 h 452"/>
              <a:gd name="T4" fmla="*/ 582 w 582"/>
              <a:gd name="T5" fmla="*/ 208 h 452"/>
              <a:gd name="T6" fmla="*/ 582 w 582"/>
              <a:gd name="T7" fmla="*/ 452 h 452"/>
              <a:gd name="T8" fmla="*/ 282 w 582"/>
              <a:gd name="T9" fmla="*/ 350 h 452"/>
              <a:gd name="T10" fmla="*/ 8 w 582"/>
              <a:gd name="T11" fmla="*/ 254 h 452"/>
              <a:gd name="T12" fmla="*/ 0 w 582"/>
              <a:gd name="T13" fmla="*/ 0 h 452"/>
            </a:gdLst>
            <a:ahLst/>
            <a:cxnLst>
              <a:cxn ang="0">
                <a:pos x="T0" y="T1"/>
              </a:cxn>
              <a:cxn ang="0">
                <a:pos x="T2" y="T3"/>
              </a:cxn>
              <a:cxn ang="0">
                <a:pos x="T4" y="T5"/>
              </a:cxn>
              <a:cxn ang="0">
                <a:pos x="T6" y="T7"/>
              </a:cxn>
              <a:cxn ang="0">
                <a:pos x="T8" y="T9"/>
              </a:cxn>
              <a:cxn ang="0">
                <a:pos x="T10" y="T11"/>
              </a:cxn>
              <a:cxn ang="0">
                <a:pos x="T12" y="T13"/>
              </a:cxn>
            </a:cxnLst>
            <a:rect l="0" t="0" r="r" b="b"/>
            <a:pathLst>
              <a:path w="582" h="452">
                <a:moveTo>
                  <a:pt x="0" y="0"/>
                </a:moveTo>
                <a:lnTo>
                  <a:pt x="280" y="128"/>
                </a:lnTo>
                <a:lnTo>
                  <a:pt x="582" y="208"/>
                </a:lnTo>
                <a:lnTo>
                  <a:pt x="582" y="452"/>
                </a:lnTo>
                <a:lnTo>
                  <a:pt x="282" y="350"/>
                </a:lnTo>
                <a:lnTo>
                  <a:pt x="8" y="254"/>
                </a:lnTo>
                <a:lnTo>
                  <a:pt x="0" y="0"/>
                </a:lnTo>
                <a:close/>
              </a:path>
            </a:pathLst>
          </a:custGeom>
          <a:solidFill>
            <a:srgbClr val="993300">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626" name="Freeform 2"/>
          <p:cNvSpPr>
            <a:spLocks/>
          </p:cNvSpPr>
          <p:nvPr/>
        </p:nvSpPr>
        <p:spPr bwMode="auto">
          <a:xfrm>
            <a:off x="4965701" y="2489201"/>
            <a:ext cx="2511425" cy="942975"/>
          </a:xfrm>
          <a:custGeom>
            <a:avLst/>
            <a:gdLst>
              <a:gd name="T0" fmla="*/ 0 w 1582"/>
              <a:gd name="T1" fmla="*/ 570 h 594"/>
              <a:gd name="T2" fmla="*/ 170 w 1582"/>
              <a:gd name="T3" fmla="*/ 218 h 594"/>
              <a:gd name="T4" fmla="*/ 296 w 1582"/>
              <a:gd name="T5" fmla="*/ 0 h 594"/>
              <a:gd name="T6" fmla="*/ 1582 w 1582"/>
              <a:gd name="T7" fmla="*/ 2 h 594"/>
              <a:gd name="T8" fmla="*/ 1564 w 1582"/>
              <a:gd name="T9" fmla="*/ 28 h 594"/>
              <a:gd name="T10" fmla="*/ 1548 w 1582"/>
              <a:gd name="T11" fmla="*/ 48 h 594"/>
              <a:gd name="T12" fmla="*/ 1520 w 1582"/>
              <a:gd name="T13" fmla="*/ 66 h 594"/>
              <a:gd name="T14" fmla="*/ 1496 w 1582"/>
              <a:gd name="T15" fmla="*/ 104 h 594"/>
              <a:gd name="T16" fmla="*/ 1422 w 1582"/>
              <a:gd name="T17" fmla="*/ 116 h 594"/>
              <a:gd name="T18" fmla="*/ 1390 w 1582"/>
              <a:gd name="T19" fmla="*/ 162 h 594"/>
              <a:gd name="T20" fmla="*/ 1298 w 1582"/>
              <a:gd name="T21" fmla="*/ 180 h 594"/>
              <a:gd name="T22" fmla="*/ 1248 w 1582"/>
              <a:gd name="T23" fmla="*/ 226 h 594"/>
              <a:gd name="T24" fmla="*/ 1214 w 1582"/>
              <a:gd name="T25" fmla="*/ 268 h 594"/>
              <a:gd name="T26" fmla="*/ 1098 w 1582"/>
              <a:gd name="T27" fmla="*/ 304 h 594"/>
              <a:gd name="T28" fmla="*/ 1020 w 1582"/>
              <a:gd name="T29" fmla="*/ 368 h 594"/>
              <a:gd name="T30" fmla="*/ 928 w 1582"/>
              <a:gd name="T31" fmla="*/ 440 h 594"/>
              <a:gd name="T32" fmla="*/ 908 w 1582"/>
              <a:gd name="T33" fmla="*/ 512 h 594"/>
              <a:gd name="T34" fmla="*/ 852 w 1582"/>
              <a:gd name="T35" fmla="*/ 502 h 594"/>
              <a:gd name="T36" fmla="*/ 846 w 1582"/>
              <a:gd name="T37" fmla="*/ 544 h 594"/>
              <a:gd name="T38" fmla="*/ 840 w 1582"/>
              <a:gd name="T39" fmla="*/ 574 h 594"/>
              <a:gd name="T40" fmla="*/ 836 w 1582"/>
              <a:gd name="T41" fmla="*/ 594 h 594"/>
              <a:gd name="T42" fmla="*/ 482 w 1582"/>
              <a:gd name="T43" fmla="*/ 594 h 594"/>
              <a:gd name="T44" fmla="*/ 0 w 1582"/>
              <a:gd name="T45" fmla="*/ 570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2" h="594">
                <a:moveTo>
                  <a:pt x="0" y="570"/>
                </a:moveTo>
                <a:lnTo>
                  <a:pt x="170" y="218"/>
                </a:lnTo>
                <a:lnTo>
                  <a:pt x="296" y="0"/>
                </a:lnTo>
                <a:lnTo>
                  <a:pt x="1582" y="2"/>
                </a:lnTo>
                <a:lnTo>
                  <a:pt x="1564" y="28"/>
                </a:lnTo>
                <a:cubicBezTo>
                  <a:pt x="1558" y="36"/>
                  <a:pt x="1555" y="42"/>
                  <a:pt x="1548" y="48"/>
                </a:cubicBezTo>
                <a:cubicBezTo>
                  <a:pt x="1541" y="54"/>
                  <a:pt x="1529" y="57"/>
                  <a:pt x="1520" y="66"/>
                </a:cubicBezTo>
                <a:cubicBezTo>
                  <a:pt x="1511" y="75"/>
                  <a:pt x="1512" y="96"/>
                  <a:pt x="1496" y="104"/>
                </a:cubicBezTo>
                <a:cubicBezTo>
                  <a:pt x="1480" y="112"/>
                  <a:pt x="1440" y="106"/>
                  <a:pt x="1422" y="116"/>
                </a:cubicBezTo>
                <a:cubicBezTo>
                  <a:pt x="1404" y="126"/>
                  <a:pt x="1411" y="151"/>
                  <a:pt x="1390" y="162"/>
                </a:cubicBezTo>
                <a:cubicBezTo>
                  <a:pt x="1369" y="173"/>
                  <a:pt x="1322" y="169"/>
                  <a:pt x="1298" y="180"/>
                </a:cubicBezTo>
                <a:cubicBezTo>
                  <a:pt x="1274" y="191"/>
                  <a:pt x="1262" y="211"/>
                  <a:pt x="1248" y="226"/>
                </a:cubicBezTo>
                <a:cubicBezTo>
                  <a:pt x="1234" y="241"/>
                  <a:pt x="1239" y="255"/>
                  <a:pt x="1214" y="268"/>
                </a:cubicBezTo>
                <a:cubicBezTo>
                  <a:pt x="1189" y="281"/>
                  <a:pt x="1130" y="287"/>
                  <a:pt x="1098" y="304"/>
                </a:cubicBezTo>
                <a:cubicBezTo>
                  <a:pt x="1066" y="321"/>
                  <a:pt x="1048" y="345"/>
                  <a:pt x="1020" y="368"/>
                </a:cubicBezTo>
                <a:cubicBezTo>
                  <a:pt x="992" y="391"/>
                  <a:pt x="947" y="416"/>
                  <a:pt x="928" y="440"/>
                </a:cubicBezTo>
                <a:cubicBezTo>
                  <a:pt x="909" y="464"/>
                  <a:pt x="921" y="502"/>
                  <a:pt x="908" y="512"/>
                </a:cubicBezTo>
                <a:cubicBezTo>
                  <a:pt x="895" y="522"/>
                  <a:pt x="862" y="497"/>
                  <a:pt x="852" y="502"/>
                </a:cubicBezTo>
                <a:cubicBezTo>
                  <a:pt x="842" y="507"/>
                  <a:pt x="848" y="532"/>
                  <a:pt x="846" y="544"/>
                </a:cubicBezTo>
                <a:cubicBezTo>
                  <a:pt x="844" y="556"/>
                  <a:pt x="842" y="566"/>
                  <a:pt x="840" y="574"/>
                </a:cubicBezTo>
                <a:lnTo>
                  <a:pt x="836" y="594"/>
                </a:lnTo>
                <a:lnTo>
                  <a:pt x="482" y="594"/>
                </a:lnTo>
                <a:lnTo>
                  <a:pt x="0" y="570"/>
                </a:lnTo>
                <a:close/>
              </a:path>
            </a:pathLst>
          </a:custGeom>
          <a:solidFill>
            <a:srgbClr val="3333FF">
              <a:alpha val="5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627" name="Freeform 3"/>
          <p:cNvSpPr>
            <a:spLocks/>
          </p:cNvSpPr>
          <p:nvPr/>
        </p:nvSpPr>
        <p:spPr bwMode="auto">
          <a:xfrm>
            <a:off x="2817813" y="4737100"/>
            <a:ext cx="487362" cy="1041400"/>
          </a:xfrm>
          <a:custGeom>
            <a:avLst/>
            <a:gdLst>
              <a:gd name="T0" fmla="*/ 130 w 307"/>
              <a:gd name="T1" fmla="*/ 655 h 656"/>
              <a:gd name="T2" fmla="*/ 118 w 307"/>
              <a:gd name="T3" fmla="*/ 625 h 656"/>
              <a:gd name="T4" fmla="*/ 29 w 307"/>
              <a:gd name="T5" fmla="*/ 540 h 656"/>
              <a:gd name="T6" fmla="*/ 0 w 307"/>
              <a:gd name="T7" fmla="*/ 424 h 656"/>
              <a:gd name="T8" fmla="*/ 31 w 307"/>
              <a:gd name="T9" fmla="*/ 298 h 656"/>
              <a:gd name="T10" fmla="*/ 127 w 307"/>
              <a:gd name="T11" fmla="*/ 142 h 656"/>
              <a:gd name="T12" fmla="*/ 209 w 307"/>
              <a:gd name="T13" fmla="*/ 64 h 656"/>
              <a:gd name="T14" fmla="*/ 232 w 307"/>
              <a:gd name="T15" fmla="*/ 21 h 656"/>
              <a:gd name="T16" fmla="*/ 234 w 307"/>
              <a:gd name="T17" fmla="*/ 7 h 656"/>
              <a:gd name="T18" fmla="*/ 307 w 307"/>
              <a:gd name="T19" fmla="*/ 0 h 656"/>
              <a:gd name="T20" fmla="*/ 306 w 307"/>
              <a:gd name="T21" fmla="*/ 18 h 656"/>
              <a:gd name="T22" fmla="*/ 269 w 307"/>
              <a:gd name="T23" fmla="*/ 112 h 656"/>
              <a:gd name="T24" fmla="*/ 131 w 307"/>
              <a:gd name="T25" fmla="*/ 304 h 656"/>
              <a:gd name="T26" fmla="*/ 93 w 307"/>
              <a:gd name="T27" fmla="*/ 468 h 656"/>
              <a:gd name="T28" fmla="*/ 187 w 307"/>
              <a:gd name="T29" fmla="*/ 624 h 656"/>
              <a:gd name="T30" fmla="*/ 195 w 307"/>
              <a:gd name="T31" fmla="*/ 656 h 656"/>
              <a:gd name="T32" fmla="*/ 130 w 307"/>
              <a:gd name="T33" fmla="*/ 655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 h="656">
                <a:moveTo>
                  <a:pt x="130" y="655"/>
                </a:moveTo>
                <a:lnTo>
                  <a:pt x="118" y="625"/>
                </a:lnTo>
                <a:cubicBezTo>
                  <a:pt x="101" y="606"/>
                  <a:pt x="49" y="574"/>
                  <a:pt x="29" y="540"/>
                </a:cubicBezTo>
                <a:cubicBezTo>
                  <a:pt x="9" y="506"/>
                  <a:pt x="0" y="464"/>
                  <a:pt x="0" y="424"/>
                </a:cubicBezTo>
                <a:cubicBezTo>
                  <a:pt x="0" y="384"/>
                  <a:pt x="10" y="345"/>
                  <a:pt x="31" y="298"/>
                </a:cubicBezTo>
                <a:cubicBezTo>
                  <a:pt x="52" y="251"/>
                  <a:pt x="97" y="181"/>
                  <a:pt x="127" y="142"/>
                </a:cubicBezTo>
                <a:cubicBezTo>
                  <a:pt x="157" y="103"/>
                  <a:pt x="192" y="84"/>
                  <a:pt x="209" y="64"/>
                </a:cubicBezTo>
                <a:cubicBezTo>
                  <a:pt x="226" y="44"/>
                  <a:pt x="228" y="30"/>
                  <a:pt x="232" y="21"/>
                </a:cubicBezTo>
                <a:lnTo>
                  <a:pt x="234" y="7"/>
                </a:lnTo>
                <a:lnTo>
                  <a:pt x="307" y="0"/>
                </a:lnTo>
                <a:lnTo>
                  <a:pt x="306" y="18"/>
                </a:lnTo>
                <a:cubicBezTo>
                  <a:pt x="300" y="37"/>
                  <a:pt x="298" y="64"/>
                  <a:pt x="269" y="112"/>
                </a:cubicBezTo>
                <a:cubicBezTo>
                  <a:pt x="240" y="160"/>
                  <a:pt x="160" y="245"/>
                  <a:pt x="131" y="304"/>
                </a:cubicBezTo>
                <a:cubicBezTo>
                  <a:pt x="102" y="363"/>
                  <a:pt x="84" y="415"/>
                  <a:pt x="93" y="468"/>
                </a:cubicBezTo>
                <a:cubicBezTo>
                  <a:pt x="102" y="521"/>
                  <a:pt x="170" y="593"/>
                  <a:pt x="187" y="624"/>
                </a:cubicBezTo>
                <a:lnTo>
                  <a:pt x="195" y="656"/>
                </a:lnTo>
                <a:lnTo>
                  <a:pt x="130" y="655"/>
                </a:lnTo>
                <a:close/>
              </a:path>
            </a:pathLst>
          </a:custGeom>
          <a:solidFill>
            <a:srgbClr val="3333FF">
              <a:alpha val="50000"/>
            </a:srgbClr>
          </a:solidFill>
          <a:ln>
            <a:noFill/>
          </a:ln>
          <a:effectLst/>
          <a:extLst>
            <a:ext uri="{91240B29-F687-4F45-9708-019B960494DF}">
              <a14:hiddenLine xmlns:a14="http://schemas.microsoft.com/office/drawing/2010/main" w="6350">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628" name="Oval 4"/>
          <p:cNvSpPr>
            <a:spLocks noChangeArrowheads="1"/>
          </p:cNvSpPr>
          <p:nvPr/>
        </p:nvSpPr>
        <p:spPr bwMode="auto">
          <a:xfrm rot="2607468">
            <a:off x="9653589" y="1995488"/>
            <a:ext cx="441325" cy="239712"/>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629" name="Freeform 5"/>
          <p:cNvSpPr>
            <a:spLocks/>
          </p:cNvSpPr>
          <p:nvPr/>
        </p:nvSpPr>
        <p:spPr bwMode="auto">
          <a:xfrm>
            <a:off x="3155951" y="2476501"/>
            <a:ext cx="2278063" cy="2271713"/>
          </a:xfrm>
          <a:custGeom>
            <a:avLst/>
            <a:gdLst>
              <a:gd name="T0" fmla="*/ 585 w 1435"/>
              <a:gd name="T1" fmla="*/ 18 h 1431"/>
              <a:gd name="T2" fmla="*/ 568 w 1435"/>
              <a:gd name="T3" fmla="*/ 50 h 1431"/>
              <a:gd name="T4" fmla="*/ 556 w 1435"/>
              <a:gd name="T5" fmla="*/ 80 h 1431"/>
              <a:gd name="T6" fmla="*/ 537 w 1435"/>
              <a:gd name="T7" fmla="*/ 92 h 1431"/>
              <a:gd name="T8" fmla="*/ 528 w 1435"/>
              <a:gd name="T9" fmla="*/ 111 h 1431"/>
              <a:gd name="T10" fmla="*/ 532 w 1435"/>
              <a:gd name="T11" fmla="*/ 132 h 1431"/>
              <a:gd name="T12" fmla="*/ 526 w 1435"/>
              <a:gd name="T13" fmla="*/ 144 h 1431"/>
              <a:gd name="T14" fmla="*/ 510 w 1435"/>
              <a:gd name="T15" fmla="*/ 164 h 1431"/>
              <a:gd name="T16" fmla="*/ 505 w 1435"/>
              <a:gd name="T17" fmla="*/ 194 h 1431"/>
              <a:gd name="T18" fmla="*/ 445 w 1435"/>
              <a:gd name="T19" fmla="*/ 327 h 1431"/>
              <a:gd name="T20" fmla="*/ 253 w 1435"/>
              <a:gd name="T21" fmla="*/ 573 h 1431"/>
              <a:gd name="T22" fmla="*/ 40 w 1435"/>
              <a:gd name="T23" fmla="*/ 891 h 1431"/>
              <a:gd name="T24" fmla="*/ 13 w 1435"/>
              <a:gd name="T25" fmla="*/ 1191 h 1431"/>
              <a:gd name="T26" fmla="*/ 22 w 1435"/>
              <a:gd name="T27" fmla="*/ 1431 h 1431"/>
              <a:gd name="T28" fmla="*/ 91 w 1435"/>
              <a:gd name="T29" fmla="*/ 1425 h 1431"/>
              <a:gd name="T30" fmla="*/ 88 w 1435"/>
              <a:gd name="T31" fmla="*/ 1203 h 1431"/>
              <a:gd name="T32" fmla="*/ 115 w 1435"/>
              <a:gd name="T33" fmla="*/ 906 h 1431"/>
              <a:gd name="T34" fmla="*/ 322 w 1435"/>
              <a:gd name="T35" fmla="*/ 618 h 1431"/>
              <a:gd name="T36" fmla="*/ 397 w 1435"/>
              <a:gd name="T37" fmla="*/ 528 h 1431"/>
              <a:gd name="T38" fmla="*/ 1141 w 1435"/>
              <a:gd name="T39" fmla="*/ 579 h 1431"/>
              <a:gd name="T40" fmla="*/ 1312 w 1435"/>
              <a:gd name="T41" fmla="*/ 225 h 1431"/>
              <a:gd name="T42" fmla="*/ 1435 w 1435"/>
              <a:gd name="T43" fmla="*/ 9 h 1431"/>
              <a:gd name="T44" fmla="*/ 976 w 1435"/>
              <a:gd name="T45" fmla="*/ 0 h 1431"/>
              <a:gd name="T46" fmla="*/ 973 w 1435"/>
              <a:gd name="T47" fmla="*/ 45 h 1431"/>
              <a:gd name="T48" fmla="*/ 613 w 1435"/>
              <a:gd name="T49" fmla="*/ 51 h 1431"/>
              <a:gd name="T50" fmla="*/ 585 w 1435"/>
              <a:gd name="T51" fmla="*/ 18 h 1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35" h="1431">
                <a:moveTo>
                  <a:pt x="585" y="18"/>
                </a:moveTo>
                <a:cubicBezTo>
                  <a:pt x="577" y="20"/>
                  <a:pt x="573" y="40"/>
                  <a:pt x="568" y="50"/>
                </a:cubicBezTo>
                <a:lnTo>
                  <a:pt x="556" y="80"/>
                </a:lnTo>
                <a:cubicBezTo>
                  <a:pt x="551" y="87"/>
                  <a:pt x="542" y="87"/>
                  <a:pt x="537" y="92"/>
                </a:cubicBezTo>
                <a:cubicBezTo>
                  <a:pt x="532" y="97"/>
                  <a:pt x="529" y="104"/>
                  <a:pt x="528" y="111"/>
                </a:cubicBezTo>
                <a:cubicBezTo>
                  <a:pt x="527" y="118"/>
                  <a:pt x="532" y="127"/>
                  <a:pt x="532" y="132"/>
                </a:cubicBezTo>
                <a:cubicBezTo>
                  <a:pt x="532" y="137"/>
                  <a:pt x="530" y="139"/>
                  <a:pt x="526" y="144"/>
                </a:cubicBezTo>
                <a:cubicBezTo>
                  <a:pt x="522" y="149"/>
                  <a:pt x="514" y="156"/>
                  <a:pt x="510" y="164"/>
                </a:cubicBezTo>
                <a:cubicBezTo>
                  <a:pt x="506" y="172"/>
                  <a:pt x="516" y="167"/>
                  <a:pt x="505" y="194"/>
                </a:cubicBezTo>
                <a:cubicBezTo>
                  <a:pt x="494" y="221"/>
                  <a:pt x="487" y="264"/>
                  <a:pt x="445" y="327"/>
                </a:cubicBezTo>
                <a:cubicBezTo>
                  <a:pt x="403" y="390"/>
                  <a:pt x="320" y="479"/>
                  <a:pt x="253" y="573"/>
                </a:cubicBezTo>
                <a:cubicBezTo>
                  <a:pt x="186" y="667"/>
                  <a:pt x="80" y="788"/>
                  <a:pt x="40" y="891"/>
                </a:cubicBezTo>
                <a:cubicBezTo>
                  <a:pt x="0" y="994"/>
                  <a:pt x="16" y="1101"/>
                  <a:pt x="13" y="1191"/>
                </a:cubicBezTo>
                <a:lnTo>
                  <a:pt x="22" y="1431"/>
                </a:lnTo>
                <a:lnTo>
                  <a:pt x="91" y="1425"/>
                </a:lnTo>
                <a:lnTo>
                  <a:pt x="88" y="1203"/>
                </a:lnTo>
                <a:cubicBezTo>
                  <a:pt x="92" y="1117"/>
                  <a:pt x="76" y="1003"/>
                  <a:pt x="115" y="906"/>
                </a:cubicBezTo>
                <a:cubicBezTo>
                  <a:pt x="154" y="809"/>
                  <a:pt x="275" y="681"/>
                  <a:pt x="322" y="618"/>
                </a:cubicBezTo>
                <a:lnTo>
                  <a:pt x="397" y="528"/>
                </a:lnTo>
                <a:lnTo>
                  <a:pt x="1141" y="579"/>
                </a:lnTo>
                <a:lnTo>
                  <a:pt x="1312" y="225"/>
                </a:lnTo>
                <a:lnTo>
                  <a:pt x="1435" y="9"/>
                </a:lnTo>
                <a:lnTo>
                  <a:pt x="976" y="0"/>
                </a:lnTo>
                <a:lnTo>
                  <a:pt x="973" y="45"/>
                </a:lnTo>
                <a:lnTo>
                  <a:pt x="613" y="51"/>
                </a:lnTo>
                <a:lnTo>
                  <a:pt x="585" y="18"/>
                </a:lnTo>
                <a:close/>
              </a:path>
            </a:pathLst>
          </a:cu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630" name="Freeform 6"/>
          <p:cNvSpPr>
            <a:spLocks/>
          </p:cNvSpPr>
          <p:nvPr/>
        </p:nvSpPr>
        <p:spPr bwMode="auto">
          <a:xfrm>
            <a:off x="1587500" y="19050"/>
            <a:ext cx="2674938" cy="2774950"/>
          </a:xfrm>
          <a:custGeom>
            <a:avLst/>
            <a:gdLst>
              <a:gd name="T0" fmla="*/ 0 w 1685"/>
              <a:gd name="T1" fmla="*/ 230 h 1748"/>
              <a:gd name="T2" fmla="*/ 75 w 1685"/>
              <a:gd name="T3" fmla="*/ 286 h 1748"/>
              <a:gd name="T4" fmla="*/ 159 w 1685"/>
              <a:gd name="T5" fmla="*/ 272 h 1748"/>
              <a:gd name="T6" fmla="*/ 200 w 1685"/>
              <a:gd name="T7" fmla="*/ 302 h 1748"/>
              <a:gd name="T8" fmla="*/ 167 w 1685"/>
              <a:gd name="T9" fmla="*/ 370 h 1748"/>
              <a:gd name="T10" fmla="*/ 162 w 1685"/>
              <a:gd name="T11" fmla="*/ 469 h 1748"/>
              <a:gd name="T12" fmla="*/ 236 w 1685"/>
              <a:gd name="T13" fmla="*/ 568 h 1748"/>
              <a:gd name="T14" fmla="*/ 140 w 1685"/>
              <a:gd name="T15" fmla="*/ 1477 h 1748"/>
              <a:gd name="T16" fmla="*/ 1394 w 1685"/>
              <a:gd name="T17" fmla="*/ 1633 h 1748"/>
              <a:gd name="T18" fmla="*/ 1308 w 1685"/>
              <a:gd name="T19" fmla="*/ 1745 h 1748"/>
              <a:gd name="T20" fmla="*/ 1500 w 1685"/>
              <a:gd name="T21" fmla="*/ 1714 h 1748"/>
              <a:gd name="T22" fmla="*/ 1517 w 1685"/>
              <a:gd name="T23" fmla="*/ 1657 h 1748"/>
              <a:gd name="T24" fmla="*/ 1542 w 1685"/>
              <a:gd name="T25" fmla="*/ 1637 h 1748"/>
              <a:gd name="T26" fmla="*/ 1566 w 1685"/>
              <a:gd name="T27" fmla="*/ 1598 h 1748"/>
              <a:gd name="T28" fmla="*/ 1595 w 1685"/>
              <a:gd name="T29" fmla="*/ 1579 h 1748"/>
              <a:gd name="T30" fmla="*/ 1643 w 1685"/>
              <a:gd name="T31" fmla="*/ 1532 h 1748"/>
              <a:gd name="T32" fmla="*/ 1655 w 1685"/>
              <a:gd name="T33" fmla="*/ 1499 h 1748"/>
              <a:gd name="T34" fmla="*/ 1670 w 1685"/>
              <a:gd name="T35" fmla="*/ 1468 h 1748"/>
              <a:gd name="T36" fmla="*/ 1676 w 1685"/>
              <a:gd name="T37" fmla="*/ 1390 h 1748"/>
              <a:gd name="T38" fmla="*/ 1581 w 1685"/>
              <a:gd name="T39" fmla="*/ 1408 h 1748"/>
              <a:gd name="T40" fmla="*/ 1562 w 1685"/>
              <a:gd name="T41" fmla="*/ 1354 h 1748"/>
              <a:gd name="T42" fmla="*/ 1577 w 1685"/>
              <a:gd name="T43" fmla="*/ 1265 h 1748"/>
              <a:gd name="T44" fmla="*/ 1554 w 1685"/>
              <a:gd name="T45" fmla="*/ 1162 h 1748"/>
              <a:gd name="T46" fmla="*/ 1478 w 1685"/>
              <a:gd name="T47" fmla="*/ 1090 h 1748"/>
              <a:gd name="T48" fmla="*/ 1425 w 1685"/>
              <a:gd name="T49" fmla="*/ 1039 h 1748"/>
              <a:gd name="T50" fmla="*/ 1374 w 1685"/>
              <a:gd name="T51" fmla="*/ 952 h 1748"/>
              <a:gd name="T52" fmla="*/ 1419 w 1685"/>
              <a:gd name="T53" fmla="*/ 805 h 1748"/>
              <a:gd name="T54" fmla="*/ 1373 w 1685"/>
              <a:gd name="T55" fmla="*/ 724 h 1748"/>
              <a:gd name="T56" fmla="*/ 1289 w 1685"/>
              <a:gd name="T57" fmla="*/ 653 h 1748"/>
              <a:gd name="T58" fmla="*/ 1295 w 1685"/>
              <a:gd name="T59" fmla="*/ 593 h 1748"/>
              <a:gd name="T60" fmla="*/ 1254 w 1685"/>
              <a:gd name="T61" fmla="*/ 556 h 1748"/>
              <a:gd name="T62" fmla="*/ 1208 w 1685"/>
              <a:gd name="T63" fmla="*/ 494 h 1748"/>
              <a:gd name="T64" fmla="*/ 1157 w 1685"/>
              <a:gd name="T65" fmla="*/ 412 h 1748"/>
              <a:gd name="T66" fmla="*/ 1118 w 1685"/>
              <a:gd name="T67" fmla="*/ 334 h 1748"/>
              <a:gd name="T68" fmla="*/ 1179 w 1685"/>
              <a:gd name="T69" fmla="*/ 155 h 1748"/>
              <a:gd name="T70" fmla="*/ 1208 w 1685"/>
              <a:gd name="T71" fmla="*/ 86 h 1748"/>
              <a:gd name="T72" fmla="*/ 1251 w 1685"/>
              <a:gd name="T73" fmla="*/ 67 h 1748"/>
              <a:gd name="T74" fmla="*/ 1269 w 1685"/>
              <a:gd name="T75" fmla="*/ 4 h 1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5" h="1748">
                <a:moveTo>
                  <a:pt x="5" y="0"/>
                </a:moveTo>
                <a:lnTo>
                  <a:pt x="0" y="230"/>
                </a:lnTo>
                <a:lnTo>
                  <a:pt x="18" y="239"/>
                </a:lnTo>
                <a:cubicBezTo>
                  <a:pt x="30" y="248"/>
                  <a:pt x="58" y="277"/>
                  <a:pt x="75" y="286"/>
                </a:cubicBezTo>
                <a:cubicBezTo>
                  <a:pt x="92" y="295"/>
                  <a:pt x="108" y="294"/>
                  <a:pt x="122" y="292"/>
                </a:cubicBezTo>
                <a:cubicBezTo>
                  <a:pt x="136" y="290"/>
                  <a:pt x="149" y="276"/>
                  <a:pt x="159" y="272"/>
                </a:cubicBezTo>
                <a:cubicBezTo>
                  <a:pt x="169" y="268"/>
                  <a:pt x="173" y="264"/>
                  <a:pt x="180" y="269"/>
                </a:cubicBezTo>
                <a:cubicBezTo>
                  <a:pt x="187" y="274"/>
                  <a:pt x="199" y="294"/>
                  <a:pt x="200" y="302"/>
                </a:cubicBezTo>
                <a:cubicBezTo>
                  <a:pt x="201" y="310"/>
                  <a:pt x="190" y="309"/>
                  <a:pt x="185" y="320"/>
                </a:cubicBezTo>
                <a:cubicBezTo>
                  <a:pt x="180" y="331"/>
                  <a:pt x="180" y="353"/>
                  <a:pt x="167" y="370"/>
                </a:cubicBezTo>
                <a:cubicBezTo>
                  <a:pt x="154" y="387"/>
                  <a:pt x="106" y="404"/>
                  <a:pt x="105" y="420"/>
                </a:cubicBezTo>
                <a:cubicBezTo>
                  <a:pt x="104" y="436"/>
                  <a:pt x="150" y="450"/>
                  <a:pt x="162" y="469"/>
                </a:cubicBezTo>
                <a:cubicBezTo>
                  <a:pt x="174" y="488"/>
                  <a:pt x="167" y="516"/>
                  <a:pt x="179" y="532"/>
                </a:cubicBezTo>
                <a:lnTo>
                  <a:pt x="236" y="568"/>
                </a:lnTo>
                <a:lnTo>
                  <a:pt x="153" y="1303"/>
                </a:lnTo>
                <a:lnTo>
                  <a:pt x="140" y="1477"/>
                </a:lnTo>
                <a:lnTo>
                  <a:pt x="1361" y="1572"/>
                </a:lnTo>
                <a:lnTo>
                  <a:pt x="1394" y="1633"/>
                </a:lnTo>
                <a:lnTo>
                  <a:pt x="1353" y="1666"/>
                </a:lnTo>
                <a:lnTo>
                  <a:pt x="1308" y="1745"/>
                </a:lnTo>
                <a:lnTo>
                  <a:pt x="1502" y="1748"/>
                </a:lnTo>
                <a:lnTo>
                  <a:pt x="1500" y="1714"/>
                </a:lnTo>
                <a:cubicBezTo>
                  <a:pt x="1504" y="1702"/>
                  <a:pt x="1523" y="1684"/>
                  <a:pt x="1526" y="1675"/>
                </a:cubicBezTo>
                <a:cubicBezTo>
                  <a:pt x="1529" y="1666"/>
                  <a:pt x="1518" y="1662"/>
                  <a:pt x="1517" y="1657"/>
                </a:cubicBezTo>
                <a:cubicBezTo>
                  <a:pt x="1516" y="1652"/>
                  <a:pt x="1517" y="1649"/>
                  <a:pt x="1521" y="1646"/>
                </a:cubicBezTo>
                <a:cubicBezTo>
                  <a:pt x="1525" y="1643"/>
                  <a:pt x="1537" y="1642"/>
                  <a:pt x="1542" y="1637"/>
                </a:cubicBezTo>
                <a:cubicBezTo>
                  <a:pt x="1547" y="1632"/>
                  <a:pt x="1546" y="1624"/>
                  <a:pt x="1550" y="1618"/>
                </a:cubicBezTo>
                <a:cubicBezTo>
                  <a:pt x="1554" y="1612"/>
                  <a:pt x="1564" y="1609"/>
                  <a:pt x="1566" y="1598"/>
                </a:cubicBezTo>
                <a:cubicBezTo>
                  <a:pt x="1568" y="1587"/>
                  <a:pt x="1558" y="1552"/>
                  <a:pt x="1563" y="1549"/>
                </a:cubicBezTo>
                <a:cubicBezTo>
                  <a:pt x="1568" y="1546"/>
                  <a:pt x="1586" y="1581"/>
                  <a:pt x="1595" y="1579"/>
                </a:cubicBezTo>
                <a:cubicBezTo>
                  <a:pt x="1604" y="1577"/>
                  <a:pt x="1609" y="1546"/>
                  <a:pt x="1617" y="1538"/>
                </a:cubicBezTo>
                <a:cubicBezTo>
                  <a:pt x="1625" y="1530"/>
                  <a:pt x="1638" y="1536"/>
                  <a:pt x="1643" y="1532"/>
                </a:cubicBezTo>
                <a:cubicBezTo>
                  <a:pt x="1648" y="1528"/>
                  <a:pt x="1644" y="1518"/>
                  <a:pt x="1646" y="1513"/>
                </a:cubicBezTo>
                <a:cubicBezTo>
                  <a:pt x="1648" y="1508"/>
                  <a:pt x="1653" y="1504"/>
                  <a:pt x="1655" y="1499"/>
                </a:cubicBezTo>
                <a:cubicBezTo>
                  <a:pt x="1657" y="1494"/>
                  <a:pt x="1657" y="1489"/>
                  <a:pt x="1659" y="1484"/>
                </a:cubicBezTo>
                <a:cubicBezTo>
                  <a:pt x="1661" y="1479"/>
                  <a:pt x="1668" y="1474"/>
                  <a:pt x="1670" y="1468"/>
                </a:cubicBezTo>
                <a:cubicBezTo>
                  <a:pt x="1672" y="1462"/>
                  <a:pt x="1670" y="1460"/>
                  <a:pt x="1671" y="1447"/>
                </a:cubicBezTo>
                <a:cubicBezTo>
                  <a:pt x="1672" y="1434"/>
                  <a:pt x="1685" y="1396"/>
                  <a:pt x="1676" y="1390"/>
                </a:cubicBezTo>
                <a:cubicBezTo>
                  <a:pt x="1667" y="1384"/>
                  <a:pt x="1632" y="1406"/>
                  <a:pt x="1616" y="1409"/>
                </a:cubicBezTo>
                <a:cubicBezTo>
                  <a:pt x="1600" y="1412"/>
                  <a:pt x="1587" y="1413"/>
                  <a:pt x="1581" y="1408"/>
                </a:cubicBezTo>
                <a:lnTo>
                  <a:pt x="1578" y="1378"/>
                </a:lnTo>
                <a:lnTo>
                  <a:pt x="1562" y="1354"/>
                </a:lnTo>
                <a:lnTo>
                  <a:pt x="1562" y="1322"/>
                </a:lnTo>
                <a:lnTo>
                  <a:pt x="1577" y="1265"/>
                </a:lnTo>
                <a:lnTo>
                  <a:pt x="1568" y="1186"/>
                </a:lnTo>
                <a:cubicBezTo>
                  <a:pt x="1564" y="1169"/>
                  <a:pt x="1565" y="1176"/>
                  <a:pt x="1554" y="1162"/>
                </a:cubicBezTo>
                <a:cubicBezTo>
                  <a:pt x="1543" y="1148"/>
                  <a:pt x="1515" y="1114"/>
                  <a:pt x="1502" y="1102"/>
                </a:cubicBezTo>
                <a:cubicBezTo>
                  <a:pt x="1489" y="1090"/>
                  <a:pt x="1486" y="1097"/>
                  <a:pt x="1478" y="1090"/>
                </a:cubicBezTo>
                <a:cubicBezTo>
                  <a:pt x="1470" y="1083"/>
                  <a:pt x="1463" y="1072"/>
                  <a:pt x="1454" y="1063"/>
                </a:cubicBezTo>
                <a:cubicBezTo>
                  <a:pt x="1445" y="1054"/>
                  <a:pt x="1437" y="1049"/>
                  <a:pt x="1425" y="1039"/>
                </a:cubicBezTo>
                <a:cubicBezTo>
                  <a:pt x="1413" y="1029"/>
                  <a:pt x="1387" y="1017"/>
                  <a:pt x="1379" y="1003"/>
                </a:cubicBezTo>
                <a:cubicBezTo>
                  <a:pt x="1371" y="989"/>
                  <a:pt x="1367" y="975"/>
                  <a:pt x="1374" y="952"/>
                </a:cubicBezTo>
                <a:cubicBezTo>
                  <a:pt x="1381" y="929"/>
                  <a:pt x="1415" y="886"/>
                  <a:pt x="1422" y="862"/>
                </a:cubicBezTo>
                <a:cubicBezTo>
                  <a:pt x="1429" y="838"/>
                  <a:pt x="1419" y="823"/>
                  <a:pt x="1419" y="805"/>
                </a:cubicBezTo>
                <a:cubicBezTo>
                  <a:pt x="1419" y="787"/>
                  <a:pt x="1433" y="764"/>
                  <a:pt x="1425" y="751"/>
                </a:cubicBezTo>
                <a:cubicBezTo>
                  <a:pt x="1417" y="738"/>
                  <a:pt x="1389" y="728"/>
                  <a:pt x="1373" y="724"/>
                </a:cubicBezTo>
                <a:cubicBezTo>
                  <a:pt x="1357" y="720"/>
                  <a:pt x="1343" y="740"/>
                  <a:pt x="1329" y="728"/>
                </a:cubicBezTo>
                <a:cubicBezTo>
                  <a:pt x="1315" y="716"/>
                  <a:pt x="1293" y="669"/>
                  <a:pt x="1289" y="653"/>
                </a:cubicBezTo>
                <a:cubicBezTo>
                  <a:pt x="1285" y="637"/>
                  <a:pt x="1301" y="639"/>
                  <a:pt x="1302" y="629"/>
                </a:cubicBezTo>
                <a:cubicBezTo>
                  <a:pt x="1303" y="619"/>
                  <a:pt x="1297" y="601"/>
                  <a:pt x="1295" y="593"/>
                </a:cubicBezTo>
                <a:cubicBezTo>
                  <a:pt x="1293" y="585"/>
                  <a:pt x="1294" y="587"/>
                  <a:pt x="1287" y="581"/>
                </a:cubicBezTo>
                <a:cubicBezTo>
                  <a:pt x="1280" y="575"/>
                  <a:pt x="1262" y="561"/>
                  <a:pt x="1254" y="556"/>
                </a:cubicBezTo>
                <a:cubicBezTo>
                  <a:pt x="1246" y="551"/>
                  <a:pt x="1249" y="560"/>
                  <a:pt x="1241" y="550"/>
                </a:cubicBezTo>
                <a:cubicBezTo>
                  <a:pt x="1233" y="540"/>
                  <a:pt x="1216" y="505"/>
                  <a:pt x="1208" y="494"/>
                </a:cubicBezTo>
                <a:cubicBezTo>
                  <a:pt x="1200" y="483"/>
                  <a:pt x="1199" y="499"/>
                  <a:pt x="1191" y="485"/>
                </a:cubicBezTo>
                <a:cubicBezTo>
                  <a:pt x="1183" y="471"/>
                  <a:pt x="1167" y="432"/>
                  <a:pt x="1157" y="412"/>
                </a:cubicBezTo>
                <a:cubicBezTo>
                  <a:pt x="1147" y="392"/>
                  <a:pt x="1136" y="381"/>
                  <a:pt x="1130" y="368"/>
                </a:cubicBezTo>
                <a:cubicBezTo>
                  <a:pt x="1124" y="355"/>
                  <a:pt x="1115" y="362"/>
                  <a:pt x="1118" y="334"/>
                </a:cubicBezTo>
                <a:cubicBezTo>
                  <a:pt x="1121" y="306"/>
                  <a:pt x="1141" y="229"/>
                  <a:pt x="1151" y="199"/>
                </a:cubicBezTo>
                <a:cubicBezTo>
                  <a:pt x="1161" y="169"/>
                  <a:pt x="1172" y="169"/>
                  <a:pt x="1179" y="155"/>
                </a:cubicBezTo>
                <a:cubicBezTo>
                  <a:pt x="1186" y="141"/>
                  <a:pt x="1186" y="123"/>
                  <a:pt x="1191" y="112"/>
                </a:cubicBezTo>
                <a:cubicBezTo>
                  <a:pt x="1196" y="101"/>
                  <a:pt x="1202" y="92"/>
                  <a:pt x="1208" y="86"/>
                </a:cubicBezTo>
                <a:cubicBezTo>
                  <a:pt x="1214" y="80"/>
                  <a:pt x="1223" y="80"/>
                  <a:pt x="1230" y="77"/>
                </a:cubicBezTo>
                <a:cubicBezTo>
                  <a:pt x="1237" y="74"/>
                  <a:pt x="1245" y="77"/>
                  <a:pt x="1251" y="67"/>
                </a:cubicBezTo>
                <a:cubicBezTo>
                  <a:pt x="1257" y="57"/>
                  <a:pt x="1265" y="29"/>
                  <a:pt x="1268" y="19"/>
                </a:cubicBezTo>
                <a:lnTo>
                  <a:pt x="1269" y="4"/>
                </a:lnTo>
                <a:lnTo>
                  <a:pt x="5" y="0"/>
                </a:lnTo>
                <a:close/>
              </a:path>
            </a:pathLst>
          </a:custGeom>
          <a:solidFill>
            <a:srgbClr val="3333FF">
              <a:alpha val="50000"/>
            </a:srgbClr>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26668" name="Group 44"/>
          <p:cNvGrpSpPr>
            <a:grpSpLocks/>
          </p:cNvGrpSpPr>
          <p:nvPr/>
        </p:nvGrpSpPr>
        <p:grpSpPr bwMode="auto">
          <a:xfrm>
            <a:off x="4667250" y="2505075"/>
            <a:ext cx="90488" cy="90488"/>
            <a:chOff x="3805" y="4082"/>
            <a:chExt cx="57" cy="57"/>
          </a:xfrm>
        </p:grpSpPr>
        <p:grpSp>
          <p:nvGrpSpPr>
            <p:cNvPr id="26669" name="Group 45"/>
            <p:cNvGrpSpPr>
              <a:grpSpLocks/>
            </p:cNvGrpSpPr>
            <p:nvPr/>
          </p:nvGrpSpPr>
          <p:grpSpPr bwMode="auto">
            <a:xfrm>
              <a:off x="3805" y="4082"/>
              <a:ext cx="57" cy="57"/>
              <a:chOff x="3805" y="4082"/>
              <a:chExt cx="57" cy="57"/>
            </a:xfrm>
          </p:grpSpPr>
          <p:sp>
            <p:nvSpPr>
              <p:cNvPr id="26670" name="Line 46"/>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671" name="Line 47"/>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6672" name="Rectangle 48"/>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6673" name="Group 49"/>
          <p:cNvGrpSpPr>
            <a:grpSpLocks/>
          </p:cNvGrpSpPr>
          <p:nvPr/>
        </p:nvGrpSpPr>
        <p:grpSpPr bwMode="auto">
          <a:xfrm>
            <a:off x="4833939" y="2505075"/>
            <a:ext cx="90487" cy="90488"/>
            <a:chOff x="3805" y="4082"/>
            <a:chExt cx="57" cy="57"/>
          </a:xfrm>
        </p:grpSpPr>
        <p:grpSp>
          <p:nvGrpSpPr>
            <p:cNvPr id="26674" name="Group 50"/>
            <p:cNvGrpSpPr>
              <a:grpSpLocks/>
            </p:cNvGrpSpPr>
            <p:nvPr/>
          </p:nvGrpSpPr>
          <p:grpSpPr bwMode="auto">
            <a:xfrm>
              <a:off x="3805" y="4082"/>
              <a:ext cx="57" cy="57"/>
              <a:chOff x="3805" y="4082"/>
              <a:chExt cx="57" cy="57"/>
            </a:xfrm>
          </p:grpSpPr>
          <p:sp>
            <p:nvSpPr>
              <p:cNvPr id="26675" name="Line 51"/>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676" name="Line 52"/>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6677" name="Rectangle 53"/>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6678" name="Group 54"/>
          <p:cNvGrpSpPr>
            <a:grpSpLocks/>
          </p:cNvGrpSpPr>
          <p:nvPr/>
        </p:nvGrpSpPr>
        <p:grpSpPr bwMode="auto">
          <a:xfrm>
            <a:off x="3919539" y="2900364"/>
            <a:ext cx="90487" cy="90487"/>
            <a:chOff x="3805" y="4082"/>
            <a:chExt cx="57" cy="57"/>
          </a:xfrm>
        </p:grpSpPr>
        <p:grpSp>
          <p:nvGrpSpPr>
            <p:cNvPr id="26679" name="Group 55"/>
            <p:cNvGrpSpPr>
              <a:grpSpLocks/>
            </p:cNvGrpSpPr>
            <p:nvPr/>
          </p:nvGrpSpPr>
          <p:grpSpPr bwMode="auto">
            <a:xfrm>
              <a:off x="3805" y="4082"/>
              <a:ext cx="57" cy="57"/>
              <a:chOff x="3805" y="4082"/>
              <a:chExt cx="57" cy="57"/>
            </a:xfrm>
          </p:grpSpPr>
          <p:sp>
            <p:nvSpPr>
              <p:cNvPr id="26680" name="Line 56"/>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681" name="Line 57"/>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6682" name="Rectangle 58"/>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6683" name="Group 59"/>
          <p:cNvGrpSpPr>
            <a:grpSpLocks/>
          </p:cNvGrpSpPr>
          <p:nvPr/>
        </p:nvGrpSpPr>
        <p:grpSpPr bwMode="auto">
          <a:xfrm>
            <a:off x="3573464" y="6192839"/>
            <a:ext cx="90487" cy="90487"/>
            <a:chOff x="3805" y="4082"/>
            <a:chExt cx="57" cy="57"/>
          </a:xfrm>
        </p:grpSpPr>
        <p:grpSp>
          <p:nvGrpSpPr>
            <p:cNvPr id="26684" name="Group 60"/>
            <p:cNvGrpSpPr>
              <a:grpSpLocks/>
            </p:cNvGrpSpPr>
            <p:nvPr/>
          </p:nvGrpSpPr>
          <p:grpSpPr bwMode="auto">
            <a:xfrm>
              <a:off x="3805" y="4082"/>
              <a:ext cx="57" cy="57"/>
              <a:chOff x="3805" y="4082"/>
              <a:chExt cx="57" cy="57"/>
            </a:xfrm>
          </p:grpSpPr>
          <p:sp>
            <p:nvSpPr>
              <p:cNvPr id="26685" name="Line 61"/>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686" name="Line 62"/>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6687" name="Rectangle 63"/>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6688" name="Group 64"/>
          <p:cNvGrpSpPr>
            <a:grpSpLocks/>
          </p:cNvGrpSpPr>
          <p:nvPr/>
        </p:nvGrpSpPr>
        <p:grpSpPr bwMode="auto">
          <a:xfrm>
            <a:off x="9777414" y="2008189"/>
            <a:ext cx="90487" cy="90487"/>
            <a:chOff x="3805" y="4082"/>
            <a:chExt cx="57" cy="57"/>
          </a:xfrm>
        </p:grpSpPr>
        <p:grpSp>
          <p:nvGrpSpPr>
            <p:cNvPr id="26689" name="Group 65"/>
            <p:cNvGrpSpPr>
              <a:grpSpLocks/>
            </p:cNvGrpSpPr>
            <p:nvPr/>
          </p:nvGrpSpPr>
          <p:grpSpPr bwMode="auto">
            <a:xfrm>
              <a:off x="3805" y="4082"/>
              <a:ext cx="57" cy="57"/>
              <a:chOff x="3805" y="4082"/>
              <a:chExt cx="57" cy="57"/>
            </a:xfrm>
          </p:grpSpPr>
          <p:sp>
            <p:nvSpPr>
              <p:cNvPr id="26690" name="Line 66"/>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691" name="Line 67"/>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6692" name="Rectangle 68"/>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6693" name="Group 69"/>
          <p:cNvGrpSpPr>
            <a:grpSpLocks/>
          </p:cNvGrpSpPr>
          <p:nvPr/>
        </p:nvGrpSpPr>
        <p:grpSpPr bwMode="auto">
          <a:xfrm>
            <a:off x="7840664" y="5011739"/>
            <a:ext cx="90487" cy="90487"/>
            <a:chOff x="3805" y="4082"/>
            <a:chExt cx="57" cy="57"/>
          </a:xfrm>
        </p:grpSpPr>
        <p:grpSp>
          <p:nvGrpSpPr>
            <p:cNvPr id="26694" name="Group 70"/>
            <p:cNvGrpSpPr>
              <a:grpSpLocks/>
            </p:cNvGrpSpPr>
            <p:nvPr/>
          </p:nvGrpSpPr>
          <p:grpSpPr bwMode="auto">
            <a:xfrm>
              <a:off x="3805" y="4082"/>
              <a:ext cx="57" cy="57"/>
              <a:chOff x="3805" y="4082"/>
              <a:chExt cx="57" cy="57"/>
            </a:xfrm>
          </p:grpSpPr>
          <p:sp>
            <p:nvSpPr>
              <p:cNvPr id="26695" name="Line 71"/>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696" name="Line 72"/>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6697" name="Rectangle 73"/>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6698" name="Group 74"/>
          <p:cNvGrpSpPr>
            <a:grpSpLocks/>
          </p:cNvGrpSpPr>
          <p:nvPr/>
        </p:nvGrpSpPr>
        <p:grpSpPr bwMode="auto">
          <a:xfrm>
            <a:off x="9148764" y="3792539"/>
            <a:ext cx="90487" cy="90487"/>
            <a:chOff x="3805" y="4082"/>
            <a:chExt cx="57" cy="57"/>
          </a:xfrm>
        </p:grpSpPr>
        <p:grpSp>
          <p:nvGrpSpPr>
            <p:cNvPr id="26699" name="Group 75"/>
            <p:cNvGrpSpPr>
              <a:grpSpLocks/>
            </p:cNvGrpSpPr>
            <p:nvPr/>
          </p:nvGrpSpPr>
          <p:grpSpPr bwMode="auto">
            <a:xfrm>
              <a:off x="3805" y="4082"/>
              <a:ext cx="57" cy="57"/>
              <a:chOff x="3805" y="4082"/>
              <a:chExt cx="57" cy="57"/>
            </a:xfrm>
          </p:grpSpPr>
          <p:sp>
            <p:nvSpPr>
              <p:cNvPr id="26700" name="Line 76"/>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01" name="Line 77"/>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6702" name="Rectangle 78"/>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6703" name="Group 79"/>
          <p:cNvGrpSpPr>
            <a:grpSpLocks/>
          </p:cNvGrpSpPr>
          <p:nvPr/>
        </p:nvGrpSpPr>
        <p:grpSpPr bwMode="auto">
          <a:xfrm>
            <a:off x="3713164" y="6167439"/>
            <a:ext cx="90487" cy="90487"/>
            <a:chOff x="3805" y="4082"/>
            <a:chExt cx="57" cy="57"/>
          </a:xfrm>
        </p:grpSpPr>
        <p:grpSp>
          <p:nvGrpSpPr>
            <p:cNvPr id="26704" name="Group 80"/>
            <p:cNvGrpSpPr>
              <a:grpSpLocks/>
            </p:cNvGrpSpPr>
            <p:nvPr/>
          </p:nvGrpSpPr>
          <p:grpSpPr bwMode="auto">
            <a:xfrm>
              <a:off x="3805" y="4082"/>
              <a:ext cx="57" cy="57"/>
              <a:chOff x="3805" y="4082"/>
              <a:chExt cx="57" cy="57"/>
            </a:xfrm>
          </p:grpSpPr>
          <p:sp>
            <p:nvSpPr>
              <p:cNvPr id="26705" name="Line 81"/>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06" name="Line 82"/>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6707" name="Rectangle 83"/>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6708" name="Group 84"/>
          <p:cNvGrpSpPr>
            <a:grpSpLocks/>
          </p:cNvGrpSpPr>
          <p:nvPr/>
        </p:nvGrpSpPr>
        <p:grpSpPr bwMode="auto">
          <a:xfrm>
            <a:off x="4667250" y="2498725"/>
            <a:ext cx="90488" cy="90488"/>
            <a:chOff x="3805" y="4082"/>
            <a:chExt cx="57" cy="57"/>
          </a:xfrm>
        </p:grpSpPr>
        <p:grpSp>
          <p:nvGrpSpPr>
            <p:cNvPr id="26709" name="Group 85"/>
            <p:cNvGrpSpPr>
              <a:grpSpLocks/>
            </p:cNvGrpSpPr>
            <p:nvPr/>
          </p:nvGrpSpPr>
          <p:grpSpPr bwMode="auto">
            <a:xfrm>
              <a:off x="3805" y="4082"/>
              <a:ext cx="57" cy="57"/>
              <a:chOff x="3805" y="4082"/>
              <a:chExt cx="57" cy="57"/>
            </a:xfrm>
          </p:grpSpPr>
          <p:sp>
            <p:nvSpPr>
              <p:cNvPr id="26710" name="Line 86"/>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11" name="Line 87"/>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6712" name="Rectangle 88"/>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6713" name="Group 89"/>
          <p:cNvGrpSpPr>
            <a:grpSpLocks/>
          </p:cNvGrpSpPr>
          <p:nvPr/>
        </p:nvGrpSpPr>
        <p:grpSpPr bwMode="auto">
          <a:xfrm>
            <a:off x="4832350" y="2498725"/>
            <a:ext cx="90488" cy="90488"/>
            <a:chOff x="3805" y="4082"/>
            <a:chExt cx="57" cy="57"/>
          </a:xfrm>
        </p:grpSpPr>
        <p:grpSp>
          <p:nvGrpSpPr>
            <p:cNvPr id="26714" name="Group 90"/>
            <p:cNvGrpSpPr>
              <a:grpSpLocks/>
            </p:cNvGrpSpPr>
            <p:nvPr/>
          </p:nvGrpSpPr>
          <p:grpSpPr bwMode="auto">
            <a:xfrm>
              <a:off x="3805" y="4082"/>
              <a:ext cx="57" cy="57"/>
              <a:chOff x="3805" y="4082"/>
              <a:chExt cx="57" cy="57"/>
            </a:xfrm>
          </p:grpSpPr>
          <p:sp>
            <p:nvSpPr>
              <p:cNvPr id="26715" name="Line 91"/>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16" name="Line 92"/>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6717" name="Rectangle 93"/>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6718" name="Group 94"/>
          <p:cNvGrpSpPr>
            <a:grpSpLocks/>
          </p:cNvGrpSpPr>
          <p:nvPr/>
        </p:nvGrpSpPr>
        <p:grpSpPr bwMode="auto">
          <a:xfrm>
            <a:off x="9429750" y="3756026"/>
            <a:ext cx="361950" cy="269875"/>
            <a:chOff x="5369" y="3038"/>
            <a:chExt cx="228" cy="170"/>
          </a:xfrm>
        </p:grpSpPr>
        <p:sp>
          <p:nvSpPr>
            <p:cNvPr id="26719" name="Freeform 95"/>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20" name="Line 96"/>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21" name="Freeform 97"/>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22" name="Line 98"/>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23" name="Freeform 99"/>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24" name="Freeform 100"/>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25" name="Freeform 101"/>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26" name="Freeform 102"/>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6727" name="Group 103"/>
          <p:cNvGrpSpPr>
            <a:grpSpLocks/>
          </p:cNvGrpSpPr>
          <p:nvPr/>
        </p:nvGrpSpPr>
        <p:grpSpPr bwMode="auto">
          <a:xfrm>
            <a:off x="8655050" y="4581526"/>
            <a:ext cx="361950" cy="269875"/>
            <a:chOff x="5369" y="3038"/>
            <a:chExt cx="228" cy="170"/>
          </a:xfrm>
        </p:grpSpPr>
        <p:sp>
          <p:nvSpPr>
            <p:cNvPr id="26728" name="Freeform 104"/>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29" name="Line 105"/>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30" name="Freeform 106"/>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31" name="Line 107"/>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32" name="Freeform 108"/>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33" name="Freeform 109"/>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34" name="Freeform 110"/>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35" name="Freeform 111"/>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6736" name="Oval 112"/>
          <p:cNvSpPr>
            <a:spLocks noChangeArrowheads="1"/>
          </p:cNvSpPr>
          <p:nvPr/>
        </p:nvSpPr>
        <p:spPr bwMode="auto">
          <a:xfrm>
            <a:off x="7921625" y="4781551"/>
            <a:ext cx="171450" cy="14287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37" name="Oval 113"/>
          <p:cNvSpPr>
            <a:spLocks noChangeArrowheads="1"/>
          </p:cNvSpPr>
          <p:nvPr/>
        </p:nvSpPr>
        <p:spPr bwMode="auto">
          <a:xfrm>
            <a:off x="9753600" y="2438400"/>
            <a:ext cx="241300" cy="184150"/>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38" name="Oval 114"/>
          <p:cNvSpPr>
            <a:spLocks noChangeArrowheads="1"/>
          </p:cNvSpPr>
          <p:nvPr/>
        </p:nvSpPr>
        <p:spPr bwMode="auto">
          <a:xfrm>
            <a:off x="9537701" y="3162300"/>
            <a:ext cx="377825" cy="273050"/>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40" name="Oval 116"/>
          <p:cNvSpPr>
            <a:spLocks noChangeArrowheads="1"/>
          </p:cNvSpPr>
          <p:nvPr/>
        </p:nvSpPr>
        <p:spPr bwMode="auto">
          <a:xfrm>
            <a:off x="10185400" y="2974976"/>
            <a:ext cx="171450" cy="14287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26741" name="Group 117"/>
          <p:cNvGrpSpPr>
            <a:grpSpLocks/>
          </p:cNvGrpSpPr>
          <p:nvPr/>
        </p:nvGrpSpPr>
        <p:grpSpPr bwMode="auto">
          <a:xfrm>
            <a:off x="3571875" y="6192839"/>
            <a:ext cx="90488" cy="90487"/>
            <a:chOff x="3805" y="4082"/>
            <a:chExt cx="57" cy="57"/>
          </a:xfrm>
        </p:grpSpPr>
        <p:grpSp>
          <p:nvGrpSpPr>
            <p:cNvPr id="26742" name="Group 118"/>
            <p:cNvGrpSpPr>
              <a:grpSpLocks/>
            </p:cNvGrpSpPr>
            <p:nvPr/>
          </p:nvGrpSpPr>
          <p:grpSpPr bwMode="auto">
            <a:xfrm>
              <a:off x="3805" y="4082"/>
              <a:ext cx="57" cy="57"/>
              <a:chOff x="3805" y="4082"/>
              <a:chExt cx="57" cy="57"/>
            </a:xfrm>
          </p:grpSpPr>
          <p:sp>
            <p:nvSpPr>
              <p:cNvPr id="26743" name="Line 119"/>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44" name="Line 120"/>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6745" name="Rectangle 121"/>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6746" name="Group 122"/>
          <p:cNvGrpSpPr>
            <a:grpSpLocks/>
          </p:cNvGrpSpPr>
          <p:nvPr/>
        </p:nvGrpSpPr>
        <p:grpSpPr bwMode="auto">
          <a:xfrm>
            <a:off x="3711575" y="6165850"/>
            <a:ext cx="90488" cy="90488"/>
            <a:chOff x="3805" y="4082"/>
            <a:chExt cx="57" cy="57"/>
          </a:xfrm>
        </p:grpSpPr>
        <p:grpSp>
          <p:nvGrpSpPr>
            <p:cNvPr id="26747" name="Group 123"/>
            <p:cNvGrpSpPr>
              <a:grpSpLocks/>
            </p:cNvGrpSpPr>
            <p:nvPr/>
          </p:nvGrpSpPr>
          <p:grpSpPr bwMode="auto">
            <a:xfrm>
              <a:off x="3805" y="4082"/>
              <a:ext cx="57" cy="57"/>
              <a:chOff x="3805" y="4082"/>
              <a:chExt cx="57" cy="57"/>
            </a:xfrm>
          </p:grpSpPr>
          <p:sp>
            <p:nvSpPr>
              <p:cNvPr id="26748" name="Line 124"/>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49" name="Line 125"/>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6750" name="Rectangle 126"/>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6751" name="Freeform 127"/>
          <p:cNvSpPr>
            <a:spLocks/>
          </p:cNvSpPr>
          <p:nvPr/>
        </p:nvSpPr>
        <p:spPr bwMode="auto">
          <a:xfrm>
            <a:off x="3013075" y="5776913"/>
            <a:ext cx="1055688" cy="901700"/>
          </a:xfrm>
          <a:custGeom>
            <a:avLst/>
            <a:gdLst>
              <a:gd name="T0" fmla="*/ 31 w 665"/>
              <a:gd name="T1" fmla="*/ 336 h 568"/>
              <a:gd name="T2" fmla="*/ 31 w 665"/>
              <a:gd name="T3" fmla="*/ 378 h 568"/>
              <a:gd name="T4" fmla="*/ 3 w 665"/>
              <a:gd name="T5" fmla="*/ 413 h 568"/>
              <a:gd name="T6" fmla="*/ 24 w 665"/>
              <a:gd name="T7" fmla="*/ 450 h 568"/>
              <a:gd name="T8" fmla="*/ 66 w 665"/>
              <a:gd name="T9" fmla="*/ 455 h 568"/>
              <a:gd name="T10" fmla="*/ 105 w 665"/>
              <a:gd name="T11" fmla="*/ 447 h 568"/>
              <a:gd name="T12" fmla="*/ 81 w 665"/>
              <a:gd name="T13" fmla="*/ 482 h 568"/>
              <a:gd name="T14" fmla="*/ 82 w 665"/>
              <a:gd name="T15" fmla="*/ 495 h 568"/>
              <a:gd name="T16" fmla="*/ 100 w 665"/>
              <a:gd name="T17" fmla="*/ 504 h 568"/>
              <a:gd name="T18" fmla="*/ 120 w 665"/>
              <a:gd name="T19" fmla="*/ 516 h 568"/>
              <a:gd name="T20" fmla="*/ 150 w 665"/>
              <a:gd name="T21" fmla="*/ 510 h 568"/>
              <a:gd name="T22" fmla="*/ 201 w 665"/>
              <a:gd name="T23" fmla="*/ 509 h 568"/>
              <a:gd name="T24" fmla="*/ 201 w 665"/>
              <a:gd name="T25" fmla="*/ 473 h 568"/>
              <a:gd name="T26" fmla="*/ 234 w 665"/>
              <a:gd name="T27" fmla="*/ 447 h 568"/>
              <a:gd name="T28" fmla="*/ 225 w 665"/>
              <a:gd name="T29" fmla="*/ 434 h 568"/>
              <a:gd name="T30" fmla="*/ 264 w 665"/>
              <a:gd name="T31" fmla="*/ 411 h 568"/>
              <a:gd name="T32" fmla="*/ 252 w 665"/>
              <a:gd name="T33" fmla="*/ 443 h 568"/>
              <a:gd name="T34" fmla="*/ 264 w 665"/>
              <a:gd name="T35" fmla="*/ 459 h 568"/>
              <a:gd name="T36" fmla="*/ 297 w 665"/>
              <a:gd name="T37" fmla="*/ 494 h 568"/>
              <a:gd name="T38" fmla="*/ 333 w 665"/>
              <a:gd name="T39" fmla="*/ 518 h 568"/>
              <a:gd name="T40" fmla="*/ 354 w 665"/>
              <a:gd name="T41" fmla="*/ 485 h 568"/>
              <a:gd name="T42" fmla="*/ 348 w 665"/>
              <a:gd name="T43" fmla="*/ 455 h 568"/>
              <a:gd name="T44" fmla="*/ 361 w 665"/>
              <a:gd name="T45" fmla="*/ 440 h 568"/>
              <a:gd name="T46" fmla="*/ 355 w 665"/>
              <a:gd name="T47" fmla="*/ 420 h 568"/>
              <a:gd name="T48" fmla="*/ 366 w 665"/>
              <a:gd name="T49" fmla="*/ 414 h 568"/>
              <a:gd name="T50" fmla="*/ 414 w 665"/>
              <a:gd name="T51" fmla="*/ 381 h 568"/>
              <a:gd name="T52" fmla="*/ 420 w 665"/>
              <a:gd name="T53" fmla="*/ 401 h 568"/>
              <a:gd name="T54" fmla="*/ 432 w 665"/>
              <a:gd name="T55" fmla="*/ 411 h 568"/>
              <a:gd name="T56" fmla="*/ 415 w 665"/>
              <a:gd name="T57" fmla="*/ 434 h 568"/>
              <a:gd name="T58" fmla="*/ 406 w 665"/>
              <a:gd name="T59" fmla="*/ 446 h 568"/>
              <a:gd name="T60" fmla="*/ 417 w 665"/>
              <a:gd name="T61" fmla="*/ 462 h 568"/>
              <a:gd name="T62" fmla="*/ 454 w 665"/>
              <a:gd name="T63" fmla="*/ 449 h 568"/>
              <a:gd name="T64" fmla="*/ 508 w 665"/>
              <a:gd name="T65" fmla="*/ 444 h 568"/>
              <a:gd name="T66" fmla="*/ 546 w 665"/>
              <a:gd name="T67" fmla="*/ 462 h 568"/>
              <a:gd name="T68" fmla="*/ 550 w 665"/>
              <a:gd name="T69" fmla="*/ 491 h 568"/>
              <a:gd name="T70" fmla="*/ 567 w 665"/>
              <a:gd name="T71" fmla="*/ 513 h 568"/>
              <a:gd name="T72" fmla="*/ 574 w 665"/>
              <a:gd name="T73" fmla="*/ 554 h 568"/>
              <a:gd name="T74" fmla="*/ 627 w 665"/>
              <a:gd name="T75" fmla="*/ 561 h 568"/>
              <a:gd name="T76" fmla="*/ 663 w 665"/>
              <a:gd name="T77" fmla="*/ 513 h 568"/>
              <a:gd name="T78" fmla="*/ 613 w 665"/>
              <a:gd name="T79" fmla="*/ 471 h 568"/>
              <a:gd name="T80" fmla="*/ 532 w 665"/>
              <a:gd name="T81" fmla="*/ 363 h 568"/>
              <a:gd name="T82" fmla="*/ 510 w 665"/>
              <a:gd name="T83" fmla="*/ 324 h 568"/>
              <a:gd name="T84" fmla="*/ 528 w 665"/>
              <a:gd name="T85" fmla="*/ 281 h 568"/>
              <a:gd name="T86" fmla="*/ 553 w 665"/>
              <a:gd name="T87" fmla="*/ 299 h 568"/>
              <a:gd name="T88" fmla="*/ 568 w 665"/>
              <a:gd name="T89" fmla="*/ 276 h 568"/>
              <a:gd name="T90" fmla="*/ 601 w 665"/>
              <a:gd name="T91" fmla="*/ 279 h 568"/>
              <a:gd name="T92" fmla="*/ 613 w 665"/>
              <a:gd name="T93" fmla="*/ 239 h 568"/>
              <a:gd name="T94" fmla="*/ 561 w 665"/>
              <a:gd name="T95" fmla="*/ 194 h 568"/>
              <a:gd name="T96" fmla="*/ 478 w 665"/>
              <a:gd name="T97" fmla="*/ 183 h 568"/>
              <a:gd name="T98" fmla="*/ 436 w 665"/>
              <a:gd name="T99" fmla="*/ 176 h 568"/>
              <a:gd name="T100" fmla="*/ 345 w 665"/>
              <a:gd name="T101" fmla="*/ 192 h 568"/>
              <a:gd name="T102" fmla="*/ 267 w 665"/>
              <a:gd name="T103" fmla="*/ 161 h 568"/>
              <a:gd name="T104" fmla="*/ 183 w 665"/>
              <a:gd name="T105" fmla="*/ 132 h 568"/>
              <a:gd name="T106" fmla="*/ 112 w 665"/>
              <a:gd name="T107" fmla="*/ 99 h 568"/>
              <a:gd name="T108" fmla="*/ 81 w 665"/>
              <a:gd name="T109" fmla="*/ 59 h 568"/>
              <a:gd name="T110" fmla="*/ 75 w 665"/>
              <a:gd name="T111" fmla="*/ 15 h 568"/>
              <a:gd name="T112" fmla="*/ 73 w 665"/>
              <a:gd name="T113" fmla="*/ 0 h 568"/>
              <a:gd name="T114" fmla="*/ 9 w 665"/>
              <a:gd name="T115" fmla="*/ 0 h 568"/>
              <a:gd name="T116" fmla="*/ 21 w 665"/>
              <a:gd name="T117" fmla="*/ 81 h 568"/>
              <a:gd name="T118" fmla="*/ 109 w 665"/>
              <a:gd name="T119" fmla="*/ 155 h 568"/>
              <a:gd name="T120" fmla="*/ 214 w 665"/>
              <a:gd name="T121" fmla="*/ 201 h 568"/>
              <a:gd name="T122" fmla="*/ 181 w 665"/>
              <a:gd name="T123" fmla="*/ 249 h 568"/>
              <a:gd name="T124" fmla="*/ 31 w 665"/>
              <a:gd name="T125" fmla="*/ 336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65" h="568">
                <a:moveTo>
                  <a:pt x="31" y="336"/>
                </a:moveTo>
                <a:cubicBezTo>
                  <a:pt x="6" y="357"/>
                  <a:pt x="36" y="365"/>
                  <a:pt x="31" y="378"/>
                </a:cubicBezTo>
                <a:cubicBezTo>
                  <a:pt x="26" y="391"/>
                  <a:pt x="4" y="401"/>
                  <a:pt x="3" y="413"/>
                </a:cubicBezTo>
                <a:cubicBezTo>
                  <a:pt x="2" y="425"/>
                  <a:pt x="14" y="443"/>
                  <a:pt x="24" y="450"/>
                </a:cubicBezTo>
                <a:cubicBezTo>
                  <a:pt x="34" y="457"/>
                  <a:pt x="53" y="455"/>
                  <a:pt x="66" y="455"/>
                </a:cubicBezTo>
                <a:cubicBezTo>
                  <a:pt x="79" y="455"/>
                  <a:pt x="103" y="443"/>
                  <a:pt x="105" y="447"/>
                </a:cubicBezTo>
                <a:cubicBezTo>
                  <a:pt x="107" y="451"/>
                  <a:pt x="85" y="474"/>
                  <a:pt x="81" y="482"/>
                </a:cubicBezTo>
                <a:cubicBezTo>
                  <a:pt x="77" y="490"/>
                  <a:pt x="79" y="491"/>
                  <a:pt x="82" y="495"/>
                </a:cubicBezTo>
                <a:cubicBezTo>
                  <a:pt x="85" y="499"/>
                  <a:pt x="94" y="501"/>
                  <a:pt x="100" y="504"/>
                </a:cubicBezTo>
                <a:cubicBezTo>
                  <a:pt x="106" y="507"/>
                  <a:pt x="112" y="515"/>
                  <a:pt x="120" y="516"/>
                </a:cubicBezTo>
                <a:cubicBezTo>
                  <a:pt x="128" y="517"/>
                  <a:pt x="137" y="511"/>
                  <a:pt x="150" y="510"/>
                </a:cubicBezTo>
                <a:cubicBezTo>
                  <a:pt x="163" y="509"/>
                  <a:pt x="193" y="515"/>
                  <a:pt x="201" y="509"/>
                </a:cubicBezTo>
                <a:cubicBezTo>
                  <a:pt x="209" y="503"/>
                  <a:pt x="196" y="483"/>
                  <a:pt x="201" y="473"/>
                </a:cubicBezTo>
                <a:lnTo>
                  <a:pt x="234" y="447"/>
                </a:lnTo>
                <a:lnTo>
                  <a:pt x="225" y="434"/>
                </a:lnTo>
                <a:cubicBezTo>
                  <a:pt x="230" y="428"/>
                  <a:pt x="260" y="410"/>
                  <a:pt x="264" y="411"/>
                </a:cubicBezTo>
                <a:cubicBezTo>
                  <a:pt x="268" y="412"/>
                  <a:pt x="252" y="435"/>
                  <a:pt x="252" y="443"/>
                </a:cubicBezTo>
                <a:lnTo>
                  <a:pt x="264" y="459"/>
                </a:lnTo>
                <a:cubicBezTo>
                  <a:pt x="271" y="467"/>
                  <a:pt x="286" y="484"/>
                  <a:pt x="297" y="494"/>
                </a:cubicBezTo>
                <a:cubicBezTo>
                  <a:pt x="308" y="504"/>
                  <a:pt x="324" y="519"/>
                  <a:pt x="333" y="518"/>
                </a:cubicBezTo>
                <a:cubicBezTo>
                  <a:pt x="342" y="517"/>
                  <a:pt x="352" y="495"/>
                  <a:pt x="354" y="485"/>
                </a:cubicBezTo>
                <a:lnTo>
                  <a:pt x="348" y="455"/>
                </a:lnTo>
                <a:cubicBezTo>
                  <a:pt x="349" y="448"/>
                  <a:pt x="360" y="446"/>
                  <a:pt x="361" y="440"/>
                </a:cubicBezTo>
                <a:cubicBezTo>
                  <a:pt x="362" y="434"/>
                  <a:pt x="354" y="424"/>
                  <a:pt x="355" y="420"/>
                </a:cubicBezTo>
                <a:lnTo>
                  <a:pt x="366" y="414"/>
                </a:lnTo>
                <a:cubicBezTo>
                  <a:pt x="376" y="408"/>
                  <a:pt x="405" y="383"/>
                  <a:pt x="414" y="381"/>
                </a:cubicBezTo>
                <a:cubicBezTo>
                  <a:pt x="423" y="379"/>
                  <a:pt x="417" y="396"/>
                  <a:pt x="420" y="401"/>
                </a:cubicBezTo>
                <a:cubicBezTo>
                  <a:pt x="423" y="406"/>
                  <a:pt x="433" y="406"/>
                  <a:pt x="432" y="411"/>
                </a:cubicBezTo>
                <a:cubicBezTo>
                  <a:pt x="431" y="416"/>
                  <a:pt x="419" y="428"/>
                  <a:pt x="415" y="434"/>
                </a:cubicBezTo>
                <a:cubicBezTo>
                  <a:pt x="411" y="440"/>
                  <a:pt x="406" y="441"/>
                  <a:pt x="406" y="446"/>
                </a:cubicBezTo>
                <a:cubicBezTo>
                  <a:pt x="406" y="451"/>
                  <a:pt x="409" y="461"/>
                  <a:pt x="417" y="462"/>
                </a:cubicBezTo>
                <a:cubicBezTo>
                  <a:pt x="425" y="463"/>
                  <a:pt x="439" y="452"/>
                  <a:pt x="454" y="449"/>
                </a:cubicBezTo>
                <a:cubicBezTo>
                  <a:pt x="469" y="446"/>
                  <a:pt x="493" y="442"/>
                  <a:pt x="508" y="444"/>
                </a:cubicBezTo>
                <a:cubicBezTo>
                  <a:pt x="523" y="446"/>
                  <a:pt x="539" y="454"/>
                  <a:pt x="546" y="462"/>
                </a:cubicBezTo>
                <a:cubicBezTo>
                  <a:pt x="553" y="470"/>
                  <a:pt x="547" y="483"/>
                  <a:pt x="550" y="491"/>
                </a:cubicBezTo>
                <a:cubicBezTo>
                  <a:pt x="553" y="499"/>
                  <a:pt x="563" y="503"/>
                  <a:pt x="567" y="513"/>
                </a:cubicBezTo>
                <a:cubicBezTo>
                  <a:pt x="571" y="523"/>
                  <a:pt x="564" y="546"/>
                  <a:pt x="574" y="554"/>
                </a:cubicBezTo>
                <a:cubicBezTo>
                  <a:pt x="584" y="562"/>
                  <a:pt x="612" y="568"/>
                  <a:pt x="627" y="561"/>
                </a:cubicBezTo>
                <a:cubicBezTo>
                  <a:pt x="642" y="554"/>
                  <a:pt x="665" y="528"/>
                  <a:pt x="663" y="513"/>
                </a:cubicBezTo>
                <a:cubicBezTo>
                  <a:pt x="661" y="498"/>
                  <a:pt x="635" y="496"/>
                  <a:pt x="613" y="471"/>
                </a:cubicBezTo>
                <a:lnTo>
                  <a:pt x="532" y="363"/>
                </a:lnTo>
                <a:lnTo>
                  <a:pt x="510" y="324"/>
                </a:lnTo>
                <a:cubicBezTo>
                  <a:pt x="509" y="310"/>
                  <a:pt x="521" y="285"/>
                  <a:pt x="528" y="281"/>
                </a:cubicBezTo>
                <a:cubicBezTo>
                  <a:pt x="535" y="277"/>
                  <a:pt x="546" y="300"/>
                  <a:pt x="553" y="299"/>
                </a:cubicBezTo>
                <a:cubicBezTo>
                  <a:pt x="560" y="298"/>
                  <a:pt x="560" y="279"/>
                  <a:pt x="568" y="276"/>
                </a:cubicBezTo>
                <a:cubicBezTo>
                  <a:pt x="576" y="273"/>
                  <a:pt x="594" y="285"/>
                  <a:pt x="601" y="279"/>
                </a:cubicBezTo>
                <a:cubicBezTo>
                  <a:pt x="608" y="273"/>
                  <a:pt x="620" y="253"/>
                  <a:pt x="613" y="239"/>
                </a:cubicBezTo>
                <a:cubicBezTo>
                  <a:pt x="606" y="225"/>
                  <a:pt x="583" y="203"/>
                  <a:pt x="561" y="194"/>
                </a:cubicBezTo>
                <a:lnTo>
                  <a:pt x="478" y="183"/>
                </a:lnTo>
                <a:lnTo>
                  <a:pt x="436" y="176"/>
                </a:lnTo>
                <a:cubicBezTo>
                  <a:pt x="414" y="177"/>
                  <a:pt x="373" y="194"/>
                  <a:pt x="345" y="192"/>
                </a:cubicBezTo>
                <a:cubicBezTo>
                  <a:pt x="317" y="190"/>
                  <a:pt x="294" y="171"/>
                  <a:pt x="267" y="161"/>
                </a:cubicBezTo>
                <a:cubicBezTo>
                  <a:pt x="240" y="151"/>
                  <a:pt x="209" y="142"/>
                  <a:pt x="183" y="132"/>
                </a:cubicBezTo>
                <a:lnTo>
                  <a:pt x="112" y="99"/>
                </a:lnTo>
                <a:cubicBezTo>
                  <a:pt x="95" y="87"/>
                  <a:pt x="87" y="73"/>
                  <a:pt x="81" y="59"/>
                </a:cubicBezTo>
                <a:cubicBezTo>
                  <a:pt x="75" y="45"/>
                  <a:pt x="76" y="25"/>
                  <a:pt x="75" y="15"/>
                </a:cubicBezTo>
                <a:lnTo>
                  <a:pt x="73" y="0"/>
                </a:lnTo>
                <a:lnTo>
                  <a:pt x="9" y="0"/>
                </a:lnTo>
                <a:cubicBezTo>
                  <a:pt x="0" y="14"/>
                  <a:pt x="4" y="55"/>
                  <a:pt x="21" y="81"/>
                </a:cubicBezTo>
                <a:cubicBezTo>
                  <a:pt x="38" y="107"/>
                  <a:pt x="77" y="135"/>
                  <a:pt x="109" y="155"/>
                </a:cubicBezTo>
                <a:lnTo>
                  <a:pt x="214" y="201"/>
                </a:lnTo>
                <a:cubicBezTo>
                  <a:pt x="226" y="217"/>
                  <a:pt x="212" y="227"/>
                  <a:pt x="181" y="249"/>
                </a:cubicBezTo>
                <a:lnTo>
                  <a:pt x="31" y="336"/>
                </a:lnTo>
                <a:close/>
              </a:path>
            </a:pathLst>
          </a:cu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52" name="Oval 128"/>
          <p:cNvSpPr>
            <a:spLocks noChangeArrowheads="1"/>
          </p:cNvSpPr>
          <p:nvPr/>
        </p:nvSpPr>
        <p:spPr bwMode="auto">
          <a:xfrm>
            <a:off x="3290888" y="6000750"/>
            <a:ext cx="88900" cy="88900"/>
          </a:xfrm>
          <a:prstGeom prst="ellipse">
            <a:avLst/>
          </a:prstGeom>
          <a:solidFill>
            <a:srgbClr val="99CCFF"/>
          </a:solidFill>
          <a:ln w="25400">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26753" name="Group 129"/>
          <p:cNvGrpSpPr>
            <a:grpSpLocks/>
          </p:cNvGrpSpPr>
          <p:nvPr/>
        </p:nvGrpSpPr>
        <p:grpSpPr bwMode="auto">
          <a:xfrm>
            <a:off x="3917950" y="2900364"/>
            <a:ext cx="90488" cy="90487"/>
            <a:chOff x="3805" y="4082"/>
            <a:chExt cx="57" cy="57"/>
          </a:xfrm>
        </p:grpSpPr>
        <p:grpSp>
          <p:nvGrpSpPr>
            <p:cNvPr id="26754" name="Group 130"/>
            <p:cNvGrpSpPr>
              <a:grpSpLocks/>
            </p:cNvGrpSpPr>
            <p:nvPr/>
          </p:nvGrpSpPr>
          <p:grpSpPr bwMode="auto">
            <a:xfrm>
              <a:off x="3805" y="4082"/>
              <a:ext cx="57" cy="57"/>
              <a:chOff x="3805" y="4082"/>
              <a:chExt cx="57" cy="57"/>
            </a:xfrm>
          </p:grpSpPr>
          <p:sp>
            <p:nvSpPr>
              <p:cNvPr id="26755" name="Line 131"/>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56" name="Line 132"/>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6757" name="Rectangle 133"/>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grpSp>
        <p:nvGrpSpPr>
          <p:cNvPr id="26758" name="Group 134"/>
          <p:cNvGrpSpPr>
            <a:grpSpLocks/>
          </p:cNvGrpSpPr>
          <p:nvPr/>
        </p:nvGrpSpPr>
        <p:grpSpPr bwMode="auto">
          <a:xfrm>
            <a:off x="4248150" y="6219826"/>
            <a:ext cx="361950" cy="269875"/>
            <a:chOff x="5369" y="3038"/>
            <a:chExt cx="228" cy="170"/>
          </a:xfrm>
        </p:grpSpPr>
        <p:sp>
          <p:nvSpPr>
            <p:cNvPr id="26759" name="Freeform 135"/>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60" name="Line 136"/>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61" name="Freeform 137"/>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62" name="Line 138"/>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63" name="Freeform 139"/>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64" name="Freeform 140"/>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65" name="Freeform 141"/>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66" name="Freeform 142"/>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6767" name="Oval 143"/>
          <p:cNvSpPr>
            <a:spLocks noChangeArrowheads="1"/>
          </p:cNvSpPr>
          <p:nvPr/>
        </p:nvSpPr>
        <p:spPr bwMode="auto">
          <a:xfrm rot="-1041241">
            <a:off x="5937251" y="6332539"/>
            <a:ext cx="188913" cy="8572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68" name="Oval 144"/>
          <p:cNvSpPr>
            <a:spLocks noChangeArrowheads="1"/>
          </p:cNvSpPr>
          <p:nvPr/>
        </p:nvSpPr>
        <p:spPr bwMode="auto">
          <a:xfrm rot="-1041241">
            <a:off x="7734301" y="6299201"/>
            <a:ext cx="68263" cy="8572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69" name="Oval 145"/>
          <p:cNvSpPr>
            <a:spLocks noChangeArrowheads="1"/>
          </p:cNvSpPr>
          <p:nvPr/>
        </p:nvSpPr>
        <p:spPr bwMode="auto">
          <a:xfrm>
            <a:off x="7613651" y="5822951"/>
            <a:ext cx="60325" cy="14287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70" name="Oval 146"/>
          <p:cNvSpPr>
            <a:spLocks noChangeArrowheads="1"/>
          </p:cNvSpPr>
          <p:nvPr/>
        </p:nvSpPr>
        <p:spPr bwMode="auto">
          <a:xfrm>
            <a:off x="7645401" y="5403851"/>
            <a:ext cx="60325" cy="14287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71" name="Oval 147"/>
          <p:cNvSpPr>
            <a:spLocks noChangeArrowheads="1"/>
          </p:cNvSpPr>
          <p:nvPr/>
        </p:nvSpPr>
        <p:spPr bwMode="auto">
          <a:xfrm rot="-1041241">
            <a:off x="4870451" y="5842001"/>
            <a:ext cx="188913" cy="8572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72" name="AutoShape 148"/>
          <p:cNvSpPr>
            <a:spLocks noChangeArrowheads="1"/>
          </p:cNvSpPr>
          <p:nvPr/>
        </p:nvSpPr>
        <p:spPr bwMode="auto">
          <a:xfrm>
            <a:off x="8716964" y="1555750"/>
            <a:ext cx="369887" cy="217488"/>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000000"/>
                </a:solidFill>
                <a:latin typeface="Times New Roman" panose="02020603050405020304" pitchFamily="18" charset="0"/>
              </a:rPr>
              <a:t>Lee</a:t>
            </a:r>
          </a:p>
        </p:txBody>
      </p:sp>
      <p:grpSp>
        <p:nvGrpSpPr>
          <p:cNvPr id="26773" name="Group 149"/>
          <p:cNvGrpSpPr>
            <a:grpSpLocks/>
          </p:cNvGrpSpPr>
          <p:nvPr/>
        </p:nvGrpSpPr>
        <p:grpSpPr bwMode="auto">
          <a:xfrm>
            <a:off x="9058275" y="4194176"/>
            <a:ext cx="361950" cy="269875"/>
            <a:chOff x="5369" y="3038"/>
            <a:chExt cx="228" cy="170"/>
          </a:xfrm>
        </p:grpSpPr>
        <p:sp>
          <p:nvSpPr>
            <p:cNvPr id="26774" name="Freeform 150"/>
            <p:cNvSpPr>
              <a:spLocks/>
            </p:cNvSpPr>
            <p:nvPr/>
          </p:nvSpPr>
          <p:spPr bwMode="auto">
            <a:xfrm>
              <a:off x="5369" y="3171"/>
              <a:ext cx="216" cy="37"/>
            </a:xfrm>
            <a:custGeom>
              <a:avLst/>
              <a:gdLst>
                <a:gd name="T0" fmla="*/ 32 w 216"/>
                <a:gd name="T1" fmla="*/ 37 h 37"/>
                <a:gd name="T2" fmla="*/ 198 w 216"/>
                <a:gd name="T3" fmla="*/ 37 h 37"/>
                <a:gd name="T4" fmla="*/ 216 w 216"/>
                <a:gd name="T5" fmla="*/ 0 h 37"/>
                <a:gd name="T6" fmla="*/ 126 w 216"/>
                <a:gd name="T7" fmla="*/ 1 h 37"/>
                <a:gd name="T8" fmla="*/ 40 w 216"/>
                <a:gd name="T9" fmla="*/ 1 h 37"/>
                <a:gd name="T10" fmla="*/ 0 w 216"/>
                <a:gd name="T11" fmla="*/ 0 h 37"/>
                <a:gd name="T12" fmla="*/ 32 w 216"/>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16" h="37">
                  <a:moveTo>
                    <a:pt x="32" y="37"/>
                  </a:moveTo>
                  <a:lnTo>
                    <a:pt x="198" y="37"/>
                  </a:lnTo>
                  <a:lnTo>
                    <a:pt x="216" y="0"/>
                  </a:lnTo>
                  <a:lnTo>
                    <a:pt x="126" y="1"/>
                  </a:lnTo>
                  <a:lnTo>
                    <a:pt x="40" y="1"/>
                  </a:lnTo>
                  <a:lnTo>
                    <a:pt x="0" y="0"/>
                  </a:lnTo>
                  <a:lnTo>
                    <a:pt x="32" y="37"/>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75" name="Line 151"/>
            <p:cNvSpPr>
              <a:spLocks noChangeShapeType="1"/>
            </p:cNvSpPr>
            <p:nvPr/>
          </p:nvSpPr>
          <p:spPr bwMode="auto">
            <a:xfrm>
              <a:off x="5426" y="3067"/>
              <a:ext cx="3" cy="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76" name="Freeform 152"/>
            <p:cNvSpPr>
              <a:spLocks/>
            </p:cNvSpPr>
            <p:nvPr/>
          </p:nvSpPr>
          <p:spPr bwMode="auto">
            <a:xfrm>
              <a:off x="5490" y="3038"/>
              <a:ext cx="3" cy="129"/>
            </a:xfrm>
            <a:custGeom>
              <a:avLst/>
              <a:gdLst>
                <a:gd name="T0" fmla="*/ 0 w 3"/>
                <a:gd name="T1" fmla="*/ 0 h 129"/>
                <a:gd name="T2" fmla="*/ 3 w 3"/>
                <a:gd name="T3" fmla="*/ 129 h 129"/>
              </a:gdLst>
              <a:ahLst/>
              <a:cxnLst>
                <a:cxn ang="0">
                  <a:pos x="T0" y="T1"/>
                </a:cxn>
                <a:cxn ang="0">
                  <a:pos x="T2" y="T3"/>
                </a:cxn>
              </a:cxnLst>
              <a:rect l="0" t="0" r="r" b="b"/>
              <a:pathLst>
                <a:path w="3" h="129">
                  <a:moveTo>
                    <a:pt x="0" y="0"/>
                  </a:moveTo>
                  <a:lnTo>
                    <a:pt x="3" y="129"/>
                  </a:lnTo>
                </a:path>
              </a:pathLst>
            </a:custGeom>
            <a:noFill/>
            <a:ln w="952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77" name="Line 153"/>
            <p:cNvSpPr>
              <a:spLocks noChangeShapeType="1"/>
            </p:cNvSpPr>
            <p:nvPr/>
          </p:nvSpPr>
          <p:spPr bwMode="auto">
            <a:xfrm>
              <a:off x="5555" y="3094"/>
              <a:ext cx="3" cy="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78" name="Freeform 154"/>
            <p:cNvSpPr>
              <a:spLocks/>
            </p:cNvSpPr>
            <p:nvPr/>
          </p:nvSpPr>
          <p:spPr bwMode="auto">
            <a:xfrm>
              <a:off x="5451" y="3080"/>
              <a:ext cx="100" cy="91"/>
            </a:xfrm>
            <a:custGeom>
              <a:avLst/>
              <a:gdLst>
                <a:gd name="T0" fmla="*/ 7 w 36"/>
                <a:gd name="T1" fmla="*/ 1 h 33"/>
                <a:gd name="T2" fmla="*/ 0 w 36"/>
                <a:gd name="T3" fmla="*/ 15 h 33"/>
                <a:gd name="T4" fmla="*/ 6 w 36"/>
                <a:gd name="T5" fmla="*/ 33 h 33"/>
                <a:gd name="T6" fmla="*/ 32 w 36"/>
                <a:gd name="T7" fmla="*/ 22 h 33"/>
                <a:gd name="T8" fmla="*/ 27 w 36"/>
                <a:gd name="T9" fmla="*/ 12 h 33"/>
                <a:gd name="T10" fmla="*/ 33 w 36"/>
                <a:gd name="T11" fmla="*/ 0 h 33"/>
                <a:gd name="T12" fmla="*/ 7 w 36"/>
                <a:gd name="T13" fmla="*/ 1 h 33"/>
              </a:gdLst>
              <a:ahLst/>
              <a:cxnLst>
                <a:cxn ang="0">
                  <a:pos x="T0" y="T1"/>
                </a:cxn>
                <a:cxn ang="0">
                  <a:pos x="T2" y="T3"/>
                </a:cxn>
                <a:cxn ang="0">
                  <a:pos x="T4" y="T5"/>
                </a:cxn>
                <a:cxn ang="0">
                  <a:pos x="T6" y="T7"/>
                </a:cxn>
                <a:cxn ang="0">
                  <a:pos x="T8" y="T9"/>
                </a:cxn>
                <a:cxn ang="0">
                  <a:pos x="T10" y="T11"/>
                </a:cxn>
                <a:cxn ang="0">
                  <a:pos x="T12" y="T13"/>
                </a:cxn>
              </a:cxnLst>
              <a:rect l="0" t="0" r="r" b="b"/>
              <a:pathLst>
                <a:path w="36" h="33">
                  <a:moveTo>
                    <a:pt x="7" y="1"/>
                  </a:moveTo>
                  <a:cubicBezTo>
                    <a:pt x="2" y="3"/>
                    <a:pt x="0" y="10"/>
                    <a:pt x="0" y="15"/>
                  </a:cubicBezTo>
                  <a:cubicBezTo>
                    <a:pt x="0" y="20"/>
                    <a:pt x="1" y="32"/>
                    <a:pt x="6" y="33"/>
                  </a:cubicBezTo>
                  <a:lnTo>
                    <a:pt x="32" y="22"/>
                  </a:lnTo>
                  <a:cubicBezTo>
                    <a:pt x="35" y="19"/>
                    <a:pt x="27" y="16"/>
                    <a:pt x="27" y="12"/>
                  </a:cubicBezTo>
                  <a:cubicBezTo>
                    <a:pt x="27" y="8"/>
                    <a:pt x="36" y="2"/>
                    <a:pt x="33" y="0"/>
                  </a:cubicBezTo>
                  <a:lnTo>
                    <a:pt x="7" y="1"/>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79" name="Freeform 155"/>
            <p:cNvSpPr>
              <a:spLocks/>
            </p:cNvSpPr>
            <p:nvPr/>
          </p:nvSpPr>
          <p:spPr bwMode="auto">
            <a:xfrm>
              <a:off x="5379" y="3086"/>
              <a:ext cx="78" cy="81"/>
            </a:xfrm>
            <a:custGeom>
              <a:avLst/>
              <a:gdLst>
                <a:gd name="T0" fmla="*/ 8 w 28"/>
                <a:gd name="T1" fmla="*/ 0 h 29"/>
                <a:gd name="T2" fmla="*/ 0 w 28"/>
                <a:gd name="T3" fmla="*/ 13 h 29"/>
                <a:gd name="T4" fmla="*/ 7 w 28"/>
                <a:gd name="T5" fmla="*/ 29 h 29"/>
                <a:gd name="T6" fmla="*/ 25 w 28"/>
                <a:gd name="T7" fmla="*/ 24 h 29"/>
                <a:gd name="T8" fmla="*/ 20 w 28"/>
                <a:gd name="T9" fmla="*/ 14 h 29"/>
                <a:gd name="T10" fmla="*/ 26 w 28"/>
                <a:gd name="T11" fmla="*/ 0 h 29"/>
                <a:gd name="T12" fmla="*/ 8 w 28"/>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8" y="0"/>
                  </a:moveTo>
                  <a:cubicBezTo>
                    <a:pt x="2" y="2"/>
                    <a:pt x="0" y="8"/>
                    <a:pt x="0" y="13"/>
                  </a:cubicBezTo>
                  <a:cubicBezTo>
                    <a:pt x="0" y="17"/>
                    <a:pt x="4" y="27"/>
                    <a:pt x="7" y="29"/>
                  </a:cubicBezTo>
                  <a:lnTo>
                    <a:pt x="25" y="24"/>
                  </a:lnTo>
                  <a:cubicBezTo>
                    <a:pt x="27" y="22"/>
                    <a:pt x="20" y="18"/>
                    <a:pt x="20" y="14"/>
                  </a:cubicBezTo>
                  <a:cubicBezTo>
                    <a:pt x="20" y="10"/>
                    <a:pt x="28" y="2"/>
                    <a:pt x="26" y="0"/>
                  </a:cubicBezTo>
                  <a:lnTo>
                    <a:pt x="8"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80" name="Freeform 156"/>
            <p:cNvSpPr>
              <a:spLocks/>
            </p:cNvSpPr>
            <p:nvPr/>
          </p:nvSpPr>
          <p:spPr bwMode="auto">
            <a:xfrm>
              <a:off x="5520" y="3105"/>
              <a:ext cx="77" cy="61"/>
            </a:xfrm>
            <a:custGeom>
              <a:avLst/>
              <a:gdLst>
                <a:gd name="T0" fmla="*/ 6 w 28"/>
                <a:gd name="T1" fmla="*/ 0 h 22"/>
                <a:gd name="T2" fmla="*/ 0 w 28"/>
                <a:gd name="T3" fmla="*/ 12 h 22"/>
                <a:gd name="T4" fmla="*/ 8 w 28"/>
                <a:gd name="T5" fmla="*/ 22 h 22"/>
                <a:gd name="T6" fmla="*/ 26 w 28"/>
                <a:gd name="T7" fmla="*/ 17 h 22"/>
                <a:gd name="T8" fmla="*/ 21 w 28"/>
                <a:gd name="T9" fmla="*/ 7 h 22"/>
                <a:gd name="T10" fmla="*/ 24 w 28"/>
                <a:gd name="T11" fmla="*/ 0 h 22"/>
                <a:gd name="T12" fmla="*/ 6 w 2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8" h="22">
                  <a:moveTo>
                    <a:pt x="6" y="0"/>
                  </a:moveTo>
                  <a:cubicBezTo>
                    <a:pt x="2" y="3"/>
                    <a:pt x="0" y="8"/>
                    <a:pt x="0" y="12"/>
                  </a:cubicBezTo>
                  <a:cubicBezTo>
                    <a:pt x="0" y="16"/>
                    <a:pt x="4" y="21"/>
                    <a:pt x="8" y="22"/>
                  </a:cubicBezTo>
                  <a:lnTo>
                    <a:pt x="26" y="17"/>
                  </a:lnTo>
                  <a:cubicBezTo>
                    <a:pt x="28" y="15"/>
                    <a:pt x="21" y="10"/>
                    <a:pt x="21" y="7"/>
                  </a:cubicBezTo>
                  <a:cubicBezTo>
                    <a:pt x="21" y="4"/>
                    <a:pt x="26" y="1"/>
                    <a:pt x="24" y="0"/>
                  </a:cubicBezTo>
                  <a:lnTo>
                    <a:pt x="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81" name="Freeform 157"/>
            <p:cNvSpPr>
              <a:spLocks/>
            </p:cNvSpPr>
            <p:nvPr/>
          </p:nvSpPr>
          <p:spPr bwMode="auto">
            <a:xfrm>
              <a:off x="5461" y="3051"/>
              <a:ext cx="53" cy="41"/>
            </a:xfrm>
            <a:custGeom>
              <a:avLst/>
              <a:gdLst>
                <a:gd name="T0" fmla="*/ 16 w 53"/>
                <a:gd name="T1" fmla="*/ 0 h 41"/>
                <a:gd name="T2" fmla="*/ 1 w 53"/>
                <a:gd name="T3" fmla="*/ 22 h 41"/>
                <a:gd name="T4" fmla="*/ 23 w 53"/>
                <a:gd name="T5" fmla="*/ 41 h 41"/>
                <a:gd name="T6" fmla="*/ 51 w 53"/>
                <a:gd name="T7" fmla="*/ 30 h 41"/>
                <a:gd name="T8" fmla="*/ 38 w 53"/>
                <a:gd name="T9" fmla="*/ 18 h 41"/>
                <a:gd name="T10" fmla="*/ 43 w 53"/>
                <a:gd name="T11" fmla="*/ 0 h 41"/>
                <a:gd name="T12" fmla="*/ 16 w 5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53" h="41">
                  <a:moveTo>
                    <a:pt x="16" y="0"/>
                  </a:moveTo>
                  <a:cubicBezTo>
                    <a:pt x="9" y="8"/>
                    <a:pt x="0" y="15"/>
                    <a:pt x="1" y="22"/>
                  </a:cubicBezTo>
                  <a:cubicBezTo>
                    <a:pt x="2" y="29"/>
                    <a:pt x="15" y="41"/>
                    <a:pt x="23" y="41"/>
                  </a:cubicBezTo>
                  <a:lnTo>
                    <a:pt x="51" y="30"/>
                  </a:lnTo>
                  <a:cubicBezTo>
                    <a:pt x="53" y="26"/>
                    <a:pt x="39" y="23"/>
                    <a:pt x="38" y="18"/>
                  </a:cubicBezTo>
                  <a:cubicBezTo>
                    <a:pt x="37" y="13"/>
                    <a:pt x="47" y="3"/>
                    <a:pt x="43" y="0"/>
                  </a:cubicBezTo>
                  <a:lnTo>
                    <a:pt x="16" y="0"/>
                  </a:lnTo>
                  <a:close/>
                </a:path>
              </a:pathLst>
            </a:custGeom>
            <a:solidFill>
              <a:schemeClr val="bg1"/>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6782" name="Rectangle 158"/>
          <p:cNvSpPr>
            <a:spLocks noChangeArrowheads="1"/>
          </p:cNvSpPr>
          <p:nvPr/>
        </p:nvSpPr>
        <p:spPr bwMode="auto">
          <a:xfrm>
            <a:off x="3765551" y="3949701"/>
            <a:ext cx="66675" cy="61913"/>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26788" name="Group 164"/>
          <p:cNvGrpSpPr>
            <a:grpSpLocks/>
          </p:cNvGrpSpPr>
          <p:nvPr/>
        </p:nvGrpSpPr>
        <p:grpSpPr bwMode="auto">
          <a:xfrm>
            <a:off x="3598864" y="3932239"/>
            <a:ext cx="90487" cy="90487"/>
            <a:chOff x="3805" y="4082"/>
            <a:chExt cx="57" cy="57"/>
          </a:xfrm>
        </p:grpSpPr>
        <p:grpSp>
          <p:nvGrpSpPr>
            <p:cNvPr id="26789" name="Group 165"/>
            <p:cNvGrpSpPr>
              <a:grpSpLocks/>
            </p:cNvGrpSpPr>
            <p:nvPr/>
          </p:nvGrpSpPr>
          <p:grpSpPr bwMode="auto">
            <a:xfrm>
              <a:off x="3805" y="4082"/>
              <a:ext cx="57" cy="57"/>
              <a:chOff x="3805" y="4082"/>
              <a:chExt cx="57" cy="57"/>
            </a:xfrm>
          </p:grpSpPr>
          <p:sp>
            <p:nvSpPr>
              <p:cNvPr id="26790" name="Line 166"/>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91" name="Line 167"/>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6792" name="Rectangle 168"/>
            <p:cNvSpPr>
              <a:spLocks noChangeArrowheads="1"/>
            </p:cNvSpPr>
            <p:nvPr/>
          </p:nvSpPr>
          <p:spPr bwMode="auto">
            <a:xfrm>
              <a:off x="3820" y="4098"/>
              <a:ext cx="27" cy="27"/>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6793" name="Oval 169"/>
          <p:cNvSpPr>
            <a:spLocks noChangeArrowheads="1"/>
          </p:cNvSpPr>
          <p:nvPr/>
        </p:nvSpPr>
        <p:spPr bwMode="auto">
          <a:xfrm>
            <a:off x="3076575" y="4945063"/>
            <a:ext cx="88900" cy="88900"/>
          </a:xfrm>
          <a:prstGeom prst="ellipse">
            <a:avLst/>
          </a:prstGeom>
          <a:solidFill>
            <a:srgbClr val="99CCFF"/>
          </a:solidFill>
          <a:ln w="25400">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94" name="AutoShape 170"/>
          <p:cNvSpPr>
            <a:spLocks noChangeArrowheads="1"/>
          </p:cNvSpPr>
          <p:nvPr/>
        </p:nvSpPr>
        <p:spPr bwMode="auto">
          <a:xfrm>
            <a:off x="3246439" y="5492750"/>
            <a:ext cx="530225" cy="217488"/>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Banks</a:t>
            </a:r>
          </a:p>
        </p:txBody>
      </p:sp>
      <p:sp>
        <p:nvSpPr>
          <p:cNvPr id="26796" name="AutoShape 172"/>
          <p:cNvSpPr>
            <a:spLocks noChangeArrowheads="1"/>
          </p:cNvSpPr>
          <p:nvPr/>
        </p:nvSpPr>
        <p:spPr bwMode="auto">
          <a:xfrm>
            <a:off x="9205913" y="904875"/>
            <a:ext cx="677862" cy="217488"/>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Meade</a:t>
            </a:r>
          </a:p>
        </p:txBody>
      </p:sp>
      <p:grpSp>
        <p:nvGrpSpPr>
          <p:cNvPr id="26797" name="Group 173"/>
          <p:cNvGrpSpPr>
            <a:grpSpLocks/>
          </p:cNvGrpSpPr>
          <p:nvPr/>
        </p:nvGrpSpPr>
        <p:grpSpPr bwMode="auto">
          <a:xfrm>
            <a:off x="3251200" y="4732339"/>
            <a:ext cx="90488" cy="90487"/>
            <a:chOff x="3805" y="4082"/>
            <a:chExt cx="57" cy="57"/>
          </a:xfrm>
        </p:grpSpPr>
        <p:grpSp>
          <p:nvGrpSpPr>
            <p:cNvPr id="26798" name="Group 174"/>
            <p:cNvGrpSpPr>
              <a:grpSpLocks/>
            </p:cNvGrpSpPr>
            <p:nvPr/>
          </p:nvGrpSpPr>
          <p:grpSpPr bwMode="auto">
            <a:xfrm>
              <a:off x="3805" y="4082"/>
              <a:ext cx="57" cy="57"/>
              <a:chOff x="3805" y="4082"/>
              <a:chExt cx="57" cy="57"/>
            </a:xfrm>
          </p:grpSpPr>
          <p:sp>
            <p:nvSpPr>
              <p:cNvPr id="26799" name="Line 175"/>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00" name="Line 176"/>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6801" name="Rectangle 177"/>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6802" name="Rectangle 178"/>
          <p:cNvSpPr>
            <a:spLocks noChangeArrowheads="1"/>
          </p:cNvSpPr>
          <p:nvPr/>
        </p:nvSpPr>
        <p:spPr bwMode="auto">
          <a:xfrm>
            <a:off x="5959475" y="3519489"/>
            <a:ext cx="146050" cy="142875"/>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26803" name="Group 179"/>
          <p:cNvGrpSpPr>
            <a:grpSpLocks/>
          </p:cNvGrpSpPr>
          <p:nvPr/>
        </p:nvGrpSpPr>
        <p:grpSpPr bwMode="auto">
          <a:xfrm>
            <a:off x="2940050" y="5522914"/>
            <a:ext cx="90488" cy="90487"/>
            <a:chOff x="3805" y="4082"/>
            <a:chExt cx="57" cy="57"/>
          </a:xfrm>
        </p:grpSpPr>
        <p:grpSp>
          <p:nvGrpSpPr>
            <p:cNvPr id="26804" name="Group 180"/>
            <p:cNvGrpSpPr>
              <a:grpSpLocks/>
            </p:cNvGrpSpPr>
            <p:nvPr/>
          </p:nvGrpSpPr>
          <p:grpSpPr bwMode="auto">
            <a:xfrm>
              <a:off x="3805" y="4082"/>
              <a:ext cx="57" cy="57"/>
              <a:chOff x="3805" y="4082"/>
              <a:chExt cx="57" cy="57"/>
            </a:xfrm>
          </p:grpSpPr>
          <p:sp>
            <p:nvSpPr>
              <p:cNvPr id="26805" name="Line 181"/>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06" name="Line 182"/>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6807" name="Rectangle 183"/>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6809" name="Rectangle 185"/>
          <p:cNvSpPr>
            <a:spLocks noChangeArrowheads="1"/>
          </p:cNvSpPr>
          <p:nvPr/>
        </p:nvSpPr>
        <p:spPr bwMode="auto">
          <a:xfrm>
            <a:off x="5776913" y="3302000"/>
            <a:ext cx="152400" cy="152400"/>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10" name="Rectangle 186"/>
          <p:cNvSpPr>
            <a:spLocks noChangeArrowheads="1"/>
          </p:cNvSpPr>
          <p:nvPr/>
        </p:nvSpPr>
        <p:spPr bwMode="auto">
          <a:xfrm>
            <a:off x="9023350" y="1127125"/>
            <a:ext cx="152400" cy="152400"/>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11" name="Rectangle 187"/>
          <p:cNvSpPr>
            <a:spLocks noChangeArrowheads="1"/>
          </p:cNvSpPr>
          <p:nvPr/>
        </p:nvSpPr>
        <p:spPr bwMode="auto">
          <a:xfrm>
            <a:off x="8964613" y="1314450"/>
            <a:ext cx="152400" cy="152400"/>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12" name="Rectangle 188"/>
          <p:cNvSpPr>
            <a:spLocks noChangeArrowheads="1"/>
          </p:cNvSpPr>
          <p:nvPr/>
        </p:nvSpPr>
        <p:spPr bwMode="auto">
          <a:xfrm>
            <a:off x="3971926" y="4745038"/>
            <a:ext cx="66675" cy="61912"/>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13" name="AutoShape 189"/>
          <p:cNvSpPr>
            <a:spLocks noChangeArrowheads="1"/>
          </p:cNvSpPr>
          <p:nvPr/>
        </p:nvSpPr>
        <p:spPr bwMode="auto">
          <a:xfrm>
            <a:off x="5294314" y="3071813"/>
            <a:ext cx="668337" cy="20320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Sherman</a:t>
            </a:r>
          </a:p>
        </p:txBody>
      </p:sp>
      <p:sp>
        <p:nvSpPr>
          <p:cNvPr id="26814" name="AutoShape 190"/>
          <p:cNvSpPr>
            <a:spLocks noChangeArrowheads="1"/>
          </p:cNvSpPr>
          <p:nvPr/>
        </p:nvSpPr>
        <p:spPr bwMode="auto">
          <a:xfrm>
            <a:off x="6257926" y="3567113"/>
            <a:ext cx="773113" cy="247650"/>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33"/>
                </a:solidFill>
                <a:latin typeface="Times New Roman" panose="02020603050405020304" pitchFamily="18" charset="0"/>
              </a:rPr>
              <a:t>J. Johnston</a:t>
            </a:r>
          </a:p>
        </p:txBody>
      </p:sp>
      <p:sp>
        <p:nvSpPr>
          <p:cNvPr id="26815" name="AutoShape 191"/>
          <p:cNvSpPr>
            <a:spLocks noChangeArrowheads="1"/>
          </p:cNvSpPr>
          <p:nvPr/>
        </p:nvSpPr>
        <p:spPr bwMode="auto">
          <a:xfrm>
            <a:off x="8732838" y="679450"/>
            <a:ext cx="793750" cy="26035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800" b="1" u="sng">
                <a:solidFill>
                  <a:srgbClr val="333399"/>
                </a:solidFill>
                <a:latin typeface="Times New Roman" panose="02020603050405020304" pitchFamily="18" charset="0"/>
              </a:rPr>
              <a:t>Grant</a:t>
            </a:r>
          </a:p>
          <a:p>
            <a:pPr algn="ctr" fontAlgn="base">
              <a:spcBef>
                <a:spcPct val="0"/>
              </a:spcBef>
              <a:spcAft>
                <a:spcPct val="0"/>
              </a:spcAft>
            </a:pPr>
            <a:r>
              <a:rPr lang="en-US" altLang="en-US" sz="800" b="1" u="sng">
                <a:solidFill>
                  <a:srgbClr val="333399"/>
                </a:solidFill>
                <a:latin typeface="Times New Roman" panose="02020603050405020304" pitchFamily="18" charset="0"/>
              </a:rPr>
              <a:t>General in Chief</a:t>
            </a:r>
          </a:p>
        </p:txBody>
      </p:sp>
      <p:sp>
        <p:nvSpPr>
          <p:cNvPr id="26816" name="Rectangle 192"/>
          <p:cNvSpPr>
            <a:spLocks noChangeArrowheads="1"/>
          </p:cNvSpPr>
          <p:nvPr/>
        </p:nvSpPr>
        <p:spPr bwMode="auto">
          <a:xfrm>
            <a:off x="8848725" y="973138"/>
            <a:ext cx="107950" cy="106362"/>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17" name="Rectangle 193"/>
          <p:cNvSpPr>
            <a:spLocks noChangeArrowheads="1"/>
          </p:cNvSpPr>
          <p:nvPr/>
        </p:nvSpPr>
        <p:spPr bwMode="auto">
          <a:xfrm>
            <a:off x="9744075" y="2001838"/>
            <a:ext cx="107950" cy="106362"/>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27" name="Rectangle 203"/>
          <p:cNvSpPr>
            <a:spLocks noChangeArrowheads="1"/>
          </p:cNvSpPr>
          <p:nvPr/>
        </p:nvSpPr>
        <p:spPr bwMode="auto">
          <a:xfrm>
            <a:off x="2786063" y="5381626"/>
            <a:ext cx="107950" cy="10636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28" name="Rectangle 204"/>
          <p:cNvSpPr>
            <a:spLocks noChangeArrowheads="1"/>
          </p:cNvSpPr>
          <p:nvPr/>
        </p:nvSpPr>
        <p:spPr bwMode="auto">
          <a:xfrm>
            <a:off x="8577263" y="1258888"/>
            <a:ext cx="107950" cy="106362"/>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29" name="Line 205"/>
          <p:cNvSpPr>
            <a:spLocks noChangeShapeType="1"/>
          </p:cNvSpPr>
          <p:nvPr/>
        </p:nvSpPr>
        <p:spPr bwMode="auto">
          <a:xfrm>
            <a:off x="9401175" y="1924051"/>
            <a:ext cx="0" cy="80963"/>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30" name="Line 206"/>
          <p:cNvSpPr>
            <a:spLocks noChangeShapeType="1"/>
          </p:cNvSpPr>
          <p:nvPr/>
        </p:nvSpPr>
        <p:spPr bwMode="auto">
          <a:xfrm>
            <a:off x="9358313" y="1924051"/>
            <a:ext cx="0" cy="80963"/>
          </a:xfrm>
          <a:prstGeom prst="line">
            <a:avLst/>
          </a:prstGeom>
          <a:noFill/>
          <a:ln w="38100">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31" name="AutoShape 207"/>
          <p:cNvSpPr>
            <a:spLocks noChangeArrowheads="1"/>
          </p:cNvSpPr>
          <p:nvPr/>
        </p:nvSpPr>
        <p:spPr bwMode="auto">
          <a:xfrm>
            <a:off x="8523288" y="1079500"/>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32" name="AutoShape 208"/>
          <p:cNvSpPr>
            <a:spLocks noChangeArrowheads="1"/>
          </p:cNvSpPr>
          <p:nvPr/>
        </p:nvSpPr>
        <p:spPr bwMode="auto">
          <a:xfrm>
            <a:off x="8983663" y="1141413"/>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33" name="AutoShape 209"/>
          <p:cNvSpPr>
            <a:spLocks noChangeArrowheads="1"/>
          </p:cNvSpPr>
          <p:nvPr/>
        </p:nvSpPr>
        <p:spPr bwMode="auto">
          <a:xfrm>
            <a:off x="8999538" y="1289050"/>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34" name="AutoShape 210"/>
          <p:cNvSpPr>
            <a:spLocks noChangeArrowheads="1"/>
          </p:cNvSpPr>
          <p:nvPr/>
        </p:nvSpPr>
        <p:spPr bwMode="auto">
          <a:xfrm>
            <a:off x="9056688" y="1414463"/>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35" name="AutoShape 211"/>
          <p:cNvSpPr>
            <a:spLocks noChangeArrowheads="1"/>
          </p:cNvSpPr>
          <p:nvPr/>
        </p:nvSpPr>
        <p:spPr bwMode="auto">
          <a:xfrm>
            <a:off x="9172575" y="1562100"/>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36" name="Freeform 212"/>
          <p:cNvSpPr>
            <a:spLocks/>
          </p:cNvSpPr>
          <p:nvPr/>
        </p:nvSpPr>
        <p:spPr bwMode="auto">
          <a:xfrm>
            <a:off x="9272589" y="1993900"/>
            <a:ext cx="128587" cy="96838"/>
          </a:xfrm>
          <a:custGeom>
            <a:avLst/>
            <a:gdLst>
              <a:gd name="T0" fmla="*/ 81 w 81"/>
              <a:gd name="T1" fmla="*/ 0 h 61"/>
              <a:gd name="T2" fmla="*/ 71 w 81"/>
              <a:gd name="T3" fmla="*/ 46 h 61"/>
              <a:gd name="T4" fmla="*/ 45 w 81"/>
              <a:gd name="T5" fmla="*/ 58 h 61"/>
              <a:gd name="T6" fmla="*/ 0 w 81"/>
              <a:gd name="T7" fmla="*/ 61 h 61"/>
            </a:gdLst>
            <a:ahLst/>
            <a:cxnLst>
              <a:cxn ang="0">
                <a:pos x="T0" y="T1"/>
              </a:cxn>
              <a:cxn ang="0">
                <a:pos x="T2" y="T3"/>
              </a:cxn>
              <a:cxn ang="0">
                <a:pos x="T4" y="T5"/>
              </a:cxn>
              <a:cxn ang="0">
                <a:pos x="T6" y="T7"/>
              </a:cxn>
            </a:cxnLst>
            <a:rect l="0" t="0" r="r" b="b"/>
            <a:pathLst>
              <a:path w="81" h="61">
                <a:moveTo>
                  <a:pt x="81" y="0"/>
                </a:moveTo>
                <a:cubicBezTo>
                  <a:pt x="79" y="8"/>
                  <a:pt x="77" y="37"/>
                  <a:pt x="71" y="46"/>
                </a:cubicBezTo>
                <a:cubicBezTo>
                  <a:pt x="65" y="55"/>
                  <a:pt x="57" y="56"/>
                  <a:pt x="45" y="58"/>
                </a:cubicBezTo>
                <a:cubicBezTo>
                  <a:pt x="33" y="60"/>
                  <a:pt x="9" y="61"/>
                  <a:pt x="0" y="61"/>
                </a:cubicBezTo>
              </a:path>
            </a:pathLst>
          </a:custGeom>
          <a:noFill/>
          <a:ln w="38100">
            <a:solidFill>
              <a:srgbClr val="0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37" name="Freeform 213"/>
          <p:cNvSpPr>
            <a:spLocks/>
          </p:cNvSpPr>
          <p:nvPr/>
        </p:nvSpPr>
        <p:spPr bwMode="auto">
          <a:xfrm>
            <a:off x="9263063" y="1990725"/>
            <a:ext cx="95250" cy="57150"/>
          </a:xfrm>
          <a:custGeom>
            <a:avLst/>
            <a:gdLst>
              <a:gd name="T0" fmla="*/ 60 w 60"/>
              <a:gd name="T1" fmla="*/ 0 h 36"/>
              <a:gd name="T2" fmla="*/ 48 w 60"/>
              <a:gd name="T3" fmla="*/ 30 h 36"/>
              <a:gd name="T4" fmla="*/ 0 w 60"/>
              <a:gd name="T5" fmla="*/ 36 h 36"/>
            </a:gdLst>
            <a:ahLst/>
            <a:cxnLst>
              <a:cxn ang="0">
                <a:pos x="T0" y="T1"/>
              </a:cxn>
              <a:cxn ang="0">
                <a:pos x="T2" y="T3"/>
              </a:cxn>
              <a:cxn ang="0">
                <a:pos x="T4" y="T5"/>
              </a:cxn>
            </a:cxnLst>
            <a:rect l="0" t="0" r="r" b="b"/>
            <a:pathLst>
              <a:path w="60" h="36">
                <a:moveTo>
                  <a:pt x="60" y="0"/>
                </a:moveTo>
                <a:cubicBezTo>
                  <a:pt x="58" y="5"/>
                  <a:pt x="58" y="24"/>
                  <a:pt x="48" y="30"/>
                </a:cubicBezTo>
                <a:cubicBezTo>
                  <a:pt x="38" y="36"/>
                  <a:pt x="10" y="35"/>
                  <a:pt x="0" y="36"/>
                </a:cubicBezTo>
              </a:path>
            </a:pathLst>
          </a:custGeom>
          <a:noFill/>
          <a:ln w="38100">
            <a:solidFill>
              <a:srgbClr val="4D4D4D"/>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38" name="AutoShape 214"/>
          <p:cNvSpPr>
            <a:spLocks noChangeArrowheads="1"/>
          </p:cNvSpPr>
          <p:nvPr/>
        </p:nvSpPr>
        <p:spPr bwMode="auto">
          <a:xfrm>
            <a:off x="8293100" y="908051"/>
            <a:ext cx="465138" cy="157163"/>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800">
                <a:solidFill>
                  <a:srgbClr val="333399"/>
                </a:solidFill>
                <a:latin typeface="Times New Roman" panose="02020603050405020304" pitchFamily="18" charset="0"/>
              </a:rPr>
              <a:t>Sigel</a:t>
            </a:r>
          </a:p>
        </p:txBody>
      </p:sp>
      <p:sp>
        <p:nvSpPr>
          <p:cNvPr id="26839" name="AutoShape 215"/>
          <p:cNvSpPr>
            <a:spLocks noChangeArrowheads="1"/>
          </p:cNvSpPr>
          <p:nvPr/>
        </p:nvSpPr>
        <p:spPr bwMode="auto">
          <a:xfrm>
            <a:off x="9605964" y="1820863"/>
            <a:ext cx="465137" cy="157162"/>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800">
                <a:solidFill>
                  <a:srgbClr val="333399"/>
                </a:solidFill>
                <a:latin typeface="Times New Roman" panose="02020603050405020304" pitchFamily="18" charset="0"/>
              </a:rPr>
              <a:t>Butler</a:t>
            </a:r>
          </a:p>
        </p:txBody>
      </p:sp>
      <p:sp>
        <p:nvSpPr>
          <p:cNvPr id="26840" name="AutoShape 216"/>
          <p:cNvSpPr>
            <a:spLocks noChangeArrowheads="1"/>
          </p:cNvSpPr>
          <p:nvPr/>
        </p:nvSpPr>
        <p:spPr bwMode="auto">
          <a:xfrm>
            <a:off x="8869364" y="1708150"/>
            <a:ext cx="369887" cy="217488"/>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000000"/>
                </a:solidFill>
                <a:latin typeface="Times New Roman" panose="02020603050405020304" pitchFamily="18" charset="0"/>
              </a:rPr>
              <a:t>Lee</a:t>
            </a:r>
          </a:p>
        </p:txBody>
      </p:sp>
      <p:sp>
        <p:nvSpPr>
          <p:cNvPr id="26841" name="AutoShape 217"/>
          <p:cNvSpPr>
            <a:spLocks noChangeArrowheads="1"/>
          </p:cNvSpPr>
          <p:nvPr/>
        </p:nvSpPr>
        <p:spPr bwMode="auto">
          <a:xfrm>
            <a:off x="8982076" y="2124075"/>
            <a:ext cx="677863" cy="217488"/>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Meade</a:t>
            </a:r>
          </a:p>
        </p:txBody>
      </p:sp>
      <p:sp>
        <p:nvSpPr>
          <p:cNvPr id="26842" name="AutoShape 218"/>
          <p:cNvSpPr>
            <a:spLocks noChangeArrowheads="1"/>
          </p:cNvSpPr>
          <p:nvPr/>
        </p:nvSpPr>
        <p:spPr bwMode="auto">
          <a:xfrm>
            <a:off x="9498013" y="1958975"/>
            <a:ext cx="793750" cy="26035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800" b="1" u="sng">
                <a:solidFill>
                  <a:srgbClr val="333399"/>
                </a:solidFill>
                <a:latin typeface="Times New Roman" panose="02020603050405020304" pitchFamily="18" charset="0"/>
              </a:rPr>
              <a:t>Grant</a:t>
            </a:r>
          </a:p>
          <a:p>
            <a:pPr algn="ctr" fontAlgn="base">
              <a:spcBef>
                <a:spcPct val="0"/>
              </a:spcBef>
              <a:spcAft>
                <a:spcPct val="0"/>
              </a:spcAft>
            </a:pPr>
            <a:r>
              <a:rPr lang="en-US" altLang="en-US" sz="800" b="1" u="sng">
                <a:solidFill>
                  <a:srgbClr val="333399"/>
                </a:solidFill>
                <a:latin typeface="Times New Roman" panose="02020603050405020304" pitchFamily="18" charset="0"/>
              </a:rPr>
              <a:t>General in Chief</a:t>
            </a:r>
          </a:p>
        </p:txBody>
      </p:sp>
      <p:sp>
        <p:nvSpPr>
          <p:cNvPr id="26843" name="AutoShape 219"/>
          <p:cNvSpPr>
            <a:spLocks noChangeArrowheads="1"/>
          </p:cNvSpPr>
          <p:nvPr/>
        </p:nvSpPr>
        <p:spPr bwMode="auto">
          <a:xfrm>
            <a:off x="8296275" y="882651"/>
            <a:ext cx="465138" cy="157163"/>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800">
                <a:solidFill>
                  <a:srgbClr val="333399"/>
                </a:solidFill>
                <a:latin typeface="Times New Roman" panose="02020603050405020304" pitchFamily="18" charset="0"/>
              </a:rPr>
              <a:t>Hunter</a:t>
            </a:r>
          </a:p>
        </p:txBody>
      </p:sp>
      <p:sp>
        <p:nvSpPr>
          <p:cNvPr id="26844" name="Rectangle 220"/>
          <p:cNvSpPr>
            <a:spLocks noChangeArrowheads="1"/>
          </p:cNvSpPr>
          <p:nvPr/>
        </p:nvSpPr>
        <p:spPr bwMode="auto">
          <a:xfrm>
            <a:off x="9045575" y="1916113"/>
            <a:ext cx="107950" cy="106362"/>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45" name="AutoShape 221"/>
          <p:cNvSpPr>
            <a:spLocks noChangeArrowheads="1"/>
          </p:cNvSpPr>
          <p:nvPr/>
        </p:nvSpPr>
        <p:spPr bwMode="auto">
          <a:xfrm>
            <a:off x="8458200" y="1031875"/>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46" name="AutoShape 222"/>
          <p:cNvSpPr>
            <a:spLocks noChangeArrowheads="1"/>
          </p:cNvSpPr>
          <p:nvPr/>
        </p:nvSpPr>
        <p:spPr bwMode="auto">
          <a:xfrm>
            <a:off x="8632825" y="1465263"/>
            <a:ext cx="465138" cy="157162"/>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800">
                <a:solidFill>
                  <a:srgbClr val="000000"/>
                </a:solidFill>
                <a:latin typeface="Times New Roman" panose="02020603050405020304" pitchFamily="18" charset="0"/>
              </a:rPr>
              <a:t>Early</a:t>
            </a:r>
          </a:p>
        </p:txBody>
      </p:sp>
      <p:sp>
        <p:nvSpPr>
          <p:cNvPr id="26847" name="AutoShape 223"/>
          <p:cNvSpPr>
            <a:spLocks noChangeArrowheads="1"/>
          </p:cNvSpPr>
          <p:nvPr/>
        </p:nvSpPr>
        <p:spPr bwMode="auto">
          <a:xfrm>
            <a:off x="8399463" y="179228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48" name="Rectangle 224"/>
          <p:cNvSpPr>
            <a:spLocks noChangeArrowheads="1"/>
          </p:cNvSpPr>
          <p:nvPr/>
        </p:nvSpPr>
        <p:spPr bwMode="auto">
          <a:xfrm>
            <a:off x="8809038" y="944563"/>
            <a:ext cx="107950" cy="106362"/>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49" name="AutoShape 225"/>
          <p:cNvSpPr>
            <a:spLocks noChangeArrowheads="1"/>
          </p:cNvSpPr>
          <p:nvPr/>
        </p:nvSpPr>
        <p:spPr bwMode="auto">
          <a:xfrm>
            <a:off x="8626475" y="754063"/>
            <a:ext cx="465138" cy="157162"/>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800">
                <a:solidFill>
                  <a:srgbClr val="333399"/>
                </a:solidFill>
                <a:latin typeface="Times New Roman" panose="02020603050405020304" pitchFamily="18" charset="0"/>
              </a:rPr>
              <a:t>Sheridan</a:t>
            </a:r>
          </a:p>
        </p:txBody>
      </p:sp>
      <p:sp>
        <p:nvSpPr>
          <p:cNvPr id="26850" name="AutoShape 226"/>
          <p:cNvSpPr>
            <a:spLocks noChangeArrowheads="1"/>
          </p:cNvSpPr>
          <p:nvPr/>
        </p:nvSpPr>
        <p:spPr bwMode="auto">
          <a:xfrm>
            <a:off x="8610600" y="950913"/>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51" name="AutoShape 227"/>
          <p:cNvSpPr>
            <a:spLocks noChangeArrowheads="1"/>
          </p:cNvSpPr>
          <p:nvPr/>
        </p:nvSpPr>
        <p:spPr bwMode="auto">
          <a:xfrm>
            <a:off x="9307513" y="874713"/>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795" name="Rectangle 171"/>
          <p:cNvSpPr>
            <a:spLocks noChangeArrowheads="1"/>
          </p:cNvSpPr>
          <p:nvPr/>
        </p:nvSpPr>
        <p:spPr bwMode="auto">
          <a:xfrm>
            <a:off x="5735638" y="3422651"/>
            <a:ext cx="107950" cy="10636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52" name="Rectangle 228"/>
          <p:cNvSpPr>
            <a:spLocks noChangeArrowheads="1"/>
          </p:cNvSpPr>
          <p:nvPr/>
        </p:nvSpPr>
        <p:spPr bwMode="auto">
          <a:xfrm>
            <a:off x="5808663" y="3381376"/>
            <a:ext cx="107950" cy="10636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53" name="Rectangle 229"/>
          <p:cNvSpPr>
            <a:spLocks noChangeArrowheads="1"/>
          </p:cNvSpPr>
          <p:nvPr/>
        </p:nvSpPr>
        <p:spPr bwMode="auto">
          <a:xfrm>
            <a:off x="5880100" y="3333751"/>
            <a:ext cx="107950" cy="10636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54" name="AutoShape 230"/>
          <p:cNvSpPr>
            <a:spLocks noChangeArrowheads="1"/>
          </p:cNvSpPr>
          <p:nvPr/>
        </p:nvSpPr>
        <p:spPr bwMode="auto">
          <a:xfrm>
            <a:off x="5889625" y="3616325"/>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55" name="AutoShape 231"/>
          <p:cNvSpPr>
            <a:spLocks noChangeArrowheads="1"/>
          </p:cNvSpPr>
          <p:nvPr/>
        </p:nvSpPr>
        <p:spPr bwMode="auto">
          <a:xfrm>
            <a:off x="5999163" y="3746500"/>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56" name="AutoShape 232"/>
          <p:cNvSpPr>
            <a:spLocks noChangeArrowheads="1"/>
          </p:cNvSpPr>
          <p:nvPr/>
        </p:nvSpPr>
        <p:spPr bwMode="auto">
          <a:xfrm>
            <a:off x="6092826" y="4572000"/>
            <a:ext cx="625475" cy="209550"/>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33"/>
                </a:solidFill>
                <a:latin typeface="Times New Roman" panose="02020603050405020304" pitchFamily="18" charset="0"/>
              </a:rPr>
              <a:t>Hood</a:t>
            </a:r>
          </a:p>
        </p:txBody>
      </p:sp>
      <p:sp>
        <p:nvSpPr>
          <p:cNvPr id="26857" name="Freeform 233"/>
          <p:cNvSpPr>
            <a:spLocks/>
          </p:cNvSpPr>
          <p:nvPr/>
        </p:nvSpPr>
        <p:spPr bwMode="auto">
          <a:xfrm>
            <a:off x="6153151" y="4051301"/>
            <a:ext cx="200025" cy="61913"/>
          </a:xfrm>
          <a:custGeom>
            <a:avLst/>
            <a:gdLst>
              <a:gd name="T0" fmla="*/ 126 w 126"/>
              <a:gd name="T1" fmla="*/ 39 h 39"/>
              <a:gd name="T2" fmla="*/ 92 w 126"/>
              <a:gd name="T3" fmla="*/ 6 h 39"/>
              <a:gd name="T4" fmla="*/ 38 w 126"/>
              <a:gd name="T5" fmla="*/ 3 h 39"/>
              <a:gd name="T6" fmla="*/ 0 w 126"/>
              <a:gd name="T7" fmla="*/ 21 h 39"/>
            </a:gdLst>
            <a:ahLst/>
            <a:cxnLst>
              <a:cxn ang="0">
                <a:pos x="T0" y="T1"/>
              </a:cxn>
              <a:cxn ang="0">
                <a:pos x="T2" y="T3"/>
              </a:cxn>
              <a:cxn ang="0">
                <a:pos x="T4" y="T5"/>
              </a:cxn>
              <a:cxn ang="0">
                <a:pos x="T6" y="T7"/>
              </a:cxn>
            </a:cxnLst>
            <a:rect l="0" t="0" r="r" b="b"/>
            <a:pathLst>
              <a:path w="126" h="39">
                <a:moveTo>
                  <a:pt x="126" y="39"/>
                </a:moveTo>
                <a:cubicBezTo>
                  <a:pt x="120" y="34"/>
                  <a:pt x="107" y="12"/>
                  <a:pt x="92" y="6"/>
                </a:cubicBezTo>
                <a:cubicBezTo>
                  <a:pt x="77" y="0"/>
                  <a:pt x="53" y="1"/>
                  <a:pt x="38" y="3"/>
                </a:cubicBezTo>
                <a:cubicBezTo>
                  <a:pt x="23" y="5"/>
                  <a:pt x="8" y="17"/>
                  <a:pt x="0" y="21"/>
                </a:cubicBezTo>
              </a:path>
            </a:pathLst>
          </a:custGeom>
          <a:noFill/>
          <a:ln w="38100">
            <a:solidFill>
              <a:srgbClr val="0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58" name="Freeform 234"/>
          <p:cNvSpPr>
            <a:spLocks/>
          </p:cNvSpPr>
          <p:nvPr/>
        </p:nvSpPr>
        <p:spPr bwMode="auto">
          <a:xfrm>
            <a:off x="6186489" y="4125913"/>
            <a:ext cx="122237" cy="31750"/>
          </a:xfrm>
          <a:custGeom>
            <a:avLst/>
            <a:gdLst>
              <a:gd name="T0" fmla="*/ 77 w 77"/>
              <a:gd name="T1" fmla="*/ 20 h 20"/>
              <a:gd name="T2" fmla="*/ 41 w 77"/>
              <a:gd name="T3" fmla="*/ 1 h 20"/>
              <a:gd name="T4" fmla="*/ 0 w 77"/>
              <a:gd name="T5" fmla="*/ 14 h 20"/>
            </a:gdLst>
            <a:ahLst/>
            <a:cxnLst>
              <a:cxn ang="0">
                <a:pos x="T0" y="T1"/>
              </a:cxn>
              <a:cxn ang="0">
                <a:pos x="T2" y="T3"/>
              </a:cxn>
              <a:cxn ang="0">
                <a:pos x="T4" y="T5"/>
              </a:cxn>
            </a:cxnLst>
            <a:rect l="0" t="0" r="r" b="b"/>
            <a:pathLst>
              <a:path w="77" h="20">
                <a:moveTo>
                  <a:pt x="77" y="20"/>
                </a:moveTo>
                <a:cubicBezTo>
                  <a:pt x="71" y="17"/>
                  <a:pt x="54" y="2"/>
                  <a:pt x="41" y="1"/>
                </a:cubicBezTo>
                <a:cubicBezTo>
                  <a:pt x="28" y="0"/>
                  <a:pt x="9" y="11"/>
                  <a:pt x="0" y="14"/>
                </a:cubicBezTo>
              </a:path>
            </a:pathLst>
          </a:custGeom>
          <a:noFill/>
          <a:ln w="38100">
            <a:solidFill>
              <a:srgbClr val="4D4D4D"/>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59" name="AutoShape 235"/>
          <p:cNvSpPr>
            <a:spLocks noChangeArrowheads="1"/>
          </p:cNvSpPr>
          <p:nvPr/>
        </p:nvSpPr>
        <p:spPr bwMode="auto">
          <a:xfrm>
            <a:off x="6107113" y="3919538"/>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60" name="Freeform 236"/>
          <p:cNvSpPr>
            <a:spLocks/>
          </p:cNvSpPr>
          <p:nvPr/>
        </p:nvSpPr>
        <p:spPr bwMode="auto">
          <a:xfrm>
            <a:off x="6348413" y="4108451"/>
            <a:ext cx="36512" cy="123825"/>
          </a:xfrm>
          <a:custGeom>
            <a:avLst/>
            <a:gdLst>
              <a:gd name="T0" fmla="*/ 18 w 23"/>
              <a:gd name="T1" fmla="*/ 78 h 78"/>
              <a:gd name="T2" fmla="*/ 20 w 23"/>
              <a:gd name="T3" fmla="*/ 36 h 78"/>
              <a:gd name="T4" fmla="*/ 0 w 23"/>
              <a:gd name="T5" fmla="*/ 0 h 78"/>
            </a:gdLst>
            <a:ahLst/>
            <a:cxnLst>
              <a:cxn ang="0">
                <a:pos x="T0" y="T1"/>
              </a:cxn>
              <a:cxn ang="0">
                <a:pos x="T2" y="T3"/>
              </a:cxn>
              <a:cxn ang="0">
                <a:pos x="T4" y="T5"/>
              </a:cxn>
            </a:cxnLst>
            <a:rect l="0" t="0" r="r" b="b"/>
            <a:pathLst>
              <a:path w="23" h="78">
                <a:moveTo>
                  <a:pt x="18" y="78"/>
                </a:moveTo>
                <a:cubicBezTo>
                  <a:pt x="18" y="71"/>
                  <a:pt x="23" y="49"/>
                  <a:pt x="20" y="36"/>
                </a:cubicBezTo>
                <a:cubicBezTo>
                  <a:pt x="17" y="23"/>
                  <a:pt x="4" y="7"/>
                  <a:pt x="0" y="0"/>
                </a:cubicBezTo>
              </a:path>
            </a:pathLst>
          </a:custGeom>
          <a:noFill/>
          <a:ln w="38100">
            <a:solidFill>
              <a:srgbClr val="0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61" name="AutoShape 237"/>
          <p:cNvSpPr>
            <a:spLocks noChangeArrowheads="1"/>
          </p:cNvSpPr>
          <p:nvPr/>
        </p:nvSpPr>
        <p:spPr bwMode="auto">
          <a:xfrm>
            <a:off x="6196013" y="4138613"/>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62" name="Freeform 238"/>
          <p:cNvSpPr>
            <a:spLocks/>
          </p:cNvSpPr>
          <p:nvPr/>
        </p:nvSpPr>
        <p:spPr bwMode="auto">
          <a:xfrm>
            <a:off x="6300789" y="4146550"/>
            <a:ext cx="22225" cy="95250"/>
          </a:xfrm>
          <a:custGeom>
            <a:avLst/>
            <a:gdLst>
              <a:gd name="T0" fmla="*/ 11 w 14"/>
              <a:gd name="T1" fmla="*/ 60 h 60"/>
              <a:gd name="T2" fmla="*/ 12 w 14"/>
              <a:gd name="T3" fmla="*/ 22 h 60"/>
              <a:gd name="T4" fmla="*/ 0 w 14"/>
              <a:gd name="T5" fmla="*/ 0 h 60"/>
            </a:gdLst>
            <a:ahLst/>
            <a:cxnLst>
              <a:cxn ang="0">
                <a:pos x="T0" y="T1"/>
              </a:cxn>
              <a:cxn ang="0">
                <a:pos x="T2" y="T3"/>
              </a:cxn>
              <a:cxn ang="0">
                <a:pos x="T4" y="T5"/>
              </a:cxn>
            </a:cxnLst>
            <a:rect l="0" t="0" r="r" b="b"/>
            <a:pathLst>
              <a:path w="14" h="60">
                <a:moveTo>
                  <a:pt x="11" y="60"/>
                </a:moveTo>
                <a:cubicBezTo>
                  <a:pt x="11" y="54"/>
                  <a:pt x="14" y="32"/>
                  <a:pt x="12" y="22"/>
                </a:cubicBezTo>
                <a:cubicBezTo>
                  <a:pt x="10" y="12"/>
                  <a:pt x="2" y="5"/>
                  <a:pt x="0" y="0"/>
                </a:cubicBezTo>
              </a:path>
            </a:pathLst>
          </a:custGeom>
          <a:noFill/>
          <a:ln w="38100">
            <a:solidFill>
              <a:srgbClr val="4D4D4D"/>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63" name="Freeform 239"/>
          <p:cNvSpPr>
            <a:spLocks/>
          </p:cNvSpPr>
          <p:nvPr/>
        </p:nvSpPr>
        <p:spPr bwMode="auto">
          <a:xfrm>
            <a:off x="6083300" y="4086226"/>
            <a:ext cx="69850" cy="200025"/>
          </a:xfrm>
          <a:custGeom>
            <a:avLst/>
            <a:gdLst>
              <a:gd name="T0" fmla="*/ 44 w 44"/>
              <a:gd name="T1" fmla="*/ 0 h 126"/>
              <a:gd name="T2" fmla="*/ 7 w 44"/>
              <a:gd name="T3" fmla="*/ 30 h 126"/>
              <a:gd name="T4" fmla="*/ 1 w 44"/>
              <a:gd name="T5" fmla="*/ 126 h 126"/>
            </a:gdLst>
            <a:ahLst/>
            <a:cxnLst>
              <a:cxn ang="0">
                <a:pos x="T0" y="T1"/>
              </a:cxn>
              <a:cxn ang="0">
                <a:pos x="T2" y="T3"/>
              </a:cxn>
              <a:cxn ang="0">
                <a:pos x="T4" y="T5"/>
              </a:cxn>
            </a:cxnLst>
            <a:rect l="0" t="0" r="r" b="b"/>
            <a:pathLst>
              <a:path w="44" h="126">
                <a:moveTo>
                  <a:pt x="44" y="0"/>
                </a:moveTo>
                <a:cubicBezTo>
                  <a:pt x="38" y="5"/>
                  <a:pt x="14" y="9"/>
                  <a:pt x="7" y="30"/>
                </a:cubicBezTo>
                <a:cubicBezTo>
                  <a:pt x="0" y="51"/>
                  <a:pt x="2" y="106"/>
                  <a:pt x="1" y="126"/>
                </a:cubicBezTo>
              </a:path>
            </a:pathLst>
          </a:custGeom>
          <a:noFill/>
          <a:ln w="38100">
            <a:solidFill>
              <a:srgbClr val="0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64" name="Freeform 240"/>
          <p:cNvSpPr>
            <a:spLocks/>
          </p:cNvSpPr>
          <p:nvPr/>
        </p:nvSpPr>
        <p:spPr bwMode="auto">
          <a:xfrm>
            <a:off x="6142039" y="4143375"/>
            <a:ext cx="53975" cy="141288"/>
          </a:xfrm>
          <a:custGeom>
            <a:avLst/>
            <a:gdLst>
              <a:gd name="T0" fmla="*/ 34 w 34"/>
              <a:gd name="T1" fmla="*/ 0 h 89"/>
              <a:gd name="T2" fmla="*/ 4 w 34"/>
              <a:gd name="T3" fmla="*/ 30 h 89"/>
              <a:gd name="T4" fmla="*/ 10 w 34"/>
              <a:gd name="T5" fmla="*/ 89 h 89"/>
            </a:gdLst>
            <a:ahLst/>
            <a:cxnLst>
              <a:cxn ang="0">
                <a:pos x="T0" y="T1"/>
              </a:cxn>
              <a:cxn ang="0">
                <a:pos x="T2" y="T3"/>
              </a:cxn>
              <a:cxn ang="0">
                <a:pos x="T4" y="T5"/>
              </a:cxn>
            </a:cxnLst>
            <a:rect l="0" t="0" r="r" b="b"/>
            <a:pathLst>
              <a:path w="34" h="89">
                <a:moveTo>
                  <a:pt x="34" y="0"/>
                </a:moveTo>
                <a:cubicBezTo>
                  <a:pt x="29" y="5"/>
                  <a:pt x="8" y="15"/>
                  <a:pt x="4" y="30"/>
                </a:cubicBezTo>
                <a:cubicBezTo>
                  <a:pt x="0" y="45"/>
                  <a:pt x="9" y="77"/>
                  <a:pt x="10" y="89"/>
                </a:cubicBezTo>
              </a:path>
            </a:pathLst>
          </a:custGeom>
          <a:noFill/>
          <a:ln w="38100">
            <a:solidFill>
              <a:srgbClr val="4D4D4D"/>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65" name="AutoShape 241"/>
          <p:cNvSpPr>
            <a:spLocks noChangeArrowheads="1"/>
          </p:cNvSpPr>
          <p:nvPr/>
        </p:nvSpPr>
        <p:spPr bwMode="auto">
          <a:xfrm>
            <a:off x="5948363" y="4146550"/>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66" name="Rectangle 242"/>
          <p:cNvSpPr>
            <a:spLocks noChangeArrowheads="1"/>
          </p:cNvSpPr>
          <p:nvPr/>
        </p:nvSpPr>
        <p:spPr bwMode="auto">
          <a:xfrm>
            <a:off x="6135688" y="4373563"/>
            <a:ext cx="106362" cy="106362"/>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67" name="Rectangle 243"/>
          <p:cNvSpPr>
            <a:spLocks noChangeArrowheads="1"/>
          </p:cNvSpPr>
          <p:nvPr/>
        </p:nvSpPr>
        <p:spPr bwMode="auto">
          <a:xfrm>
            <a:off x="6126163" y="4214813"/>
            <a:ext cx="107950" cy="106362"/>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68" name="Rectangle 244"/>
          <p:cNvSpPr>
            <a:spLocks noChangeArrowheads="1"/>
          </p:cNvSpPr>
          <p:nvPr/>
        </p:nvSpPr>
        <p:spPr bwMode="auto">
          <a:xfrm>
            <a:off x="6164263" y="4181476"/>
            <a:ext cx="107950" cy="10636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69" name="Rectangle 245"/>
          <p:cNvSpPr>
            <a:spLocks noChangeArrowheads="1"/>
          </p:cNvSpPr>
          <p:nvPr/>
        </p:nvSpPr>
        <p:spPr bwMode="auto">
          <a:xfrm>
            <a:off x="6199188" y="4146551"/>
            <a:ext cx="107950" cy="10636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70" name="AutoShape 246"/>
          <p:cNvSpPr>
            <a:spLocks noChangeArrowheads="1"/>
          </p:cNvSpPr>
          <p:nvPr/>
        </p:nvSpPr>
        <p:spPr bwMode="auto">
          <a:xfrm>
            <a:off x="4262439" y="3641725"/>
            <a:ext cx="625475" cy="215900"/>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33"/>
                </a:solidFill>
                <a:latin typeface="Times New Roman" panose="02020603050405020304" pitchFamily="18" charset="0"/>
              </a:rPr>
              <a:t>Hood</a:t>
            </a:r>
          </a:p>
        </p:txBody>
      </p:sp>
      <p:sp>
        <p:nvSpPr>
          <p:cNvPr id="26871" name="AutoShape 247"/>
          <p:cNvSpPr>
            <a:spLocks noChangeArrowheads="1"/>
          </p:cNvSpPr>
          <p:nvPr/>
        </p:nvSpPr>
        <p:spPr bwMode="auto">
          <a:xfrm>
            <a:off x="6362700" y="3817938"/>
            <a:ext cx="668338" cy="20320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Sherman</a:t>
            </a:r>
          </a:p>
        </p:txBody>
      </p:sp>
      <p:sp>
        <p:nvSpPr>
          <p:cNvPr id="26872" name="Freeform 248"/>
          <p:cNvSpPr>
            <a:spLocks/>
          </p:cNvSpPr>
          <p:nvPr/>
        </p:nvSpPr>
        <p:spPr bwMode="auto">
          <a:xfrm>
            <a:off x="5235576" y="2733676"/>
            <a:ext cx="1006475" cy="1438275"/>
          </a:xfrm>
          <a:custGeom>
            <a:avLst/>
            <a:gdLst>
              <a:gd name="T0" fmla="*/ 2 w 634"/>
              <a:gd name="T1" fmla="*/ 0 h 906"/>
              <a:gd name="T2" fmla="*/ 6 w 634"/>
              <a:gd name="T3" fmla="*/ 12 h 906"/>
              <a:gd name="T4" fmla="*/ 12 w 634"/>
              <a:gd name="T5" fmla="*/ 32 h 906"/>
              <a:gd name="T6" fmla="*/ 80 w 634"/>
              <a:gd name="T7" fmla="*/ 86 h 906"/>
              <a:gd name="T8" fmla="*/ 94 w 634"/>
              <a:gd name="T9" fmla="*/ 150 h 906"/>
              <a:gd name="T10" fmla="*/ 126 w 634"/>
              <a:gd name="T11" fmla="*/ 216 h 906"/>
              <a:gd name="T12" fmla="*/ 160 w 634"/>
              <a:gd name="T13" fmla="*/ 240 h 906"/>
              <a:gd name="T14" fmla="*/ 160 w 634"/>
              <a:gd name="T15" fmla="*/ 302 h 906"/>
              <a:gd name="T16" fmla="*/ 194 w 634"/>
              <a:gd name="T17" fmla="*/ 358 h 906"/>
              <a:gd name="T18" fmla="*/ 222 w 634"/>
              <a:gd name="T19" fmla="*/ 448 h 906"/>
              <a:gd name="T20" fmla="*/ 264 w 634"/>
              <a:gd name="T21" fmla="*/ 466 h 906"/>
              <a:gd name="T22" fmla="*/ 304 w 634"/>
              <a:gd name="T23" fmla="*/ 430 h 906"/>
              <a:gd name="T24" fmla="*/ 374 w 634"/>
              <a:gd name="T25" fmla="*/ 414 h 906"/>
              <a:gd name="T26" fmla="*/ 410 w 634"/>
              <a:gd name="T27" fmla="*/ 402 h 906"/>
              <a:gd name="T28" fmla="*/ 426 w 634"/>
              <a:gd name="T29" fmla="*/ 404 h 906"/>
              <a:gd name="T30" fmla="*/ 482 w 634"/>
              <a:gd name="T31" fmla="*/ 490 h 906"/>
              <a:gd name="T32" fmla="*/ 452 w 634"/>
              <a:gd name="T33" fmla="*/ 574 h 906"/>
              <a:gd name="T34" fmla="*/ 472 w 634"/>
              <a:gd name="T35" fmla="*/ 658 h 906"/>
              <a:gd name="T36" fmla="*/ 508 w 634"/>
              <a:gd name="T37" fmla="*/ 740 h 906"/>
              <a:gd name="T38" fmla="*/ 546 w 634"/>
              <a:gd name="T39" fmla="*/ 774 h 906"/>
              <a:gd name="T40" fmla="*/ 602 w 634"/>
              <a:gd name="T41" fmla="*/ 798 h 906"/>
              <a:gd name="T42" fmla="*/ 618 w 634"/>
              <a:gd name="T43" fmla="*/ 856 h 906"/>
              <a:gd name="T44" fmla="*/ 634 w 634"/>
              <a:gd name="T45" fmla="*/ 906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4" h="906">
                <a:moveTo>
                  <a:pt x="2" y="0"/>
                </a:moveTo>
                <a:cubicBezTo>
                  <a:pt x="3" y="3"/>
                  <a:pt x="4" y="7"/>
                  <a:pt x="6" y="12"/>
                </a:cubicBezTo>
                <a:cubicBezTo>
                  <a:pt x="8" y="17"/>
                  <a:pt x="0" y="20"/>
                  <a:pt x="12" y="32"/>
                </a:cubicBezTo>
                <a:cubicBezTo>
                  <a:pt x="24" y="44"/>
                  <a:pt x="66" y="66"/>
                  <a:pt x="80" y="86"/>
                </a:cubicBezTo>
                <a:cubicBezTo>
                  <a:pt x="94" y="106"/>
                  <a:pt x="86" y="128"/>
                  <a:pt x="94" y="150"/>
                </a:cubicBezTo>
                <a:cubicBezTo>
                  <a:pt x="102" y="172"/>
                  <a:pt x="115" y="201"/>
                  <a:pt x="126" y="216"/>
                </a:cubicBezTo>
                <a:cubicBezTo>
                  <a:pt x="137" y="231"/>
                  <a:pt x="154" y="226"/>
                  <a:pt x="160" y="240"/>
                </a:cubicBezTo>
                <a:cubicBezTo>
                  <a:pt x="166" y="254"/>
                  <a:pt x="154" y="283"/>
                  <a:pt x="160" y="302"/>
                </a:cubicBezTo>
                <a:cubicBezTo>
                  <a:pt x="166" y="321"/>
                  <a:pt x="184" y="334"/>
                  <a:pt x="194" y="358"/>
                </a:cubicBezTo>
                <a:cubicBezTo>
                  <a:pt x="204" y="382"/>
                  <a:pt x="210" y="430"/>
                  <a:pt x="222" y="448"/>
                </a:cubicBezTo>
                <a:cubicBezTo>
                  <a:pt x="234" y="466"/>
                  <a:pt x="250" y="469"/>
                  <a:pt x="264" y="466"/>
                </a:cubicBezTo>
                <a:cubicBezTo>
                  <a:pt x="278" y="463"/>
                  <a:pt x="286" y="439"/>
                  <a:pt x="304" y="430"/>
                </a:cubicBezTo>
                <a:cubicBezTo>
                  <a:pt x="322" y="421"/>
                  <a:pt x="356" y="419"/>
                  <a:pt x="374" y="414"/>
                </a:cubicBezTo>
                <a:cubicBezTo>
                  <a:pt x="392" y="409"/>
                  <a:pt x="401" y="404"/>
                  <a:pt x="410" y="402"/>
                </a:cubicBezTo>
                <a:cubicBezTo>
                  <a:pt x="419" y="400"/>
                  <a:pt x="414" y="389"/>
                  <a:pt x="426" y="404"/>
                </a:cubicBezTo>
                <a:cubicBezTo>
                  <a:pt x="438" y="419"/>
                  <a:pt x="478" y="462"/>
                  <a:pt x="482" y="490"/>
                </a:cubicBezTo>
                <a:cubicBezTo>
                  <a:pt x="486" y="518"/>
                  <a:pt x="454" y="546"/>
                  <a:pt x="452" y="574"/>
                </a:cubicBezTo>
                <a:cubicBezTo>
                  <a:pt x="450" y="602"/>
                  <a:pt x="463" y="630"/>
                  <a:pt x="472" y="658"/>
                </a:cubicBezTo>
                <a:cubicBezTo>
                  <a:pt x="481" y="686"/>
                  <a:pt x="496" y="721"/>
                  <a:pt x="508" y="740"/>
                </a:cubicBezTo>
                <a:cubicBezTo>
                  <a:pt x="520" y="759"/>
                  <a:pt x="530" y="764"/>
                  <a:pt x="546" y="774"/>
                </a:cubicBezTo>
                <a:cubicBezTo>
                  <a:pt x="562" y="784"/>
                  <a:pt x="590" y="784"/>
                  <a:pt x="602" y="798"/>
                </a:cubicBezTo>
                <a:cubicBezTo>
                  <a:pt x="614" y="812"/>
                  <a:pt x="613" y="838"/>
                  <a:pt x="618" y="856"/>
                </a:cubicBezTo>
                <a:cubicBezTo>
                  <a:pt x="623" y="874"/>
                  <a:pt x="630" y="898"/>
                  <a:pt x="634" y="906"/>
                </a:cubicBezTo>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74" name="Rectangle 250"/>
          <p:cNvSpPr>
            <a:spLocks noChangeArrowheads="1"/>
          </p:cNvSpPr>
          <p:nvPr/>
        </p:nvSpPr>
        <p:spPr bwMode="auto">
          <a:xfrm>
            <a:off x="5106988" y="2822576"/>
            <a:ext cx="107950" cy="10636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75" name="AutoShape 251"/>
          <p:cNvSpPr>
            <a:spLocks noChangeArrowheads="1"/>
          </p:cNvSpPr>
          <p:nvPr/>
        </p:nvSpPr>
        <p:spPr bwMode="auto">
          <a:xfrm>
            <a:off x="4884739" y="2422526"/>
            <a:ext cx="579437" cy="227013"/>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Thomas</a:t>
            </a:r>
          </a:p>
        </p:txBody>
      </p:sp>
      <p:sp>
        <p:nvSpPr>
          <p:cNvPr id="26878" name="Freeform 254"/>
          <p:cNvSpPr>
            <a:spLocks/>
          </p:cNvSpPr>
          <p:nvPr/>
        </p:nvSpPr>
        <p:spPr bwMode="auto">
          <a:xfrm>
            <a:off x="6435726" y="4219575"/>
            <a:ext cx="688975" cy="342900"/>
          </a:xfrm>
          <a:custGeom>
            <a:avLst/>
            <a:gdLst>
              <a:gd name="T0" fmla="*/ 0 w 434"/>
              <a:gd name="T1" fmla="*/ 0 h 216"/>
              <a:gd name="T2" fmla="*/ 194 w 434"/>
              <a:gd name="T3" fmla="*/ 130 h 216"/>
              <a:gd name="T4" fmla="*/ 434 w 434"/>
              <a:gd name="T5" fmla="*/ 216 h 216"/>
            </a:gdLst>
            <a:ahLst/>
            <a:cxnLst>
              <a:cxn ang="0">
                <a:pos x="T0" y="T1"/>
              </a:cxn>
              <a:cxn ang="0">
                <a:pos x="T2" y="T3"/>
              </a:cxn>
              <a:cxn ang="0">
                <a:pos x="T4" y="T5"/>
              </a:cxn>
            </a:cxnLst>
            <a:rect l="0" t="0" r="r" b="b"/>
            <a:pathLst>
              <a:path w="434" h="216">
                <a:moveTo>
                  <a:pt x="0" y="0"/>
                </a:moveTo>
                <a:cubicBezTo>
                  <a:pt x="32" y="22"/>
                  <a:pt x="122" y="94"/>
                  <a:pt x="194" y="130"/>
                </a:cubicBezTo>
                <a:cubicBezTo>
                  <a:pt x="266" y="166"/>
                  <a:pt x="384" y="198"/>
                  <a:pt x="434" y="216"/>
                </a:cubicBezTo>
              </a:path>
            </a:pathLst>
          </a:custGeom>
          <a:noFill/>
          <a:ln w="76200" cmpd="tri">
            <a:solidFill>
              <a:srgbClr val="00008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79" name="AutoShape 255"/>
          <p:cNvSpPr>
            <a:spLocks noChangeArrowheads="1"/>
          </p:cNvSpPr>
          <p:nvPr/>
        </p:nvSpPr>
        <p:spPr bwMode="auto">
          <a:xfrm>
            <a:off x="4981575" y="2816225"/>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83" name="AutoShape 259"/>
          <p:cNvSpPr>
            <a:spLocks noChangeArrowheads="1"/>
          </p:cNvSpPr>
          <p:nvPr/>
        </p:nvSpPr>
        <p:spPr bwMode="auto">
          <a:xfrm>
            <a:off x="5526089" y="2822575"/>
            <a:ext cx="625475" cy="209550"/>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33"/>
                </a:solidFill>
                <a:latin typeface="Times New Roman" panose="02020603050405020304" pitchFamily="18" charset="0"/>
              </a:rPr>
              <a:t>Hood</a:t>
            </a:r>
          </a:p>
        </p:txBody>
      </p:sp>
      <p:sp>
        <p:nvSpPr>
          <p:cNvPr id="26886" name="Rectangle 262"/>
          <p:cNvSpPr>
            <a:spLocks noChangeArrowheads="1"/>
          </p:cNvSpPr>
          <p:nvPr/>
        </p:nvSpPr>
        <p:spPr bwMode="auto">
          <a:xfrm>
            <a:off x="9202738" y="1935163"/>
            <a:ext cx="107950" cy="106362"/>
          </a:xfrm>
          <a:prstGeom prst="rect">
            <a:avLst/>
          </a:prstGeom>
          <a:solidFill>
            <a:srgbClr val="C0C0C0"/>
          </a:solidFill>
          <a:ln w="25400">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87" name="Rectangle 263"/>
          <p:cNvSpPr>
            <a:spLocks noChangeArrowheads="1"/>
          </p:cNvSpPr>
          <p:nvPr/>
        </p:nvSpPr>
        <p:spPr bwMode="auto">
          <a:xfrm>
            <a:off x="9291638" y="2020888"/>
            <a:ext cx="152400" cy="152400"/>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88" name="AutoShape 264"/>
          <p:cNvSpPr>
            <a:spLocks noChangeArrowheads="1"/>
          </p:cNvSpPr>
          <p:nvPr/>
        </p:nvSpPr>
        <p:spPr bwMode="auto">
          <a:xfrm>
            <a:off x="9212263" y="1885950"/>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91" name="Oval 267"/>
          <p:cNvSpPr>
            <a:spLocks noChangeArrowheads="1"/>
          </p:cNvSpPr>
          <p:nvPr/>
        </p:nvSpPr>
        <p:spPr bwMode="auto">
          <a:xfrm rot="-1041241">
            <a:off x="4476751" y="5664201"/>
            <a:ext cx="188913" cy="8572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93" name="Text Box 269"/>
          <p:cNvSpPr txBox="1">
            <a:spLocks noChangeArrowheads="1"/>
          </p:cNvSpPr>
          <p:nvPr/>
        </p:nvSpPr>
        <p:spPr bwMode="auto">
          <a:xfrm>
            <a:off x="8215314" y="6164264"/>
            <a:ext cx="2301875" cy="581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1600" b="1">
                <a:solidFill>
                  <a:srgbClr val="000000"/>
                </a:solidFill>
                <a:latin typeface="Arial" panose="020B0604020202020204" pitchFamily="34" charset="0"/>
              </a:rPr>
              <a:t>Major Campaigns</a:t>
            </a:r>
          </a:p>
          <a:p>
            <a:pPr algn="ctr" fontAlgn="base">
              <a:spcBef>
                <a:spcPct val="0"/>
              </a:spcBef>
              <a:spcAft>
                <a:spcPct val="0"/>
              </a:spcAft>
            </a:pPr>
            <a:r>
              <a:rPr lang="en-US" altLang="en-US" sz="1600" b="1">
                <a:solidFill>
                  <a:srgbClr val="000000"/>
                </a:solidFill>
                <a:latin typeface="Arial" panose="020B0604020202020204" pitchFamily="34" charset="0"/>
              </a:rPr>
              <a:t>1864-1865</a:t>
            </a:r>
          </a:p>
        </p:txBody>
      </p:sp>
      <p:sp>
        <p:nvSpPr>
          <p:cNvPr id="26894" name="Text Box 270"/>
          <p:cNvSpPr txBox="1">
            <a:spLocks noChangeArrowheads="1"/>
          </p:cNvSpPr>
          <p:nvPr/>
        </p:nvSpPr>
        <p:spPr bwMode="auto">
          <a:xfrm>
            <a:off x="8189914" y="6303963"/>
            <a:ext cx="2301875"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1600" b="1">
                <a:solidFill>
                  <a:srgbClr val="000000"/>
                </a:solidFill>
                <a:latin typeface="Arial" panose="020B0604020202020204" pitchFamily="34" charset="0"/>
              </a:rPr>
              <a:t>The Union Prevails </a:t>
            </a:r>
          </a:p>
        </p:txBody>
      </p:sp>
      <p:sp>
        <p:nvSpPr>
          <p:cNvPr id="26890" name="AutoShape 266"/>
          <p:cNvSpPr>
            <a:spLocks noChangeArrowheads="1"/>
          </p:cNvSpPr>
          <p:nvPr/>
        </p:nvSpPr>
        <p:spPr bwMode="auto">
          <a:xfrm>
            <a:off x="4441825" y="5553075"/>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95" name="AutoShape 271"/>
          <p:cNvSpPr>
            <a:spLocks noChangeArrowheads="1"/>
          </p:cNvSpPr>
          <p:nvPr/>
        </p:nvSpPr>
        <p:spPr bwMode="auto">
          <a:xfrm>
            <a:off x="9275763" y="2733675"/>
            <a:ext cx="773112" cy="247650"/>
          </a:xfrm>
          <a:prstGeom prst="roundRect">
            <a:avLst>
              <a:gd name="adj" fmla="val 16667"/>
            </a:avLst>
          </a:prstGeom>
          <a:solidFill>
            <a:srgbClr val="C0C0C0"/>
          </a:solidFill>
          <a:ln w="9525">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33"/>
                </a:solidFill>
                <a:latin typeface="Times New Roman" panose="02020603050405020304" pitchFamily="18" charset="0"/>
              </a:rPr>
              <a:t>J. Johnston</a:t>
            </a:r>
          </a:p>
        </p:txBody>
      </p:sp>
      <p:sp>
        <p:nvSpPr>
          <p:cNvPr id="26896" name="AutoShape 272"/>
          <p:cNvSpPr>
            <a:spLocks noChangeArrowheads="1"/>
          </p:cNvSpPr>
          <p:nvPr/>
        </p:nvSpPr>
        <p:spPr bwMode="auto">
          <a:xfrm>
            <a:off x="9066213" y="3679825"/>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902" name="AutoShape 278"/>
          <p:cNvSpPr>
            <a:spLocks noChangeArrowheads="1"/>
          </p:cNvSpPr>
          <p:nvPr/>
        </p:nvSpPr>
        <p:spPr bwMode="auto">
          <a:xfrm>
            <a:off x="9271000" y="3422650"/>
            <a:ext cx="668338" cy="20320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Schofield</a:t>
            </a:r>
          </a:p>
        </p:txBody>
      </p:sp>
      <p:sp>
        <p:nvSpPr>
          <p:cNvPr id="26903" name="Freeform 279"/>
          <p:cNvSpPr>
            <a:spLocks/>
          </p:cNvSpPr>
          <p:nvPr/>
        </p:nvSpPr>
        <p:spPr bwMode="auto">
          <a:xfrm>
            <a:off x="7677150" y="2819400"/>
            <a:ext cx="1481138" cy="971550"/>
          </a:xfrm>
          <a:custGeom>
            <a:avLst/>
            <a:gdLst>
              <a:gd name="T0" fmla="*/ 933 w 933"/>
              <a:gd name="T1" fmla="*/ 198 h 612"/>
              <a:gd name="T2" fmla="*/ 195 w 933"/>
              <a:gd name="T3" fmla="*/ 612 h 612"/>
              <a:gd name="T4" fmla="*/ 0 w 933"/>
              <a:gd name="T5" fmla="*/ 438 h 612"/>
              <a:gd name="T6" fmla="*/ 552 w 933"/>
              <a:gd name="T7" fmla="*/ 228 h 612"/>
              <a:gd name="T8" fmla="*/ 750 w 933"/>
              <a:gd name="T9" fmla="*/ 93 h 612"/>
              <a:gd name="T10" fmla="*/ 753 w 933"/>
              <a:gd name="T11" fmla="*/ 0 h 612"/>
              <a:gd name="T12" fmla="*/ 930 w 933"/>
              <a:gd name="T13" fmla="*/ 0 h 612"/>
              <a:gd name="T14" fmla="*/ 933 w 933"/>
              <a:gd name="T15" fmla="*/ 198 h 6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3" h="612">
                <a:moveTo>
                  <a:pt x="933" y="198"/>
                </a:moveTo>
                <a:lnTo>
                  <a:pt x="195" y="612"/>
                </a:lnTo>
                <a:lnTo>
                  <a:pt x="0" y="438"/>
                </a:lnTo>
                <a:lnTo>
                  <a:pt x="552" y="228"/>
                </a:lnTo>
                <a:lnTo>
                  <a:pt x="750" y="93"/>
                </a:lnTo>
                <a:lnTo>
                  <a:pt x="753" y="0"/>
                </a:lnTo>
                <a:lnTo>
                  <a:pt x="930" y="0"/>
                </a:lnTo>
                <a:lnTo>
                  <a:pt x="933" y="198"/>
                </a:lnTo>
                <a:close/>
              </a:path>
            </a:pathLst>
          </a:custGeom>
          <a:solidFill>
            <a:srgbClr val="993300">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76" name="Rectangle 252"/>
          <p:cNvSpPr>
            <a:spLocks noChangeArrowheads="1"/>
          </p:cNvSpPr>
          <p:nvPr/>
        </p:nvSpPr>
        <p:spPr bwMode="auto">
          <a:xfrm>
            <a:off x="6288088" y="4159251"/>
            <a:ext cx="107950" cy="10636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77" name="Rectangle 253"/>
          <p:cNvSpPr>
            <a:spLocks noChangeArrowheads="1"/>
          </p:cNvSpPr>
          <p:nvPr/>
        </p:nvSpPr>
        <p:spPr bwMode="auto">
          <a:xfrm>
            <a:off x="6329363" y="4111626"/>
            <a:ext cx="107950" cy="10636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905" name="AutoShape 281"/>
          <p:cNvSpPr>
            <a:spLocks noChangeArrowheads="1"/>
          </p:cNvSpPr>
          <p:nvPr/>
        </p:nvSpPr>
        <p:spPr bwMode="auto">
          <a:xfrm>
            <a:off x="7910514" y="2890838"/>
            <a:ext cx="668337" cy="203200"/>
          </a:xfrm>
          <a:prstGeom prst="roundRect">
            <a:avLst>
              <a:gd name="adj" fmla="val 16667"/>
            </a:avLst>
          </a:prstGeom>
          <a:solidFill>
            <a:srgbClr val="99CCFF"/>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1200" u="sng">
                <a:solidFill>
                  <a:srgbClr val="333399"/>
                </a:solidFill>
                <a:latin typeface="Times New Roman" panose="02020603050405020304" pitchFamily="18" charset="0"/>
              </a:rPr>
              <a:t>Sherman</a:t>
            </a:r>
          </a:p>
        </p:txBody>
      </p:sp>
      <p:sp>
        <p:nvSpPr>
          <p:cNvPr id="26906" name="Oval 282"/>
          <p:cNvSpPr>
            <a:spLocks noChangeArrowheads="1"/>
          </p:cNvSpPr>
          <p:nvPr/>
        </p:nvSpPr>
        <p:spPr bwMode="auto">
          <a:xfrm>
            <a:off x="9096375" y="3683001"/>
            <a:ext cx="171450" cy="142875"/>
          </a:xfrm>
          <a:prstGeom prst="ellipse">
            <a:avLst/>
          </a:prstGeom>
          <a:solidFill>
            <a:srgbClr val="3333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nvGrpSpPr>
          <p:cNvPr id="26897" name="Group 273"/>
          <p:cNvGrpSpPr>
            <a:grpSpLocks/>
          </p:cNvGrpSpPr>
          <p:nvPr/>
        </p:nvGrpSpPr>
        <p:grpSpPr bwMode="auto">
          <a:xfrm>
            <a:off x="9148764" y="3790950"/>
            <a:ext cx="90487" cy="90488"/>
            <a:chOff x="3805" y="4082"/>
            <a:chExt cx="57" cy="57"/>
          </a:xfrm>
        </p:grpSpPr>
        <p:grpSp>
          <p:nvGrpSpPr>
            <p:cNvPr id="26898" name="Group 274"/>
            <p:cNvGrpSpPr>
              <a:grpSpLocks/>
            </p:cNvGrpSpPr>
            <p:nvPr/>
          </p:nvGrpSpPr>
          <p:grpSpPr bwMode="auto">
            <a:xfrm>
              <a:off x="3805" y="4082"/>
              <a:ext cx="57" cy="57"/>
              <a:chOff x="3805" y="4082"/>
              <a:chExt cx="57" cy="57"/>
            </a:xfrm>
          </p:grpSpPr>
          <p:sp>
            <p:nvSpPr>
              <p:cNvPr id="26899" name="Line 275"/>
              <p:cNvSpPr>
                <a:spLocks noChangeShapeType="1"/>
              </p:cNvSpPr>
              <p:nvPr/>
            </p:nvSpPr>
            <p:spPr bwMode="auto">
              <a:xfrm flipV="1">
                <a:off x="3805" y="4083"/>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sp>
            <p:nvSpPr>
              <p:cNvPr id="26900" name="Line 276"/>
              <p:cNvSpPr>
                <a:spLocks noChangeShapeType="1"/>
              </p:cNvSpPr>
              <p:nvPr/>
            </p:nvSpPr>
            <p:spPr bwMode="auto">
              <a:xfrm rot="16200000" flipV="1">
                <a:off x="3804" y="4084"/>
                <a:ext cx="57"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6901" name="Rectangle 277"/>
            <p:cNvSpPr>
              <a:spLocks noChangeArrowheads="1"/>
            </p:cNvSpPr>
            <p:nvPr/>
          </p:nvSpPr>
          <p:spPr bwMode="auto">
            <a:xfrm>
              <a:off x="3820" y="4098"/>
              <a:ext cx="27" cy="2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grpSp>
      <p:sp>
        <p:nvSpPr>
          <p:cNvPr id="26873" name="Rectangle 249"/>
          <p:cNvSpPr>
            <a:spLocks noChangeArrowheads="1"/>
          </p:cNvSpPr>
          <p:nvPr/>
        </p:nvSpPr>
        <p:spPr bwMode="auto">
          <a:xfrm>
            <a:off x="5192713" y="2682876"/>
            <a:ext cx="107950" cy="106363"/>
          </a:xfrm>
          <a:prstGeom prst="rect">
            <a:avLst/>
          </a:prstGeom>
          <a:solidFill>
            <a:srgbClr val="99CCFF"/>
          </a:solidFill>
          <a:ln w="254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sp>
        <p:nvSpPr>
          <p:cNvPr id="26882" name="AutoShape 258"/>
          <p:cNvSpPr>
            <a:spLocks noChangeArrowheads="1"/>
          </p:cNvSpPr>
          <p:nvPr/>
        </p:nvSpPr>
        <p:spPr bwMode="auto">
          <a:xfrm>
            <a:off x="5200650" y="2632075"/>
            <a:ext cx="279400" cy="3048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latin typeface="Arial" panose="020B0604020202020204" pitchFamily="34" charset="0"/>
            </a:endParaRPr>
          </a:p>
        </p:txBody>
      </p:sp>
      <p:pic>
        <p:nvPicPr>
          <p:cNvPr id="26892" name="Picture 268" descr="The Civil War 35 Star Fla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4500" y="1155701"/>
            <a:ext cx="5805488" cy="3540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grpId="0" nodeType="withEffect">
                                  <p:stCondLst>
                                    <p:cond delay="0"/>
                                  </p:stCondLst>
                                  <p:childTnLst>
                                    <p:animMotion origin="layout" path="M 0.00035 0.00046 L -0.01267 -0.00787 L -0.02153 -0.00857 L -0.03507 -0.01482 " pathEditMode="relative" ptsTypes="AAAA">
                                      <p:cBhvr>
                                        <p:cTn id="6" dur="2000" fill="hold"/>
                                        <p:tgtEl>
                                          <p:spTgt spid="26817"/>
                                        </p:tgtEl>
                                        <p:attrNameLst>
                                          <p:attrName>ppt_x</p:attrName>
                                          <p:attrName>ppt_y</p:attrName>
                                        </p:attrNameLst>
                                      </p:cBhvr>
                                    </p:animMotion>
                                  </p:childTnLst>
                                </p:cTn>
                              </p:par>
                            </p:childTnLst>
                          </p:cTn>
                        </p:par>
                        <p:par>
                          <p:cTn id="7" fill="hold" nodeType="afterGroup">
                            <p:stCondLst>
                              <p:cond delay="2000"/>
                            </p:stCondLst>
                            <p:childTnLst>
                              <p:par>
                                <p:cTn id="8" presetID="9" presetClass="exit" presetSubtype="0" fill="hold" grpId="1" nodeType="afterEffect">
                                  <p:stCondLst>
                                    <p:cond delay="0"/>
                                  </p:stCondLst>
                                  <p:childTnLst>
                                    <p:animEffect transition="out" filter="dissolve">
                                      <p:cBhvr>
                                        <p:cTn id="9" dur="1000"/>
                                        <p:tgtEl>
                                          <p:spTgt spid="26817"/>
                                        </p:tgtEl>
                                      </p:cBhvr>
                                    </p:animEffect>
                                    <p:set>
                                      <p:cBhvr>
                                        <p:cTn id="10" dur="1" fill="hold">
                                          <p:stCondLst>
                                            <p:cond delay="999"/>
                                          </p:stCondLst>
                                        </p:cTn>
                                        <p:tgtEl>
                                          <p:spTgt spid="26817"/>
                                        </p:tgtEl>
                                        <p:attrNameLst>
                                          <p:attrName>style.visibility</p:attrName>
                                        </p:attrNameLst>
                                      </p:cBhvr>
                                      <p:to>
                                        <p:strVal val="hidden"/>
                                      </p:to>
                                    </p:set>
                                  </p:childTnLst>
                                </p:cTn>
                              </p:par>
                              <p:par>
                                <p:cTn id="11" presetID="22" presetClass="entr" presetSubtype="1" fill="hold" grpId="0" nodeType="withEffect">
                                  <p:stCondLst>
                                    <p:cond delay="0"/>
                                  </p:stCondLst>
                                  <p:childTnLst>
                                    <p:set>
                                      <p:cBhvr>
                                        <p:cTn id="12" dur="1" fill="hold">
                                          <p:stCondLst>
                                            <p:cond delay="0"/>
                                          </p:stCondLst>
                                        </p:cTn>
                                        <p:tgtEl>
                                          <p:spTgt spid="26829"/>
                                        </p:tgtEl>
                                        <p:attrNameLst>
                                          <p:attrName>style.visibility</p:attrName>
                                        </p:attrNameLst>
                                      </p:cBhvr>
                                      <p:to>
                                        <p:strVal val="visible"/>
                                      </p:to>
                                    </p:set>
                                    <p:animEffect transition="in" filter="wipe(up)">
                                      <p:cBhvr>
                                        <p:cTn id="13" dur="1000"/>
                                        <p:tgtEl>
                                          <p:spTgt spid="26829"/>
                                        </p:tgtEl>
                                      </p:cBhvr>
                                    </p:animEffect>
                                  </p:childTnLst>
                                </p:cTn>
                              </p:par>
                            </p:childTnLst>
                          </p:cTn>
                        </p:par>
                        <p:par>
                          <p:cTn id="14" fill="hold" nodeType="afterGroup">
                            <p:stCondLst>
                              <p:cond delay="3000"/>
                            </p:stCondLst>
                            <p:childTnLst>
                              <p:par>
                                <p:cTn id="15" presetID="22" presetClass="entr" presetSubtype="1" fill="hold" grpId="0" nodeType="afterEffect">
                                  <p:stCondLst>
                                    <p:cond delay="0"/>
                                  </p:stCondLst>
                                  <p:childTnLst>
                                    <p:set>
                                      <p:cBhvr>
                                        <p:cTn id="16" dur="1" fill="hold">
                                          <p:stCondLst>
                                            <p:cond delay="0"/>
                                          </p:stCondLst>
                                        </p:cTn>
                                        <p:tgtEl>
                                          <p:spTgt spid="26830"/>
                                        </p:tgtEl>
                                        <p:attrNameLst>
                                          <p:attrName>style.visibility</p:attrName>
                                        </p:attrNameLst>
                                      </p:cBhvr>
                                      <p:to>
                                        <p:strVal val="visible"/>
                                      </p:to>
                                    </p:set>
                                    <p:animEffect transition="in" filter="wipe(up)">
                                      <p:cBhvr>
                                        <p:cTn id="17" dur="1000"/>
                                        <p:tgtEl>
                                          <p:spTgt spid="268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0" presetClass="path" presetSubtype="0" accel="50000" decel="50000" fill="hold" grpId="0" nodeType="clickEffect">
                                  <p:stCondLst>
                                    <p:cond delay="0"/>
                                  </p:stCondLst>
                                  <p:childTnLst>
                                    <p:animMotion origin="layout" path="M 0.00035 0.00046 L -0.01371 0.01435 L -0.021 0.02685 " pathEditMode="relative" ptsTypes="AAA">
                                      <p:cBhvr>
                                        <p:cTn id="21" dur="2000" fill="hold"/>
                                        <p:tgtEl>
                                          <p:spTgt spid="26816"/>
                                        </p:tgtEl>
                                        <p:attrNameLst>
                                          <p:attrName>ppt_x</p:attrName>
                                          <p:attrName>ppt_y</p:attrName>
                                        </p:attrNameLst>
                                      </p:cBhvr>
                                    </p:animMotion>
                                  </p:childTnLst>
                                </p:cTn>
                              </p:par>
                              <p:par>
                                <p:cTn id="22" presetID="9" presetClass="entr" presetSubtype="0" fill="hold" grpId="0" nodeType="withEffect">
                                  <p:stCondLst>
                                    <p:cond delay="0"/>
                                  </p:stCondLst>
                                  <p:childTnLst>
                                    <p:set>
                                      <p:cBhvr>
                                        <p:cTn id="23" dur="1" fill="hold">
                                          <p:stCondLst>
                                            <p:cond delay="0"/>
                                          </p:stCondLst>
                                        </p:cTn>
                                        <p:tgtEl>
                                          <p:spTgt spid="26828"/>
                                        </p:tgtEl>
                                        <p:attrNameLst>
                                          <p:attrName>style.visibility</p:attrName>
                                        </p:attrNameLst>
                                      </p:cBhvr>
                                      <p:to>
                                        <p:strVal val="visible"/>
                                      </p:to>
                                    </p:set>
                                    <p:animEffect transition="in" filter="dissolve">
                                      <p:cBhvr>
                                        <p:cTn id="24" dur="1000"/>
                                        <p:tgtEl>
                                          <p:spTgt spid="26828"/>
                                        </p:tgtEl>
                                      </p:cBhvr>
                                    </p:animEffect>
                                  </p:childTnLst>
                                </p:cTn>
                              </p:par>
                            </p:childTnLst>
                          </p:cTn>
                        </p:par>
                        <p:par>
                          <p:cTn id="25" fill="hold" nodeType="afterGroup">
                            <p:stCondLst>
                              <p:cond delay="2000"/>
                            </p:stCondLst>
                            <p:childTnLst>
                              <p:par>
                                <p:cTn id="26" presetID="1" presetClass="entr" presetSubtype="0" fill="hold" grpId="0" nodeType="afterEffect">
                                  <p:stCondLst>
                                    <p:cond delay="0"/>
                                  </p:stCondLst>
                                  <p:childTnLst>
                                    <p:set>
                                      <p:cBhvr>
                                        <p:cTn id="27" dur="1" fill="hold">
                                          <p:stCondLst>
                                            <p:cond delay="0"/>
                                          </p:stCondLst>
                                        </p:cTn>
                                        <p:tgtEl>
                                          <p:spTgt spid="2683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explode.wav"/>
                                        </p:tgtEl>
                                      </p:cMediaNode>
                                    </p:audio>
                                  </p:subTnLst>
                                </p:cTn>
                              </p:par>
                              <p:par>
                                <p:cTn id="28" presetID="3" presetClass="exit" presetSubtype="10" fill="hold" grpId="1" nodeType="withEffect">
                                  <p:stCondLst>
                                    <p:cond delay="0"/>
                                  </p:stCondLst>
                                  <p:childTnLst>
                                    <p:animEffect transition="out" filter="blinds(horizontal)">
                                      <p:cBhvr>
                                        <p:cTn id="29" dur="500"/>
                                        <p:tgtEl>
                                          <p:spTgt spid="26831"/>
                                        </p:tgtEl>
                                      </p:cBhvr>
                                    </p:animEffect>
                                    <p:set>
                                      <p:cBhvr>
                                        <p:cTn id="30" dur="1" fill="hold">
                                          <p:stCondLst>
                                            <p:cond delay="499"/>
                                          </p:stCondLst>
                                        </p:cTn>
                                        <p:tgtEl>
                                          <p:spTgt spid="26831"/>
                                        </p:tgtEl>
                                        <p:attrNameLst>
                                          <p:attrName>style.visibility</p:attrName>
                                        </p:attrNameLst>
                                      </p:cBhvr>
                                      <p:to>
                                        <p:strVal val="hidden"/>
                                      </p:to>
                                    </p:set>
                                  </p:childTnLst>
                                </p:cTn>
                              </p:par>
                            </p:childTnLst>
                          </p:cTn>
                        </p:par>
                        <p:par>
                          <p:cTn id="31" fill="hold" nodeType="afterGroup">
                            <p:stCondLst>
                              <p:cond delay="2500"/>
                            </p:stCondLst>
                            <p:childTnLst>
                              <p:par>
                                <p:cTn id="32" presetID="0" presetClass="path" presetSubtype="0" accel="50000" decel="50000" fill="hold" grpId="1" nodeType="afterEffect">
                                  <p:stCondLst>
                                    <p:cond delay="0"/>
                                  </p:stCondLst>
                                  <p:childTnLst>
                                    <p:animMotion origin="layout" path="M -0.021 0.02684 L -0.01579 0.01573 L -0.01371 0.01087 " pathEditMode="relative" ptsTypes="AAA">
                                      <p:cBhvr>
                                        <p:cTn id="33" dur="2000" fill="hold"/>
                                        <p:tgtEl>
                                          <p:spTgt spid="26816"/>
                                        </p:tgtEl>
                                        <p:attrNameLst>
                                          <p:attrName>ppt_x</p:attrName>
                                          <p:attrName>ppt_y</p:attrName>
                                        </p:attrNameLst>
                                      </p:cBhvr>
                                    </p:animMotion>
                                  </p:childTnLst>
                                </p:cTn>
                              </p:par>
                            </p:childTnLst>
                          </p:cTn>
                        </p:par>
                        <p:par>
                          <p:cTn id="34" fill="hold" nodeType="afterGroup">
                            <p:stCondLst>
                              <p:cond delay="4500"/>
                            </p:stCondLst>
                            <p:childTnLst>
                              <p:par>
                                <p:cTn id="35" presetID="12" presetClass="exit" presetSubtype="4" fill="hold" grpId="0" nodeType="afterEffect">
                                  <p:stCondLst>
                                    <p:cond delay="0"/>
                                  </p:stCondLst>
                                  <p:childTnLst>
                                    <p:animEffect transition="out" filter="slide(fromBottom)">
                                      <p:cBhvr>
                                        <p:cTn id="36" dur="1000"/>
                                        <p:tgtEl>
                                          <p:spTgt spid="26838"/>
                                        </p:tgtEl>
                                      </p:cBhvr>
                                    </p:animEffect>
                                    <p:set>
                                      <p:cBhvr>
                                        <p:cTn id="37" dur="1" fill="hold">
                                          <p:stCondLst>
                                            <p:cond delay="999"/>
                                          </p:stCondLst>
                                        </p:cTn>
                                        <p:tgtEl>
                                          <p:spTgt spid="26838"/>
                                        </p:tgtEl>
                                        <p:attrNameLst>
                                          <p:attrName>style.visibility</p:attrName>
                                        </p:attrNameLst>
                                      </p:cBhvr>
                                      <p:to>
                                        <p:strVal val="hidden"/>
                                      </p:to>
                                    </p:set>
                                  </p:childTnLst>
                                </p:cTn>
                              </p:par>
                            </p:childTnLst>
                          </p:cTn>
                        </p:par>
                        <p:par>
                          <p:cTn id="38" fill="hold" nodeType="afterGroup">
                            <p:stCondLst>
                              <p:cond delay="5500"/>
                            </p:stCondLst>
                            <p:childTnLst>
                              <p:par>
                                <p:cTn id="39" presetID="12" presetClass="entr" presetSubtype="8" fill="hold" grpId="0" nodeType="afterEffect">
                                  <p:stCondLst>
                                    <p:cond delay="0"/>
                                  </p:stCondLst>
                                  <p:childTnLst>
                                    <p:set>
                                      <p:cBhvr>
                                        <p:cTn id="40" dur="1" fill="hold">
                                          <p:stCondLst>
                                            <p:cond delay="0"/>
                                          </p:stCondLst>
                                        </p:cTn>
                                        <p:tgtEl>
                                          <p:spTgt spid="26843"/>
                                        </p:tgtEl>
                                        <p:attrNameLst>
                                          <p:attrName>style.visibility</p:attrName>
                                        </p:attrNameLst>
                                      </p:cBhvr>
                                      <p:to>
                                        <p:strVal val="visible"/>
                                      </p:to>
                                    </p:set>
                                    <p:animEffect transition="in" filter="slide(fromLeft)">
                                      <p:cBhvr>
                                        <p:cTn id="41" dur="1000"/>
                                        <p:tgtEl>
                                          <p:spTgt spid="2684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0" presetClass="path" presetSubtype="0" accel="50000" decel="50000" fill="hold" grpId="0" nodeType="clickEffect">
                                  <p:stCondLst>
                                    <p:cond delay="0"/>
                                  </p:stCondLst>
                                  <p:childTnLst>
                                    <p:animMotion origin="layout" path="M 3.33333E-6 4.44444E-6 L 0.00225 0.00949 " pathEditMode="relative" rAng="0" ptsTypes="AA">
                                      <p:cBhvr>
                                        <p:cTn id="45" dur="2000" fill="hold"/>
                                        <p:tgtEl>
                                          <p:spTgt spid="26810"/>
                                        </p:tgtEl>
                                        <p:attrNameLst>
                                          <p:attrName>ppt_x</p:attrName>
                                          <p:attrName>ppt_y</p:attrName>
                                        </p:attrNameLst>
                                      </p:cBhvr>
                                      <p:rCtr x="104" y="463"/>
                                    </p:animMotion>
                                  </p:childTnLst>
                                </p:cTn>
                              </p:par>
                            </p:childTnLst>
                          </p:cTn>
                        </p:par>
                        <p:par>
                          <p:cTn id="46" fill="hold" nodeType="afterGroup">
                            <p:stCondLst>
                              <p:cond delay="2000"/>
                            </p:stCondLst>
                            <p:childTnLst>
                              <p:par>
                                <p:cTn id="47" presetID="1" presetClass="entr" presetSubtype="0" fill="hold" grpId="0" nodeType="afterEffect">
                                  <p:stCondLst>
                                    <p:cond delay="0"/>
                                  </p:stCondLst>
                                  <p:childTnLst>
                                    <p:set>
                                      <p:cBhvr>
                                        <p:cTn id="48" dur="1" fill="hold">
                                          <p:stCondLst>
                                            <p:cond delay="0"/>
                                          </p:stCondLst>
                                        </p:cTn>
                                        <p:tgtEl>
                                          <p:spTgt spid="26832"/>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explode.wav"/>
                                        </p:tgtEl>
                                      </p:cMediaNode>
                                    </p:audio>
                                  </p:subTnLst>
                                </p:cTn>
                              </p:par>
                              <p:par>
                                <p:cTn id="49" presetID="3" presetClass="exit" presetSubtype="10" fill="hold" grpId="1" nodeType="withEffect">
                                  <p:stCondLst>
                                    <p:cond delay="0"/>
                                  </p:stCondLst>
                                  <p:childTnLst>
                                    <p:animEffect transition="out" filter="blinds(horizontal)">
                                      <p:cBhvr>
                                        <p:cTn id="50" dur="500"/>
                                        <p:tgtEl>
                                          <p:spTgt spid="26832"/>
                                        </p:tgtEl>
                                      </p:cBhvr>
                                    </p:animEffect>
                                    <p:set>
                                      <p:cBhvr>
                                        <p:cTn id="51" dur="1" fill="hold">
                                          <p:stCondLst>
                                            <p:cond delay="499"/>
                                          </p:stCondLst>
                                        </p:cTn>
                                        <p:tgtEl>
                                          <p:spTgt spid="26832"/>
                                        </p:tgtEl>
                                        <p:attrNameLst>
                                          <p:attrName>style.visibility</p:attrName>
                                        </p:attrNameLst>
                                      </p:cBhvr>
                                      <p:to>
                                        <p:strVal val="hidden"/>
                                      </p:to>
                                    </p:set>
                                  </p:childTnLst>
                                </p:cTn>
                              </p:par>
                            </p:childTnLst>
                          </p:cTn>
                        </p:par>
                        <p:par>
                          <p:cTn id="52" fill="hold" nodeType="afterGroup">
                            <p:stCondLst>
                              <p:cond delay="2500"/>
                            </p:stCondLst>
                            <p:childTnLst>
                              <p:par>
                                <p:cTn id="53" presetID="0" presetClass="path" presetSubtype="0" accel="50000" decel="50000" fill="hold" grpId="1" nodeType="afterEffect">
                                  <p:stCondLst>
                                    <p:cond delay="0"/>
                                  </p:stCondLst>
                                  <p:childTnLst>
                                    <p:animMotion origin="layout" path="M 0.00226 0.00949 L 0.00851 0.01574 L 0.00903 0.02963 " pathEditMode="relative" rAng="0" ptsTypes="AAA">
                                      <p:cBhvr>
                                        <p:cTn id="54" dur="2000" fill="hold"/>
                                        <p:tgtEl>
                                          <p:spTgt spid="26810"/>
                                        </p:tgtEl>
                                        <p:attrNameLst>
                                          <p:attrName>ppt_x</p:attrName>
                                          <p:attrName>ppt_y</p:attrName>
                                        </p:attrNameLst>
                                      </p:cBhvr>
                                      <p:rCtr x="330" y="995"/>
                                    </p:animMotion>
                                  </p:childTnLst>
                                </p:cTn>
                              </p:par>
                              <p:par>
                                <p:cTn id="55" presetID="0" presetClass="path" presetSubtype="0" accel="50000" decel="50000" fill="hold" grpId="0" nodeType="withEffect">
                                  <p:stCondLst>
                                    <p:cond delay="0"/>
                                  </p:stCondLst>
                                  <p:childTnLst>
                                    <p:animMotion origin="layout" path="M 4.16667E-6 -7.40741E-7 L 0.00625 0.00949 " pathEditMode="relative" rAng="0" ptsTypes="AA">
                                      <p:cBhvr>
                                        <p:cTn id="56" dur="2000" fill="hold"/>
                                        <p:tgtEl>
                                          <p:spTgt spid="26811"/>
                                        </p:tgtEl>
                                        <p:attrNameLst>
                                          <p:attrName>ppt_x</p:attrName>
                                          <p:attrName>ppt_y</p:attrName>
                                        </p:attrNameLst>
                                      </p:cBhvr>
                                      <p:rCtr x="313" y="463"/>
                                    </p:animMotion>
                                  </p:childTnLst>
                                </p:cTn>
                              </p:par>
                            </p:childTnLst>
                          </p:cTn>
                        </p:par>
                        <p:par>
                          <p:cTn id="57" fill="hold" nodeType="afterGroup">
                            <p:stCondLst>
                              <p:cond delay="4500"/>
                            </p:stCondLst>
                            <p:childTnLst>
                              <p:par>
                                <p:cTn id="58" presetID="1" presetClass="entr" presetSubtype="0" fill="hold" grpId="0" nodeType="afterEffect">
                                  <p:stCondLst>
                                    <p:cond delay="0"/>
                                  </p:stCondLst>
                                  <p:childTnLst>
                                    <p:set>
                                      <p:cBhvr>
                                        <p:cTn id="59" dur="1" fill="hold">
                                          <p:stCondLst>
                                            <p:cond delay="0"/>
                                          </p:stCondLst>
                                        </p:cTn>
                                        <p:tgtEl>
                                          <p:spTgt spid="2683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explode.wav"/>
                                        </p:tgtEl>
                                      </p:cMediaNode>
                                    </p:audio>
                                  </p:subTnLst>
                                </p:cTn>
                              </p:par>
                              <p:par>
                                <p:cTn id="60" presetID="3" presetClass="exit" presetSubtype="10" fill="hold" grpId="1" nodeType="withEffect">
                                  <p:stCondLst>
                                    <p:cond delay="0"/>
                                  </p:stCondLst>
                                  <p:childTnLst>
                                    <p:animEffect transition="out" filter="blinds(horizontal)">
                                      <p:cBhvr>
                                        <p:cTn id="61" dur="500"/>
                                        <p:tgtEl>
                                          <p:spTgt spid="26833"/>
                                        </p:tgtEl>
                                      </p:cBhvr>
                                    </p:animEffect>
                                    <p:set>
                                      <p:cBhvr>
                                        <p:cTn id="62" dur="1" fill="hold">
                                          <p:stCondLst>
                                            <p:cond delay="499"/>
                                          </p:stCondLst>
                                        </p:cTn>
                                        <p:tgtEl>
                                          <p:spTgt spid="26833"/>
                                        </p:tgtEl>
                                        <p:attrNameLst>
                                          <p:attrName>style.visibility</p:attrName>
                                        </p:attrNameLst>
                                      </p:cBhvr>
                                      <p:to>
                                        <p:strVal val="hidden"/>
                                      </p:to>
                                    </p:set>
                                  </p:childTnLst>
                                </p:cTn>
                              </p:par>
                            </p:childTnLst>
                          </p:cTn>
                        </p:par>
                        <p:par>
                          <p:cTn id="63" fill="hold" nodeType="afterGroup">
                            <p:stCondLst>
                              <p:cond delay="5000"/>
                            </p:stCondLst>
                            <p:childTnLst>
                              <p:par>
                                <p:cTn id="64" presetID="0" presetClass="path" presetSubtype="0" accel="50000" decel="50000" fill="hold" grpId="2" nodeType="afterEffect">
                                  <p:stCondLst>
                                    <p:cond delay="0"/>
                                  </p:stCondLst>
                                  <p:childTnLst>
                                    <p:animMotion origin="layout" path="M 0.00938 0.02917 L 0.01476 0.03704 L 0.01354 0.04723 " pathEditMode="relative" rAng="0" ptsTypes="AAA">
                                      <p:cBhvr>
                                        <p:cTn id="65" dur="2000" fill="hold"/>
                                        <p:tgtEl>
                                          <p:spTgt spid="26810"/>
                                        </p:tgtEl>
                                        <p:attrNameLst>
                                          <p:attrName>ppt_x</p:attrName>
                                          <p:attrName>ppt_y</p:attrName>
                                        </p:attrNameLst>
                                      </p:cBhvr>
                                      <p:rCtr x="260" y="903"/>
                                    </p:animMotion>
                                  </p:childTnLst>
                                </p:cTn>
                              </p:par>
                              <p:par>
                                <p:cTn id="66" presetID="0" presetClass="path" presetSubtype="0" accel="50000" decel="50000" fill="hold" grpId="1" nodeType="withEffect">
                                  <p:stCondLst>
                                    <p:cond delay="0"/>
                                  </p:stCondLst>
                                  <p:childTnLst>
                                    <p:animMotion origin="layout" path="M 0.0059 0.00949 L 0.00798 0.02129 L 0.01441 0.02778 " pathEditMode="relative" rAng="0" ptsTypes="AAA">
                                      <p:cBhvr>
                                        <p:cTn id="67" dur="2000" fill="hold"/>
                                        <p:tgtEl>
                                          <p:spTgt spid="26811"/>
                                        </p:tgtEl>
                                        <p:attrNameLst>
                                          <p:attrName>ppt_x</p:attrName>
                                          <p:attrName>ppt_y</p:attrName>
                                        </p:attrNameLst>
                                      </p:cBhvr>
                                      <p:rCtr x="417" y="903"/>
                                    </p:animMotion>
                                  </p:childTnLst>
                                </p:cTn>
                              </p:par>
                            </p:childTnLst>
                          </p:cTn>
                        </p:par>
                        <p:par>
                          <p:cTn id="68" fill="hold" nodeType="afterGroup">
                            <p:stCondLst>
                              <p:cond delay="7000"/>
                            </p:stCondLst>
                            <p:childTnLst>
                              <p:par>
                                <p:cTn id="69" presetID="1" presetClass="entr" presetSubtype="0" fill="hold" grpId="0" nodeType="afterEffect">
                                  <p:stCondLst>
                                    <p:cond delay="0"/>
                                  </p:stCondLst>
                                  <p:childTnLst>
                                    <p:set>
                                      <p:cBhvr>
                                        <p:cTn id="70" dur="1" fill="hold">
                                          <p:stCondLst>
                                            <p:cond delay="0"/>
                                          </p:stCondLst>
                                        </p:cTn>
                                        <p:tgtEl>
                                          <p:spTgt spid="2683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explode.wav"/>
                                        </p:tgtEl>
                                      </p:cMediaNode>
                                    </p:audio>
                                  </p:subTnLst>
                                </p:cTn>
                              </p:par>
                              <p:par>
                                <p:cTn id="71" presetID="3" presetClass="exit" presetSubtype="10" fill="hold" grpId="1" nodeType="withEffect">
                                  <p:stCondLst>
                                    <p:cond delay="0"/>
                                  </p:stCondLst>
                                  <p:childTnLst>
                                    <p:animEffect transition="out" filter="blinds(horizontal)">
                                      <p:cBhvr>
                                        <p:cTn id="72" dur="500"/>
                                        <p:tgtEl>
                                          <p:spTgt spid="26834"/>
                                        </p:tgtEl>
                                      </p:cBhvr>
                                    </p:animEffect>
                                    <p:set>
                                      <p:cBhvr>
                                        <p:cTn id="73" dur="1" fill="hold">
                                          <p:stCondLst>
                                            <p:cond delay="499"/>
                                          </p:stCondLst>
                                        </p:cTn>
                                        <p:tgtEl>
                                          <p:spTgt spid="26834"/>
                                        </p:tgtEl>
                                        <p:attrNameLst>
                                          <p:attrName>style.visibility</p:attrName>
                                        </p:attrNameLst>
                                      </p:cBhvr>
                                      <p:to>
                                        <p:strVal val="hidden"/>
                                      </p:to>
                                    </p:set>
                                  </p:childTnLst>
                                </p:cTn>
                              </p:par>
                            </p:childTnLst>
                          </p:cTn>
                        </p:par>
                        <p:par>
                          <p:cTn id="74" fill="hold" nodeType="afterGroup">
                            <p:stCondLst>
                              <p:cond delay="7500"/>
                            </p:stCondLst>
                            <p:childTnLst>
                              <p:par>
                                <p:cTn id="75" presetID="0" presetClass="path" presetSubtype="0" accel="50000" decel="50000" fill="hold" grpId="3" nodeType="afterEffect">
                                  <p:stCondLst>
                                    <p:cond delay="0"/>
                                  </p:stCondLst>
                                  <p:childTnLst>
                                    <p:animMotion origin="layout" path="M 0.0132 0.04792 L 0.02309 0.05648 L 0.0283 0.0757 " pathEditMode="relative" rAng="0" ptsTypes="AAA">
                                      <p:cBhvr>
                                        <p:cTn id="76" dur="2000" fill="hold"/>
                                        <p:tgtEl>
                                          <p:spTgt spid="26810"/>
                                        </p:tgtEl>
                                        <p:attrNameLst>
                                          <p:attrName>ppt_x</p:attrName>
                                          <p:attrName>ppt_y</p:attrName>
                                        </p:attrNameLst>
                                      </p:cBhvr>
                                      <p:rCtr x="747" y="1389"/>
                                    </p:animMotion>
                                  </p:childTnLst>
                                </p:cTn>
                              </p:par>
                              <p:par>
                                <p:cTn id="77" presetID="0" presetClass="path" presetSubtype="0" accel="50000" decel="50000" fill="hold" grpId="2" nodeType="withEffect">
                                  <p:stCondLst>
                                    <p:cond delay="0"/>
                                  </p:stCondLst>
                                  <p:childTnLst>
                                    <p:animMotion origin="layout" path="M 0.01423 0.02754 L 0.01753 0.03935 L 0.02483 0.04861 " pathEditMode="relative" rAng="0" ptsTypes="AAA">
                                      <p:cBhvr>
                                        <p:cTn id="78" dur="2000" fill="hold"/>
                                        <p:tgtEl>
                                          <p:spTgt spid="26811"/>
                                        </p:tgtEl>
                                        <p:attrNameLst>
                                          <p:attrName>ppt_x</p:attrName>
                                          <p:attrName>ppt_y</p:attrName>
                                        </p:attrNameLst>
                                      </p:cBhvr>
                                      <p:rCtr x="521" y="1042"/>
                                    </p:animMotion>
                                  </p:childTnLst>
                                </p:cTn>
                              </p:par>
                            </p:childTnLst>
                          </p:cTn>
                        </p:par>
                        <p:par>
                          <p:cTn id="79" fill="hold" nodeType="afterGroup">
                            <p:stCondLst>
                              <p:cond delay="9500"/>
                            </p:stCondLst>
                            <p:childTnLst>
                              <p:par>
                                <p:cTn id="80" presetID="1" presetClass="entr" presetSubtype="0" fill="hold" grpId="0" nodeType="afterEffect">
                                  <p:stCondLst>
                                    <p:cond delay="0"/>
                                  </p:stCondLst>
                                  <p:childTnLst>
                                    <p:set>
                                      <p:cBhvr>
                                        <p:cTn id="81" dur="1" fill="hold">
                                          <p:stCondLst>
                                            <p:cond delay="0"/>
                                          </p:stCondLst>
                                        </p:cTn>
                                        <p:tgtEl>
                                          <p:spTgt spid="2683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explode.wav"/>
                                        </p:tgtEl>
                                      </p:cMediaNode>
                                    </p:audio>
                                  </p:subTnLst>
                                </p:cTn>
                              </p:par>
                              <p:par>
                                <p:cTn id="82" presetID="3" presetClass="exit" presetSubtype="10" fill="hold" grpId="1" nodeType="withEffect">
                                  <p:stCondLst>
                                    <p:cond delay="0"/>
                                  </p:stCondLst>
                                  <p:childTnLst>
                                    <p:animEffect transition="out" filter="blinds(horizontal)">
                                      <p:cBhvr>
                                        <p:cTn id="83" dur="500"/>
                                        <p:tgtEl>
                                          <p:spTgt spid="26835"/>
                                        </p:tgtEl>
                                      </p:cBhvr>
                                    </p:animEffect>
                                    <p:set>
                                      <p:cBhvr>
                                        <p:cTn id="84" dur="1" fill="hold">
                                          <p:stCondLst>
                                            <p:cond delay="499"/>
                                          </p:stCondLst>
                                        </p:cTn>
                                        <p:tgtEl>
                                          <p:spTgt spid="26835"/>
                                        </p:tgtEl>
                                        <p:attrNameLst>
                                          <p:attrName>style.visibility</p:attrName>
                                        </p:attrNameLst>
                                      </p:cBhvr>
                                      <p:to>
                                        <p:strVal val="hidden"/>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0" presetClass="path" presetSubtype="0" accel="50000" decel="50000" fill="hold" grpId="4" nodeType="clickEffect">
                                  <p:stCondLst>
                                    <p:cond delay="0"/>
                                  </p:stCondLst>
                                  <p:childTnLst>
                                    <p:animMotion origin="layout" path="M 0.0283 0.075 C 0.03021 0.07662 0.03802 0.0801 0.04011 0.08496 L 0.04132 0.10371 " pathEditMode="relative" rAng="0" ptsTypes="aAA">
                                      <p:cBhvr>
                                        <p:cTn id="88" dur="2000" fill="hold"/>
                                        <p:tgtEl>
                                          <p:spTgt spid="26810"/>
                                        </p:tgtEl>
                                        <p:attrNameLst>
                                          <p:attrName>ppt_x</p:attrName>
                                          <p:attrName>ppt_y</p:attrName>
                                        </p:attrNameLst>
                                      </p:cBhvr>
                                      <p:rCtr x="642" y="1435"/>
                                    </p:animMotion>
                                  </p:childTnLst>
                                </p:cTn>
                              </p:par>
                            </p:childTnLst>
                          </p:cTn>
                        </p:par>
                        <p:par>
                          <p:cTn id="89" fill="hold" nodeType="afterGroup">
                            <p:stCondLst>
                              <p:cond delay="2000"/>
                            </p:stCondLst>
                            <p:childTnLst>
                              <p:par>
                                <p:cTn id="90" presetID="9" presetClass="exit" presetSubtype="0" fill="hold" grpId="5" nodeType="afterEffect">
                                  <p:stCondLst>
                                    <p:cond delay="0"/>
                                  </p:stCondLst>
                                  <p:childTnLst>
                                    <p:animEffect transition="out" filter="dissolve">
                                      <p:cBhvr>
                                        <p:cTn id="91" dur="2000"/>
                                        <p:tgtEl>
                                          <p:spTgt spid="26810"/>
                                        </p:tgtEl>
                                      </p:cBhvr>
                                    </p:animEffect>
                                    <p:set>
                                      <p:cBhvr>
                                        <p:cTn id="92" dur="1" fill="hold">
                                          <p:stCondLst>
                                            <p:cond delay="1999"/>
                                          </p:stCondLst>
                                        </p:cTn>
                                        <p:tgtEl>
                                          <p:spTgt spid="26810"/>
                                        </p:tgtEl>
                                        <p:attrNameLst>
                                          <p:attrName>style.visibility</p:attrName>
                                        </p:attrNameLst>
                                      </p:cBhvr>
                                      <p:to>
                                        <p:strVal val="hidden"/>
                                      </p:to>
                                    </p:set>
                                  </p:childTnLst>
                                </p:cTn>
                              </p:par>
                              <p:par>
                                <p:cTn id="93" presetID="22" presetClass="entr" presetSubtype="2" fill="hold" grpId="0" nodeType="withEffect">
                                  <p:stCondLst>
                                    <p:cond delay="0"/>
                                  </p:stCondLst>
                                  <p:childTnLst>
                                    <p:set>
                                      <p:cBhvr>
                                        <p:cTn id="94" dur="1" fill="hold">
                                          <p:stCondLst>
                                            <p:cond delay="0"/>
                                          </p:stCondLst>
                                        </p:cTn>
                                        <p:tgtEl>
                                          <p:spTgt spid="26836"/>
                                        </p:tgtEl>
                                        <p:attrNameLst>
                                          <p:attrName>style.visibility</p:attrName>
                                        </p:attrNameLst>
                                      </p:cBhvr>
                                      <p:to>
                                        <p:strVal val="visible"/>
                                      </p:to>
                                    </p:set>
                                    <p:animEffect transition="in" filter="wipe(right)">
                                      <p:cBhvr>
                                        <p:cTn id="95" dur="2000"/>
                                        <p:tgtEl>
                                          <p:spTgt spid="26836"/>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9" presetClass="exit" presetSubtype="0" fill="hold" grpId="3" nodeType="clickEffect">
                                  <p:stCondLst>
                                    <p:cond delay="0"/>
                                  </p:stCondLst>
                                  <p:childTnLst>
                                    <p:animEffect transition="out" filter="dissolve">
                                      <p:cBhvr>
                                        <p:cTn id="99" dur="500"/>
                                        <p:tgtEl>
                                          <p:spTgt spid="26811"/>
                                        </p:tgtEl>
                                      </p:cBhvr>
                                    </p:animEffect>
                                    <p:set>
                                      <p:cBhvr>
                                        <p:cTn id="100" dur="1" fill="hold">
                                          <p:stCondLst>
                                            <p:cond delay="499"/>
                                          </p:stCondLst>
                                        </p:cTn>
                                        <p:tgtEl>
                                          <p:spTgt spid="26811"/>
                                        </p:tgtEl>
                                        <p:attrNameLst>
                                          <p:attrName>style.visibility</p:attrName>
                                        </p:attrNameLst>
                                      </p:cBhvr>
                                      <p:to>
                                        <p:strVal val="hidden"/>
                                      </p:to>
                                    </p:set>
                                  </p:childTnLst>
                                </p:cTn>
                              </p:par>
                              <p:par>
                                <p:cTn id="101" presetID="22" presetClass="entr" presetSubtype="2" fill="hold" grpId="0" nodeType="withEffect">
                                  <p:stCondLst>
                                    <p:cond delay="0"/>
                                  </p:stCondLst>
                                  <p:childTnLst>
                                    <p:set>
                                      <p:cBhvr>
                                        <p:cTn id="102" dur="1" fill="hold">
                                          <p:stCondLst>
                                            <p:cond delay="0"/>
                                          </p:stCondLst>
                                        </p:cTn>
                                        <p:tgtEl>
                                          <p:spTgt spid="26837"/>
                                        </p:tgtEl>
                                        <p:attrNameLst>
                                          <p:attrName>style.visibility</p:attrName>
                                        </p:attrNameLst>
                                      </p:cBhvr>
                                      <p:to>
                                        <p:strVal val="visible"/>
                                      </p:to>
                                    </p:set>
                                    <p:animEffect transition="in" filter="wipe(right)">
                                      <p:cBhvr>
                                        <p:cTn id="103" dur="2000"/>
                                        <p:tgtEl>
                                          <p:spTgt spid="26837"/>
                                        </p:tgtEl>
                                      </p:cBhvr>
                                    </p:animEffect>
                                  </p:childTnLst>
                                </p:cTn>
                              </p:par>
                            </p:childTnLst>
                          </p:cTn>
                        </p:par>
                        <p:par>
                          <p:cTn id="104" fill="hold" nodeType="afterGroup">
                            <p:stCondLst>
                              <p:cond delay="2000"/>
                            </p:stCondLst>
                            <p:childTnLst>
                              <p:par>
                                <p:cTn id="105" presetID="9" presetClass="exit" presetSubtype="0" fill="hold" grpId="0" nodeType="afterEffect">
                                  <p:stCondLst>
                                    <p:cond delay="0"/>
                                  </p:stCondLst>
                                  <p:childTnLst>
                                    <p:animEffect transition="out" filter="dissolve">
                                      <p:cBhvr>
                                        <p:cTn id="106" dur="1000"/>
                                        <p:tgtEl>
                                          <p:spTgt spid="26772"/>
                                        </p:tgtEl>
                                      </p:cBhvr>
                                    </p:animEffect>
                                    <p:set>
                                      <p:cBhvr>
                                        <p:cTn id="107" dur="1" fill="hold">
                                          <p:stCondLst>
                                            <p:cond delay="999"/>
                                          </p:stCondLst>
                                        </p:cTn>
                                        <p:tgtEl>
                                          <p:spTgt spid="26772"/>
                                        </p:tgtEl>
                                        <p:attrNameLst>
                                          <p:attrName>style.visibility</p:attrName>
                                        </p:attrNameLst>
                                      </p:cBhvr>
                                      <p:to>
                                        <p:strVal val="hidden"/>
                                      </p:to>
                                    </p:set>
                                  </p:childTnLst>
                                </p:cTn>
                              </p:par>
                              <p:par>
                                <p:cTn id="108" presetID="9" presetClass="exit" presetSubtype="0" fill="hold" grpId="0" nodeType="withEffect">
                                  <p:stCondLst>
                                    <p:cond delay="0"/>
                                  </p:stCondLst>
                                  <p:childTnLst>
                                    <p:animEffect transition="out" filter="dissolve">
                                      <p:cBhvr>
                                        <p:cTn id="109" dur="1000"/>
                                        <p:tgtEl>
                                          <p:spTgt spid="26815"/>
                                        </p:tgtEl>
                                      </p:cBhvr>
                                    </p:animEffect>
                                    <p:set>
                                      <p:cBhvr>
                                        <p:cTn id="110" dur="1" fill="hold">
                                          <p:stCondLst>
                                            <p:cond delay="999"/>
                                          </p:stCondLst>
                                        </p:cTn>
                                        <p:tgtEl>
                                          <p:spTgt spid="26815"/>
                                        </p:tgtEl>
                                        <p:attrNameLst>
                                          <p:attrName>style.visibility</p:attrName>
                                        </p:attrNameLst>
                                      </p:cBhvr>
                                      <p:to>
                                        <p:strVal val="hidden"/>
                                      </p:to>
                                    </p:set>
                                  </p:childTnLst>
                                </p:cTn>
                              </p:par>
                              <p:par>
                                <p:cTn id="111" presetID="9" presetClass="exit" presetSubtype="0" fill="hold" grpId="0" nodeType="withEffect">
                                  <p:stCondLst>
                                    <p:cond delay="0"/>
                                  </p:stCondLst>
                                  <p:childTnLst>
                                    <p:animEffect transition="out" filter="dissolve">
                                      <p:cBhvr>
                                        <p:cTn id="112" dur="1000"/>
                                        <p:tgtEl>
                                          <p:spTgt spid="26796"/>
                                        </p:tgtEl>
                                      </p:cBhvr>
                                    </p:animEffect>
                                    <p:set>
                                      <p:cBhvr>
                                        <p:cTn id="113" dur="1" fill="hold">
                                          <p:stCondLst>
                                            <p:cond delay="999"/>
                                          </p:stCondLst>
                                        </p:cTn>
                                        <p:tgtEl>
                                          <p:spTgt spid="26796"/>
                                        </p:tgtEl>
                                        <p:attrNameLst>
                                          <p:attrName>style.visibility</p:attrName>
                                        </p:attrNameLst>
                                      </p:cBhvr>
                                      <p:to>
                                        <p:strVal val="hidden"/>
                                      </p:to>
                                    </p:set>
                                  </p:childTnLst>
                                </p:cTn>
                              </p:par>
                              <p:par>
                                <p:cTn id="114" presetID="9" presetClass="entr" presetSubtype="0" fill="hold" grpId="0" nodeType="withEffect">
                                  <p:stCondLst>
                                    <p:cond delay="0"/>
                                  </p:stCondLst>
                                  <p:childTnLst>
                                    <p:set>
                                      <p:cBhvr>
                                        <p:cTn id="115" dur="1" fill="hold">
                                          <p:stCondLst>
                                            <p:cond delay="0"/>
                                          </p:stCondLst>
                                        </p:cTn>
                                        <p:tgtEl>
                                          <p:spTgt spid="26840"/>
                                        </p:tgtEl>
                                        <p:attrNameLst>
                                          <p:attrName>style.visibility</p:attrName>
                                        </p:attrNameLst>
                                      </p:cBhvr>
                                      <p:to>
                                        <p:strVal val="visible"/>
                                      </p:to>
                                    </p:set>
                                    <p:animEffect transition="in" filter="dissolve">
                                      <p:cBhvr>
                                        <p:cTn id="116" dur="1000"/>
                                        <p:tgtEl>
                                          <p:spTgt spid="26840"/>
                                        </p:tgtEl>
                                      </p:cBhvr>
                                    </p:animEffect>
                                  </p:childTnLst>
                                </p:cTn>
                              </p:par>
                              <p:par>
                                <p:cTn id="117" presetID="9" presetClass="entr" presetSubtype="0" fill="hold" grpId="0" nodeType="withEffect">
                                  <p:stCondLst>
                                    <p:cond delay="0"/>
                                  </p:stCondLst>
                                  <p:childTnLst>
                                    <p:set>
                                      <p:cBhvr>
                                        <p:cTn id="118" dur="1" fill="hold">
                                          <p:stCondLst>
                                            <p:cond delay="0"/>
                                          </p:stCondLst>
                                        </p:cTn>
                                        <p:tgtEl>
                                          <p:spTgt spid="26842"/>
                                        </p:tgtEl>
                                        <p:attrNameLst>
                                          <p:attrName>style.visibility</p:attrName>
                                        </p:attrNameLst>
                                      </p:cBhvr>
                                      <p:to>
                                        <p:strVal val="visible"/>
                                      </p:to>
                                    </p:set>
                                    <p:animEffect transition="in" filter="dissolve">
                                      <p:cBhvr>
                                        <p:cTn id="119" dur="1000"/>
                                        <p:tgtEl>
                                          <p:spTgt spid="26842"/>
                                        </p:tgtEl>
                                      </p:cBhvr>
                                    </p:animEffect>
                                  </p:childTnLst>
                                </p:cTn>
                              </p:par>
                              <p:par>
                                <p:cTn id="120" presetID="9" presetClass="entr" presetSubtype="0" fill="hold" grpId="0" nodeType="withEffect">
                                  <p:stCondLst>
                                    <p:cond delay="0"/>
                                  </p:stCondLst>
                                  <p:childTnLst>
                                    <p:set>
                                      <p:cBhvr>
                                        <p:cTn id="121" dur="1" fill="hold">
                                          <p:stCondLst>
                                            <p:cond delay="0"/>
                                          </p:stCondLst>
                                        </p:cTn>
                                        <p:tgtEl>
                                          <p:spTgt spid="26841"/>
                                        </p:tgtEl>
                                        <p:attrNameLst>
                                          <p:attrName>style.visibility</p:attrName>
                                        </p:attrNameLst>
                                      </p:cBhvr>
                                      <p:to>
                                        <p:strVal val="visible"/>
                                      </p:to>
                                    </p:set>
                                    <p:animEffect transition="in" filter="dissolve">
                                      <p:cBhvr>
                                        <p:cTn id="122" dur="1000"/>
                                        <p:tgtEl>
                                          <p:spTgt spid="26841"/>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0" presetClass="path" presetSubtype="0" accel="50000" decel="50000" fill="hold" grpId="2" nodeType="clickEffect">
                                  <p:stCondLst>
                                    <p:cond delay="0"/>
                                  </p:stCondLst>
                                  <p:childTnLst>
                                    <p:animMotion origin="layout" path="M -0.01423 0.01157 L -0.01371 0.01713 L -0.01545 0.02662 " pathEditMode="relative" rAng="0" ptsTypes="AAA">
                                      <p:cBhvr>
                                        <p:cTn id="126" dur="1000" fill="hold"/>
                                        <p:tgtEl>
                                          <p:spTgt spid="26816"/>
                                        </p:tgtEl>
                                        <p:attrNameLst>
                                          <p:attrName>ppt_x</p:attrName>
                                          <p:attrName>ppt_y</p:attrName>
                                        </p:attrNameLst>
                                      </p:cBhvr>
                                      <p:rCtr x="-35" y="741"/>
                                    </p:animMotion>
                                  </p:childTnLst>
                                </p:cTn>
                              </p:par>
                            </p:childTnLst>
                          </p:cTn>
                        </p:par>
                        <p:par>
                          <p:cTn id="127" fill="hold" nodeType="afterGroup">
                            <p:stCondLst>
                              <p:cond delay="1000"/>
                            </p:stCondLst>
                            <p:childTnLst>
                              <p:par>
                                <p:cTn id="128" presetID="1" presetClass="entr" presetSubtype="0" fill="hold" grpId="0" nodeType="afterEffect">
                                  <p:stCondLst>
                                    <p:cond delay="0"/>
                                  </p:stCondLst>
                                  <p:childTnLst>
                                    <p:set>
                                      <p:cBhvr>
                                        <p:cTn id="129" dur="1" fill="hold">
                                          <p:stCondLst>
                                            <p:cond delay="0"/>
                                          </p:stCondLst>
                                        </p:cTn>
                                        <p:tgtEl>
                                          <p:spTgt spid="26845"/>
                                        </p:tgtEl>
                                        <p:attrNameLst>
                                          <p:attrName>style.visibility</p:attrName>
                                        </p:attrNameLst>
                                      </p:cBhvr>
                                      <p:to>
                                        <p:strVal val="visible"/>
                                      </p:to>
                                    </p:set>
                                  </p:childTnLst>
                                  <p:subTnLst>
                                    <p:audio>
                                      <p:cMediaNode>
                                        <p:cTn display="0" masterRel="sameClick">
                                          <p:stCondLst>
                                            <p:cond evt="begin" delay="0">
                                              <p:tn val="128"/>
                                            </p:cond>
                                          </p:stCondLst>
                                          <p:endCondLst>
                                            <p:cond evt="onStopAudio" delay="0">
                                              <p:tgtEl>
                                                <p:sldTgt/>
                                              </p:tgtEl>
                                            </p:cond>
                                          </p:endCondLst>
                                        </p:cTn>
                                        <p:tgtEl>
                                          <p:sndTgt r:embed="rId3" name="explode.wav"/>
                                        </p:tgtEl>
                                      </p:cMediaNode>
                                    </p:audio>
                                  </p:subTnLst>
                                </p:cTn>
                              </p:par>
                              <p:par>
                                <p:cTn id="130" presetID="3" presetClass="exit" presetSubtype="10" fill="hold" grpId="1" nodeType="withEffect">
                                  <p:stCondLst>
                                    <p:cond delay="0"/>
                                  </p:stCondLst>
                                  <p:childTnLst>
                                    <p:animEffect transition="out" filter="blinds(horizontal)">
                                      <p:cBhvr>
                                        <p:cTn id="131" dur="500"/>
                                        <p:tgtEl>
                                          <p:spTgt spid="26845"/>
                                        </p:tgtEl>
                                      </p:cBhvr>
                                    </p:animEffect>
                                    <p:set>
                                      <p:cBhvr>
                                        <p:cTn id="132" dur="1" fill="hold">
                                          <p:stCondLst>
                                            <p:cond delay="499"/>
                                          </p:stCondLst>
                                        </p:cTn>
                                        <p:tgtEl>
                                          <p:spTgt spid="26845"/>
                                        </p:tgtEl>
                                        <p:attrNameLst>
                                          <p:attrName>style.visibility</p:attrName>
                                        </p:attrNameLst>
                                      </p:cBhvr>
                                      <p:to>
                                        <p:strVal val="hidden"/>
                                      </p:to>
                                    </p:set>
                                  </p:childTnLst>
                                </p:cTn>
                              </p:par>
                              <p:par>
                                <p:cTn id="133" presetID="9" presetClass="exit" presetSubtype="0" fill="hold" grpId="1" nodeType="withEffect">
                                  <p:stCondLst>
                                    <p:cond delay="0"/>
                                  </p:stCondLst>
                                  <p:childTnLst>
                                    <p:animEffect transition="out" filter="dissolve">
                                      <p:cBhvr>
                                        <p:cTn id="134" dur="1000"/>
                                        <p:tgtEl>
                                          <p:spTgt spid="26828"/>
                                        </p:tgtEl>
                                      </p:cBhvr>
                                    </p:animEffect>
                                    <p:set>
                                      <p:cBhvr>
                                        <p:cTn id="135" dur="1" fill="hold">
                                          <p:stCondLst>
                                            <p:cond delay="999"/>
                                          </p:stCondLst>
                                        </p:cTn>
                                        <p:tgtEl>
                                          <p:spTgt spid="26828"/>
                                        </p:tgtEl>
                                        <p:attrNameLst>
                                          <p:attrName>style.visibility</p:attrName>
                                        </p:attrNameLst>
                                      </p:cBhvr>
                                      <p:to>
                                        <p:strVal val="hidden"/>
                                      </p:to>
                                    </p:set>
                                  </p:childTnLst>
                                </p:cTn>
                              </p:par>
                            </p:childTnLst>
                          </p:cTn>
                        </p:par>
                        <p:par>
                          <p:cTn id="136" fill="hold" nodeType="afterGroup">
                            <p:stCondLst>
                              <p:cond delay="2000"/>
                            </p:stCondLst>
                            <p:childTnLst>
                              <p:par>
                                <p:cTn id="137" presetID="0" presetClass="path" presetSubtype="0" accel="50000" decel="50000" fill="hold" grpId="3" nodeType="afterEffect">
                                  <p:stCondLst>
                                    <p:cond delay="0"/>
                                  </p:stCondLst>
                                  <p:childTnLst>
                                    <p:animMotion origin="layout" path="M -0.01527 0.02615 L -0.02812 0.04166 L -0.04704 0.075 L -0.04531 0.12685 " pathEditMode="relative" rAng="0" ptsTypes="AAAA">
                                      <p:cBhvr>
                                        <p:cTn id="138" dur="2000" fill="hold"/>
                                        <p:tgtEl>
                                          <p:spTgt spid="26816"/>
                                        </p:tgtEl>
                                        <p:attrNameLst>
                                          <p:attrName>ppt_x</p:attrName>
                                          <p:attrName>ppt_y</p:attrName>
                                        </p:attrNameLst>
                                      </p:cBhvr>
                                      <p:rCtr x="-1597" y="5023"/>
                                    </p:animMotion>
                                  </p:childTnLst>
                                </p:cTn>
                              </p:par>
                            </p:childTnLst>
                          </p:cTn>
                        </p:par>
                        <p:par>
                          <p:cTn id="139" fill="hold" nodeType="afterGroup">
                            <p:stCondLst>
                              <p:cond delay="4000"/>
                            </p:stCondLst>
                            <p:childTnLst>
                              <p:par>
                                <p:cTn id="140" presetID="9" presetClass="entr" presetSubtype="0" fill="hold" grpId="0" nodeType="afterEffect">
                                  <p:stCondLst>
                                    <p:cond delay="0"/>
                                  </p:stCondLst>
                                  <p:childTnLst>
                                    <p:set>
                                      <p:cBhvr>
                                        <p:cTn id="141" dur="1" fill="hold">
                                          <p:stCondLst>
                                            <p:cond delay="0"/>
                                          </p:stCondLst>
                                        </p:cTn>
                                        <p:tgtEl>
                                          <p:spTgt spid="26844"/>
                                        </p:tgtEl>
                                        <p:attrNameLst>
                                          <p:attrName>style.visibility</p:attrName>
                                        </p:attrNameLst>
                                      </p:cBhvr>
                                      <p:to>
                                        <p:strVal val="visible"/>
                                      </p:to>
                                    </p:set>
                                    <p:animEffect transition="in" filter="dissolve">
                                      <p:cBhvr>
                                        <p:cTn id="142" dur="1000"/>
                                        <p:tgtEl>
                                          <p:spTgt spid="26844"/>
                                        </p:tgtEl>
                                      </p:cBhvr>
                                    </p:animEffect>
                                  </p:childTnLst>
                                </p:cTn>
                              </p:par>
                              <p:par>
                                <p:cTn id="143" presetID="12" presetClass="entr" presetSubtype="8" fill="hold" grpId="0" nodeType="withEffect">
                                  <p:stCondLst>
                                    <p:cond delay="0"/>
                                  </p:stCondLst>
                                  <p:childTnLst>
                                    <p:set>
                                      <p:cBhvr>
                                        <p:cTn id="144" dur="1" fill="hold">
                                          <p:stCondLst>
                                            <p:cond delay="0"/>
                                          </p:stCondLst>
                                        </p:cTn>
                                        <p:tgtEl>
                                          <p:spTgt spid="26846"/>
                                        </p:tgtEl>
                                        <p:attrNameLst>
                                          <p:attrName>style.visibility</p:attrName>
                                        </p:attrNameLst>
                                      </p:cBhvr>
                                      <p:to>
                                        <p:strVal val="visible"/>
                                      </p:to>
                                    </p:set>
                                    <p:animEffect transition="in" filter="slide(fromLeft)">
                                      <p:cBhvr>
                                        <p:cTn id="145" dur="1000"/>
                                        <p:tgtEl>
                                          <p:spTgt spid="26846"/>
                                        </p:tgtEl>
                                      </p:cBhvr>
                                    </p:animEffect>
                                  </p:childTnLst>
                                </p:cTn>
                              </p:par>
                            </p:childTnLst>
                          </p:cTn>
                        </p:par>
                        <p:par>
                          <p:cTn id="146" fill="hold" nodeType="afterGroup">
                            <p:stCondLst>
                              <p:cond delay="5000"/>
                            </p:stCondLst>
                            <p:childTnLst>
                              <p:par>
                                <p:cTn id="147" presetID="0" presetClass="path" presetSubtype="0" accel="50000" decel="50000" fill="hold" grpId="1" nodeType="afterEffect">
                                  <p:stCondLst>
                                    <p:cond delay="0"/>
                                  </p:stCondLst>
                                  <p:childTnLst>
                                    <p:animMotion origin="layout" path="M 4.16667E-6 2.96296E-6 L -0.0323 -0.00047 L -0.05278 -0.00463 " pathEditMode="relative" rAng="0" ptsTypes="AAA">
                                      <p:cBhvr>
                                        <p:cTn id="148" dur="2000" fill="hold"/>
                                        <p:tgtEl>
                                          <p:spTgt spid="26844"/>
                                        </p:tgtEl>
                                        <p:attrNameLst>
                                          <p:attrName>ppt_x</p:attrName>
                                          <p:attrName>ppt_y</p:attrName>
                                        </p:attrNameLst>
                                      </p:cBhvr>
                                      <p:rCtr x="-2639" y="-231"/>
                                    </p:animMotion>
                                  </p:childTnLst>
                                </p:cTn>
                              </p:par>
                            </p:childTnLst>
                          </p:cTn>
                        </p:par>
                        <p:par>
                          <p:cTn id="149" fill="hold" nodeType="afterGroup">
                            <p:stCondLst>
                              <p:cond delay="7000"/>
                            </p:stCondLst>
                            <p:childTnLst>
                              <p:par>
                                <p:cTn id="150" presetID="1" presetClass="entr" presetSubtype="0" fill="hold" grpId="0" nodeType="afterEffect">
                                  <p:stCondLst>
                                    <p:cond delay="0"/>
                                  </p:stCondLst>
                                  <p:childTnLst>
                                    <p:set>
                                      <p:cBhvr>
                                        <p:cTn id="151" dur="1" fill="hold">
                                          <p:stCondLst>
                                            <p:cond delay="0"/>
                                          </p:stCondLst>
                                        </p:cTn>
                                        <p:tgtEl>
                                          <p:spTgt spid="26847"/>
                                        </p:tgtEl>
                                        <p:attrNameLst>
                                          <p:attrName>style.visibility</p:attrName>
                                        </p:attrNameLst>
                                      </p:cBhvr>
                                      <p:to>
                                        <p:strVal val="visible"/>
                                      </p:to>
                                    </p:set>
                                  </p:childTnLst>
                                  <p:subTnLst>
                                    <p:audio>
                                      <p:cMediaNode>
                                        <p:cTn display="0" masterRel="sameClick">
                                          <p:stCondLst>
                                            <p:cond evt="begin" delay="0">
                                              <p:tn val="150"/>
                                            </p:cond>
                                          </p:stCondLst>
                                          <p:endCondLst>
                                            <p:cond evt="onStopAudio" delay="0">
                                              <p:tgtEl>
                                                <p:sldTgt/>
                                              </p:tgtEl>
                                            </p:cond>
                                          </p:endCondLst>
                                        </p:cTn>
                                        <p:tgtEl>
                                          <p:sndTgt r:embed="rId3" name="explode.wav"/>
                                        </p:tgtEl>
                                      </p:cMediaNode>
                                    </p:audio>
                                  </p:subTnLst>
                                </p:cTn>
                              </p:par>
                              <p:par>
                                <p:cTn id="152" presetID="3" presetClass="exit" presetSubtype="10" fill="hold" grpId="1" nodeType="withEffect">
                                  <p:stCondLst>
                                    <p:cond delay="0"/>
                                  </p:stCondLst>
                                  <p:childTnLst>
                                    <p:animEffect transition="out" filter="blinds(horizontal)">
                                      <p:cBhvr>
                                        <p:cTn id="153" dur="500"/>
                                        <p:tgtEl>
                                          <p:spTgt spid="26847"/>
                                        </p:tgtEl>
                                      </p:cBhvr>
                                    </p:animEffect>
                                    <p:set>
                                      <p:cBhvr>
                                        <p:cTn id="154" dur="1" fill="hold">
                                          <p:stCondLst>
                                            <p:cond delay="499"/>
                                          </p:stCondLst>
                                        </p:cTn>
                                        <p:tgtEl>
                                          <p:spTgt spid="26847"/>
                                        </p:tgtEl>
                                        <p:attrNameLst>
                                          <p:attrName>style.visibility</p:attrName>
                                        </p:attrNameLst>
                                      </p:cBhvr>
                                      <p:to>
                                        <p:strVal val="hidden"/>
                                      </p:to>
                                    </p:set>
                                  </p:childTnLst>
                                </p:cTn>
                              </p:par>
                            </p:childTnLst>
                          </p:cTn>
                        </p:par>
                        <p:par>
                          <p:cTn id="155" fill="hold" nodeType="afterGroup">
                            <p:stCondLst>
                              <p:cond delay="7500"/>
                            </p:stCondLst>
                            <p:childTnLst>
                              <p:par>
                                <p:cTn id="156" presetID="9" presetClass="exit" presetSubtype="0" fill="hold" grpId="4" nodeType="afterEffect">
                                  <p:stCondLst>
                                    <p:cond delay="0"/>
                                  </p:stCondLst>
                                  <p:childTnLst>
                                    <p:animEffect transition="out" filter="dissolve">
                                      <p:cBhvr>
                                        <p:cTn id="157" dur="1000"/>
                                        <p:tgtEl>
                                          <p:spTgt spid="26816"/>
                                        </p:tgtEl>
                                      </p:cBhvr>
                                    </p:animEffect>
                                    <p:set>
                                      <p:cBhvr>
                                        <p:cTn id="158" dur="1" fill="hold">
                                          <p:stCondLst>
                                            <p:cond delay="999"/>
                                          </p:stCondLst>
                                        </p:cTn>
                                        <p:tgtEl>
                                          <p:spTgt spid="26816"/>
                                        </p:tgtEl>
                                        <p:attrNameLst>
                                          <p:attrName>style.visibility</p:attrName>
                                        </p:attrNameLst>
                                      </p:cBhvr>
                                      <p:to>
                                        <p:strVal val="hidden"/>
                                      </p:to>
                                    </p:set>
                                  </p:childTnLst>
                                </p:cTn>
                              </p:par>
                              <p:par>
                                <p:cTn id="159" presetID="9" presetClass="exit" presetSubtype="0" fill="hold" grpId="1" nodeType="withEffect">
                                  <p:stCondLst>
                                    <p:cond delay="0"/>
                                  </p:stCondLst>
                                  <p:childTnLst>
                                    <p:animEffect transition="out" filter="dissolve">
                                      <p:cBhvr>
                                        <p:cTn id="160" dur="1000"/>
                                        <p:tgtEl>
                                          <p:spTgt spid="26843"/>
                                        </p:tgtEl>
                                      </p:cBhvr>
                                    </p:animEffect>
                                    <p:set>
                                      <p:cBhvr>
                                        <p:cTn id="161" dur="1" fill="hold">
                                          <p:stCondLst>
                                            <p:cond delay="999"/>
                                          </p:stCondLst>
                                        </p:cTn>
                                        <p:tgtEl>
                                          <p:spTgt spid="26843"/>
                                        </p:tgtEl>
                                        <p:attrNameLst>
                                          <p:attrName>style.visibility</p:attrName>
                                        </p:attrNameLst>
                                      </p:cBhvr>
                                      <p:to>
                                        <p:strVal val="hidden"/>
                                      </p:to>
                                    </p:set>
                                  </p:childTnLst>
                                </p:cTn>
                              </p:par>
                            </p:childTnLst>
                          </p:cTn>
                        </p:par>
                        <p:par>
                          <p:cTn id="162" fill="hold" nodeType="afterGroup">
                            <p:stCondLst>
                              <p:cond delay="8500"/>
                            </p:stCondLst>
                            <p:childTnLst>
                              <p:par>
                                <p:cTn id="163" presetID="0" presetClass="path" presetSubtype="0" accel="50000" decel="50000" fill="hold" grpId="2" nodeType="afterEffect">
                                  <p:stCondLst>
                                    <p:cond delay="0"/>
                                  </p:stCondLst>
                                  <p:childTnLst>
                                    <p:animMotion origin="layout" path="M -0.05295 -0.00463 L -0.07222 -0.0419 C -0.07413 -0.0544 -0.06996 -0.06482 -0.06458 -0.07824 L -0.03958 -0.12199 L -0.03212 -0.14537 C -0.02673 -0.15602 -0.01649 -0.18079 -0.00764 -0.18588 C 0.00122 -0.19098 0.01511 -0.18172 0.02136 -0.17593 C 0.02761 -0.17014 0.02847 -0.15672 0.03021 -0.15162 " pathEditMode="relative" rAng="0" ptsTypes="AaAAaaaA">
                                      <p:cBhvr>
                                        <p:cTn id="164" dur="2000" fill="hold"/>
                                        <p:tgtEl>
                                          <p:spTgt spid="26844"/>
                                        </p:tgtEl>
                                        <p:attrNameLst>
                                          <p:attrName>ppt_x</p:attrName>
                                          <p:attrName>ppt_y</p:attrName>
                                        </p:attrNameLst>
                                      </p:cBhvr>
                                      <p:rCtr x="3090" y="-9329"/>
                                    </p:animMotion>
                                  </p:childTnLst>
                                </p:cTn>
                              </p:par>
                            </p:childTnLst>
                          </p:cTn>
                        </p:par>
                        <p:par>
                          <p:cTn id="165" fill="hold" nodeType="afterGroup">
                            <p:stCondLst>
                              <p:cond delay="10500"/>
                            </p:stCondLst>
                            <p:childTnLst>
                              <p:par>
                                <p:cTn id="166" presetID="1" presetClass="entr" presetSubtype="0" fill="hold" grpId="0" nodeType="afterEffect">
                                  <p:stCondLst>
                                    <p:cond delay="0"/>
                                  </p:stCondLst>
                                  <p:childTnLst>
                                    <p:set>
                                      <p:cBhvr>
                                        <p:cTn id="167" dur="1" fill="hold">
                                          <p:stCondLst>
                                            <p:cond delay="0"/>
                                          </p:stCondLst>
                                        </p:cTn>
                                        <p:tgtEl>
                                          <p:spTgt spid="26851"/>
                                        </p:tgtEl>
                                        <p:attrNameLst>
                                          <p:attrName>style.visibility</p:attrName>
                                        </p:attrNameLst>
                                      </p:cBhvr>
                                      <p:to>
                                        <p:strVal val="visible"/>
                                      </p:to>
                                    </p:set>
                                  </p:childTnLst>
                                  <p:subTnLst>
                                    <p:audio>
                                      <p:cMediaNode>
                                        <p:cTn display="0" masterRel="sameClick">
                                          <p:stCondLst>
                                            <p:cond evt="begin" delay="0">
                                              <p:tn val="166"/>
                                            </p:cond>
                                          </p:stCondLst>
                                          <p:endCondLst>
                                            <p:cond evt="onStopAudio" delay="0">
                                              <p:tgtEl>
                                                <p:sldTgt/>
                                              </p:tgtEl>
                                            </p:cond>
                                          </p:endCondLst>
                                        </p:cTn>
                                        <p:tgtEl>
                                          <p:sndTgt r:embed="rId3" name="explode.wav"/>
                                        </p:tgtEl>
                                      </p:cMediaNode>
                                    </p:audio>
                                  </p:subTnLst>
                                </p:cTn>
                              </p:par>
                              <p:par>
                                <p:cTn id="168" presetID="3" presetClass="exit" presetSubtype="10" fill="hold" grpId="1" nodeType="withEffect">
                                  <p:stCondLst>
                                    <p:cond delay="0"/>
                                  </p:stCondLst>
                                  <p:childTnLst>
                                    <p:animEffect transition="out" filter="blinds(horizontal)">
                                      <p:cBhvr>
                                        <p:cTn id="169" dur="500"/>
                                        <p:tgtEl>
                                          <p:spTgt spid="26851"/>
                                        </p:tgtEl>
                                      </p:cBhvr>
                                    </p:animEffect>
                                    <p:set>
                                      <p:cBhvr>
                                        <p:cTn id="170" dur="1" fill="hold">
                                          <p:stCondLst>
                                            <p:cond delay="499"/>
                                          </p:stCondLst>
                                        </p:cTn>
                                        <p:tgtEl>
                                          <p:spTgt spid="26851"/>
                                        </p:tgtEl>
                                        <p:attrNameLst>
                                          <p:attrName>style.visibility</p:attrName>
                                        </p:attrNameLst>
                                      </p:cBhvr>
                                      <p:to>
                                        <p:strVal val="hidden"/>
                                      </p:to>
                                    </p:set>
                                  </p:childTnLst>
                                </p:cTn>
                              </p:par>
                            </p:childTnLst>
                          </p:cTn>
                        </p:par>
                        <p:par>
                          <p:cTn id="171" fill="hold" nodeType="afterGroup">
                            <p:stCondLst>
                              <p:cond delay="11000"/>
                            </p:stCondLst>
                            <p:childTnLst>
                              <p:par>
                                <p:cTn id="172" presetID="0" presetClass="path" presetSubtype="0" accel="50000" decel="50000" fill="hold" grpId="3" nodeType="afterEffect">
                                  <p:stCondLst>
                                    <p:cond delay="0"/>
                                  </p:stCondLst>
                                  <p:childTnLst>
                                    <p:animMotion origin="layout" path="M 0.03021 -0.15162 L 0.02031 -0.1706 C 0.01545 -0.17477 0.00816 -0.17963 0.00087 -0.17662 C -0.00642 -0.17361 -0.0151 -0.16621 -0.02396 -0.15255 L -0.05243 -0.09398 " pathEditMode="relative" rAng="0" ptsTypes="AaaAA">
                                      <p:cBhvr>
                                        <p:cTn id="173" dur="2000" fill="hold"/>
                                        <p:tgtEl>
                                          <p:spTgt spid="26844"/>
                                        </p:tgtEl>
                                        <p:attrNameLst>
                                          <p:attrName>ppt_x</p:attrName>
                                          <p:attrName>ppt_y</p:attrName>
                                        </p:attrNameLst>
                                      </p:cBhvr>
                                      <p:rCtr x="-4132" y="1481"/>
                                    </p:animMotion>
                                  </p:childTnLst>
                                </p:cTn>
                              </p:par>
                            </p:childTnLst>
                          </p:cTn>
                        </p:par>
                        <p:par>
                          <p:cTn id="174" fill="hold" nodeType="afterGroup">
                            <p:stCondLst>
                              <p:cond delay="13000"/>
                            </p:stCondLst>
                            <p:childTnLst>
                              <p:par>
                                <p:cTn id="175" presetID="9" presetClass="entr" presetSubtype="0" fill="hold" grpId="0" nodeType="afterEffect">
                                  <p:stCondLst>
                                    <p:cond delay="0"/>
                                  </p:stCondLst>
                                  <p:childTnLst>
                                    <p:set>
                                      <p:cBhvr>
                                        <p:cTn id="176" dur="1" fill="hold">
                                          <p:stCondLst>
                                            <p:cond delay="0"/>
                                          </p:stCondLst>
                                        </p:cTn>
                                        <p:tgtEl>
                                          <p:spTgt spid="26848"/>
                                        </p:tgtEl>
                                        <p:attrNameLst>
                                          <p:attrName>style.visibility</p:attrName>
                                        </p:attrNameLst>
                                      </p:cBhvr>
                                      <p:to>
                                        <p:strVal val="visible"/>
                                      </p:to>
                                    </p:set>
                                    <p:animEffect transition="in" filter="dissolve">
                                      <p:cBhvr>
                                        <p:cTn id="177" dur="500"/>
                                        <p:tgtEl>
                                          <p:spTgt spid="26848"/>
                                        </p:tgtEl>
                                      </p:cBhvr>
                                    </p:animEffect>
                                  </p:childTnLst>
                                </p:cTn>
                              </p:par>
                              <p:par>
                                <p:cTn id="178" presetID="12" presetClass="entr" presetSubtype="8" fill="hold" grpId="0" nodeType="withEffect">
                                  <p:stCondLst>
                                    <p:cond delay="0"/>
                                  </p:stCondLst>
                                  <p:childTnLst>
                                    <p:set>
                                      <p:cBhvr>
                                        <p:cTn id="179" dur="1" fill="hold">
                                          <p:stCondLst>
                                            <p:cond delay="0"/>
                                          </p:stCondLst>
                                        </p:cTn>
                                        <p:tgtEl>
                                          <p:spTgt spid="26849"/>
                                        </p:tgtEl>
                                        <p:attrNameLst>
                                          <p:attrName>style.visibility</p:attrName>
                                        </p:attrNameLst>
                                      </p:cBhvr>
                                      <p:to>
                                        <p:strVal val="visible"/>
                                      </p:to>
                                    </p:set>
                                    <p:animEffect transition="in" filter="slide(fromLeft)">
                                      <p:cBhvr>
                                        <p:cTn id="180" dur="1000"/>
                                        <p:tgtEl>
                                          <p:spTgt spid="26849"/>
                                        </p:tgtEl>
                                      </p:cBhvr>
                                    </p:animEffect>
                                  </p:childTnLst>
                                </p:cTn>
                              </p:par>
                            </p:childTnLst>
                          </p:cTn>
                        </p:par>
                        <p:par>
                          <p:cTn id="181" fill="hold" nodeType="afterGroup">
                            <p:stCondLst>
                              <p:cond delay="14000"/>
                            </p:stCondLst>
                            <p:childTnLst>
                              <p:par>
                                <p:cTn id="182" presetID="1" presetClass="entr" presetSubtype="0" fill="hold" grpId="0" nodeType="afterEffect">
                                  <p:stCondLst>
                                    <p:cond delay="0"/>
                                  </p:stCondLst>
                                  <p:childTnLst>
                                    <p:set>
                                      <p:cBhvr>
                                        <p:cTn id="183" dur="1" fill="hold">
                                          <p:stCondLst>
                                            <p:cond delay="0"/>
                                          </p:stCondLst>
                                        </p:cTn>
                                        <p:tgtEl>
                                          <p:spTgt spid="26850"/>
                                        </p:tgtEl>
                                        <p:attrNameLst>
                                          <p:attrName>style.visibility</p:attrName>
                                        </p:attrNameLst>
                                      </p:cBhvr>
                                      <p:to>
                                        <p:strVal val="visible"/>
                                      </p:to>
                                    </p:set>
                                  </p:childTnLst>
                                  <p:subTnLst>
                                    <p:audio>
                                      <p:cMediaNode>
                                        <p:cTn display="0" masterRel="sameClick">
                                          <p:stCondLst>
                                            <p:cond evt="begin" delay="0">
                                              <p:tn val="182"/>
                                            </p:cond>
                                          </p:stCondLst>
                                          <p:endCondLst>
                                            <p:cond evt="onStopAudio" delay="0">
                                              <p:tgtEl>
                                                <p:sldTgt/>
                                              </p:tgtEl>
                                            </p:cond>
                                          </p:endCondLst>
                                        </p:cTn>
                                        <p:tgtEl>
                                          <p:sndTgt r:embed="rId3" name="explode.wav"/>
                                        </p:tgtEl>
                                      </p:cMediaNode>
                                    </p:audio>
                                  </p:subTnLst>
                                </p:cTn>
                              </p:par>
                              <p:par>
                                <p:cTn id="184" presetID="3" presetClass="exit" presetSubtype="10" fill="hold" grpId="1" nodeType="withEffect">
                                  <p:stCondLst>
                                    <p:cond delay="0"/>
                                  </p:stCondLst>
                                  <p:childTnLst>
                                    <p:animEffect transition="out" filter="blinds(horizontal)">
                                      <p:cBhvr>
                                        <p:cTn id="185" dur="500"/>
                                        <p:tgtEl>
                                          <p:spTgt spid="26850"/>
                                        </p:tgtEl>
                                      </p:cBhvr>
                                    </p:animEffect>
                                    <p:set>
                                      <p:cBhvr>
                                        <p:cTn id="186" dur="1" fill="hold">
                                          <p:stCondLst>
                                            <p:cond delay="499"/>
                                          </p:stCondLst>
                                        </p:cTn>
                                        <p:tgtEl>
                                          <p:spTgt spid="26850"/>
                                        </p:tgtEl>
                                        <p:attrNameLst>
                                          <p:attrName>style.visibility</p:attrName>
                                        </p:attrNameLst>
                                      </p:cBhvr>
                                      <p:to>
                                        <p:strVal val="hidden"/>
                                      </p:to>
                                    </p:set>
                                  </p:childTnLst>
                                </p:cTn>
                              </p:par>
                            </p:childTnLst>
                          </p:cTn>
                        </p:par>
                        <p:par>
                          <p:cTn id="187" fill="hold" nodeType="afterGroup">
                            <p:stCondLst>
                              <p:cond delay="14500"/>
                            </p:stCondLst>
                            <p:childTnLst>
                              <p:par>
                                <p:cTn id="188" presetID="9" presetClass="exit" presetSubtype="0" fill="hold" grpId="1" nodeType="afterEffect">
                                  <p:stCondLst>
                                    <p:cond delay="0"/>
                                  </p:stCondLst>
                                  <p:childTnLst>
                                    <p:animEffect transition="out" filter="dissolve">
                                      <p:cBhvr>
                                        <p:cTn id="189" dur="500"/>
                                        <p:tgtEl>
                                          <p:spTgt spid="26846"/>
                                        </p:tgtEl>
                                      </p:cBhvr>
                                    </p:animEffect>
                                    <p:set>
                                      <p:cBhvr>
                                        <p:cTn id="190" dur="1" fill="hold">
                                          <p:stCondLst>
                                            <p:cond delay="499"/>
                                          </p:stCondLst>
                                        </p:cTn>
                                        <p:tgtEl>
                                          <p:spTgt spid="26846"/>
                                        </p:tgtEl>
                                        <p:attrNameLst>
                                          <p:attrName>style.visibility</p:attrName>
                                        </p:attrNameLst>
                                      </p:cBhvr>
                                      <p:to>
                                        <p:strVal val="hidden"/>
                                      </p:to>
                                    </p:set>
                                  </p:childTnLst>
                                </p:cTn>
                              </p:par>
                              <p:par>
                                <p:cTn id="191" presetID="9" presetClass="exit" presetSubtype="0" fill="hold" grpId="4" nodeType="withEffect">
                                  <p:stCondLst>
                                    <p:cond delay="0"/>
                                  </p:stCondLst>
                                  <p:childTnLst>
                                    <p:animEffect transition="out" filter="dissolve">
                                      <p:cBhvr>
                                        <p:cTn id="192" dur="500"/>
                                        <p:tgtEl>
                                          <p:spTgt spid="26844"/>
                                        </p:tgtEl>
                                      </p:cBhvr>
                                    </p:animEffect>
                                    <p:set>
                                      <p:cBhvr>
                                        <p:cTn id="193" dur="1" fill="hold">
                                          <p:stCondLst>
                                            <p:cond delay="499"/>
                                          </p:stCondLst>
                                        </p:cTn>
                                        <p:tgtEl>
                                          <p:spTgt spid="26844"/>
                                        </p:tgtEl>
                                        <p:attrNameLst>
                                          <p:attrName>style.visibility</p:attrName>
                                        </p:attrNameLst>
                                      </p:cBhvr>
                                      <p:to>
                                        <p:strVal val="hidden"/>
                                      </p:to>
                                    </p:set>
                                  </p:childTnLst>
                                </p:cTn>
                              </p:par>
                            </p:childTnLst>
                          </p:cTn>
                        </p:par>
                        <p:par>
                          <p:cTn id="194" fill="hold" nodeType="afterGroup">
                            <p:stCondLst>
                              <p:cond delay="15000"/>
                            </p:stCondLst>
                            <p:childTnLst>
                              <p:par>
                                <p:cTn id="195" presetID="0" presetClass="path" presetSubtype="0" accel="50000" decel="50000" fill="hold" grpId="1" nodeType="afterEffect">
                                  <p:stCondLst>
                                    <p:cond delay="0"/>
                                  </p:stCondLst>
                                  <p:childTnLst>
                                    <p:animMotion origin="layout" path="M -0.00052 0.00046 L -0.02586 0.04653 L -0.0401 0.06991 L -0.05086 0.09769 " pathEditMode="relative" rAng="0" ptsTypes="AAAA">
                                      <p:cBhvr>
                                        <p:cTn id="196" dur="2000" fill="hold"/>
                                        <p:tgtEl>
                                          <p:spTgt spid="26848"/>
                                        </p:tgtEl>
                                        <p:attrNameLst>
                                          <p:attrName>ppt_x</p:attrName>
                                          <p:attrName>ppt_y</p:attrName>
                                        </p:attrNameLst>
                                      </p:cBhvr>
                                      <p:rCtr x="-2517" y="4861"/>
                                    </p:animMotion>
                                  </p:childTnLst>
                                </p:cTn>
                              </p:par>
                              <p:par>
                                <p:cTn id="197" presetID="22" presetClass="entr" presetSubtype="1" fill="hold" grpId="0" nodeType="withEffect">
                                  <p:stCondLst>
                                    <p:cond delay="0"/>
                                  </p:stCondLst>
                                  <p:childTnLst>
                                    <p:set>
                                      <p:cBhvr>
                                        <p:cTn id="198" dur="1" fill="hold">
                                          <p:stCondLst>
                                            <p:cond delay="0"/>
                                          </p:stCondLst>
                                        </p:cTn>
                                        <p:tgtEl>
                                          <p:spTgt spid="26889"/>
                                        </p:tgtEl>
                                        <p:attrNameLst>
                                          <p:attrName>style.visibility</p:attrName>
                                        </p:attrNameLst>
                                      </p:cBhvr>
                                      <p:to>
                                        <p:strVal val="visible"/>
                                      </p:to>
                                    </p:set>
                                    <p:animEffect transition="in" filter="wipe(up)">
                                      <p:cBhvr>
                                        <p:cTn id="199" dur="2000"/>
                                        <p:tgtEl>
                                          <p:spTgt spid="26889"/>
                                        </p:tgtEl>
                                      </p:cBhvr>
                                    </p:animEffect>
                                  </p:childTnLst>
                                </p:cTn>
                              </p:par>
                            </p:childTnLst>
                          </p:cTn>
                        </p:par>
                        <p:par>
                          <p:cTn id="200" fill="hold" nodeType="afterGroup">
                            <p:stCondLst>
                              <p:cond delay="17000"/>
                            </p:stCondLst>
                            <p:childTnLst>
                              <p:par>
                                <p:cTn id="201" presetID="9" presetClass="exit" presetSubtype="0" fill="hold" grpId="1" nodeType="afterEffect">
                                  <p:stCondLst>
                                    <p:cond delay="0"/>
                                  </p:stCondLst>
                                  <p:childTnLst>
                                    <p:animEffect transition="out" filter="dissolve">
                                      <p:cBhvr>
                                        <p:cTn id="202" dur="1000"/>
                                        <p:tgtEl>
                                          <p:spTgt spid="26849"/>
                                        </p:tgtEl>
                                      </p:cBhvr>
                                    </p:animEffect>
                                    <p:set>
                                      <p:cBhvr>
                                        <p:cTn id="203" dur="1" fill="hold">
                                          <p:stCondLst>
                                            <p:cond delay="999"/>
                                          </p:stCondLst>
                                        </p:cTn>
                                        <p:tgtEl>
                                          <p:spTgt spid="26849"/>
                                        </p:tgtEl>
                                        <p:attrNameLst>
                                          <p:attrName>style.visibility</p:attrName>
                                        </p:attrNameLst>
                                      </p:cBhvr>
                                      <p:to>
                                        <p:strVal val="hidden"/>
                                      </p:to>
                                    </p:set>
                                  </p:childTnLst>
                                </p:cTn>
                              </p:par>
                              <p:par>
                                <p:cTn id="204" presetID="9" presetClass="exit" presetSubtype="0" fill="hold" grpId="2" nodeType="withEffect">
                                  <p:stCondLst>
                                    <p:cond delay="0"/>
                                  </p:stCondLst>
                                  <p:childTnLst>
                                    <p:animEffect transition="out" filter="dissolve">
                                      <p:cBhvr>
                                        <p:cTn id="205" dur="500"/>
                                        <p:tgtEl>
                                          <p:spTgt spid="26848"/>
                                        </p:tgtEl>
                                      </p:cBhvr>
                                    </p:animEffect>
                                    <p:set>
                                      <p:cBhvr>
                                        <p:cTn id="206" dur="1" fill="hold">
                                          <p:stCondLst>
                                            <p:cond delay="499"/>
                                          </p:stCondLst>
                                        </p:cTn>
                                        <p:tgtEl>
                                          <p:spTgt spid="26848"/>
                                        </p:tgtEl>
                                        <p:attrNameLst>
                                          <p:attrName>style.visibility</p:attrName>
                                        </p:attrNameLst>
                                      </p:cBhvr>
                                      <p:to>
                                        <p:strVal val="hidden"/>
                                      </p:to>
                                    </p:set>
                                  </p:childTnLst>
                                </p:cTn>
                              </p:par>
                            </p:childTnLst>
                          </p:cTn>
                        </p:par>
                      </p:childTnLst>
                    </p:cTn>
                  </p:par>
                  <p:par>
                    <p:cTn id="207" fill="hold" nodeType="clickPar">
                      <p:stCondLst>
                        <p:cond delay="indefinite"/>
                      </p:stCondLst>
                      <p:childTnLst>
                        <p:par>
                          <p:cTn id="208" fill="hold" nodeType="withGroup">
                            <p:stCondLst>
                              <p:cond delay="0"/>
                            </p:stCondLst>
                            <p:childTnLst>
                              <p:par>
                                <p:cTn id="209" presetID="9" presetClass="exit" presetSubtype="0" fill="hold" grpId="0" nodeType="clickEffect">
                                  <p:stCondLst>
                                    <p:cond delay="0"/>
                                  </p:stCondLst>
                                  <p:childTnLst>
                                    <p:animEffect transition="out" filter="dissolve">
                                      <p:cBhvr>
                                        <p:cTn id="210" dur="500"/>
                                        <p:tgtEl>
                                          <p:spTgt spid="26809"/>
                                        </p:tgtEl>
                                      </p:cBhvr>
                                    </p:animEffect>
                                    <p:set>
                                      <p:cBhvr>
                                        <p:cTn id="211" dur="1" fill="hold">
                                          <p:stCondLst>
                                            <p:cond delay="499"/>
                                          </p:stCondLst>
                                        </p:cTn>
                                        <p:tgtEl>
                                          <p:spTgt spid="26809"/>
                                        </p:tgtEl>
                                        <p:attrNameLst>
                                          <p:attrName>style.visibility</p:attrName>
                                        </p:attrNameLst>
                                      </p:cBhvr>
                                      <p:to>
                                        <p:strVal val="hidden"/>
                                      </p:to>
                                    </p:set>
                                  </p:childTnLst>
                                </p:cTn>
                              </p:par>
                            </p:childTnLst>
                          </p:cTn>
                        </p:par>
                        <p:par>
                          <p:cTn id="212" fill="hold" nodeType="afterGroup">
                            <p:stCondLst>
                              <p:cond delay="500"/>
                            </p:stCondLst>
                            <p:childTnLst>
                              <p:par>
                                <p:cTn id="213" presetID="9" presetClass="entr" presetSubtype="0" fill="hold" grpId="0" nodeType="afterEffect">
                                  <p:stCondLst>
                                    <p:cond delay="0"/>
                                  </p:stCondLst>
                                  <p:childTnLst>
                                    <p:set>
                                      <p:cBhvr>
                                        <p:cTn id="214" dur="1" fill="hold">
                                          <p:stCondLst>
                                            <p:cond delay="0"/>
                                          </p:stCondLst>
                                        </p:cTn>
                                        <p:tgtEl>
                                          <p:spTgt spid="26795"/>
                                        </p:tgtEl>
                                        <p:attrNameLst>
                                          <p:attrName>style.visibility</p:attrName>
                                        </p:attrNameLst>
                                      </p:cBhvr>
                                      <p:to>
                                        <p:strVal val="visible"/>
                                      </p:to>
                                    </p:set>
                                    <p:animEffect transition="in" filter="dissolve">
                                      <p:cBhvr>
                                        <p:cTn id="215" dur="500"/>
                                        <p:tgtEl>
                                          <p:spTgt spid="26795"/>
                                        </p:tgtEl>
                                      </p:cBhvr>
                                    </p:animEffect>
                                  </p:childTnLst>
                                </p:cTn>
                              </p:par>
                            </p:childTnLst>
                          </p:cTn>
                        </p:par>
                        <p:par>
                          <p:cTn id="216" fill="hold" nodeType="afterGroup">
                            <p:stCondLst>
                              <p:cond delay="1000"/>
                            </p:stCondLst>
                            <p:childTnLst>
                              <p:par>
                                <p:cTn id="217" presetID="9" presetClass="entr" presetSubtype="0" fill="hold" grpId="0" nodeType="afterEffect">
                                  <p:stCondLst>
                                    <p:cond delay="0"/>
                                  </p:stCondLst>
                                  <p:childTnLst>
                                    <p:set>
                                      <p:cBhvr>
                                        <p:cTn id="218" dur="1" fill="hold">
                                          <p:stCondLst>
                                            <p:cond delay="0"/>
                                          </p:stCondLst>
                                        </p:cTn>
                                        <p:tgtEl>
                                          <p:spTgt spid="26852"/>
                                        </p:tgtEl>
                                        <p:attrNameLst>
                                          <p:attrName>style.visibility</p:attrName>
                                        </p:attrNameLst>
                                      </p:cBhvr>
                                      <p:to>
                                        <p:strVal val="visible"/>
                                      </p:to>
                                    </p:set>
                                    <p:animEffect transition="in" filter="dissolve">
                                      <p:cBhvr>
                                        <p:cTn id="219" dur="500"/>
                                        <p:tgtEl>
                                          <p:spTgt spid="26852"/>
                                        </p:tgtEl>
                                      </p:cBhvr>
                                    </p:animEffect>
                                  </p:childTnLst>
                                </p:cTn>
                              </p:par>
                            </p:childTnLst>
                          </p:cTn>
                        </p:par>
                        <p:par>
                          <p:cTn id="220" fill="hold" nodeType="afterGroup">
                            <p:stCondLst>
                              <p:cond delay="1500"/>
                            </p:stCondLst>
                            <p:childTnLst>
                              <p:par>
                                <p:cTn id="221" presetID="9" presetClass="entr" presetSubtype="0" fill="hold" grpId="0" nodeType="afterEffect">
                                  <p:stCondLst>
                                    <p:cond delay="0"/>
                                  </p:stCondLst>
                                  <p:childTnLst>
                                    <p:set>
                                      <p:cBhvr>
                                        <p:cTn id="222" dur="1" fill="hold">
                                          <p:stCondLst>
                                            <p:cond delay="0"/>
                                          </p:stCondLst>
                                        </p:cTn>
                                        <p:tgtEl>
                                          <p:spTgt spid="26853"/>
                                        </p:tgtEl>
                                        <p:attrNameLst>
                                          <p:attrName>style.visibility</p:attrName>
                                        </p:attrNameLst>
                                      </p:cBhvr>
                                      <p:to>
                                        <p:strVal val="visible"/>
                                      </p:to>
                                    </p:set>
                                    <p:animEffect transition="in" filter="dissolve">
                                      <p:cBhvr>
                                        <p:cTn id="223" dur="500"/>
                                        <p:tgtEl>
                                          <p:spTgt spid="26853"/>
                                        </p:tgtEl>
                                      </p:cBhvr>
                                    </p:animEffect>
                                  </p:childTnLst>
                                </p:cTn>
                              </p:par>
                            </p:childTnLst>
                          </p:cTn>
                        </p:par>
                        <p:par>
                          <p:cTn id="224" fill="hold" nodeType="afterGroup">
                            <p:stCondLst>
                              <p:cond delay="2000"/>
                            </p:stCondLst>
                            <p:childTnLst>
                              <p:par>
                                <p:cTn id="225" presetID="0" presetClass="path" presetSubtype="0" accel="50000" decel="50000" fill="hold" grpId="1" nodeType="afterEffect">
                                  <p:stCondLst>
                                    <p:cond delay="0"/>
                                  </p:stCondLst>
                                  <p:childTnLst>
                                    <p:animMotion origin="layout" path="M -1.66667E-6 0.00046 L 0.00417 0.01157 " pathEditMode="relative" ptsTypes="AA">
                                      <p:cBhvr>
                                        <p:cTn id="226" dur="1000" fill="hold"/>
                                        <p:tgtEl>
                                          <p:spTgt spid="26853"/>
                                        </p:tgtEl>
                                        <p:attrNameLst>
                                          <p:attrName>ppt_x</p:attrName>
                                          <p:attrName>ppt_y</p:attrName>
                                        </p:attrNameLst>
                                      </p:cBhvr>
                                    </p:animMotion>
                                  </p:childTnLst>
                                </p:cTn>
                              </p:par>
                              <p:par>
                                <p:cTn id="227" presetID="0" presetClass="path" presetSubtype="0" accel="50000" decel="50000" fill="hold" grpId="1" nodeType="withEffect">
                                  <p:stCondLst>
                                    <p:cond delay="0"/>
                                  </p:stCondLst>
                                  <p:childTnLst>
                                    <p:animMotion origin="layout" path="M -2.77778E-6 -3.33333E-6 L 0.00486 0.01042 " pathEditMode="relative" rAng="0" ptsTypes="AA">
                                      <p:cBhvr>
                                        <p:cTn id="228" dur="1000" fill="hold"/>
                                        <p:tgtEl>
                                          <p:spTgt spid="26852"/>
                                        </p:tgtEl>
                                        <p:attrNameLst>
                                          <p:attrName>ppt_x</p:attrName>
                                          <p:attrName>ppt_y</p:attrName>
                                        </p:attrNameLst>
                                      </p:cBhvr>
                                      <p:rCtr x="243" y="509"/>
                                    </p:animMotion>
                                  </p:childTnLst>
                                </p:cTn>
                              </p:par>
                              <p:par>
                                <p:cTn id="229" presetID="0" presetClass="path" presetSubtype="0" accel="50000" decel="50000" fill="hold" grpId="1" nodeType="withEffect">
                                  <p:stCondLst>
                                    <p:cond delay="0"/>
                                  </p:stCondLst>
                                  <p:childTnLst>
                                    <p:animMotion origin="layout" path="M 4.16667E-6 7.40741E-7 L 0.00833 0.02292 " pathEditMode="relative" rAng="0" ptsTypes="AA">
                                      <p:cBhvr>
                                        <p:cTn id="230" dur="1000" fill="hold"/>
                                        <p:tgtEl>
                                          <p:spTgt spid="26795"/>
                                        </p:tgtEl>
                                        <p:attrNameLst>
                                          <p:attrName>ppt_x</p:attrName>
                                          <p:attrName>ppt_y</p:attrName>
                                        </p:attrNameLst>
                                      </p:cBhvr>
                                      <p:rCtr x="417" y="1134"/>
                                    </p:animMotion>
                                  </p:childTnLst>
                                </p:cTn>
                              </p:par>
                            </p:childTnLst>
                          </p:cTn>
                        </p:par>
                        <p:par>
                          <p:cTn id="231" fill="hold" nodeType="afterGroup">
                            <p:stCondLst>
                              <p:cond delay="3000"/>
                            </p:stCondLst>
                            <p:childTnLst>
                              <p:par>
                                <p:cTn id="232" presetID="0" presetClass="path" presetSubtype="0" accel="50000" decel="50000" fill="hold" grpId="0" nodeType="afterEffect">
                                  <p:stCondLst>
                                    <p:cond delay="0"/>
                                  </p:stCondLst>
                                  <p:childTnLst>
                                    <p:animMotion origin="layout" path="M -1.11111E-6 7.40741E-7 L 0.00417 0.02083 " pathEditMode="relative" rAng="0" ptsTypes="AA">
                                      <p:cBhvr>
                                        <p:cTn id="233" dur="1000" fill="hold"/>
                                        <p:tgtEl>
                                          <p:spTgt spid="26802"/>
                                        </p:tgtEl>
                                        <p:attrNameLst>
                                          <p:attrName>ppt_x</p:attrName>
                                          <p:attrName>ppt_y</p:attrName>
                                        </p:attrNameLst>
                                      </p:cBhvr>
                                      <p:rCtr x="208" y="1042"/>
                                    </p:animMotion>
                                  </p:childTnLst>
                                </p:cTn>
                              </p:par>
                            </p:childTnLst>
                          </p:cTn>
                        </p:par>
                        <p:par>
                          <p:cTn id="234" fill="hold" nodeType="afterGroup">
                            <p:stCondLst>
                              <p:cond delay="4000"/>
                            </p:stCondLst>
                            <p:childTnLst>
                              <p:par>
                                <p:cTn id="235" presetID="0" presetClass="path" presetSubtype="0" accel="50000" decel="50000" fill="hold" grpId="2" nodeType="afterEffect">
                                  <p:stCondLst>
                                    <p:cond delay="0"/>
                                  </p:stCondLst>
                                  <p:childTnLst>
                                    <p:animMotion origin="layout" path="M 0.00417 0.01157 L 0.00938 0.02615 " pathEditMode="relative" ptsTypes="AA">
                                      <p:cBhvr>
                                        <p:cTn id="236" dur="1000" fill="hold"/>
                                        <p:tgtEl>
                                          <p:spTgt spid="26853"/>
                                        </p:tgtEl>
                                        <p:attrNameLst>
                                          <p:attrName>ppt_x</p:attrName>
                                          <p:attrName>ppt_y</p:attrName>
                                        </p:attrNameLst>
                                      </p:cBhvr>
                                    </p:animMotion>
                                  </p:childTnLst>
                                </p:cTn>
                              </p:par>
                              <p:par>
                                <p:cTn id="237" presetID="0" presetClass="path" presetSubtype="0" accel="50000" decel="50000" fill="hold" grpId="2" nodeType="withEffect">
                                  <p:stCondLst>
                                    <p:cond delay="0"/>
                                  </p:stCondLst>
                                  <p:childTnLst>
                                    <p:animMotion origin="layout" path="M 0.00469 0.01019 L 0.00816 0.01783 L 0.01094 0.03264 " pathEditMode="relative" rAng="0" ptsTypes="AAA">
                                      <p:cBhvr>
                                        <p:cTn id="238" dur="1000" fill="hold"/>
                                        <p:tgtEl>
                                          <p:spTgt spid="26852"/>
                                        </p:tgtEl>
                                        <p:attrNameLst>
                                          <p:attrName>ppt_x</p:attrName>
                                          <p:attrName>ppt_y</p:attrName>
                                        </p:attrNameLst>
                                      </p:cBhvr>
                                      <p:rCtr x="313" y="1111"/>
                                    </p:animMotion>
                                  </p:childTnLst>
                                </p:cTn>
                              </p:par>
                              <p:par>
                                <p:cTn id="239" presetID="0" presetClass="path" presetSubtype="0" accel="50000" decel="50000" fill="hold" grpId="2" nodeType="withEffect">
                                  <p:stCondLst>
                                    <p:cond delay="0"/>
                                  </p:stCondLst>
                                  <p:childTnLst>
                                    <p:animMotion origin="layout" path="M 0.00903 0.02361 L 0.01059 0.03148 L 0.01719 0.04954 " pathEditMode="relative" rAng="0" ptsTypes="AAA">
                                      <p:cBhvr>
                                        <p:cTn id="240" dur="1000" fill="hold"/>
                                        <p:tgtEl>
                                          <p:spTgt spid="26795"/>
                                        </p:tgtEl>
                                        <p:attrNameLst>
                                          <p:attrName>ppt_x</p:attrName>
                                          <p:attrName>ppt_y</p:attrName>
                                        </p:attrNameLst>
                                      </p:cBhvr>
                                      <p:rCtr x="399" y="1296"/>
                                    </p:animMotion>
                                  </p:childTnLst>
                                </p:cTn>
                              </p:par>
                            </p:childTnLst>
                          </p:cTn>
                        </p:par>
                        <p:par>
                          <p:cTn id="241" fill="hold" nodeType="afterGroup">
                            <p:stCondLst>
                              <p:cond delay="5000"/>
                            </p:stCondLst>
                            <p:childTnLst>
                              <p:par>
                                <p:cTn id="242" presetID="1" presetClass="entr" presetSubtype="0" fill="hold" grpId="0" nodeType="afterEffect">
                                  <p:stCondLst>
                                    <p:cond delay="0"/>
                                  </p:stCondLst>
                                  <p:childTnLst>
                                    <p:set>
                                      <p:cBhvr>
                                        <p:cTn id="243" dur="1" fill="hold">
                                          <p:stCondLst>
                                            <p:cond delay="0"/>
                                          </p:stCondLst>
                                        </p:cTn>
                                        <p:tgtEl>
                                          <p:spTgt spid="26854"/>
                                        </p:tgtEl>
                                        <p:attrNameLst>
                                          <p:attrName>style.visibility</p:attrName>
                                        </p:attrNameLst>
                                      </p:cBhvr>
                                      <p:to>
                                        <p:strVal val="visible"/>
                                      </p:to>
                                    </p:set>
                                  </p:childTnLst>
                                  <p:subTnLst>
                                    <p:audio>
                                      <p:cMediaNode>
                                        <p:cTn display="0" masterRel="sameClick">
                                          <p:stCondLst>
                                            <p:cond evt="begin" delay="0">
                                              <p:tn val="242"/>
                                            </p:cond>
                                          </p:stCondLst>
                                          <p:endCondLst>
                                            <p:cond evt="onStopAudio" delay="0">
                                              <p:tgtEl>
                                                <p:sldTgt/>
                                              </p:tgtEl>
                                            </p:cond>
                                          </p:endCondLst>
                                        </p:cTn>
                                        <p:tgtEl>
                                          <p:sndTgt r:embed="rId3" name="explode.wav"/>
                                        </p:tgtEl>
                                      </p:cMediaNode>
                                    </p:audio>
                                  </p:subTnLst>
                                </p:cTn>
                              </p:par>
                              <p:par>
                                <p:cTn id="244" presetID="3" presetClass="exit" presetSubtype="10" fill="hold" grpId="1" nodeType="withEffect">
                                  <p:stCondLst>
                                    <p:cond delay="0"/>
                                  </p:stCondLst>
                                  <p:childTnLst>
                                    <p:animEffect transition="out" filter="blinds(horizontal)">
                                      <p:cBhvr>
                                        <p:cTn id="245" dur="500"/>
                                        <p:tgtEl>
                                          <p:spTgt spid="26854"/>
                                        </p:tgtEl>
                                      </p:cBhvr>
                                    </p:animEffect>
                                    <p:set>
                                      <p:cBhvr>
                                        <p:cTn id="246" dur="1" fill="hold">
                                          <p:stCondLst>
                                            <p:cond delay="499"/>
                                          </p:stCondLst>
                                        </p:cTn>
                                        <p:tgtEl>
                                          <p:spTgt spid="26854"/>
                                        </p:tgtEl>
                                        <p:attrNameLst>
                                          <p:attrName>style.visibility</p:attrName>
                                        </p:attrNameLst>
                                      </p:cBhvr>
                                      <p:to>
                                        <p:strVal val="hidden"/>
                                      </p:to>
                                    </p:set>
                                  </p:childTnLst>
                                </p:cTn>
                              </p:par>
                            </p:childTnLst>
                          </p:cTn>
                        </p:par>
                        <p:par>
                          <p:cTn id="247" fill="hold" nodeType="afterGroup">
                            <p:stCondLst>
                              <p:cond delay="5500"/>
                            </p:stCondLst>
                            <p:childTnLst>
                              <p:par>
                                <p:cTn id="248" presetID="0" presetClass="path" presetSubtype="0" accel="50000" decel="50000" fill="hold" grpId="1" nodeType="afterEffect">
                                  <p:stCondLst>
                                    <p:cond delay="0"/>
                                  </p:stCondLst>
                                  <p:childTnLst>
                                    <p:animMotion origin="layout" path="M 0.00382 0.02083 L 0.0085 0.03611 L 0.01684 0.04908 " pathEditMode="relative" rAng="0" ptsTypes="AAA">
                                      <p:cBhvr>
                                        <p:cTn id="249" dur="1000" fill="hold"/>
                                        <p:tgtEl>
                                          <p:spTgt spid="26802"/>
                                        </p:tgtEl>
                                        <p:attrNameLst>
                                          <p:attrName>ppt_x</p:attrName>
                                          <p:attrName>ppt_y</p:attrName>
                                        </p:attrNameLst>
                                      </p:cBhvr>
                                      <p:rCtr x="642" y="1412"/>
                                    </p:animMotion>
                                  </p:childTnLst>
                                </p:cTn>
                              </p:par>
                            </p:childTnLst>
                          </p:cTn>
                        </p:par>
                      </p:childTnLst>
                    </p:cTn>
                  </p:par>
                  <p:par>
                    <p:cTn id="250" fill="hold" nodeType="clickPar">
                      <p:stCondLst>
                        <p:cond delay="indefinite"/>
                      </p:stCondLst>
                      <p:childTnLst>
                        <p:par>
                          <p:cTn id="251" fill="hold" nodeType="withGroup">
                            <p:stCondLst>
                              <p:cond delay="0"/>
                            </p:stCondLst>
                            <p:childTnLst>
                              <p:par>
                                <p:cTn id="252" presetID="0" presetClass="path" presetSubtype="0" accel="50000" decel="50000" fill="hold" grpId="3" nodeType="clickEffect">
                                  <p:stCondLst>
                                    <p:cond delay="0"/>
                                  </p:stCondLst>
                                  <p:childTnLst>
                                    <p:animMotion origin="layout" path="M 0.00938 0.02546 L 0.02274 0.05324 L 0.02847 0.06875 " pathEditMode="relative" rAng="0" ptsTypes="AAA">
                                      <p:cBhvr>
                                        <p:cTn id="253" dur="1000" fill="hold"/>
                                        <p:tgtEl>
                                          <p:spTgt spid="26853"/>
                                        </p:tgtEl>
                                        <p:attrNameLst>
                                          <p:attrName>ppt_x</p:attrName>
                                          <p:attrName>ppt_y</p:attrName>
                                        </p:attrNameLst>
                                      </p:cBhvr>
                                      <p:rCtr x="955" y="2153"/>
                                    </p:animMotion>
                                  </p:childTnLst>
                                </p:cTn>
                              </p:par>
                              <p:par>
                                <p:cTn id="254" presetID="0" presetClass="path" presetSubtype="0" accel="50000" decel="50000" fill="hold" grpId="3" nodeType="withEffect">
                                  <p:stCondLst>
                                    <p:cond delay="0"/>
                                  </p:stCondLst>
                                  <p:childTnLst>
                                    <p:animMotion origin="layout" path="M 0.01128 0.03264 L 0.01458 0.04769 L 0.03021 0.06366 " pathEditMode="relative" rAng="0" ptsTypes="AAA">
                                      <p:cBhvr>
                                        <p:cTn id="255" dur="1000" fill="hold"/>
                                        <p:tgtEl>
                                          <p:spTgt spid="26852"/>
                                        </p:tgtEl>
                                        <p:attrNameLst>
                                          <p:attrName>ppt_x</p:attrName>
                                          <p:attrName>ppt_y</p:attrName>
                                        </p:attrNameLst>
                                      </p:cBhvr>
                                      <p:rCtr x="938" y="1551"/>
                                    </p:animMotion>
                                  </p:childTnLst>
                                </p:cTn>
                              </p:par>
                              <p:par>
                                <p:cTn id="256" presetID="0" presetClass="path" presetSubtype="0" accel="50000" decel="50000" fill="hold" grpId="3" nodeType="withEffect">
                                  <p:stCondLst>
                                    <p:cond delay="0"/>
                                  </p:stCondLst>
                                  <p:childTnLst>
                                    <p:animMotion origin="layout" path="M 0.01719 0.04931 L 0.0224 0.05371 L 0.03195 0.06181 " pathEditMode="relative" rAng="0" ptsTypes="AAA">
                                      <p:cBhvr>
                                        <p:cTn id="257" dur="1000" fill="hold"/>
                                        <p:tgtEl>
                                          <p:spTgt spid="26795"/>
                                        </p:tgtEl>
                                        <p:attrNameLst>
                                          <p:attrName>ppt_x</p:attrName>
                                          <p:attrName>ppt_y</p:attrName>
                                        </p:attrNameLst>
                                      </p:cBhvr>
                                      <p:rCtr x="729" y="625"/>
                                    </p:animMotion>
                                  </p:childTnLst>
                                </p:cTn>
                              </p:par>
                            </p:childTnLst>
                          </p:cTn>
                        </p:par>
                        <p:par>
                          <p:cTn id="258" fill="hold" nodeType="afterGroup">
                            <p:stCondLst>
                              <p:cond delay="1000"/>
                            </p:stCondLst>
                            <p:childTnLst>
                              <p:par>
                                <p:cTn id="259" presetID="1" presetClass="entr" presetSubtype="0" fill="hold" grpId="0" nodeType="afterEffect">
                                  <p:stCondLst>
                                    <p:cond delay="0"/>
                                  </p:stCondLst>
                                  <p:childTnLst>
                                    <p:set>
                                      <p:cBhvr>
                                        <p:cTn id="260" dur="1" fill="hold">
                                          <p:stCondLst>
                                            <p:cond delay="0"/>
                                          </p:stCondLst>
                                        </p:cTn>
                                        <p:tgtEl>
                                          <p:spTgt spid="26855"/>
                                        </p:tgtEl>
                                        <p:attrNameLst>
                                          <p:attrName>style.visibility</p:attrName>
                                        </p:attrNameLst>
                                      </p:cBhvr>
                                      <p:to>
                                        <p:strVal val="visible"/>
                                      </p:to>
                                    </p:set>
                                  </p:childTnLst>
                                  <p:subTnLst>
                                    <p:audio>
                                      <p:cMediaNode>
                                        <p:cTn display="0" masterRel="sameClick">
                                          <p:stCondLst>
                                            <p:cond evt="begin" delay="0">
                                              <p:tn val="259"/>
                                            </p:cond>
                                          </p:stCondLst>
                                          <p:endCondLst>
                                            <p:cond evt="onStopAudio" delay="0">
                                              <p:tgtEl>
                                                <p:sldTgt/>
                                              </p:tgtEl>
                                            </p:cond>
                                          </p:endCondLst>
                                        </p:cTn>
                                        <p:tgtEl>
                                          <p:sndTgt r:embed="rId3" name="explode.wav"/>
                                        </p:tgtEl>
                                      </p:cMediaNode>
                                    </p:audio>
                                  </p:subTnLst>
                                </p:cTn>
                              </p:par>
                              <p:par>
                                <p:cTn id="261" presetID="3" presetClass="exit" presetSubtype="10" fill="hold" grpId="1" nodeType="withEffect">
                                  <p:stCondLst>
                                    <p:cond delay="0"/>
                                  </p:stCondLst>
                                  <p:childTnLst>
                                    <p:animEffect transition="out" filter="blinds(horizontal)">
                                      <p:cBhvr>
                                        <p:cTn id="262" dur="500"/>
                                        <p:tgtEl>
                                          <p:spTgt spid="26855"/>
                                        </p:tgtEl>
                                      </p:cBhvr>
                                    </p:animEffect>
                                    <p:set>
                                      <p:cBhvr>
                                        <p:cTn id="263" dur="1" fill="hold">
                                          <p:stCondLst>
                                            <p:cond delay="499"/>
                                          </p:stCondLst>
                                        </p:cTn>
                                        <p:tgtEl>
                                          <p:spTgt spid="26855"/>
                                        </p:tgtEl>
                                        <p:attrNameLst>
                                          <p:attrName>style.visibility</p:attrName>
                                        </p:attrNameLst>
                                      </p:cBhvr>
                                      <p:to>
                                        <p:strVal val="hidden"/>
                                      </p:to>
                                    </p:set>
                                  </p:childTnLst>
                                </p:cTn>
                              </p:par>
                            </p:childTnLst>
                          </p:cTn>
                        </p:par>
                        <p:par>
                          <p:cTn id="264" fill="hold" nodeType="afterGroup">
                            <p:stCondLst>
                              <p:cond delay="1500"/>
                            </p:stCondLst>
                            <p:childTnLst>
                              <p:par>
                                <p:cTn id="265" presetID="0" presetClass="path" presetSubtype="0" accel="50000" decel="50000" fill="hold" grpId="2" nodeType="afterEffect">
                                  <p:stCondLst>
                                    <p:cond delay="0"/>
                                  </p:stCondLst>
                                  <p:childTnLst>
                                    <p:animMotion origin="layout" path="M 0.01718 0.04908 L 0.02204 0.06111 L 0.02552 0.06806 " pathEditMode="relative" rAng="0" ptsTypes="AAA">
                                      <p:cBhvr>
                                        <p:cTn id="266" dur="1000" fill="hold"/>
                                        <p:tgtEl>
                                          <p:spTgt spid="26802"/>
                                        </p:tgtEl>
                                        <p:attrNameLst>
                                          <p:attrName>ppt_x</p:attrName>
                                          <p:attrName>ppt_y</p:attrName>
                                        </p:attrNameLst>
                                      </p:cBhvr>
                                      <p:rCtr x="417" y="949"/>
                                    </p:animMotion>
                                  </p:childTnLst>
                                </p:cTn>
                              </p:par>
                            </p:childTnLst>
                          </p:cTn>
                        </p:par>
                        <p:par>
                          <p:cTn id="267" fill="hold" nodeType="afterGroup">
                            <p:stCondLst>
                              <p:cond delay="2500"/>
                            </p:stCondLst>
                            <p:childTnLst>
                              <p:par>
                                <p:cTn id="268" presetID="0" presetClass="path" presetSubtype="0" accel="50000" decel="50000" fill="hold" grpId="4" nodeType="afterEffect">
                                  <p:stCondLst>
                                    <p:cond delay="0"/>
                                  </p:stCondLst>
                                  <p:childTnLst>
                                    <p:animMotion origin="layout" path="M 0.02847 0.06852 L 0.03959 0.07685 L 0.04514 0.08681 " pathEditMode="relative" rAng="0" ptsTypes="AAA">
                                      <p:cBhvr>
                                        <p:cTn id="269" dur="1000" fill="hold"/>
                                        <p:tgtEl>
                                          <p:spTgt spid="26853"/>
                                        </p:tgtEl>
                                        <p:attrNameLst>
                                          <p:attrName>ppt_x</p:attrName>
                                          <p:attrName>ppt_y</p:attrName>
                                        </p:attrNameLst>
                                      </p:cBhvr>
                                      <p:rCtr x="833" y="903"/>
                                    </p:animMotion>
                                  </p:childTnLst>
                                </p:cTn>
                              </p:par>
                              <p:par>
                                <p:cTn id="270" presetID="0" presetClass="path" presetSubtype="0" accel="50000" decel="50000" fill="hold" grpId="4" nodeType="withEffect">
                                  <p:stCondLst>
                                    <p:cond delay="0"/>
                                  </p:stCondLst>
                                  <p:childTnLst>
                                    <p:animMotion origin="layout" path="M 0.03003 0.06366 L 0.0342 0.07338 L 0.03785 0.08033 " pathEditMode="relative" rAng="0" ptsTypes="AAA">
                                      <p:cBhvr>
                                        <p:cTn id="271" dur="1000" fill="hold"/>
                                        <p:tgtEl>
                                          <p:spTgt spid="26852"/>
                                        </p:tgtEl>
                                        <p:attrNameLst>
                                          <p:attrName>ppt_x</p:attrName>
                                          <p:attrName>ppt_y</p:attrName>
                                        </p:attrNameLst>
                                      </p:cBhvr>
                                      <p:rCtr x="382" y="833"/>
                                    </p:animMotion>
                                  </p:childTnLst>
                                </p:cTn>
                              </p:par>
                              <p:par>
                                <p:cTn id="272" presetID="0" presetClass="path" presetSubtype="0" accel="50000" decel="50000" fill="hold" grpId="4" nodeType="withEffect">
                                  <p:stCondLst>
                                    <p:cond delay="0"/>
                                  </p:stCondLst>
                                  <p:childTnLst>
                                    <p:animMotion origin="layout" path="M 0.03177 0.06204 L 0.03403 0.07107 L 0.03802 0.08496 " pathEditMode="relative" rAng="0" ptsTypes="AAA">
                                      <p:cBhvr>
                                        <p:cTn id="273" dur="1000" fill="hold"/>
                                        <p:tgtEl>
                                          <p:spTgt spid="26795"/>
                                        </p:tgtEl>
                                        <p:attrNameLst>
                                          <p:attrName>ppt_x</p:attrName>
                                          <p:attrName>ppt_y</p:attrName>
                                        </p:attrNameLst>
                                      </p:cBhvr>
                                      <p:rCtr x="313" y="1134"/>
                                    </p:animMotion>
                                  </p:childTnLst>
                                </p:cTn>
                              </p:par>
                            </p:childTnLst>
                          </p:cTn>
                        </p:par>
                        <p:par>
                          <p:cTn id="274" fill="hold" nodeType="afterGroup">
                            <p:stCondLst>
                              <p:cond delay="3500"/>
                            </p:stCondLst>
                            <p:childTnLst>
                              <p:par>
                                <p:cTn id="275" presetID="12" presetClass="exit" presetSubtype="4" fill="hold" grpId="0" nodeType="afterEffect">
                                  <p:stCondLst>
                                    <p:cond delay="0"/>
                                  </p:stCondLst>
                                  <p:childTnLst>
                                    <p:animEffect transition="out" filter="slide(fromBottom)">
                                      <p:cBhvr>
                                        <p:cTn id="276" dur="1000"/>
                                        <p:tgtEl>
                                          <p:spTgt spid="26814"/>
                                        </p:tgtEl>
                                      </p:cBhvr>
                                    </p:animEffect>
                                    <p:set>
                                      <p:cBhvr>
                                        <p:cTn id="277" dur="1" fill="hold">
                                          <p:stCondLst>
                                            <p:cond delay="999"/>
                                          </p:stCondLst>
                                        </p:cTn>
                                        <p:tgtEl>
                                          <p:spTgt spid="26814"/>
                                        </p:tgtEl>
                                        <p:attrNameLst>
                                          <p:attrName>style.visibility</p:attrName>
                                        </p:attrNameLst>
                                      </p:cBhvr>
                                      <p:to>
                                        <p:strVal val="hidden"/>
                                      </p:to>
                                    </p:set>
                                  </p:childTnLst>
                                </p:cTn>
                              </p:par>
                            </p:childTnLst>
                          </p:cTn>
                        </p:par>
                        <p:par>
                          <p:cTn id="278" fill="hold" nodeType="afterGroup">
                            <p:stCondLst>
                              <p:cond delay="4500"/>
                            </p:stCondLst>
                            <p:childTnLst>
                              <p:par>
                                <p:cTn id="279" presetID="12" presetClass="entr" presetSubtype="4" fill="hold" grpId="0" nodeType="afterEffect">
                                  <p:stCondLst>
                                    <p:cond delay="0"/>
                                  </p:stCondLst>
                                  <p:childTnLst>
                                    <p:set>
                                      <p:cBhvr>
                                        <p:cTn id="280" dur="1" fill="hold">
                                          <p:stCondLst>
                                            <p:cond delay="0"/>
                                          </p:stCondLst>
                                        </p:cTn>
                                        <p:tgtEl>
                                          <p:spTgt spid="26856"/>
                                        </p:tgtEl>
                                        <p:attrNameLst>
                                          <p:attrName>style.visibility</p:attrName>
                                        </p:attrNameLst>
                                      </p:cBhvr>
                                      <p:to>
                                        <p:strVal val="visible"/>
                                      </p:to>
                                    </p:set>
                                    <p:animEffect transition="in" filter="slide(fromBottom)">
                                      <p:cBhvr>
                                        <p:cTn id="281" dur="500"/>
                                        <p:tgtEl>
                                          <p:spTgt spid="26856"/>
                                        </p:tgtEl>
                                      </p:cBhvr>
                                    </p:animEffect>
                                  </p:childTnLst>
                                </p:cTn>
                              </p:par>
                            </p:childTnLst>
                          </p:cTn>
                        </p:par>
                      </p:childTnLst>
                    </p:cTn>
                  </p:par>
                  <p:par>
                    <p:cTn id="282" fill="hold" nodeType="clickPar">
                      <p:stCondLst>
                        <p:cond delay="indefinite"/>
                      </p:stCondLst>
                      <p:childTnLst>
                        <p:par>
                          <p:cTn id="283" fill="hold" nodeType="withGroup">
                            <p:stCondLst>
                              <p:cond delay="0"/>
                            </p:stCondLst>
                            <p:childTnLst>
                              <p:par>
                                <p:cTn id="284" presetID="22" presetClass="entr" presetSubtype="8" fill="hold" grpId="0" nodeType="clickEffect">
                                  <p:stCondLst>
                                    <p:cond delay="0"/>
                                  </p:stCondLst>
                                  <p:childTnLst>
                                    <p:set>
                                      <p:cBhvr>
                                        <p:cTn id="285" dur="1" fill="hold">
                                          <p:stCondLst>
                                            <p:cond delay="0"/>
                                          </p:stCondLst>
                                        </p:cTn>
                                        <p:tgtEl>
                                          <p:spTgt spid="26858"/>
                                        </p:tgtEl>
                                        <p:attrNameLst>
                                          <p:attrName>style.visibility</p:attrName>
                                        </p:attrNameLst>
                                      </p:cBhvr>
                                      <p:to>
                                        <p:strVal val="visible"/>
                                      </p:to>
                                    </p:set>
                                    <p:animEffect transition="in" filter="wipe(left)">
                                      <p:cBhvr>
                                        <p:cTn id="286" dur="2000"/>
                                        <p:tgtEl>
                                          <p:spTgt spid="26858"/>
                                        </p:tgtEl>
                                      </p:cBhvr>
                                    </p:animEffect>
                                  </p:childTnLst>
                                </p:cTn>
                              </p:par>
                              <p:par>
                                <p:cTn id="287" presetID="9" presetClass="exit" presetSubtype="0" fill="hold" grpId="3" nodeType="withEffect">
                                  <p:stCondLst>
                                    <p:cond delay="0"/>
                                  </p:stCondLst>
                                  <p:childTnLst>
                                    <p:animEffect transition="out" filter="dissolve">
                                      <p:cBhvr>
                                        <p:cTn id="288" dur="500"/>
                                        <p:tgtEl>
                                          <p:spTgt spid="26802"/>
                                        </p:tgtEl>
                                      </p:cBhvr>
                                    </p:animEffect>
                                    <p:set>
                                      <p:cBhvr>
                                        <p:cTn id="289" dur="1" fill="hold">
                                          <p:stCondLst>
                                            <p:cond delay="499"/>
                                          </p:stCondLst>
                                        </p:cTn>
                                        <p:tgtEl>
                                          <p:spTgt spid="26802"/>
                                        </p:tgtEl>
                                        <p:attrNameLst>
                                          <p:attrName>style.visibility</p:attrName>
                                        </p:attrNameLst>
                                      </p:cBhvr>
                                      <p:to>
                                        <p:strVal val="hidden"/>
                                      </p:to>
                                    </p:set>
                                  </p:childTnLst>
                                </p:cTn>
                              </p:par>
                            </p:childTnLst>
                          </p:cTn>
                        </p:par>
                        <p:par>
                          <p:cTn id="290" fill="hold" nodeType="afterGroup">
                            <p:stCondLst>
                              <p:cond delay="2000"/>
                            </p:stCondLst>
                            <p:childTnLst>
                              <p:par>
                                <p:cTn id="291" presetID="22" presetClass="entr" presetSubtype="8" fill="hold" grpId="0" nodeType="afterEffect">
                                  <p:stCondLst>
                                    <p:cond delay="0"/>
                                  </p:stCondLst>
                                  <p:childTnLst>
                                    <p:set>
                                      <p:cBhvr>
                                        <p:cTn id="292" dur="1" fill="hold">
                                          <p:stCondLst>
                                            <p:cond delay="0"/>
                                          </p:stCondLst>
                                        </p:cTn>
                                        <p:tgtEl>
                                          <p:spTgt spid="26857"/>
                                        </p:tgtEl>
                                        <p:attrNameLst>
                                          <p:attrName>style.visibility</p:attrName>
                                        </p:attrNameLst>
                                      </p:cBhvr>
                                      <p:to>
                                        <p:strVal val="visible"/>
                                      </p:to>
                                    </p:set>
                                    <p:animEffect transition="in" filter="wipe(left)">
                                      <p:cBhvr>
                                        <p:cTn id="293" dur="2000"/>
                                        <p:tgtEl>
                                          <p:spTgt spid="26857"/>
                                        </p:tgtEl>
                                      </p:cBhvr>
                                    </p:animEffect>
                                  </p:childTnLst>
                                </p:cTn>
                              </p:par>
                              <p:par>
                                <p:cTn id="294" presetID="9" presetClass="exit" presetSubtype="0" fill="hold" grpId="5" nodeType="withEffect">
                                  <p:stCondLst>
                                    <p:cond delay="0"/>
                                  </p:stCondLst>
                                  <p:childTnLst>
                                    <p:animEffect transition="out" filter="dissolve">
                                      <p:cBhvr>
                                        <p:cTn id="295" dur="500"/>
                                        <p:tgtEl>
                                          <p:spTgt spid="26795"/>
                                        </p:tgtEl>
                                      </p:cBhvr>
                                    </p:animEffect>
                                    <p:set>
                                      <p:cBhvr>
                                        <p:cTn id="296" dur="1" fill="hold">
                                          <p:stCondLst>
                                            <p:cond delay="499"/>
                                          </p:stCondLst>
                                        </p:cTn>
                                        <p:tgtEl>
                                          <p:spTgt spid="26795"/>
                                        </p:tgtEl>
                                        <p:attrNameLst>
                                          <p:attrName>style.visibility</p:attrName>
                                        </p:attrNameLst>
                                      </p:cBhvr>
                                      <p:to>
                                        <p:strVal val="hidden"/>
                                      </p:to>
                                    </p:set>
                                  </p:childTnLst>
                                </p:cTn>
                              </p:par>
                              <p:par>
                                <p:cTn id="297" presetID="9" presetClass="exit" presetSubtype="0" fill="hold" grpId="5" nodeType="withEffect">
                                  <p:stCondLst>
                                    <p:cond delay="0"/>
                                  </p:stCondLst>
                                  <p:childTnLst>
                                    <p:animEffect transition="out" filter="dissolve">
                                      <p:cBhvr>
                                        <p:cTn id="298" dur="500"/>
                                        <p:tgtEl>
                                          <p:spTgt spid="26852"/>
                                        </p:tgtEl>
                                      </p:cBhvr>
                                    </p:animEffect>
                                    <p:set>
                                      <p:cBhvr>
                                        <p:cTn id="299" dur="1" fill="hold">
                                          <p:stCondLst>
                                            <p:cond delay="499"/>
                                          </p:stCondLst>
                                        </p:cTn>
                                        <p:tgtEl>
                                          <p:spTgt spid="26852"/>
                                        </p:tgtEl>
                                        <p:attrNameLst>
                                          <p:attrName>style.visibility</p:attrName>
                                        </p:attrNameLst>
                                      </p:cBhvr>
                                      <p:to>
                                        <p:strVal val="hidden"/>
                                      </p:to>
                                    </p:set>
                                  </p:childTnLst>
                                </p:cTn>
                              </p:par>
                              <p:par>
                                <p:cTn id="300" presetID="9" presetClass="exit" presetSubtype="0" fill="hold" grpId="5" nodeType="withEffect">
                                  <p:stCondLst>
                                    <p:cond delay="0"/>
                                  </p:stCondLst>
                                  <p:childTnLst>
                                    <p:animEffect transition="out" filter="dissolve">
                                      <p:cBhvr>
                                        <p:cTn id="301" dur="500"/>
                                        <p:tgtEl>
                                          <p:spTgt spid="26853"/>
                                        </p:tgtEl>
                                      </p:cBhvr>
                                    </p:animEffect>
                                    <p:set>
                                      <p:cBhvr>
                                        <p:cTn id="302" dur="1" fill="hold">
                                          <p:stCondLst>
                                            <p:cond delay="499"/>
                                          </p:stCondLst>
                                        </p:cTn>
                                        <p:tgtEl>
                                          <p:spTgt spid="26853"/>
                                        </p:tgtEl>
                                        <p:attrNameLst>
                                          <p:attrName>style.visibility</p:attrName>
                                        </p:attrNameLst>
                                      </p:cBhvr>
                                      <p:to>
                                        <p:strVal val="hidden"/>
                                      </p:to>
                                    </p:set>
                                  </p:childTnLst>
                                </p:cTn>
                              </p:par>
                              <p:par>
                                <p:cTn id="303" presetID="9" presetClass="exit" presetSubtype="0" fill="hold" grpId="0" nodeType="withEffect">
                                  <p:stCondLst>
                                    <p:cond delay="0"/>
                                  </p:stCondLst>
                                  <p:childTnLst>
                                    <p:animEffect transition="out" filter="dissolve">
                                      <p:cBhvr>
                                        <p:cTn id="304" dur="500"/>
                                        <p:tgtEl>
                                          <p:spTgt spid="26813"/>
                                        </p:tgtEl>
                                      </p:cBhvr>
                                    </p:animEffect>
                                    <p:set>
                                      <p:cBhvr>
                                        <p:cTn id="305" dur="1" fill="hold">
                                          <p:stCondLst>
                                            <p:cond delay="499"/>
                                          </p:stCondLst>
                                        </p:cTn>
                                        <p:tgtEl>
                                          <p:spTgt spid="26813"/>
                                        </p:tgtEl>
                                        <p:attrNameLst>
                                          <p:attrName>style.visibility</p:attrName>
                                        </p:attrNameLst>
                                      </p:cBhvr>
                                      <p:to>
                                        <p:strVal val="hidden"/>
                                      </p:to>
                                    </p:set>
                                  </p:childTnLst>
                                </p:cTn>
                              </p:par>
                              <p:par>
                                <p:cTn id="306" presetID="9" presetClass="entr" presetSubtype="0" fill="hold" grpId="0" nodeType="withEffect">
                                  <p:stCondLst>
                                    <p:cond delay="0"/>
                                  </p:stCondLst>
                                  <p:childTnLst>
                                    <p:set>
                                      <p:cBhvr>
                                        <p:cTn id="307" dur="1" fill="hold">
                                          <p:stCondLst>
                                            <p:cond delay="0"/>
                                          </p:stCondLst>
                                        </p:cTn>
                                        <p:tgtEl>
                                          <p:spTgt spid="26871"/>
                                        </p:tgtEl>
                                        <p:attrNameLst>
                                          <p:attrName>style.visibility</p:attrName>
                                        </p:attrNameLst>
                                      </p:cBhvr>
                                      <p:to>
                                        <p:strVal val="visible"/>
                                      </p:to>
                                    </p:set>
                                    <p:animEffect transition="in" filter="dissolve">
                                      <p:cBhvr>
                                        <p:cTn id="308" dur="500"/>
                                        <p:tgtEl>
                                          <p:spTgt spid="26871"/>
                                        </p:tgtEl>
                                      </p:cBhvr>
                                    </p:animEffect>
                                  </p:childTnLst>
                                </p:cTn>
                              </p:par>
                            </p:childTnLst>
                          </p:cTn>
                        </p:par>
                        <p:par>
                          <p:cTn id="309" fill="hold" nodeType="afterGroup">
                            <p:stCondLst>
                              <p:cond delay="4000"/>
                            </p:stCondLst>
                            <p:childTnLst>
                              <p:par>
                                <p:cTn id="310" presetID="1" presetClass="entr" presetSubtype="0" fill="hold" grpId="0" nodeType="afterEffect">
                                  <p:stCondLst>
                                    <p:cond delay="0"/>
                                  </p:stCondLst>
                                  <p:childTnLst>
                                    <p:set>
                                      <p:cBhvr>
                                        <p:cTn id="311" dur="1" fill="hold">
                                          <p:stCondLst>
                                            <p:cond delay="0"/>
                                          </p:stCondLst>
                                        </p:cTn>
                                        <p:tgtEl>
                                          <p:spTgt spid="26859"/>
                                        </p:tgtEl>
                                        <p:attrNameLst>
                                          <p:attrName>style.visibility</p:attrName>
                                        </p:attrNameLst>
                                      </p:cBhvr>
                                      <p:to>
                                        <p:strVal val="visible"/>
                                      </p:to>
                                    </p:set>
                                  </p:childTnLst>
                                  <p:subTnLst>
                                    <p:audio>
                                      <p:cMediaNode>
                                        <p:cTn display="0" masterRel="sameClick">
                                          <p:stCondLst>
                                            <p:cond evt="begin" delay="0">
                                              <p:tn val="310"/>
                                            </p:cond>
                                          </p:stCondLst>
                                          <p:endCondLst>
                                            <p:cond evt="onStopAudio" delay="0">
                                              <p:tgtEl>
                                                <p:sldTgt/>
                                              </p:tgtEl>
                                            </p:cond>
                                          </p:endCondLst>
                                        </p:cTn>
                                        <p:tgtEl>
                                          <p:sndTgt r:embed="rId3" name="explode.wav"/>
                                        </p:tgtEl>
                                      </p:cMediaNode>
                                    </p:audio>
                                  </p:subTnLst>
                                </p:cTn>
                              </p:par>
                              <p:par>
                                <p:cTn id="312" presetID="3" presetClass="exit" presetSubtype="10" fill="hold" grpId="1" nodeType="withEffect">
                                  <p:stCondLst>
                                    <p:cond delay="0"/>
                                  </p:stCondLst>
                                  <p:childTnLst>
                                    <p:animEffect transition="out" filter="blinds(horizontal)">
                                      <p:cBhvr>
                                        <p:cTn id="313" dur="500"/>
                                        <p:tgtEl>
                                          <p:spTgt spid="26859"/>
                                        </p:tgtEl>
                                      </p:cBhvr>
                                    </p:animEffect>
                                    <p:set>
                                      <p:cBhvr>
                                        <p:cTn id="314" dur="1" fill="hold">
                                          <p:stCondLst>
                                            <p:cond delay="499"/>
                                          </p:stCondLst>
                                        </p:cTn>
                                        <p:tgtEl>
                                          <p:spTgt spid="26859"/>
                                        </p:tgtEl>
                                        <p:attrNameLst>
                                          <p:attrName>style.visibility</p:attrName>
                                        </p:attrNameLst>
                                      </p:cBhvr>
                                      <p:to>
                                        <p:strVal val="hidden"/>
                                      </p:to>
                                    </p:set>
                                  </p:childTnLst>
                                </p:cTn>
                              </p:par>
                            </p:childTnLst>
                          </p:cTn>
                        </p:par>
                        <p:par>
                          <p:cTn id="315" fill="hold" nodeType="afterGroup">
                            <p:stCondLst>
                              <p:cond delay="4500"/>
                            </p:stCondLst>
                            <p:childTnLst>
                              <p:par>
                                <p:cTn id="316" presetID="22" presetClass="entr" presetSubtype="1" fill="hold" grpId="0" nodeType="afterEffect">
                                  <p:stCondLst>
                                    <p:cond delay="0"/>
                                  </p:stCondLst>
                                  <p:childTnLst>
                                    <p:set>
                                      <p:cBhvr>
                                        <p:cTn id="317" dur="1" fill="hold">
                                          <p:stCondLst>
                                            <p:cond delay="0"/>
                                          </p:stCondLst>
                                        </p:cTn>
                                        <p:tgtEl>
                                          <p:spTgt spid="26860"/>
                                        </p:tgtEl>
                                        <p:attrNameLst>
                                          <p:attrName>style.visibility</p:attrName>
                                        </p:attrNameLst>
                                      </p:cBhvr>
                                      <p:to>
                                        <p:strVal val="visible"/>
                                      </p:to>
                                    </p:set>
                                    <p:animEffect transition="in" filter="wipe(up)">
                                      <p:cBhvr>
                                        <p:cTn id="318" dur="2000"/>
                                        <p:tgtEl>
                                          <p:spTgt spid="26860"/>
                                        </p:tgtEl>
                                      </p:cBhvr>
                                    </p:animEffect>
                                  </p:childTnLst>
                                </p:cTn>
                              </p:par>
                            </p:childTnLst>
                          </p:cTn>
                        </p:par>
                        <p:par>
                          <p:cTn id="319" fill="hold" nodeType="afterGroup">
                            <p:stCondLst>
                              <p:cond delay="6500"/>
                            </p:stCondLst>
                            <p:childTnLst>
                              <p:par>
                                <p:cTn id="320" presetID="1" presetClass="entr" presetSubtype="0" fill="hold" grpId="0" nodeType="afterEffect">
                                  <p:stCondLst>
                                    <p:cond delay="0"/>
                                  </p:stCondLst>
                                  <p:childTnLst>
                                    <p:set>
                                      <p:cBhvr>
                                        <p:cTn id="321" dur="1" fill="hold">
                                          <p:stCondLst>
                                            <p:cond delay="0"/>
                                          </p:stCondLst>
                                        </p:cTn>
                                        <p:tgtEl>
                                          <p:spTgt spid="26861"/>
                                        </p:tgtEl>
                                        <p:attrNameLst>
                                          <p:attrName>style.visibility</p:attrName>
                                        </p:attrNameLst>
                                      </p:cBhvr>
                                      <p:to>
                                        <p:strVal val="visible"/>
                                      </p:to>
                                    </p:set>
                                  </p:childTnLst>
                                  <p:subTnLst>
                                    <p:audio>
                                      <p:cMediaNode>
                                        <p:cTn display="0" masterRel="sameClick">
                                          <p:stCondLst>
                                            <p:cond evt="begin" delay="0">
                                              <p:tn val="320"/>
                                            </p:cond>
                                          </p:stCondLst>
                                          <p:endCondLst>
                                            <p:cond evt="onStopAudio" delay="0">
                                              <p:tgtEl>
                                                <p:sldTgt/>
                                              </p:tgtEl>
                                            </p:cond>
                                          </p:endCondLst>
                                        </p:cTn>
                                        <p:tgtEl>
                                          <p:sndTgt r:embed="rId3" name="explode.wav"/>
                                        </p:tgtEl>
                                      </p:cMediaNode>
                                    </p:audio>
                                  </p:subTnLst>
                                </p:cTn>
                              </p:par>
                              <p:par>
                                <p:cTn id="322" presetID="3" presetClass="exit" presetSubtype="10" fill="hold" grpId="1" nodeType="withEffect">
                                  <p:stCondLst>
                                    <p:cond delay="0"/>
                                  </p:stCondLst>
                                  <p:childTnLst>
                                    <p:animEffect transition="out" filter="blinds(horizontal)">
                                      <p:cBhvr>
                                        <p:cTn id="323" dur="500"/>
                                        <p:tgtEl>
                                          <p:spTgt spid="26861"/>
                                        </p:tgtEl>
                                      </p:cBhvr>
                                    </p:animEffect>
                                    <p:set>
                                      <p:cBhvr>
                                        <p:cTn id="324" dur="1" fill="hold">
                                          <p:stCondLst>
                                            <p:cond delay="499"/>
                                          </p:stCondLst>
                                        </p:cTn>
                                        <p:tgtEl>
                                          <p:spTgt spid="26861"/>
                                        </p:tgtEl>
                                        <p:attrNameLst>
                                          <p:attrName>style.visibility</p:attrName>
                                        </p:attrNameLst>
                                      </p:cBhvr>
                                      <p:to>
                                        <p:strVal val="hidden"/>
                                      </p:to>
                                    </p:set>
                                  </p:childTnLst>
                                </p:cTn>
                              </p:par>
                            </p:childTnLst>
                          </p:cTn>
                        </p:par>
                        <p:par>
                          <p:cTn id="325" fill="hold" nodeType="afterGroup">
                            <p:stCondLst>
                              <p:cond delay="7000"/>
                            </p:stCondLst>
                            <p:childTnLst>
                              <p:par>
                                <p:cTn id="326" presetID="22" presetClass="entr" presetSubtype="1" fill="hold" grpId="0" nodeType="afterEffect">
                                  <p:stCondLst>
                                    <p:cond delay="0"/>
                                  </p:stCondLst>
                                  <p:childTnLst>
                                    <p:set>
                                      <p:cBhvr>
                                        <p:cTn id="327" dur="1" fill="hold">
                                          <p:stCondLst>
                                            <p:cond delay="0"/>
                                          </p:stCondLst>
                                        </p:cTn>
                                        <p:tgtEl>
                                          <p:spTgt spid="26862"/>
                                        </p:tgtEl>
                                        <p:attrNameLst>
                                          <p:attrName>style.visibility</p:attrName>
                                        </p:attrNameLst>
                                      </p:cBhvr>
                                      <p:to>
                                        <p:strVal val="visible"/>
                                      </p:to>
                                    </p:set>
                                    <p:animEffect transition="in" filter="wipe(up)">
                                      <p:cBhvr>
                                        <p:cTn id="328" dur="2000"/>
                                        <p:tgtEl>
                                          <p:spTgt spid="26862"/>
                                        </p:tgtEl>
                                      </p:cBhvr>
                                    </p:animEffect>
                                  </p:childTnLst>
                                </p:cTn>
                              </p:par>
                            </p:childTnLst>
                          </p:cTn>
                        </p:par>
                        <p:par>
                          <p:cTn id="329" fill="hold" nodeType="afterGroup">
                            <p:stCondLst>
                              <p:cond delay="9000"/>
                            </p:stCondLst>
                            <p:childTnLst>
                              <p:par>
                                <p:cTn id="330" presetID="22" presetClass="entr" presetSubtype="1" fill="hold" grpId="0" nodeType="afterEffect">
                                  <p:stCondLst>
                                    <p:cond delay="0"/>
                                  </p:stCondLst>
                                  <p:childTnLst>
                                    <p:set>
                                      <p:cBhvr>
                                        <p:cTn id="331" dur="1" fill="hold">
                                          <p:stCondLst>
                                            <p:cond delay="0"/>
                                          </p:stCondLst>
                                        </p:cTn>
                                        <p:tgtEl>
                                          <p:spTgt spid="26863"/>
                                        </p:tgtEl>
                                        <p:attrNameLst>
                                          <p:attrName>style.visibility</p:attrName>
                                        </p:attrNameLst>
                                      </p:cBhvr>
                                      <p:to>
                                        <p:strVal val="visible"/>
                                      </p:to>
                                    </p:set>
                                    <p:animEffect transition="in" filter="wipe(up)">
                                      <p:cBhvr>
                                        <p:cTn id="332" dur="2000"/>
                                        <p:tgtEl>
                                          <p:spTgt spid="26863"/>
                                        </p:tgtEl>
                                      </p:cBhvr>
                                    </p:animEffect>
                                  </p:childTnLst>
                                </p:cTn>
                              </p:par>
                            </p:childTnLst>
                          </p:cTn>
                        </p:par>
                        <p:par>
                          <p:cTn id="333" fill="hold" nodeType="afterGroup">
                            <p:stCondLst>
                              <p:cond delay="11000"/>
                            </p:stCondLst>
                            <p:childTnLst>
                              <p:par>
                                <p:cTn id="334" presetID="1" presetClass="entr" presetSubtype="0" fill="hold" grpId="0" nodeType="afterEffect">
                                  <p:stCondLst>
                                    <p:cond delay="0"/>
                                  </p:stCondLst>
                                  <p:childTnLst>
                                    <p:set>
                                      <p:cBhvr>
                                        <p:cTn id="335" dur="1" fill="hold">
                                          <p:stCondLst>
                                            <p:cond delay="0"/>
                                          </p:stCondLst>
                                        </p:cTn>
                                        <p:tgtEl>
                                          <p:spTgt spid="26865"/>
                                        </p:tgtEl>
                                        <p:attrNameLst>
                                          <p:attrName>style.visibility</p:attrName>
                                        </p:attrNameLst>
                                      </p:cBhvr>
                                      <p:to>
                                        <p:strVal val="visible"/>
                                      </p:to>
                                    </p:set>
                                  </p:childTnLst>
                                  <p:subTnLst>
                                    <p:audio>
                                      <p:cMediaNode>
                                        <p:cTn display="0" masterRel="sameClick">
                                          <p:stCondLst>
                                            <p:cond evt="begin" delay="0">
                                              <p:tn val="334"/>
                                            </p:cond>
                                          </p:stCondLst>
                                          <p:endCondLst>
                                            <p:cond evt="onStopAudio" delay="0">
                                              <p:tgtEl>
                                                <p:sldTgt/>
                                              </p:tgtEl>
                                            </p:cond>
                                          </p:endCondLst>
                                        </p:cTn>
                                        <p:tgtEl>
                                          <p:sndTgt r:embed="rId3" name="explode.wav"/>
                                        </p:tgtEl>
                                      </p:cMediaNode>
                                    </p:audio>
                                  </p:subTnLst>
                                </p:cTn>
                              </p:par>
                              <p:par>
                                <p:cTn id="336" presetID="3" presetClass="exit" presetSubtype="10" fill="hold" grpId="1" nodeType="withEffect">
                                  <p:stCondLst>
                                    <p:cond delay="0"/>
                                  </p:stCondLst>
                                  <p:childTnLst>
                                    <p:animEffect transition="out" filter="blinds(horizontal)">
                                      <p:cBhvr>
                                        <p:cTn id="337" dur="500"/>
                                        <p:tgtEl>
                                          <p:spTgt spid="26865"/>
                                        </p:tgtEl>
                                      </p:cBhvr>
                                    </p:animEffect>
                                    <p:set>
                                      <p:cBhvr>
                                        <p:cTn id="338" dur="1" fill="hold">
                                          <p:stCondLst>
                                            <p:cond delay="499"/>
                                          </p:stCondLst>
                                        </p:cTn>
                                        <p:tgtEl>
                                          <p:spTgt spid="26865"/>
                                        </p:tgtEl>
                                        <p:attrNameLst>
                                          <p:attrName>style.visibility</p:attrName>
                                        </p:attrNameLst>
                                      </p:cBhvr>
                                      <p:to>
                                        <p:strVal val="hidden"/>
                                      </p:to>
                                    </p:set>
                                  </p:childTnLst>
                                </p:cTn>
                              </p:par>
                            </p:childTnLst>
                          </p:cTn>
                        </p:par>
                        <p:par>
                          <p:cTn id="339" fill="hold" nodeType="afterGroup">
                            <p:stCondLst>
                              <p:cond delay="11500"/>
                            </p:stCondLst>
                            <p:childTnLst>
                              <p:par>
                                <p:cTn id="340" presetID="22" presetClass="entr" presetSubtype="1" fill="hold" grpId="0" nodeType="afterEffect">
                                  <p:stCondLst>
                                    <p:cond delay="0"/>
                                  </p:stCondLst>
                                  <p:childTnLst>
                                    <p:set>
                                      <p:cBhvr>
                                        <p:cTn id="341" dur="1" fill="hold">
                                          <p:stCondLst>
                                            <p:cond delay="0"/>
                                          </p:stCondLst>
                                        </p:cTn>
                                        <p:tgtEl>
                                          <p:spTgt spid="26864"/>
                                        </p:tgtEl>
                                        <p:attrNameLst>
                                          <p:attrName>style.visibility</p:attrName>
                                        </p:attrNameLst>
                                      </p:cBhvr>
                                      <p:to>
                                        <p:strVal val="visible"/>
                                      </p:to>
                                    </p:set>
                                    <p:animEffect transition="in" filter="wipe(up)">
                                      <p:cBhvr>
                                        <p:cTn id="342" dur="2000"/>
                                        <p:tgtEl>
                                          <p:spTgt spid="26864"/>
                                        </p:tgtEl>
                                      </p:cBhvr>
                                    </p:animEffect>
                                  </p:childTnLst>
                                </p:cTn>
                              </p:par>
                            </p:childTnLst>
                          </p:cTn>
                        </p:par>
                      </p:childTnLst>
                    </p:cTn>
                  </p:par>
                  <p:par>
                    <p:cTn id="343" fill="hold" nodeType="clickPar">
                      <p:stCondLst>
                        <p:cond delay="indefinite"/>
                      </p:stCondLst>
                      <p:childTnLst>
                        <p:par>
                          <p:cTn id="344" fill="hold" nodeType="withGroup">
                            <p:stCondLst>
                              <p:cond delay="0"/>
                            </p:stCondLst>
                            <p:childTnLst>
                              <p:par>
                                <p:cTn id="345" presetID="0" presetClass="path" presetSubtype="0" accel="50000" decel="50000" fill="hold" nodeType="clickEffect">
                                  <p:stCondLst>
                                    <p:cond delay="0"/>
                                  </p:stCondLst>
                                  <p:childTnLst>
                                    <p:animMotion origin="layout" path="M 0.00035 -0.00069 L 0.02326 -0.03681 L 0.0191 -0.09143 " pathEditMode="relative" ptsTypes="AAA">
                                      <p:cBhvr>
                                        <p:cTn id="346" dur="2000" fill="hold"/>
                                        <p:tgtEl>
                                          <p:spTgt spid="26758"/>
                                        </p:tgtEl>
                                        <p:attrNameLst>
                                          <p:attrName>ppt_x</p:attrName>
                                          <p:attrName>ppt_y</p:attrName>
                                        </p:attrNameLst>
                                      </p:cBhvr>
                                    </p:animMotion>
                                  </p:childTnLst>
                                </p:cTn>
                              </p:par>
                            </p:childTnLst>
                          </p:cTn>
                        </p:par>
                        <p:par>
                          <p:cTn id="347" fill="hold" nodeType="afterGroup">
                            <p:stCondLst>
                              <p:cond delay="2000"/>
                            </p:stCondLst>
                            <p:childTnLst>
                              <p:par>
                                <p:cTn id="348" presetID="1" presetClass="entr" presetSubtype="0" fill="hold" grpId="0" nodeType="afterEffect">
                                  <p:stCondLst>
                                    <p:cond delay="0"/>
                                  </p:stCondLst>
                                  <p:childTnLst>
                                    <p:set>
                                      <p:cBhvr>
                                        <p:cTn id="349" dur="1" fill="hold">
                                          <p:stCondLst>
                                            <p:cond delay="0"/>
                                          </p:stCondLst>
                                        </p:cTn>
                                        <p:tgtEl>
                                          <p:spTgt spid="26890"/>
                                        </p:tgtEl>
                                        <p:attrNameLst>
                                          <p:attrName>style.visibility</p:attrName>
                                        </p:attrNameLst>
                                      </p:cBhvr>
                                      <p:to>
                                        <p:strVal val="visible"/>
                                      </p:to>
                                    </p:set>
                                  </p:childTnLst>
                                  <p:subTnLst>
                                    <p:audio>
                                      <p:cMediaNode>
                                        <p:cTn display="0" masterRel="sameClick">
                                          <p:stCondLst>
                                            <p:cond evt="begin" delay="0">
                                              <p:tn val="348"/>
                                            </p:cond>
                                          </p:stCondLst>
                                          <p:endCondLst>
                                            <p:cond evt="onStopAudio" delay="0">
                                              <p:tgtEl>
                                                <p:sldTgt/>
                                              </p:tgtEl>
                                            </p:cond>
                                          </p:endCondLst>
                                        </p:cTn>
                                        <p:tgtEl>
                                          <p:sndTgt r:embed="rId3" name="explode.wav"/>
                                        </p:tgtEl>
                                      </p:cMediaNode>
                                    </p:audio>
                                  </p:subTnLst>
                                </p:cTn>
                              </p:par>
                              <p:par>
                                <p:cTn id="350" presetID="3" presetClass="exit" presetSubtype="10" fill="hold" grpId="1" nodeType="withEffect">
                                  <p:stCondLst>
                                    <p:cond delay="0"/>
                                  </p:stCondLst>
                                  <p:childTnLst>
                                    <p:animEffect transition="out" filter="blinds(horizontal)">
                                      <p:cBhvr>
                                        <p:cTn id="351" dur="500"/>
                                        <p:tgtEl>
                                          <p:spTgt spid="26890"/>
                                        </p:tgtEl>
                                      </p:cBhvr>
                                    </p:animEffect>
                                    <p:set>
                                      <p:cBhvr>
                                        <p:cTn id="352" dur="1" fill="hold">
                                          <p:stCondLst>
                                            <p:cond delay="499"/>
                                          </p:stCondLst>
                                        </p:cTn>
                                        <p:tgtEl>
                                          <p:spTgt spid="26890"/>
                                        </p:tgtEl>
                                        <p:attrNameLst>
                                          <p:attrName>style.visibility</p:attrName>
                                        </p:attrNameLst>
                                      </p:cBhvr>
                                      <p:to>
                                        <p:strVal val="hidden"/>
                                      </p:to>
                                    </p:set>
                                  </p:childTnLst>
                                </p:cTn>
                              </p:par>
                            </p:childTnLst>
                          </p:cTn>
                        </p:par>
                        <p:par>
                          <p:cTn id="353" fill="hold" nodeType="afterGroup">
                            <p:stCondLst>
                              <p:cond delay="2500"/>
                            </p:stCondLst>
                            <p:childTnLst>
                              <p:par>
                                <p:cTn id="354" presetID="9" presetClass="exit" presetSubtype="0" fill="hold" nodeType="afterEffect">
                                  <p:stCondLst>
                                    <p:cond delay="0"/>
                                  </p:stCondLst>
                                  <p:childTnLst>
                                    <p:animEffect transition="out" filter="dissolve">
                                      <p:cBhvr>
                                        <p:cTn id="355" dur="2000"/>
                                        <p:tgtEl>
                                          <p:spTgt spid="26758"/>
                                        </p:tgtEl>
                                      </p:cBhvr>
                                    </p:animEffect>
                                    <p:set>
                                      <p:cBhvr>
                                        <p:cTn id="356" dur="1" fill="hold">
                                          <p:stCondLst>
                                            <p:cond delay="1999"/>
                                          </p:stCondLst>
                                        </p:cTn>
                                        <p:tgtEl>
                                          <p:spTgt spid="26758"/>
                                        </p:tgtEl>
                                        <p:attrNameLst>
                                          <p:attrName>style.visibility</p:attrName>
                                        </p:attrNameLst>
                                      </p:cBhvr>
                                      <p:to>
                                        <p:strVal val="hidden"/>
                                      </p:to>
                                    </p:set>
                                  </p:childTnLst>
                                </p:cTn>
                              </p:par>
                              <p:par>
                                <p:cTn id="357" presetID="9" presetClass="entr" presetSubtype="0" fill="hold" grpId="0" nodeType="withEffect">
                                  <p:stCondLst>
                                    <p:cond delay="0"/>
                                  </p:stCondLst>
                                  <p:childTnLst>
                                    <p:set>
                                      <p:cBhvr>
                                        <p:cTn id="358" dur="1" fill="hold">
                                          <p:stCondLst>
                                            <p:cond delay="0"/>
                                          </p:stCondLst>
                                        </p:cTn>
                                        <p:tgtEl>
                                          <p:spTgt spid="26891"/>
                                        </p:tgtEl>
                                        <p:attrNameLst>
                                          <p:attrName>style.visibility</p:attrName>
                                        </p:attrNameLst>
                                      </p:cBhvr>
                                      <p:to>
                                        <p:strVal val="visible"/>
                                      </p:to>
                                    </p:set>
                                    <p:animEffect transition="in" filter="dissolve">
                                      <p:cBhvr>
                                        <p:cTn id="359" dur="2000"/>
                                        <p:tgtEl>
                                          <p:spTgt spid="26891"/>
                                        </p:tgtEl>
                                      </p:cBhvr>
                                    </p:animEffect>
                                  </p:childTnLst>
                                </p:cTn>
                              </p:par>
                            </p:childTnLst>
                          </p:cTn>
                        </p:par>
                      </p:childTnLst>
                    </p:cTn>
                  </p:par>
                  <p:par>
                    <p:cTn id="360" fill="hold" nodeType="clickPar">
                      <p:stCondLst>
                        <p:cond delay="indefinite"/>
                      </p:stCondLst>
                      <p:childTnLst>
                        <p:par>
                          <p:cTn id="361" fill="hold" nodeType="withGroup">
                            <p:stCondLst>
                              <p:cond delay="0"/>
                            </p:stCondLst>
                            <p:childTnLst>
                              <p:par>
                                <p:cTn id="362" presetID="9" presetClass="entr" presetSubtype="0" fill="hold" grpId="0" nodeType="clickEffect">
                                  <p:stCondLst>
                                    <p:cond delay="0"/>
                                  </p:stCondLst>
                                  <p:childTnLst>
                                    <p:set>
                                      <p:cBhvr>
                                        <p:cTn id="363" dur="1" fill="hold">
                                          <p:stCondLst>
                                            <p:cond delay="0"/>
                                          </p:stCondLst>
                                        </p:cTn>
                                        <p:tgtEl>
                                          <p:spTgt spid="26866"/>
                                        </p:tgtEl>
                                        <p:attrNameLst>
                                          <p:attrName>style.visibility</p:attrName>
                                        </p:attrNameLst>
                                      </p:cBhvr>
                                      <p:to>
                                        <p:strVal val="visible"/>
                                      </p:to>
                                    </p:set>
                                    <p:animEffect transition="in" filter="dissolve">
                                      <p:cBhvr>
                                        <p:cTn id="364" dur="1000"/>
                                        <p:tgtEl>
                                          <p:spTgt spid="26866"/>
                                        </p:tgtEl>
                                      </p:cBhvr>
                                    </p:animEffect>
                                  </p:childTnLst>
                                </p:cTn>
                              </p:par>
                              <p:par>
                                <p:cTn id="365" presetID="9" presetClass="exit" presetSubtype="0" fill="hold" grpId="1" nodeType="withEffect">
                                  <p:stCondLst>
                                    <p:cond delay="0"/>
                                  </p:stCondLst>
                                  <p:childTnLst>
                                    <p:animEffect transition="out" filter="dissolve">
                                      <p:cBhvr>
                                        <p:cTn id="366" dur="1000"/>
                                        <p:tgtEl>
                                          <p:spTgt spid="26864"/>
                                        </p:tgtEl>
                                      </p:cBhvr>
                                    </p:animEffect>
                                    <p:set>
                                      <p:cBhvr>
                                        <p:cTn id="367" dur="1" fill="hold">
                                          <p:stCondLst>
                                            <p:cond delay="999"/>
                                          </p:stCondLst>
                                        </p:cTn>
                                        <p:tgtEl>
                                          <p:spTgt spid="26864"/>
                                        </p:tgtEl>
                                        <p:attrNameLst>
                                          <p:attrName>style.visibility</p:attrName>
                                        </p:attrNameLst>
                                      </p:cBhvr>
                                      <p:to>
                                        <p:strVal val="hidden"/>
                                      </p:to>
                                    </p:set>
                                  </p:childTnLst>
                                </p:cTn>
                              </p:par>
                              <p:par>
                                <p:cTn id="368" presetID="9" presetClass="exit" presetSubtype="0" fill="hold" grpId="1" nodeType="withEffect">
                                  <p:stCondLst>
                                    <p:cond delay="0"/>
                                  </p:stCondLst>
                                  <p:childTnLst>
                                    <p:animEffect transition="out" filter="dissolve">
                                      <p:cBhvr>
                                        <p:cTn id="369" dur="1000"/>
                                        <p:tgtEl>
                                          <p:spTgt spid="26858"/>
                                        </p:tgtEl>
                                      </p:cBhvr>
                                    </p:animEffect>
                                    <p:set>
                                      <p:cBhvr>
                                        <p:cTn id="370" dur="1" fill="hold">
                                          <p:stCondLst>
                                            <p:cond delay="999"/>
                                          </p:stCondLst>
                                        </p:cTn>
                                        <p:tgtEl>
                                          <p:spTgt spid="26858"/>
                                        </p:tgtEl>
                                        <p:attrNameLst>
                                          <p:attrName>style.visibility</p:attrName>
                                        </p:attrNameLst>
                                      </p:cBhvr>
                                      <p:to>
                                        <p:strVal val="hidden"/>
                                      </p:to>
                                    </p:set>
                                  </p:childTnLst>
                                </p:cTn>
                              </p:par>
                              <p:par>
                                <p:cTn id="371" presetID="9" presetClass="exit" presetSubtype="0" fill="hold" grpId="1" nodeType="withEffect">
                                  <p:stCondLst>
                                    <p:cond delay="0"/>
                                  </p:stCondLst>
                                  <p:childTnLst>
                                    <p:animEffect transition="out" filter="dissolve">
                                      <p:cBhvr>
                                        <p:cTn id="372" dur="1000"/>
                                        <p:tgtEl>
                                          <p:spTgt spid="26862"/>
                                        </p:tgtEl>
                                      </p:cBhvr>
                                    </p:animEffect>
                                    <p:set>
                                      <p:cBhvr>
                                        <p:cTn id="373" dur="1" fill="hold">
                                          <p:stCondLst>
                                            <p:cond delay="999"/>
                                          </p:stCondLst>
                                        </p:cTn>
                                        <p:tgtEl>
                                          <p:spTgt spid="26862"/>
                                        </p:tgtEl>
                                        <p:attrNameLst>
                                          <p:attrName>style.visibility</p:attrName>
                                        </p:attrNameLst>
                                      </p:cBhvr>
                                      <p:to>
                                        <p:strVal val="hidden"/>
                                      </p:to>
                                    </p:set>
                                  </p:childTnLst>
                                </p:cTn>
                              </p:par>
                            </p:childTnLst>
                          </p:cTn>
                        </p:par>
                        <p:par>
                          <p:cTn id="374" fill="hold" nodeType="afterGroup">
                            <p:stCondLst>
                              <p:cond delay="1000"/>
                            </p:stCondLst>
                            <p:childTnLst>
                              <p:par>
                                <p:cTn id="375" presetID="9" presetClass="entr" presetSubtype="0" fill="hold" grpId="0" nodeType="afterEffect">
                                  <p:stCondLst>
                                    <p:cond delay="0"/>
                                  </p:stCondLst>
                                  <p:childTnLst>
                                    <p:set>
                                      <p:cBhvr>
                                        <p:cTn id="376" dur="1" fill="hold">
                                          <p:stCondLst>
                                            <p:cond delay="0"/>
                                          </p:stCondLst>
                                        </p:cTn>
                                        <p:tgtEl>
                                          <p:spTgt spid="26867"/>
                                        </p:tgtEl>
                                        <p:attrNameLst>
                                          <p:attrName>style.visibility</p:attrName>
                                        </p:attrNameLst>
                                      </p:cBhvr>
                                      <p:to>
                                        <p:strVal val="visible"/>
                                      </p:to>
                                    </p:set>
                                    <p:animEffect transition="in" filter="dissolve">
                                      <p:cBhvr>
                                        <p:cTn id="377" dur="1000"/>
                                        <p:tgtEl>
                                          <p:spTgt spid="26867"/>
                                        </p:tgtEl>
                                      </p:cBhvr>
                                    </p:animEffect>
                                  </p:childTnLst>
                                </p:cTn>
                              </p:par>
                              <p:par>
                                <p:cTn id="378" presetID="9" presetClass="entr" presetSubtype="0" fill="hold" grpId="0" nodeType="withEffect">
                                  <p:stCondLst>
                                    <p:cond delay="0"/>
                                  </p:stCondLst>
                                  <p:childTnLst>
                                    <p:set>
                                      <p:cBhvr>
                                        <p:cTn id="379" dur="1" fill="hold">
                                          <p:stCondLst>
                                            <p:cond delay="0"/>
                                          </p:stCondLst>
                                        </p:cTn>
                                        <p:tgtEl>
                                          <p:spTgt spid="26868"/>
                                        </p:tgtEl>
                                        <p:attrNameLst>
                                          <p:attrName>style.visibility</p:attrName>
                                        </p:attrNameLst>
                                      </p:cBhvr>
                                      <p:to>
                                        <p:strVal val="visible"/>
                                      </p:to>
                                    </p:set>
                                    <p:animEffect transition="in" filter="dissolve">
                                      <p:cBhvr>
                                        <p:cTn id="380" dur="1000"/>
                                        <p:tgtEl>
                                          <p:spTgt spid="26868"/>
                                        </p:tgtEl>
                                      </p:cBhvr>
                                    </p:animEffect>
                                  </p:childTnLst>
                                </p:cTn>
                              </p:par>
                              <p:par>
                                <p:cTn id="381" presetID="9" presetClass="entr" presetSubtype="0" fill="hold" grpId="0" nodeType="withEffect">
                                  <p:stCondLst>
                                    <p:cond delay="0"/>
                                  </p:stCondLst>
                                  <p:childTnLst>
                                    <p:set>
                                      <p:cBhvr>
                                        <p:cTn id="382" dur="1" fill="hold">
                                          <p:stCondLst>
                                            <p:cond delay="0"/>
                                          </p:stCondLst>
                                        </p:cTn>
                                        <p:tgtEl>
                                          <p:spTgt spid="26869"/>
                                        </p:tgtEl>
                                        <p:attrNameLst>
                                          <p:attrName>style.visibility</p:attrName>
                                        </p:attrNameLst>
                                      </p:cBhvr>
                                      <p:to>
                                        <p:strVal val="visible"/>
                                      </p:to>
                                    </p:set>
                                    <p:animEffect transition="in" filter="dissolve">
                                      <p:cBhvr>
                                        <p:cTn id="383" dur="1000"/>
                                        <p:tgtEl>
                                          <p:spTgt spid="26869"/>
                                        </p:tgtEl>
                                      </p:cBhvr>
                                    </p:animEffect>
                                  </p:childTnLst>
                                </p:cTn>
                              </p:par>
                              <p:par>
                                <p:cTn id="384" presetID="9" presetClass="exit" presetSubtype="0" fill="hold" grpId="1" nodeType="withEffect">
                                  <p:stCondLst>
                                    <p:cond delay="0"/>
                                  </p:stCondLst>
                                  <p:childTnLst>
                                    <p:animEffect transition="out" filter="dissolve">
                                      <p:cBhvr>
                                        <p:cTn id="385" dur="500"/>
                                        <p:tgtEl>
                                          <p:spTgt spid="26863"/>
                                        </p:tgtEl>
                                      </p:cBhvr>
                                    </p:animEffect>
                                    <p:set>
                                      <p:cBhvr>
                                        <p:cTn id="386" dur="1" fill="hold">
                                          <p:stCondLst>
                                            <p:cond delay="499"/>
                                          </p:stCondLst>
                                        </p:cTn>
                                        <p:tgtEl>
                                          <p:spTgt spid="26863"/>
                                        </p:tgtEl>
                                        <p:attrNameLst>
                                          <p:attrName>style.visibility</p:attrName>
                                        </p:attrNameLst>
                                      </p:cBhvr>
                                      <p:to>
                                        <p:strVal val="hidden"/>
                                      </p:to>
                                    </p:set>
                                  </p:childTnLst>
                                </p:cTn>
                              </p:par>
                              <p:par>
                                <p:cTn id="387" presetID="9" presetClass="exit" presetSubtype="0" fill="hold" grpId="1" nodeType="withEffect">
                                  <p:stCondLst>
                                    <p:cond delay="0"/>
                                  </p:stCondLst>
                                  <p:childTnLst>
                                    <p:animEffect transition="out" filter="dissolve">
                                      <p:cBhvr>
                                        <p:cTn id="388" dur="500"/>
                                        <p:tgtEl>
                                          <p:spTgt spid="26857"/>
                                        </p:tgtEl>
                                      </p:cBhvr>
                                    </p:animEffect>
                                    <p:set>
                                      <p:cBhvr>
                                        <p:cTn id="389" dur="1" fill="hold">
                                          <p:stCondLst>
                                            <p:cond delay="499"/>
                                          </p:stCondLst>
                                        </p:cTn>
                                        <p:tgtEl>
                                          <p:spTgt spid="26857"/>
                                        </p:tgtEl>
                                        <p:attrNameLst>
                                          <p:attrName>style.visibility</p:attrName>
                                        </p:attrNameLst>
                                      </p:cBhvr>
                                      <p:to>
                                        <p:strVal val="hidden"/>
                                      </p:to>
                                    </p:set>
                                  </p:childTnLst>
                                </p:cTn>
                              </p:par>
                              <p:par>
                                <p:cTn id="390" presetID="9" presetClass="exit" presetSubtype="0" fill="hold" grpId="1" nodeType="withEffect">
                                  <p:stCondLst>
                                    <p:cond delay="0"/>
                                  </p:stCondLst>
                                  <p:childTnLst>
                                    <p:animEffect transition="out" filter="dissolve">
                                      <p:cBhvr>
                                        <p:cTn id="391" dur="500"/>
                                        <p:tgtEl>
                                          <p:spTgt spid="26860"/>
                                        </p:tgtEl>
                                      </p:cBhvr>
                                    </p:animEffect>
                                    <p:set>
                                      <p:cBhvr>
                                        <p:cTn id="392" dur="1" fill="hold">
                                          <p:stCondLst>
                                            <p:cond delay="499"/>
                                          </p:stCondLst>
                                        </p:cTn>
                                        <p:tgtEl>
                                          <p:spTgt spid="26860"/>
                                        </p:tgtEl>
                                        <p:attrNameLst>
                                          <p:attrName>style.visibility</p:attrName>
                                        </p:attrNameLst>
                                      </p:cBhvr>
                                      <p:to>
                                        <p:strVal val="hidden"/>
                                      </p:to>
                                    </p:set>
                                  </p:childTnLst>
                                </p:cTn>
                              </p:par>
                            </p:childTnLst>
                          </p:cTn>
                        </p:par>
                      </p:childTnLst>
                    </p:cTn>
                  </p:par>
                  <p:par>
                    <p:cTn id="393" fill="hold" nodeType="clickPar">
                      <p:stCondLst>
                        <p:cond delay="indefinite"/>
                      </p:stCondLst>
                      <p:childTnLst>
                        <p:par>
                          <p:cTn id="394" fill="hold" nodeType="withGroup">
                            <p:stCondLst>
                              <p:cond delay="0"/>
                            </p:stCondLst>
                            <p:childTnLst>
                              <p:par>
                                <p:cTn id="395" presetID="22" presetClass="entr" presetSubtype="4" fill="hold" grpId="0" nodeType="clickEffect">
                                  <p:stCondLst>
                                    <p:cond delay="0"/>
                                  </p:stCondLst>
                                  <p:childTnLst>
                                    <p:set>
                                      <p:cBhvr>
                                        <p:cTn id="396" dur="1" fill="hold">
                                          <p:stCondLst>
                                            <p:cond delay="0"/>
                                          </p:stCondLst>
                                        </p:cTn>
                                        <p:tgtEl>
                                          <p:spTgt spid="26872"/>
                                        </p:tgtEl>
                                        <p:attrNameLst>
                                          <p:attrName>style.visibility</p:attrName>
                                        </p:attrNameLst>
                                      </p:cBhvr>
                                      <p:to>
                                        <p:strVal val="visible"/>
                                      </p:to>
                                    </p:set>
                                    <p:animEffect transition="in" filter="wipe(down)">
                                      <p:cBhvr>
                                        <p:cTn id="397" dur="2000"/>
                                        <p:tgtEl>
                                          <p:spTgt spid="26872"/>
                                        </p:tgtEl>
                                      </p:cBhvr>
                                    </p:animEffect>
                                  </p:childTnLst>
                                </p:cTn>
                              </p:par>
                            </p:childTnLst>
                          </p:cTn>
                        </p:par>
                      </p:childTnLst>
                    </p:cTn>
                  </p:par>
                  <p:par>
                    <p:cTn id="398" fill="hold" nodeType="clickPar">
                      <p:stCondLst>
                        <p:cond delay="indefinite"/>
                      </p:stCondLst>
                      <p:childTnLst>
                        <p:par>
                          <p:cTn id="399" fill="hold" nodeType="withGroup">
                            <p:stCondLst>
                              <p:cond delay="0"/>
                            </p:stCondLst>
                            <p:childTnLst>
                              <p:par>
                                <p:cTn id="400" presetID="0" presetClass="path" presetSubtype="0" accel="50000" decel="50000" fill="hold" grpId="1" nodeType="clickEffect">
                                  <p:stCondLst>
                                    <p:cond delay="0"/>
                                  </p:stCondLst>
                                  <p:childTnLst>
                                    <p:animMotion origin="layout" path="M 0.00035 0.00023 L -0.02587 -0.01343 L -0.03403 -0.03657 L -0.03368 -0.06829 L -0.0283 -0.07755 L -0.02587 -0.0838 L -0.02951 -0.1044 L -0.04392 -0.08704 L -0.06788 -0.05509 L -0.08993 -0.07731 L -0.10764 -0.09977 L -0.1316 -0.12593 " pathEditMode="relative" ptsTypes="AAAAAAAAAAAA">
                                      <p:cBhvr>
                                        <p:cTn id="401" dur="2000" fill="hold"/>
                                        <p:tgtEl>
                                          <p:spTgt spid="26866"/>
                                        </p:tgtEl>
                                        <p:attrNameLst>
                                          <p:attrName>ppt_x</p:attrName>
                                          <p:attrName>ppt_y</p:attrName>
                                        </p:attrNameLst>
                                      </p:cBhvr>
                                    </p:animMotion>
                                  </p:childTnLst>
                                </p:cTn>
                              </p:par>
                              <p:par>
                                <p:cTn id="402" presetID="9" presetClass="exit" presetSubtype="0" fill="hold" grpId="1" nodeType="withEffect">
                                  <p:stCondLst>
                                    <p:cond delay="0"/>
                                  </p:stCondLst>
                                  <p:childTnLst>
                                    <p:animEffect transition="out" filter="dissolve">
                                      <p:cBhvr>
                                        <p:cTn id="403" dur="500"/>
                                        <p:tgtEl>
                                          <p:spTgt spid="26856"/>
                                        </p:tgtEl>
                                      </p:cBhvr>
                                    </p:animEffect>
                                    <p:set>
                                      <p:cBhvr>
                                        <p:cTn id="404" dur="1" fill="hold">
                                          <p:stCondLst>
                                            <p:cond delay="499"/>
                                          </p:stCondLst>
                                        </p:cTn>
                                        <p:tgtEl>
                                          <p:spTgt spid="26856"/>
                                        </p:tgtEl>
                                        <p:attrNameLst>
                                          <p:attrName>style.visibility</p:attrName>
                                        </p:attrNameLst>
                                      </p:cBhvr>
                                      <p:to>
                                        <p:strVal val="hidden"/>
                                      </p:to>
                                    </p:set>
                                  </p:childTnLst>
                                </p:cTn>
                              </p:par>
                              <p:par>
                                <p:cTn id="405" presetID="0" presetClass="path" presetSubtype="0" accel="50000" decel="50000" fill="hold" grpId="1" nodeType="withEffect">
                                  <p:stCondLst>
                                    <p:cond delay="0"/>
                                  </p:stCondLst>
                                  <p:childTnLst>
                                    <p:animMotion origin="layout" path="M 2.5E-6 1.48148E-6 L -0.01476 -0.01227 L -0.02292 -0.03056 L -0.03091 -0.05116 L -0.03646 -0.06389 L -0.04636 -0.04908 L -0.05313 -0.0382 " pathEditMode="relative" ptsTypes="AAAAAAA">
                                      <p:cBhvr>
                                        <p:cTn id="406" dur="2000" fill="hold"/>
                                        <p:tgtEl>
                                          <p:spTgt spid="26869"/>
                                        </p:tgtEl>
                                        <p:attrNameLst>
                                          <p:attrName>ppt_x</p:attrName>
                                          <p:attrName>ppt_y</p:attrName>
                                        </p:attrNameLst>
                                      </p:cBhvr>
                                    </p:animMotion>
                                  </p:childTnLst>
                                </p:cTn>
                              </p:par>
                              <p:par>
                                <p:cTn id="407" presetID="0" presetClass="path" presetSubtype="0" accel="50000" decel="50000" fill="hold" grpId="1" nodeType="withEffect">
                                  <p:stCondLst>
                                    <p:cond delay="0"/>
                                  </p:stCondLst>
                                  <p:childTnLst>
                                    <p:animMotion origin="layout" path="M -2.5E-6 4.07407E-6 L -0.02187 -0.02084 L -0.03003 -0.04885 L -0.03437 -0.06065 L -0.04479 -0.04746 L -0.0526 -0.03912 " pathEditMode="relative" rAng="0" ptsTypes="AAAAAA">
                                      <p:cBhvr>
                                        <p:cTn id="408" dur="2000" fill="hold"/>
                                        <p:tgtEl>
                                          <p:spTgt spid="26868"/>
                                        </p:tgtEl>
                                        <p:attrNameLst>
                                          <p:attrName>ppt_x</p:attrName>
                                          <p:attrName>ppt_y</p:attrName>
                                        </p:attrNameLst>
                                      </p:cBhvr>
                                      <p:rCtr x="-2639" y="-3032"/>
                                    </p:animMotion>
                                  </p:childTnLst>
                                </p:cTn>
                              </p:par>
                              <p:par>
                                <p:cTn id="409" presetID="0" presetClass="path" presetSubtype="0" accel="50000" decel="50000" fill="hold" grpId="1" nodeType="withEffect">
                                  <p:stCondLst>
                                    <p:cond delay="0"/>
                                  </p:stCondLst>
                                  <p:childTnLst>
                                    <p:animMotion origin="layout" path="M -8.33333E-7 2.59259E-6 L -0.01823 -0.01366 L -0.02482 -0.03194 L -0.03212 -0.05764 L -0.04427 -0.04653 L -0.0526 -0.03958 " pathEditMode="relative" ptsTypes="AAAAAA">
                                      <p:cBhvr>
                                        <p:cTn id="410" dur="2000" fill="hold"/>
                                        <p:tgtEl>
                                          <p:spTgt spid="26867"/>
                                        </p:tgtEl>
                                        <p:attrNameLst>
                                          <p:attrName>ppt_x</p:attrName>
                                          <p:attrName>ppt_y</p:attrName>
                                        </p:attrNameLst>
                                      </p:cBhvr>
                                    </p:animMotion>
                                  </p:childTnLst>
                                </p:cTn>
                              </p:par>
                            </p:childTnLst>
                          </p:cTn>
                        </p:par>
                        <p:par>
                          <p:cTn id="411" fill="hold" nodeType="afterGroup">
                            <p:stCondLst>
                              <p:cond delay="2000"/>
                            </p:stCondLst>
                            <p:childTnLst>
                              <p:par>
                                <p:cTn id="412" presetID="12" presetClass="entr" presetSubtype="4" fill="hold" grpId="0" nodeType="afterEffect">
                                  <p:stCondLst>
                                    <p:cond delay="0"/>
                                  </p:stCondLst>
                                  <p:childTnLst>
                                    <p:set>
                                      <p:cBhvr>
                                        <p:cTn id="413" dur="1" fill="hold">
                                          <p:stCondLst>
                                            <p:cond delay="0"/>
                                          </p:stCondLst>
                                        </p:cTn>
                                        <p:tgtEl>
                                          <p:spTgt spid="26870"/>
                                        </p:tgtEl>
                                        <p:attrNameLst>
                                          <p:attrName>style.visibility</p:attrName>
                                        </p:attrNameLst>
                                      </p:cBhvr>
                                      <p:to>
                                        <p:strVal val="visible"/>
                                      </p:to>
                                    </p:set>
                                    <p:animEffect transition="in" filter="slide(fromBottom)">
                                      <p:cBhvr>
                                        <p:cTn id="414" dur="500"/>
                                        <p:tgtEl>
                                          <p:spTgt spid="26870"/>
                                        </p:tgtEl>
                                      </p:cBhvr>
                                    </p:animEffect>
                                  </p:childTnLst>
                                </p:cTn>
                              </p:par>
                            </p:childTnLst>
                          </p:cTn>
                        </p:par>
                      </p:childTnLst>
                    </p:cTn>
                  </p:par>
                  <p:par>
                    <p:cTn id="415" fill="hold" nodeType="clickPar">
                      <p:stCondLst>
                        <p:cond delay="indefinite"/>
                      </p:stCondLst>
                      <p:childTnLst>
                        <p:par>
                          <p:cTn id="416" fill="hold" nodeType="withGroup">
                            <p:stCondLst>
                              <p:cond delay="0"/>
                            </p:stCondLst>
                            <p:childTnLst>
                              <p:par>
                                <p:cTn id="417" presetID="9" presetClass="exit" presetSubtype="0" fill="hold" grpId="2" nodeType="clickEffect">
                                  <p:stCondLst>
                                    <p:cond delay="0"/>
                                  </p:stCondLst>
                                  <p:childTnLst>
                                    <p:animEffect transition="out" filter="dissolve">
                                      <p:cBhvr>
                                        <p:cTn id="418" dur="2000"/>
                                        <p:tgtEl>
                                          <p:spTgt spid="26867"/>
                                        </p:tgtEl>
                                      </p:cBhvr>
                                    </p:animEffect>
                                    <p:set>
                                      <p:cBhvr>
                                        <p:cTn id="419" dur="1" fill="hold">
                                          <p:stCondLst>
                                            <p:cond delay="1999"/>
                                          </p:stCondLst>
                                        </p:cTn>
                                        <p:tgtEl>
                                          <p:spTgt spid="26867"/>
                                        </p:tgtEl>
                                        <p:attrNameLst>
                                          <p:attrName>style.visibility</p:attrName>
                                        </p:attrNameLst>
                                      </p:cBhvr>
                                      <p:to>
                                        <p:strVal val="hidden"/>
                                      </p:to>
                                    </p:set>
                                  </p:childTnLst>
                                </p:cTn>
                              </p:par>
                              <p:par>
                                <p:cTn id="420" presetID="9" presetClass="exit" presetSubtype="0" fill="hold" grpId="2" nodeType="withEffect">
                                  <p:stCondLst>
                                    <p:cond delay="0"/>
                                  </p:stCondLst>
                                  <p:childTnLst>
                                    <p:animEffect transition="out" filter="dissolve">
                                      <p:cBhvr>
                                        <p:cTn id="421" dur="2000"/>
                                        <p:tgtEl>
                                          <p:spTgt spid="26868"/>
                                        </p:tgtEl>
                                      </p:cBhvr>
                                    </p:animEffect>
                                    <p:set>
                                      <p:cBhvr>
                                        <p:cTn id="422" dur="1" fill="hold">
                                          <p:stCondLst>
                                            <p:cond delay="1999"/>
                                          </p:stCondLst>
                                        </p:cTn>
                                        <p:tgtEl>
                                          <p:spTgt spid="26868"/>
                                        </p:tgtEl>
                                        <p:attrNameLst>
                                          <p:attrName>style.visibility</p:attrName>
                                        </p:attrNameLst>
                                      </p:cBhvr>
                                      <p:to>
                                        <p:strVal val="hidden"/>
                                      </p:to>
                                    </p:set>
                                  </p:childTnLst>
                                </p:cTn>
                              </p:par>
                              <p:par>
                                <p:cTn id="423" presetID="9" presetClass="exit" presetSubtype="0" fill="hold" grpId="2" nodeType="withEffect">
                                  <p:stCondLst>
                                    <p:cond delay="0"/>
                                  </p:stCondLst>
                                  <p:childTnLst>
                                    <p:animEffect transition="out" filter="dissolve">
                                      <p:cBhvr>
                                        <p:cTn id="424" dur="2000"/>
                                        <p:tgtEl>
                                          <p:spTgt spid="26869"/>
                                        </p:tgtEl>
                                      </p:cBhvr>
                                    </p:animEffect>
                                    <p:set>
                                      <p:cBhvr>
                                        <p:cTn id="425" dur="1" fill="hold">
                                          <p:stCondLst>
                                            <p:cond delay="1999"/>
                                          </p:stCondLst>
                                        </p:cTn>
                                        <p:tgtEl>
                                          <p:spTgt spid="26869"/>
                                        </p:tgtEl>
                                        <p:attrNameLst>
                                          <p:attrName>style.visibility</p:attrName>
                                        </p:attrNameLst>
                                      </p:cBhvr>
                                      <p:to>
                                        <p:strVal val="hidden"/>
                                      </p:to>
                                    </p:set>
                                  </p:childTnLst>
                                </p:cTn>
                              </p:par>
                              <p:par>
                                <p:cTn id="426" presetID="9" presetClass="entr" presetSubtype="0" fill="hold" grpId="0" nodeType="withEffect">
                                  <p:stCondLst>
                                    <p:cond delay="0"/>
                                  </p:stCondLst>
                                  <p:childTnLst>
                                    <p:set>
                                      <p:cBhvr>
                                        <p:cTn id="427" dur="1" fill="hold">
                                          <p:stCondLst>
                                            <p:cond delay="0"/>
                                          </p:stCondLst>
                                        </p:cTn>
                                        <p:tgtEl>
                                          <p:spTgt spid="26876"/>
                                        </p:tgtEl>
                                        <p:attrNameLst>
                                          <p:attrName>style.visibility</p:attrName>
                                        </p:attrNameLst>
                                      </p:cBhvr>
                                      <p:to>
                                        <p:strVal val="visible"/>
                                      </p:to>
                                    </p:set>
                                    <p:animEffect transition="in" filter="dissolve">
                                      <p:cBhvr>
                                        <p:cTn id="428" dur="2000"/>
                                        <p:tgtEl>
                                          <p:spTgt spid="26876"/>
                                        </p:tgtEl>
                                      </p:cBhvr>
                                    </p:animEffect>
                                  </p:childTnLst>
                                </p:cTn>
                              </p:par>
                              <p:par>
                                <p:cTn id="429" presetID="9" presetClass="entr" presetSubtype="0" fill="hold" grpId="0" nodeType="withEffect">
                                  <p:stCondLst>
                                    <p:cond delay="0"/>
                                  </p:stCondLst>
                                  <p:childTnLst>
                                    <p:set>
                                      <p:cBhvr>
                                        <p:cTn id="430" dur="1" fill="hold">
                                          <p:stCondLst>
                                            <p:cond delay="0"/>
                                          </p:stCondLst>
                                        </p:cTn>
                                        <p:tgtEl>
                                          <p:spTgt spid="26877"/>
                                        </p:tgtEl>
                                        <p:attrNameLst>
                                          <p:attrName>style.visibility</p:attrName>
                                        </p:attrNameLst>
                                      </p:cBhvr>
                                      <p:to>
                                        <p:strVal val="visible"/>
                                      </p:to>
                                    </p:set>
                                    <p:animEffect transition="in" filter="dissolve">
                                      <p:cBhvr>
                                        <p:cTn id="431" dur="2000"/>
                                        <p:tgtEl>
                                          <p:spTgt spid="26877"/>
                                        </p:tgtEl>
                                      </p:cBhvr>
                                    </p:animEffect>
                                  </p:childTnLst>
                                </p:cTn>
                              </p:par>
                            </p:childTnLst>
                          </p:cTn>
                        </p:par>
                        <p:par>
                          <p:cTn id="432" fill="hold" nodeType="afterGroup">
                            <p:stCondLst>
                              <p:cond delay="2000"/>
                            </p:stCondLst>
                            <p:childTnLst>
                              <p:par>
                                <p:cTn id="433" presetID="22" presetClass="entr" presetSubtype="8" fill="hold" grpId="0" nodeType="afterEffect">
                                  <p:stCondLst>
                                    <p:cond delay="0"/>
                                  </p:stCondLst>
                                  <p:childTnLst>
                                    <p:set>
                                      <p:cBhvr>
                                        <p:cTn id="434" dur="1" fill="hold">
                                          <p:stCondLst>
                                            <p:cond delay="0"/>
                                          </p:stCondLst>
                                        </p:cTn>
                                        <p:tgtEl>
                                          <p:spTgt spid="26878"/>
                                        </p:tgtEl>
                                        <p:attrNameLst>
                                          <p:attrName>style.visibility</p:attrName>
                                        </p:attrNameLst>
                                      </p:cBhvr>
                                      <p:to>
                                        <p:strVal val="visible"/>
                                      </p:to>
                                    </p:set>
                                    <p:animEffect transition="in" filter="wipe(left)">
                                      <p:cBhvr>
                                        <p:cTn id="435" dur="2000"/>
                                        <p:tgtEl>
                                          <p:spTgt spid="26878"/>
                                        </p:tgtEl>
                                      </p:cBhvr>
                                    </p:animEffect>
                                  </p:childTnLst>
                                </p:cTn>
                              </p:par>
                            </p:childTnLst>
                          </p:cTn>
                        </p:par>
                      </p:childTnLst>
                    </p:cTn>
                  </p:par>
                  <p:par>
                    <p:cTn id="436" fill="hold" nodeType="clickPar">
                      <p:stCondLst>
                        <p:cond delay="indefinite"/>
                      </p:stCondLst>
                      <p:childTnLst>
                        <p:par>
                          <p:cTn id="437" fill="hold" nodeType="withGroup">
                            <p:stCondLst>
                              <p:cond delay="0"/>
                            </p:stCondLst>
                            <p:childTnLst>
                              <p:par>
                                <p:cTn id="438" presetID="9" presetClass="exit" presetSubtype="0" fill="hold" grpId="1" nodeType="clickEffect">
                                  <p:stCondLst>
                                    <p:cond delay="0"/>
                                  </p:stCondLst>
                                  <p:childTnLst>
                                    <p:animEffect transition="out" filter="dissolve">
                                      <p:cBhvr>
                                        <p:cTn id="439" dur="1000"/>
                                        <p:tgtEl>
                                          <p:spTgt spid="26872"/>
                                        </p:tgtEl>
                                      </p:cBhvr>
                                    </p:animEffect>
                                    <p:set>
                                      <p:cBhvr>
                                        <p:cTn id="440" dur="1" fill="hold">
                                          <p:stCondLst>
                                            <p:cond delay="999"/>
                                          </p:stCondLst>
                                        </p:cTn>
                                        <p:tgtEl>
                                          <p:spTgt spid="26872"/>
                                        </p:tgtEl>
                                        <p:attrNameLst>
                                          <p:attrName>style.visibility</p:attrName>
                                        </p:attrNameLst>
                                      </p:cBhvr>
                                      <p:to>
                                        <p:strVal val="hidden"/>
                                      </p:to>
                                    </p:set>
                                  </p:childTnLst>
                                </p:cTn>
                              </p:par>
                            </p:childTnLst>
                          </p:cTn>
                        </p:par>
                        <p:par>
                          <p:cTn id="441" fill="hold" nodeType="afterGroup">
                            <p:stCondLst>
                              <p:cond delay="1000"/>
                            </p:stCondLst>
                            <p:childTnLst>
                              <p:par>
                                <p:cTn id="442" presetID="9" presetClass="entr" presetSubtype="0" fill="hold" grpId="0" nodeType="afterEffect">
                                  <p:stCondLst>
                                    <p:cond delay="0"/>
                                  </p:stCondLst>
                                  <p:childTnLst>
                                    <p:set>
                                      <p:cBhvr>
                                        <p:cTn id="443" dur="1" fill="hold">
                                          <p:stCondLst>
                                            <p:cond delay="0"/>
                                          </p:stCondLst>
                                        </p:cTn>
                                        <p:tgtEl>
                                          <p:spTgt spid="26873"/>
                                        </p:tgtEl>
                                        <p:attrNameLst>
                                          <p:attrName>style.visibility</p:attrName>
                                        </p:attrNameLst>
                                      </p:cBhvr>
                                      <p:to>
                                        <p:strVal val="visible"/>
                                      </p:to>
                                    </p:set>
                                    <p:animEffect transition="in" filter="dissolve">
                                      <p:cBhvr>
                                        <p:cTn id="444" dur="2000"/>
                                        <p:tgtEl>
                                          <p:spTgt spid="26873"/>
                                        </p:tgtEl>
                                      </p:cBhvr>
                                    </p:animEffect>
                                  </p:childTnLst>
                                </p:cTn>
                              </p:par>
                              <p:par>
                                <p:cTn id="445" presetID="9" presetClass="entr" presetSubtype="0" fill="hold" grpId="0" nodeType="withEffect">
                                  <p:stCondLst>
                                    <p:cond delay="0"/>
                                  </p:stCondLst>
                                  <p:childTnLst>
                                    <p:set>
                                      <p:cBhvr>
                                        <p:cTn id="446" dur="1" fill="hold">
                                          <p:stCondLst>
                                            <p:cond delay="0"/>
                                          </p:stCondLst>
                                        </p:cTn>
                                        <p:tgtEl>
                                          <p:spTgt spid="26875"/>
                                        </p:tgtEl>
                                        <p:attrNameLst>
                                          <p:attrName>style.visibility</p:attrName>
                                        </p:attrNameLst>
                                      </p:cBhvr>
                                      <p:to>
                                        <p:strVal val="visible"/>
                                      </p:to>
                                    </p:set>
                                    <p:animEffect transition="in" filter="dissolve">
                                      <p:cBhvr>
                                        <p:cTn id="447" dur="1000"/>
                                        <p:tgtEl>
                                          <p:spTgt spid="26875"/>
                                        </p:tgtEl>
                                      </p:cBhvr>
                                    </p:animEffect>
                                  </p:childTnLst>
                                </p:cTn>
                              </p:par>
                            </p:childTnLst>
                          </p:cTn>
                        </p:par>
                      </p:childTnLst>
                    </p:cTn>
                  </p:par>
                  <p:par>
                    <p:cTn id="448" fill="hold" nodeType="clickPar">
                      <p:stCondLst>
                        <p:cond delay="indefinite"/>
                      </p:stCondLst>
                      <p:childTnLst>
                        <p:par>
                          <p:cTn id="449" fill="hold" nodeType="withGroup">
                            <p:stCondLst>
                              <p:cond delay="0"/>
                            </p:stCondLst>
                            <p:childTnLst>
                              <p:par>
                                <p:cTn id="450" presetID="0" presetClass="path" presetSubtype="0" accel="50000" decel="50000" fill="hold" grpId="2" nodeType="clickEffect">
                                  <p:stCondLst>
                                    <p:cond delay="0"/>
                                  </p:stCondLst>
                                  <p:childTnLst>
                                    <p:animMotion origin="layout" path="M -0.1316 -0.12593 L -0.12222 -0.15463 L -0.12118 -0.1963 L -0.1184 -0.20926 " pathEditMode="relative" ptsTypes="AAAA">
                                      <p:cBhvr>
                                        <p:cTn id="451" dur="2000" fill="hold"/>
                                        <p:tgtEl>
                                          <p:spTgt spid="26866"/>
                                        </p:tgtEl>
                                        <p:attrNameLst>
                                          <p:attrName>ppt_x</p:attrName>
                                          <p:attrName>ppt_y</p:attrName>
                                        </p:attrNameLst>
                                      </p:cBhvr>
                                    </p:animMotion>
                                  </p:childTnLst>
                                </p:cTn>
                              </p:par>
                              <p:par>
                                <p:cTn id="452" presetID="9" presetClass="exit" presetSubtype="0" fill="hold" grpId="1" nodeType="withEffect">
                                  <p:stCondLst>
                                    <p:cond delay="0"/>
                                  </p:stCondLst>
                                  <p:childTnLst>
                                    <p:animEffect transition="out" filter="dissolve">
                                      <p:cBhvr>
                                        <p:cTn id="453" dur="1000"/>
                                        <p:tgtEl>
                                          <p:spTgt spid="26878"/>
                                        </p:tgtEl>
                                      </p:cBhvr>
                                    </p:animEffect>
                                    <p:set>
                                      <p:cBhvr>
                                        <p:cTn id="454" dur="1" fill="hold">
                                          <p:stCondLst>
                                            <p:cond delay="999"/>
                                          </p:stCondLst>
                                        </p:cTn>
                                        <p:tgtEl>
                                          <p:spTgt spid="26878"/>
                                        </p:tgtEl>
                                        <p:attrNameLst>
                                          <p:attrName>style.visibility</p:attrName>
                                        </p:attrNameLst>
                                      </p:cBhvr>
                                      <p:to>
                                        <p:strVal val="hidden"/>
                                      </p:to>
                                    </p:set>
                                  </p:childTnLst>
                                </p:cTn>
                              </p:par>
                              <p:par>
                                <p:cTn id="455" presetID="0" presetClass="path" presetSubtype="0" accel="50000" decel="50000" fill="hold" grpId="1" nodeType="withEffect">
                                  <p:stCondLst>
                                    <p:cond delay="0"/>
                                  </p:stCondLst>
                                  <p:childTnLst>
                                    <p:animMotion origin="layout" path="M -2.5E-6 2.59259E-6 L 0.00938 0.00555 L 0.03785 0.01759 L 0.06389 0.02963 L 0.09063 0.04676 L 0.10035 0.05278 " pathEditMode="relative" rAng="0" ptsTypes="AAAAAA">
                                      <p:cBhvr>
                                        <p:cTn id="456" dur="2000" fill="hold"/>
                                        <p:tgtEl>
                                          <p:spTgt spid="26877"/>
                                        </p:tgtEl>
                                        <p:attrNameLst>
                                          <p:attrName>ppt_x</p:attrName>
                                          <p:attrName>ppt_y</p:attrName>
                                        </p:attrNameLst>
                                      </p:cBhvr>
                                      <p:rCtr x="5017" y="2639"/>
                                    </p:animMotion>
                                  </p:childTnLst>
                                </p:cTn>
                              </p:par>
                              <p:par>
                                <p:cTn id="457" presetID="0" presetClass="path" presetSubtype="0" accel="50000" decel="50000" fill="hold" grpId="1" nodeType="withEffect">
                                  <p:stCondLst>
                                    <p:cond delay="0"/>
                                  </p:stCondLst>
                                  <p:childTnLst>
                                    <p:animMotion origin="layout" path="M 8.33333E-7 -3.7037E-7 L 0.02326 0.01482 L 0.0625 0.03472 L 0.0934 0.04861 " pathEditMode="relative" ptsTypes="AAAA">
                                      <p:cBhvr>
                                        <p:cTn id="458" dur="2000" fill="hold"/>
                                        <p:tgtEl>
                                          <p:spTgt spid="26876"/>
                                        </p:tgtEl>
                                        <p:attrNameLst>
                                          <p:attrName>ppt_x</p:attrName>
                                          <p:attrName>ppt_y</p:attrName>
                                        </p:attrNameLst>
                                      </p:cBhvr>
                                    </p:animMotion>
                                  </p:childTnLst>
                                </p:cTn>
                              </p:par>
                              <p:par>
                                <p:cTn id="459" presetID="22" presetClass="entr" presetSubtype="8" fill="hold" grpId="0" nodeType="withEffect">
                                  <p:stCondLst>
                                    <p:cond delay="0"/>
                                  </p:stCondLst>
                                  <p:childTnLst>
                                    <p:set>
                                      <p:cBhvr>
                                        <p:cTn id="460" dur="1" fill="hold">
                                          <p:stCondLst>
                                            <p:cond delay="0"/>
                                          </p:stCondLst>
                                        </p:cTn>
                                        <p:tgtEl>
                                          <p:spTgt spid="26880"/>
                                        </p:tgtEl>
                                        <p:attrNameLst>
                                          <p:attrName>style.visibility</p:attrName>
                                        </p:attrNameLst>
                                      </p:cBhvr>
                                      <p:to>
                                        <p:strVal val="visible"/>
                                      </p:to>
                                    </p:set>
                                    <p:animEffect transition="in" filter="wipe(left)">
                                      <p:cBhvr>
                                        <p:cTn id="461" dur="2000"/>
                                        <p:tgtEl>
                                          <p:spTgt spid="26880"/>
                                        </p:tgtEl>
                                      </p:cBhvr>
                                    </p:animEffect>
                                  </p:childTnLst>
                                </p:cTn>
                              </p:par>
                            </p:childTnLst>
                          </p:cTn>
                        </p:par>
                        <p:par>
                          <p:cTn id="462" fill="hold" nodeType="afterGroup">
                            <p:stCondLst>
                              <p:cond delay="2000"/>
                            </p:stCondLst>
                            <p:childTnLst>
                              <p:par>
                                <p:cTn id="463" presetID="9" presetClass="entr" presetSubtype="0" fill="hold" grpId="0" nodeType="afterEffect">
                                  <p:stCondLst>
                                    <p:cond delay="0"/>
                                  </p:stCondLst>
                                  <p:childTnLst>
                                    <p:set>
                                      <p:cBhvr>
                                        <p:cTn id="464" dur="1" fill="hold">
                                          <p:stCondLst>
                                            <p:cond delay="0"/>
                                          </p:stCondLst>
                                        </p:cTn>
                                        <p:tgtEl>
                                          <p:spTgt spid="26874"/>
                                        </p:tgtEl>
                                        <p:attrNameLst>
                                          <p:attrName>style.visibility</p:attrName>
                                        </p:attrNameLst>
                                      </p:cBhvr>
                                      <p:to>
                                        <p:strVal val="visible"/>
                                      </p:to>
                                    </p:set>
                                    <p:animEffect transition="in" filter="dissolve">
                                      <p:cBhvr>
                                        <p:cTn id="465" dur="2000"/>
                                        <p:tgtEl>
                                          <p:spTgt spid="26874"/>
                                        </p:tgtEl>
                                      </p:cBhvr>
                                    </p:animEffect>
                                  </p:childTnLst>
                                </p:cTn>
                              </p:par>
                            </p:childTnLst>
                          </p:cTn>
                        </p:par>
                      </p:childTnLst>
                    </p:cTn>
                  </p:par>
                  <p:par>
                    <p:cTn id="466" fill="hold" nodeType="clickPar">
                      <p:stCondLst>
                        <p:cond delay="indefinite"/>
                      </p:stCondLst>
                      <p:childTnLst>
                        <p:par>
                          <p:cTn id="467" fill="hold" nodeType="withGroup">
                            <p:stCondLst>
                              <p:cond delay="0"/>
                            </p:stCondLst>
                            <p:childTnLst>
                              <p:par>
                                <p:cTn id="468" presetID="1" presetClass="entr" presetSubtype="0" fill="hold" grpId="0" nodeType="clickEffect">
                                  <p:stCondLst>
                                    <p:cond delay="0"/>
                                  </p:stCondLst>
                                  <p:childTnLst>
                                    <p:set>
                                      <p:cBhvr>
                                        <p:cTn id="469" dur="1" fill="hold">
                                          <p:stCondLst>
                                            <p:cond delay="0"/>
                                          </p:stCondLst>
                                        </p:cTn>
                                        <p:tgtEl>
                                          <p:spTgt spid="26879"/>
                                        </p:tgtEl>
                                        <p:attrNameLst>
                                          <p:attrName>style.visibility</p:attrName>
                                        </p:attrNameLst>
                                      </p:cBhvr>
                                      <p:to>
                                        <p:strVal val="visible"/>
                                      </p:to>
                                    </p:set>
                                  </p:childTnLst>
                                  <p:subTnLst>
                                    <p:audio>
                                      <p:cMediaNode>
                                        <p:cTn display="0" masterRel="sameClick">
                                          <p:stCondLst>
                                            <p:cond evt="begin" delay="0">
                                              <p:tn val="468"/>
                                            </p:cond>
                                          </p:stCondLst>
                                          <p:endCondLst>
                                            <p:cond evt="onStopAudio" delay="0">
                                              <p:tgtEl>
                                                <p:sldTgt/>
                                              </p:tgtEl>
                                            </p:cond>
                                          </p:endCondLst>
                                        </p:cTn>
                                        <p:tgtEl>
                                          <p:sndTgt r:embed="rId3" name="explode.wav"/>
                                        </p:tgtEl>
                                      </p:cMediaNode>
                                    </p:audio>
                                  </p:subTnLst>
                                </p:cTn>
                              </p:par>
                              <p:par>
                                <p:cTn id="470" presetID="3" presetClass="exit" presetSubtype="10" fill="hold" grpId="1" nodeType="withEffect">
                                  <p:stCondLst>
                                    <p:cond delay="0"/>
                                  </p:stCondLst>
                                  <p:childTnLst>
                                    <p:animEffect transition="out" filter="blinds(horizontal)">
                                      <p:cBhvr>
                                        <p:cTn id="471" dur="500"/>
                                        <p:tgtEl>
                                          <p:spTgt spid="26879"/>
                                        </p:tgtEl>
                                      </p:cBhvr>
                                    </p:animEffect>
                                    <p:set>
                                      <p:cBhvr>
                                        <p:cTn id="472" dur="1" fill="hold">
                                          <p:stCondLst>
                                            <p:cond delay="499"/>
                                          </p:stCondLst>
                                        </p:cTn>
                                        <p:tgtEl>
                                          <p:spTgt spid="26879"/>
                                        </p:tgtEl>
                                        <p:attrNameLst>
                                          <p:attrName>style.visibility</p:attrName>
                                        </p:attrNameLst>
                                      </p:cBhvr>
                                      <p:to>
                                        <p:strVal val="hidden"/>
                                      </p:to>
                                    </p:set>
                                  </p:childTnLst>
                                </p:cTn>
                              </p:par>
                            </p:childTnLst>
                          </p:cTn>
                        </p:par>
                        <p:par>
                          <p:cTn id="473" fill="hold" nodeType="afterGroup">
                            <p:stCondLst>
                              <p:cond delay="500"/>
                            </p:stCondLst>
                            <p:childTnLst>
                              <p:par>
                                <p:cTn id="474" presetID="0" presetClass="path" presetSubtype="0" accel="50000" decel="50000" fill="hold" grpId="1" nodeType="afterEffect">
                                  <p:stCondLst>
                                    <p:cond delay="0"/>
                                  </p:stCondLst>
                                  <p:childTnLst>
                                    <p:animMotion origin="layout" path="M 6.38889E-6 2.59259E-6 L -0.00173 -0.01296 L 0.00591 -0.01759 " pathEditMode="relative" ptsTypes="AAA">
                                      <p:cBhvr>
                                        <p:cTn id="475" dur="2000" fill="hold"/>
                                        <p:tgtEl>
                                          <p:spTgt spid="26874"/>
                                        </p:tgtEl>
                                        <p:attrNameLst>
                                          <p:attrName>ppt_x</p:attrName>
                                          <p:attrName>ppt_y</p:attrName>
                                        </p:attrNameLst>
                                      </p:cBhvr>
                                    </p:animMotion>
                                  </p:childTnLst>
                                </p:cTn>
                              </p:par>
                              <p:par>
                                <p:cTn id="476" presetID="0" presetClass="path" presetSubtype="0" accel="50000" decel="50000" fill="hold" grpId="3" nodeType="withEffect">
                                  <p:stCondLst>
                                    <p:cond delay="0"/>
                                  </p:stCondLst>
                                  <p:childTnLst>
                                    <p:animMotion origin="layout" path="M -0.1184 -0.20926 L -0.10903 -0.22176 L -0.09132 -0.23797 " pathEditMode="relative" ptsTypes="AAA">
                                      <p:cBhvr>
                                        <p:cTn id="477" dur="2000" fill="hold"/>
                                        <p:tgtEl>
                                          <p:spTgt spid="26866"/>
                                        </p:tgtEl>
                                        <p:attrNameLst>
                                          <p:attrName>ppt_x</p:attrName>
                                          <p:attrName>ppt_y</p:attrName>
                                        </p:attrNameLst>
                                      </p:cBhvr>
                                    </p:animMotion>
                                  </p:childTnLst>
                                </p:cTn>
                              </p:par>
                            </p:childTnLst>
                          </p:cTn>
                        </p:par>
                        <p:par>
                          <p:cTn id="478" fill="hold" nodeType="afterGroup">
                            <p:stCondLst>
                              <p:cond delay="2500"/>
                            </p:stCondLst>
                            <p:childTnLst>
                              <p:par>
                                <p:cTn id="479" presetID="9" presetClass="entr" presetSubtype="0" fill="hold" grpId="0" nodeType="afterEffect">
                                  <p:stCondLst>
                                    <p:cond delay="0"/>
                                  </p:stCondLst>
                                  <p:childTnLst>
                                    <p:set>
                                      <p:cBhvr>
                                        <p:cTn id="480" dur="1" fill="hold">
                                          <p:stCondLst>
                                            <p:cond delay="0"/>
                                          </p:stCondLst>
                                        </p:cTn>
                                        <p:tgtEl>
                                          <p:spTgt spid="26883"/>
                                        </p:tgtEl>
                                        <p:attrNameLst>
                                          <p:attrName>style.visibility</p:attrName>
                                        </p:attrNameLst>
                                      </p:cBhvr>
                                      <p:to>
                                        <p:strVal val="visible"/>
                                      </p:to>
                                    </p:set>
                                    <p:animEffect transition="in" filter="dissolve">
                                      <p:cBhvr>
                                        <p:cTn id="481" dur="500"/>
                                        <p:tgtEl>
                                          <p:spTgt spid="26883"/>
                                        </p:tgtEl>
                                      </p:cBhvr>
                                    </p:animEffect>
                                  </p:childTnLst>
                                </p:cTn>
                              </p:par>
                              <p:par>
                                <p:cTn id="482" presetID="9" presetClass="exit" presetSubtype="0" fill="hold" grpId="1" nodeType="withEffect">
                                  <p:stCondLst>
                                    <p:cond delay="0"/>
                                  </p:stCondLst>
                                  <p:childTnLst>
                                    <p:animEffect transition="out" filter="dissolve">
                                      <p:cBhvr>
                                        <p:cTn id="483" dur="1000"/>
                                        <p:tgtEl>
                                          <p:spTgt spid="26870"/>
                                        </p:tgtEl>
                                      </p:cBhvr>
                                    </p:animEffect>
                                    <p:set>
                                      <p:cBhvr>
                                        <p:cTn id="484" dur="1" fill="hold">
                                          <p:stCondLst>
                                            <p:cond delay="999"/>
                                          </p:stCondLst>
                                        </p:cTn>
                                        <p:tgtEl>
                                          <p:spTgt spid="26870"/>
                                        </p:tgtEl>
                                        <p:attrNameLst>
                                          <p:attrName>style.visibility</p:attrName>
                                        </p:attrNameLst>
                                      </p:cBhvr>
                                      <p:to>
                                        <p:strVal val="hidden"/>
                                      </p:to>
                                    </p:set>
                                  </p:childTnLst>
                                </p:cTn>
                              </p:par>
                            </p:childTnLst>
                          </p:cTn>
                        </p:par>
                      </p:childTnLst>
                    </p:cTn>
                  </p:par>
                  <p:par>
                    <p:cTn id="485" fill="hold" nodeType="clickPar">
                      <p:stCondLst>
                        <p:cond delay="indefinite"/>
                      </p:stCondLst>
                      <p:childTnLst>
                        <p:par>
                          <p:cTn id="486" fill="hold" nodeType="withGroup">
                            <p:stCondLst>
                              <p:cond delay="0"/>
                            </p:stCondLst>
                            <p:childTnLst>
                              <p:par>
                                <p:cTn id="487" presetID="0" presetClass="path" presetSubtype="0" accel="50000" decel="50000" fill="hold" grpId="2" nodeType="clickEffect">
                                  <p:stCondLst>
                                    <p:cond delay="0"/>
                                  </p:stCondLst>
                                  <p:childTnLst>
                                    <p:animMotion origin="layout" path="M 0.10035 0.05277 L 0.12535 0.06759 L 0.16407 0.11736 " pathEditMode="relative" rAng="0" ptsTypes="AAA">
                                      <p:cBhvr>
                                        <p:cTn id="488" dur="2000" fill="hold"/>
                                        <p:tgtEl>
                                          <p:spTgt spid="26877"/>
                                        </p:tgtEl>
                                        <p:attrNameLst>
                                          <p:attrName>ppt_x</p:attrName>
                                          <p:attrName>ppt_y</p:attrName>
                                        </p:attrNameLst>
                                      </p:cBhvr>
                                      <p:rCtr x="3177" y="3218"/>
                                    </p:animMotion>
                                  </p:childTnLst>
                                </p:cTn>
                              </p:par>
                              <p:par>
                                <p:cTn id="489" presetID="0" presetClass="path" presetSubtype="0" accel="50000" decel="50000" fill="hold" grpId="2" nodeType="withEffect">
                                  <p:stCondLst>
                                    <p:cond delay="0"/>
                                  </p:stCondLst>
                                  <p:childTnLst>
                                    <p:animMotion origin="layout" path="M 0.09323 0.04838 L 0.10781 0.07292 L 0.1283 0.10069 L 0.15747 0.11551 " pathEditMode="relative" rAng="0" ptsTypes="AAAA">
                                      <p:cBhvr>
                                        <p:cTn id="490" dur="2000" fill="hold"/>
                                        <p:tgtEl>
                                          <p:spTgt spid="26876"/>
                                        </p:tgtEl>
                                        <p:attrNameLst>
                                          <p:attrName>ppt_x</p:attrName>
                                          <p:attrName>ppt_y</p:attrName>
                                        </p:attrNameLst>
                                      </p:cBhvr>
                                      <p:rCtr x="3212" y="3356"/>
                                    </p:animMotion>
                                  </p:childTnLst>
                                </p:cTn>
                              </p:par>
                              <p:par>
                                <p:cTn id="491" presetID="22" presetClass="entr" presetSubtype="8" fill="hold" grpId="0" nodeType="withEffect">
                                  <p:stCondLst>
                                    <p:cond delay="0"/>
                                  </p:stCondLst>
                                  <p:childTnLst>
                                    <p:set>
                                      <p:cBhvr>
                                        <p:cTn id="492" dur="1" fill="hold">
                                          <p:stCondLst>
                                            <p:cond delay="0"/>
                                          </p:stCondLst>
                                        </p:cTn>
                                        <p:tgtEl>
                                          <p:spTgt spid="26881"/>
                                        </p:tgtEl>
                                        <p:attrNameLst>
                                          <p:attrName>style.visibility</p:attrName>
                                        </p:attrNameLst>
                                      </p:cBhvr>
                                      <p:to>
                                        <p:strVal val="visible"/>
                                      </p:to>
                                    </p:set>
                                    <p:animEffect transition="in" filter="wipe(left)">
                                      <p:cBhvr>
                                        <p:cTn id="493" dur="2000"/>
                                        <p:tgtEl>
                                          <p:spTgt spid="26881"/>
                                        </p:tgtEl>
                                      </p:cBhvr>
                                    </p:animEffect>
                                  </p:childTnLst>
                                </p:cTn>
                              </p:par>
                            </p:childTnLst>
                          </p:cTn>
                        </p:par>
                      </p:childTnLst>
                    </p:cTn>
                  </p:par>
                  <p:par>
                    <p:cTn id="494" fill="hold" nodeType="clickPar">
                      <p:stCondLst>
                        <p:cond delay="indefinite"/>
                      </p:stCondLst>
                      <p:childTnLst>
                        <p:par>
                          <p:cTn id="495" fill="hold" nodeType="withGroup">
                            <p:stCondLst>
                              <p:cond delay="0"/>
                            </p:stCondLst>
                            <p:childTnLst>
                              <p:par>
                                <p:cTn id="496" presetID="1" presetClass="entr" presetSubtype="0" fill="hold" grpId="0" nodeType="clickEffect">
                                  <p:stCondLst>
                                    <p:cond delay="0"/>
                                  </p:stCondLst>
                                  <p:childTnLst>
                                    <p:set>
                                      <p:cBhvr>
                                        <p:cTn id="497" dur="1" fill="hold">
                                          <p:stCondLst>
                                            <p:cond delay="0"/>
                                          </p:stCondLst>
                                        </p:cTn>
                                        <p:tgtEl>
                                          <p:spTgt spid="26882"/>
                                        </p:tgtEl>
                                        <p:attrNameLst>
                                          <p:attrName>style.visibility</p:attrName>
                                        </p:attrNameLst>
                                      </p:cBhvr>
                                      <p:to>
                                        <p:strVal val="visible"/>
                                      </p:to>
                                    </p:set>
                                  </p:childTnLst>
                                  <p:subTnLst>
                                    <p:audio>
                                      <p:cMediaNode>
                                        <p:cTn display="0" masterRel="sameClick">
                                          <p:stCondLst>
                                            <p:cond evt="begin" delay="0">
                                              <p:tn val="496"/>
                                            </p:cond>
                                          </p:stCondLst>
                                          <p:endCondLst>
                                            <p:cond evt="onStopAudio" delay="0">
                                              <p:tgtEl>
                                                <p:sldTgt/>
                                              </p:tgtEl>
                                            </p:cond>
                                          </p:endCondLst>
                                        </p:cTn>
                                        <p:tgtEl>
                                          <p:sndTgt r:embed="rId3" name="explode.wav"/>
                                        </p:tgtEl>
                                      </p:cMediaNode>
                                    </p:audio>
                                  </p:subTnLst>
                                </p:cTn>
                              </p:par>
                              <p:par>
                                <p:cTn id="498" presetID="3" presetClass="exit" presetSubtype="10" fill="hold" grpId="1" nodeType="withEffect">
                                  <p:stCondLst>
                                    <p:cond delay="0"/>
                                  </p:stCondLst>
                                  <p:childTnLst>
                                    <p:animEffect transition="out" filter="blinds(horizontal)">
                                      <p:cBhvr>
                                        <p:cTn id="499" dur="500"/>
                                        <p:tgtEl>
                                          <p:spTgt spid="26882"/>
                                        </p:tgtEl>
                                      </p:cBhvr>
                                    </p:animEffect>
                                    <p:set>
                                      <p:cBhvr>
                                        <p:cTn id="500" dur="1" fill="hold">
                                          <p:stCondLst>
                                            <p:cond delay="499"/>
                                          </p:stCondLst>
                                        </p:cTn>
                                        <p:tgtEl>
                                          <p:spTgt spid="26882"/>
                                        </p:tgtEl>
                                        <p:attrNameLst>
                                          <p:attrName>style.visibility</p:attrName>
                                        </p:attrNameLst>
                                      </p:cBhvr>
                                      <p:to>
                                        <p:strVal val="hidden"/>
                                      </p:to>
                                    </p:set>
                                  </p:childTnLst>
                                </p:cTn>
                              </p:par>
                            </p:childTnLst>
                          </p:cTn>
                        </p:par>
                        <p:par>
                          <p:cTn id="501" fill="hold" nodeType="afterGroup">
                            <p:stCondLst>
                              <p:cond delay="500"/>
                            </p:stCondLst>
                            <p:childTnLst>
                              <p:par>
                                <p:cTn id="502" presetID="9" presetClass="exit" presetSubtype="0" fill="hold" grpId="4" nodeType="afterEffect">
                                  <p:stCondLst>
                                    <p:cond delay="0"/>
                                  </p:stCondLst>
                                  <p:childTnLst>
                                    <p:animEffect transition="out" filter="dissolve">
                                      <p:cBhvr>
                                        <p:cTn id="503" dur="2000"/>
                                        <p:tgtEl>
                                          <p:spTgt spid="26866"/>
                                        </p:tgtEl>
                                      </p:cBhvr>
                                    </p:animEffect>
                                    <p:set>
                                      <p:cBhvr>
                                        <p:cTn id="504" dur="1" fill="hold">
                                          <p:stCondLst>
                                            <p:cond delay="1999"/>
                                          </p:stCondLst>
                                        </p:cTn>
                                        <p:tgtEl>
                                          <p:spTgt spid="26866"/>
                                        </p:tgtEl>
                                        <p:attrNameLst>
                                          <p:attrName>style.visibility</p:attrName>
                                        </p:attrNameLst>
                                      </p:cBhvr>
                                      <p:to>
                                        <p:strVal val="hidden"/>
                                      </p:to>
                                    </p:set>
                                  </p:childTnLst>
                                </p:cTn>
                              </p:par>
                              <p:par>
                                <p:cTn id="505" presetID="9" presetClass="exit" presetSubtype="0" fill="hold" grpId="1" nodeType="withEffect">
                                  <p:stCondLst>
                                    <p:cond delay="0"/>
                                  </p:stCondLst>
                                  <p:childTnLst>
                                    <p:animEffect transition="out" filter="dissolve">
                                      <p:cBhvr>
                                        <p:cTn id="506" dur="2000"/>
                                        <p:tgtEl>
                                          <p:spTgt spid="26883"/>
                                        </p:tgtEl>
                                      </p:cBhvr>
                                    </p:animEffect>
                                    <p:set>
                                      <p:cBhvr>
                                        <p:cTn id="507" dur="1" fill="hold">
                                          <p:stCondLst>
                                            <p:cond delay="1999"/>
                                          </p:stCondLst>
                                        </p:cTn>
                                        <p:tgtEl>
                                          <p:spTgt spid="26883"/>
                                        </p:tgtEl>
                                        <p:attrNameLst>
                                          <p:attrName>style.visibility</p:attrName>
                                        </p:attrNameLst>
                                      </p:cBhvr>
                                      <p:to>
                                        <p:strVal val="hidden"/>
                                      </p:to>
                                    </p:set>
                                  </p:childTnLst>
                                </p:cTn>
                              </p:par>
                            </p:childTnLst>
                          </p:cTn>
                        </p:par>
                      </p:childTnLst>
                    </p:cTn>
                  </p:par>
                  <p:par>
                    <p:cTn id="508" fill="hold" nodeType="clickPar">
                      <p:stCondLst>
                        <p:cond delay="indefinite"/>
                      </p:stCondLst>
                      <p:childTnLst>
                        <p:par>
                          <p:cTn id="509" fill="hold" nodeType="withGroup">
                            <p:stCondLst>
                              <p:cond delay="0"/>
                            </p:stCondLst>
                            <p:childTnLst>
                              <p:par>
                                <p:cTn id="510" presetID="0" presetClass="path" presetSubtype="0" accel="50000" decel="50000" fill="hold" nodeType="clickEffect">
                                  <p:stCondLst>
                                    <p:cond delay="0"/>
                                  </p:stCondLst>
                                  <p:childTnLst>
                                    <p:animMotion origin="layout" path="M 8.33333E-6 -3.33333E-6 L -0.01407 -0.00439 L -0.04426 -0.00856 " pathEditMode="relative" ptsTypes="AAA">
                                      <p:cBhvr>
                                        <p:cTn id="511" dur="2000" fill="hold"/>
                                        <p:tgtEl>
                                          <p:spTgt spid="26718"/>
                                        </p:tgtEl>
                                        <p:attrNameLst>
                                          <p:attrName>ppt_x</p:attrName>
                                          <p:attrName>ppt_y</p:attrName>
                                        </p:attrNameLst>
                                      </p:cBhvr>
                                    </p:animMotion>
                                  </p:childTnLst>
                                </p:cTn>
                              </p:par>
                            </p:childTnLst>
                          </p:cTn>
                        </p:par>
                        <p:par>
                          <p:cTn id="512" fill="hold" nodeType="afterGroup">
                            <p:stCondLst>
                              <p:cond delay="2000"/>
                            </p:stCondLst>
                            <p:childTnLst>
                              <p:par>
                                <p:cTn id="513" presetID="1" presetClass="entr" presetSubtype="0" fill="hold" grpId="0" nodeType="afterEffect">
                                  <p:stCondLst>
                                    <p:cond delay="0"/>
                                  </p:stCondLst>
                                  <p:childTnLst>
                                    <p:set>
                                      <p:cBhvr>
                                        <p:cTn id="514" dur="1" fill="hold">
                                          <p:stCondLst>
                                            <p:cond delay="0"/>
                                          </p:stCondLst>
                                        </p:cTn>
                                        <p:tgtEl>
                                          <p:spTgt spid="26896"/>
                                        </p:tgtEl>
                                        <p:attrNameLst>
                                          <p:attrName>style.visibility</p:attrName>
                                        </p:attrNameLst>
                                      </p:cBhvr>
                                      <p:to>
                                        <p:strVal val="visible"/>
                                      </p:to>
                                    </p:set>
                                  </p:childTnLst>
                                  <p:subTnLst>
                                    <p:audio>
                                      <p:cMediaNode>
                                        <p:cTn display="0" masterRel="sameClick">
                                          <p:stCondLst>
                                            <p:cond evt="begin" delay="0">
                                              <p:tn val="513"/>
                                            </p:cond>
                                          </p:stCondLst>
                                          <p:endCondLst>
                                            <p:cond evt="onStopAudio" delay="0">
                                              <p:tgtEl>
                                                <p:sldTgt/>
                                              </p:tgtEl>
                                            </p:cond>
                                          </p:endCondLst>
                                        </p:cTn>
                                        <p:tgtEl>
                                          <p:sndTgt r:embed="rId3" name="explode.wav"/>
                                        </p:tgtEl>
                                      </p:cMediaNode>
                                    </p:audio>
                                  </p:subTnLst>
                                </p:cTn>
                              </p:par>
                              <p:par>
                                <p:cTn id="515" presetID="3" presetClass="exit" presetSubtype="10" fill="hold" grpId="1" nodeType="withEffect">
                                  <p:stCondLst>
                                    <p:cond delay="0"/>
                                  </p:stCondLst>
                                  <p:childTnLst>
                                    <p:animEffect transition="out" filter="blinds(horizontal)">
                                      <p:cBhvr>
                                        <p:cTn id="516" dur="500"/>
                                        <p:tgtEl>
                                          <p:spTgt spid="26896"/>
                                        </p:tgtEl>
                                      </p:cBhvr>
                                    </p:animEffect>
                                    <p:set>
                                      <p:cBhvr>
                                        <p:cTn id="517" dur="1" fill="hold">
                                          <p:stCondLst>
                                            <p:cond delay="499"/>
                                          </p:stCondLst>
                                        </p:cTn>
                                        <p:tgtEl>
                                          <p:spTgt spid="26896"/>
                                        </p:tgtEl>
                                        <p:attrNameLst>
                                          <p:attrName>style.visibility</p:attrName>
                                        </p:attrNameLst>
                                      </p:cBhvr>
                                      <p:to>
                                        <p:strVal val="hidden"/>
                                      </p:to>
                                    </p:set>
                                  </p:childTnLst>
                                </p:cTn>
                              </p:par>
                            </p:childTnLst>
                          </p:cTn>
                        </p:par>
                        <p:par>
                          <p:cTn id="518" fill="hold" nodeType="afterGroup">
                            <p:stCondLst>
                              <p:cond delay="2500"/>
                            </p:stCondLst>
                            <p:childTnLst>
                              <p:par>
                                <p:cTn id="519" presetID="9" presetClass="entr" presetSubtype="0" fill="hold" nodeType="afterEffect">
                                  <p:stCondLst>
                                    <p:cond delay="0"/>
                                  </p:stCondLst>
                                  <p:childTnLst>
                                    <p:set>
                                      <p:cBhvr>
                                        <p:cTn id="520" dur="1" fill="hold">
                                          <p:stCondLst>
                                            <p:cond delay="0"/>
                                          </p:stCondLst>
                                        </p:cTn>
                                        <p:tgtEl>
                                          <p:spTgt spid="26897"/>
                                        </p:tgtEl>
                                        <p:attrNameLst>
                                          <p:attrName>style.visibility</p:attrName>
                                        </p:attrNameLst>
                                      </p:cBhvr>
                                      <p:to>
                                        <p:strVal val="visible"/>
                                      </p:to>
                                    </p:set>
                                    <p:animEffect transition="in" filter="dissolve">
                                      <p:cBhvr>
                                        <p:cTn id="521" dur="1000"/>
                                        <p:tgtEl>
                                          <p:spTgt spid="26897"/>
                                        </p:tgtEl>
                                      </p:cBhvr>
                                    </p:animEffect>
                                  </p:childTnLst>
                                </p:cTn>
                              </p:par>
                              <p:par>
                                <p:cTn id="522" presetID="9" presetClass="entr" presetSubtype="0" fill="hold" grpId="0" nodeType="withEffect">
                                  <p:stCondLst>
                                    <p:cond delay="0"/>
                                  </p:stCondLst>
                                  <p:childTnLst>
                                    <p:set>
                                      <p:cBhvr>
                                        <p:cTn id="523" dur="1" fill="hold">
                                          <p:stCondLst>
                                            <p:cond delay="0"/>
                                          </p:stCondLst>
                                        </p:cTn>
                                        <p:tgtEl>
                                          <p:spTgt spid="26906"/>
                                        </p:tgtEl>
                                        <p:attrNameLst>
                                          <p:attrName>style.visibility</p:attrName>
                                        </p:attrNameLst>
                                      </p:cBhvr>
                                      <p:to>
                                        <p:strVal val="visible"/>
                                      </p:to>
                                    </p:set>
                                    <p:animEffect transition="in" filter="dissolve">
                                      <p:cBhvr>
                                        <p:cTn id="524" dur="500"/>
                                        <p:tgtEl>
                                          <p:spTgt spid="26906"/>
                                        </p:tgtEl>
                                      </p:cBhvr>
                                    </p:animEffect>
                                  </p:childTnLst>
                                </p:cTn>
                              </p:par>
                              <p:par>
                                <p:cTn id="525" presetID="9" presetClass="exit" presetSubtype="0" fill="hold" nodeType="withEffect">
                                  <p:stCondLst>
                                    <p:cond delay="0"/>
                                  </p:stCondLst>
                                  <p:childTnLst>
                                    <p:animEffect transition="out" filter="dissolve">
                                      <p:cBhvr>
                                        <p:cTn id="526" dur="1000"/>
                                        <p:tgtEl>
                                          <p:spTgt spid="26718"/>
                                        </p:tgtEl>
                                      </p:cBhvr>
                                    </p:animEffect>
                                    <p:set>
                                      <p:cBhvr>
                                        <p:cTn id="527" dur="1" fill="hold">
                                          <p:stCondLst>
                                            <p:cond delay="999"/>
                                          </p:stCondLst>
                                        </p:cTn>
                                        <p:tgtEl>
                                          <p:spTgt spid="26718"/>
                                        </p:tgtEl>
                                        <p:attrNameLst>
                                          <p:attrName>style.visibility</p:attrName>
                                        </p:attrNameLst>
                                      </p:cBhvr>
                                      <p:to>
                                        <p:strVal val="hidden"/>
                                      </p:to>
                                    </p:set>
                                  </p:childTnLst>
                                </p:cTn>
                              </p:par>
                            </p:childTnLst>
                          </p:cTn>
                        </p:par>
                        <p:par>
                          <p:cTn id="528" fill="hold" nodeType="afterGroup">
                            <p:stCondLst>
                              <p:cond delay="3500"/>
                            </p:stCondLst>
                            <p:childTnLst>
                              <p:par>
                                <p:cTn id="529" presetID="9" presetClass="entr" presetSubtype="0" fill="hold" grpId="0" nodeType="afterEffect">
                                  <p:stCondLst>
                                    <p:cond delay="0"/>
                                  </p:stCondLst>
                                  <p:childTnLst>
                                    <p:set>
                                      <p:cBhvr>
                                        <p:cTn id="530" dur="1" fill="hold">
                                          <p:stCondLst>
                                            <p:cond delay="0"/>
                                          </p:stCondLst>
                                        </p:cTn>
                                        <p:tgtEl>
                                          <p:spTgt spid="26895"/>
                                        </p:tgtEl>
                                        <p:attrNameLst>
                                          <p:attrName>style.visibility</p:attrName>
                                        </p:attrNameLst>
                                      </p:cBhvr>
                                      <p:to>
                                        <p:strVal val="visible"/>
                                      </p:to>
                                    </p:set>
                                    <p:animEffect transition="in" filter="dissolve">
                                      <p:cBhvr>
                                        <p:cTn id="531" dur="1000"/>
                                        <p:tgtEl>
                                          <p:spTgt spid="26895"/>
                                        </p:tgtEl>
                                      </p:cBhvr>
                                    </p:animEffect>
                                  </p:childTnLst>
                                </p:cTn>
                              </p:par>
                            </p:childTnLst>
                          </p:cTn>
                        </p:par>
                      </p:childTnLst>
                    </p:cTn>
                  </p:par>
                  <p:par>
                    <p:cTn id="532" fill="hold" nodeType="clickPar">
                      <p:stCondLst>
                        <p:cond delay="indefinite"/>
                      </p:stCondLst>
                      <p:childTnLst>
                        <p:par>
                          <p:cTn id="533" fill="hold" nodeType="withGroup">
                            <p:stCondLst>
                              <p:cond delay="0"/>
                            </p:stCondLst>
                            <p:childTnLst>
                              <p:par>
                                <p:cTn id="534" presetID="0" presetClass="path" presetSubtype="0" accel="50000" decel="50000" fill="hold" grpId="3" nodeType="clickEffect">
                                  <p:stCondLst>
                                    <p:cond delay="0"/>
                                  </p:stCondLst>
                                  <p:childTnLst>
                                    <p:animMotion origin="layout" path="M 0.16407 0.11736 L 0.16302 0.07638 L 0.16719 -0.01806 L 0.16754 -0.06551 " pathEditMode="relative" rAng="0" ptsTypes="AAAA">
                                      <p:cBhvr>
                                        <p:cTn id="535" dur="3000" fill="hold"/>
                                        <p:tgtEl>
                                          <p:spTgt spid="26877"/>
                                        </p:tgtEl>
                                        <p:attrNameLst>
                                          <p:attrName>ppt_x</p:attrName>
                                          <p:attrName>ppt_y</p:attrName>
                                        </p:attrNameLst>
                                      </p:cBhvr>
                                      <p:rCtr x="122" y="-9144"/>
                                    </p:animMotion>
                                  </p:childTnLst>
                                </p:cTn>
                              </p:par>
                              <p:par>
                                <p:cTn id="536" presetID="0" presetClass="path" presetSubtype="0" accel="50000" decel="50000" fill="hold" grpId="3" nodeType="withEffect">
                                  <p:stCondLst>
                                    <p:cond delay="0"/>
                                  </p:stCondLst>
                                  <p:childTnLst>
                                    <p:animMotion origin="layout" path="M 0.15694 0.11574 L 0.15955 0.05116 L 0.15747 -0.01481 L 0.16111 -0.08773 " pathEditMode="relative" rAng="0" ptsTypes="AAAA">
                                      <p:cBhvr>
                                        <p:cTn id="537" dur="3000" fill="hold"/>
                                        <p:tgtEl>
                                          <p:spTgt spid="26876"/>
                                        </p:tgtEl>
                                        <p:attrNameLst>
                                          <p:attrName>ppt_x</p:attrName>
                                          <p:attrName>ppt_y</p:attrName>
                                        </p:attrNameLst>
                                      </p:cBhvr>
                                      <p:rCtr x="208" y="-10185"/>
                                    </p:animMotion>
                                  </p:childTnLst>
                                </p:cTn>
                              </p:par>
                              <p:par>
                                <p:cTn id="538" presetID="22" presetClass="entr" presetSubtype="4" fill="hold" grpId="0" nodeType="withEffect">
                                  <p:stCondLst>
                                    <p:cond delay="0"/>
                                  </p:stCondLst>
                                  <p:childTnLst>
                                    <p:set>
                                      <p:cBhvr>
                                        <p:cTn id="539" dur="1" fill="hold">
                                          <p:stCondLst>
                                            <p:cond delay="0"/>
                                          </p:stCondLst>
                                        </p:cTn>
                                        <p:tgtEl>
                                          <p:spTgt spid="26884"/>
                                        </p:tgtEl>
                                        <p:attrNameLst>
                                          <p:attrName>style.visibility</p:attrName>
                                        </p:attrNameLst>
                                      </p:cBhvr>
                                      <p:to>
                                        <p:strVal val="visible"/>
                                      </p:to>
                                    </p:set>
                                    <p:animEffect transition="in" filter="wipe(down)">
                                      <p:cBhvr>
                                        <p:cTn id="540" dur="3000"/>
                                        <p:tgtEl>
                                          <p:spTgt spid="26884"/>
                                        </p:tgtEl>
                                      </p:cBhvr>
                                    </p:animEffect>
                                  </p:childTnLst>
                                </p:cTn>
                              </p:par>
                              <p:par>
                                <p:cTn id="541" presetID="0" presetClass="path" presetSubtype="0" accel="50000" decel="50000" fill="hold" grpId="1" nodeType="withEffect">
                                  <p:stCondLst>
                                    <p:cond delay="0"/>
                                  </p:stCondLst>
                                  <p:childTnLst>
                                    <p:animMotion origin="layout" path="M 1.94444E-6 -0.00023 C 0.00226 -0.00416 0.01059 -0.01504 0.01371 -0.02477 C 0.01684 -0.03588 0.01562 -0.05162 0.01927 -0.06088 C 0.02291 -0.0706 0.03298 -0.07222 0.03559 -0.08194 C 0.03819 -0.0912 0.03333 -0.11018 0.03455 -0.11828 C 0.03576 -0.12639 0.03941 -0.12569 0.04253 -0.13078 C 0.04566 -0.13611 0.05208 -0.14375 0.05364 -0.14977 C 0.05521 -0.15578 0.05121 -0.16504 0.05191 -0.16782 C 0.0526 -0.16944 0.05503 -0.16504 0.05781 -0.16666 C 0.06059 -0.16828 0.06215 -0.17801 0.06892 -0.1794 L 0.09896 -0.17592 C 0.10555 -0.16944 0.10451 -0.14537 0.10816 -0.14282 C 0.1118 -0.14051 0.11857 -0.15185 0.12066 -0.15903 C 0.12274 -0.16713 0.12361 -0.17477 0.12083 -0.18657 C 0.11805 -0.19791 0.10226 -0.22014 0.10399 -0.22893 C 0.10573 -0.23842 0.11944 -0.2331 0.13142 -0.24097 L 0.17587 -0.27615 L 0.21927 -0.30995 C 0.22795 -0.31597 0.22326 -0.30787 0.2283 -0.31088 C 0.23333 -0.31319 0.24219 -0.32477 0.24948 -0.32731 L 0.27205 -0.32662 C 0.28003 -0.32778 0.2908 -0.32592 0.29739 -0.33403 C 0.30399 -0.34213 0.30694 -0.36921 0.31198 -0.37592 C 0.31701 -0.38217 0.31649 -0.37037 0.32795 -0.37315 C 0.33941 -0.37592 0.36736 -0.39166 0.38107 -0.39282 C 0.39479 -0.39398 0.40087 -0.38264 0.41024 -0.38078 C 0.41962 -0.37893 0.42778 -0.39328 0.43767 -0.38217 C 0.44757 -0.37106 0.46232 -0.33102 0.46962 -0.31458 L 0.48125 -0.28333 " pathEditMode="relative" rAng="0" ptsTypes="aaaaaaaaaAaaaaaAAaaAaaaaaaaAa">
                                      <p:cBhvr>
                                        <p:cTn id="542" dur="2000" fill="hold"/>
                                        <p:tgtEl>
                                          <p:spTgt spid="26873"/>
                                        </p:tgtEl>
                                        <p:attrNameLst>
                                          <p:attrName>ppt_x</p:attrName>
                                          <p:attrName>ppt_y</p:attrName>
                                        </p:attrNameLst>
                                      </p:cBhvr>
                                      <p:rCtr x="24062" y="-19699"/>
                                    </p:animMotion>
                                  </p:childTnLst>
                                  <p:subTnLst>
                                    <p:audio>
                                      <p:cMediaNode>
                                        <p:cTn display="0" masterRel="sameClick">
                                          <p:stCondLst>
                                            <p:cond evt="begin" delay="0">
                                              <p:tn val="541"/>
                                            </p:cond>
                                          </p:stCondLst>
                                          <p:endCondLst>
                                            <p:cond evt="onStopAudio" delay="0">
                                              <p:tgtEl>
                                                <p:sldTgt/>
                                              </p:tgtEl>
                                            </p:cond>
                                          </p:endCondLst>
                                        </p:cTn>
                                        <p:tgtEl>
                                          <p:sndTgt r:embed="rId4" name="train.wav"/>
                                        </p:tgtEl>
                                      </p:cMediaNode>
                                    </p:audio>
                                  </p:subTnLst>
                                </p:cTn>
                              </p:par>
                            </p:childTnLst>
                          </p:cTn>
                        </p:par>
                        <p:par>
                          <p:cTn id="543" fill="hold" nodeType="afterGroup">
                            <p:stCondLst>
                              <p:cond delay="3000"/>
                            </p:stCondLst>
                            <p:childTnLst>
                              <p:par>
                                <p:cTn id="544" presetID="0" presetClass="path" presetSubtype="0" accel="50000" decel="50000" fill="hold" grpId="2" nodeType="afterEffect">
                                  <p:stCondLst>
                                    <p:cond delay="0"/>
                                  </p:stCondLst>
                                  <p:childTnLst>
                                    <p:animMotion origin="layout" path="M 0.48073 -0.2831 L 0.49861 -0.19953 L 0.51423 -0.12523 L 0.53507 -0.06759 L 0.57986 0.0706 L 0.52153 0.13449 L 0.43142 0.1581 " pathEditMode="relative" rAng="0" ptsTypes="AAAAAAA">
                                      <p:cBhvr>
                                        <p:cTn id="545" dur="2000" fill="hold"/>
                                        <p:tgtEl>
                                          <p:spTgt spid="26873"/>
                                        </p:tgtEl>
                                        <p:attrNameLst>
                                          <p:attrName>ppt_x</p:attrName>
                                          <p:attrName>ppt_y</p:attrName>
                                        </p:attrNameLst>
                                      </p:cBhvr>
                                      <p:rCtr x="2483" y="22060"/>
                                    </p:animMotion>
                                  </p:childTnLst>
                                  <p:subTnLst>
                                    <p:audio>
                                      <p:cMediaNode>
                                        <p:cTn display="0" masterRel="sameClick">
                                          <p:stCondLst>
                                            <p:cond evt="begin" delay="0">
                                              <p:tn val="544"/>
                                            </p:cond>
                                          </p:stCondLst>
                                          <p:endCondLst>
                                            <p:cond evt="onStopAudio" delay="0">
                                              <p:tgtEl>
                                                <p:sldTgt/>
                                              </p:tgtEl>
                                            </p:cond>
                                          </p:endCondLst>
                                        </p:cTn>
                                        <p:tgtEl>
                                          <p:sndTgt r:embed="rId5" name="shiphorn.wav"/>
                                        </p:tgtEl>
                                      </p:cMediaNode>
                                    </p:audio>
                                  </p:subTnLst>
                                </p:cTn>
                              </p:par>
                            </p:childTnLst>
                          </p:cTn>
                        </p:par>
                        <p:par>
                          <p:cTn id="546" fill="hold" nodeType="afterGroup">
                            <p:stCondLst>
                              <p:cond delay="5000"/>
                            </p:stCondLst>
                            <p:childTnLst>
                              <p:par>
                                <p:cTn id="547" presetID="9" presetClass="entr" presetSubtype="0" fill="hold" grpId="0" nodeType="afterEffect">
                                  <p:stCondLst>
                                    <p:cond delay="0"/>
                                  </p:stCondLst>
                                  <p:childTnLst>
                                    <p:set>
                                      <p:cBhvr>
                                        <p:cTn id="548" dur="1" fill="hold">
                                          <p:stCondLst>
                                            <p:cond delay="0"/>
                                          </p:stCondLst>
                                        </p:cTn>
                                        <p:tgtEl>
                                          <p:spTgt spid="26902"/>
                                        </p:tgtEl>
                                        <p:attrNameLst>
                                          <p:attrName>style.visibility</p:attrName>
                                        </p:attrNameLst>
                                      </p:cBhvr>
                                      <p:to>
                                        <p:strVal val="visible"/>
                                      </p:to>
                                    </p:set>
                                    <p:animEffect transition="in" filter="dissolve">
                                      <p:cBhvr>
                                        <p:cTn id="549" dur="500"/>
                                        <p:tgtEl>
                                          <p:spTgt spid="26902"/>
                                        </p:tgtEl>
                                      </p:cBhvr>
                                    </p:animEffect>
                                  </p:childTnLst>
                                </p:cTn>
                              </p:par>
                              <p:par>
                                <p:cTn id="550" presetID="9" presetClass="entr" presetSubtype="0" fill="hold" grpId="0" nodeType="withEffect">
                                  <p:stCondLst>
                                    <p:cond delay="0"/>
                                  </p:stCondLst>
                                  <p:childTnLst>
                                    <p:set>
                                      <p:cBhvr>
                                        <p:cTn id="551" dur="1" fill="hold">
                                          <p:stCondLst>
                                            <p:cond delay="0"/>
                                          </p:stCondLst>
                                        </p:cTn>
                                        <p:tgtEl>
                                          <p:spTgt spid="26905"/>
                                        </p:tgtEl>
                                        <p:attrNameLst>
                                          <p:attrName>style.visibility</p:attrName>
                                        </p:attrNameLst>
                                      </p:cBhvr>
                                      <p:to>
                                        <p:strVal val="visible"/>
                                      </p:to>
                                    </p:set>
                                    <p:animEffect transition="in" filter="dissolve">
                                      <p:cBhvr>
                                        <p:cTn id="552" dur="500"/>
                                        <p:tgtEl>
                                          <p:spTgt spid="26905"/>
                                        </p:tgtEl>
                                      </p:cBhvr>
                                    </p:animEffect>
                                  </p:childTnLst>
                                </p:cTn>
                              </p:par>
                              <p:par>
                                <p:cTn id="553" presetID="9" presetClass="exit" presetSubtype="0" fill="hold" grpId="1" nodeType="withEffect">
                                  <p:stCondLst>
                                    <p:cond delay="0"/>
                                  </p:stCondLst>
                                  <p:childTnLst>
                                    <p:animEffect transition="out" filter="dissolve">
                                      <p:cBhvr>
                                        <p:cTn id="554" dur="500"/>
                                        <p:tgtEl>
                                          <p:spTgt spid="26871"/>
                                        </p:tgtEl>
                                      </p:cBhvr>
                                    </p:animEffect>
                                    <p:set>
                                      <p:cBhvr>
                                        <p:cTn id="555" dur="1" fill="hold">
                                          <p:stCondLst>
                                            <p:cond delay="499"/>
                                          </p:stCondLst>
                                        </p:cTn>
                                        <p:tgtEl>
                                          <p:spTgt spid="26871"/>
                                        </p:tgtEl>
                                        <p:attrNameLst>
                                          <p:attrName>style.visibility</p:attrName>
                                        </p:attrNameLst>
                                      </p:cBhvr>
                                      <p:to>
                                        <p:strVal val="hidden"/>
                                      </p:to>
                                    </p:set>
                                  </p:childTnLst>
                                </p:cTn>
                              </p:par>
                            </p:childTnLst>
                          </p:cTn>
                        </p:par>
                        <p:par>
                          <p:cTn id="556" fill="hold" nodeType="afterGroup">
                            <p:stCondLst>
                              <p:cond delay="5500"/>
                            </p:stCondLst>
                            <p:childTnLst>
                              <p:par>
                                <p:cTn id="557" presetID="0" presetClass="path" presetSubtype="0" accel="50000" decel="50000" fill="hold" grpId="4" nodeType="afterEffect">
                                  <p:stCondLst>
                                    <p:cond delay="0"/>
                                  </p:stCondLst>
                                  <p:childTnLst>
                                    <p:animMotion origin="layout" path="M 0.1566 -0.08079 L 0.18993 -0.10162 L 0.24202 -0.13218 L 0.26441 -0.15093 L 0.28212 -0.17245 L 0.27691 -0.19259 " pathEditMode="relative" ptsTypes="AAAAAA">
                                      <p:cBhvr>
                                        <p:cTn id="558" dur="3000" fill="hold"/>
                                        <p:tgtEl>
                                          <p:spTgt spid="26877"/>
                                        </p:tgtEl>
                                        <p:attrNameLst>
                                          <p:attrName>ppt_x</p:attrName>
                                          <p:attrName>ppt_y</p:attrName>
                                        </p:attrNameLst>
                                      </p:cBhvr>
                                    </p:animMotion>
                                  </p:childTnLst>
                                </p:cTn>
                              </p:par>
                              <p:par>
                                <p:cTn id="559" presetID="0" presetClass="path" presetSubtype="0" accel="50000" decel="50000" fill="hold" grpId="4" nodeType="withEffect">
                                  <p:stCondLst>
                                    <p:cond delay="0"/>
                                  </p:stCondLst>
                                  <p:childTnLst>
                                    <p:animMotion origin="layout" path="M 0.17205 -0.07245 L 0.22517 -0.10718 L 0.25694 -0.12731 L 0.29236 -0.15023 L 0.29965 -0.19676 " pathEditMode="relative" rAng="0" ptsTypes="AAAAA">
                                      <p:cBhvr>
                                        <p:cTn id="560" dur="3000" fill="hold"/>
                                        <p:tgtEl>
                                          <p:spTgt spid="26876"/>
                                        </p:tgtEl>
                                        <p:attrNameLst>
                                          <p:attrName>ppt_x</p:attrName>
                                          <p:attrName>ppt_y</p:attrName>
                                        </p:attrNameLst>
                                      </p:cBhvr>
                                      <p:rCtr x="6372" y="-6227"/>
                                    </p:animMotion>
                                  </p:childTnLst>
                                </p:cTn>
                              </p:par>
                              <p:par>
                                <p:cTn id="561" presetID="22" presetClass="entr" presetSubtype="8" fill="hold" grpId="0" nodeType="withEffect">
                                  <p:stCondLst>
                                    <p:cond delay="0"/>
                                  </p:stCondLst>
                                  <p:childTnLst>
                                    <p:set>
                                      <p:cBhvr>
                                        <p:cTn id="562" dur="1" fill="hold">
                                          <p:stCondLst>
                                            <p:cond delay="0"/>
                                          </p:stCondLst>
                                        </p:cTn>
                                        <p:tgtEl>
                                          <p:spTgt spid="26903"/>
                                        </p:tgtEl>
                                        <p:attrNameLst>
                                          <p:attrName>style.visibility</p:attrName>
                                        </p:attrNameLst>
                                      </p:cBhvr>
                                      <p:to>
                                        <p:strVal val="visible"/>
                                      </p:to>
                                    </p:set>
                                    <p:animEffect transition="in" filter="wipe(left)">
                                      <p:cBhvr>
                                        <p:cTn id="563" dur="3000"/>
                                        <p:tgtEl>
                                          <p:spTgt spid="26903"/>
                                        </p:tgtEl>
                                      </p:cBhvr>
                                    </p:animEffect>
                                  </p:childTnLst>
                                </p:cTn>
                              </p:par>
                              <p:par>
                                <p:cTn id="564" presetID="0" presetClass="path" presetSubtype="0" accel="50000" decel="50000" fill="hold" grpId="3" nodeType="withEffect">
                                  <p:stCondLst>
                                    <p:cond delay="0"/>
                                  </p:stCondLst>
                                  <p:childTnLst>
                                    <p:animMotion origin="layout" path="M 0.43298 0.15996 L 0.43073 0.13334 L 0.4302 0.08843 L 0.4302 0.0551 L 0.43246 0.03288 " pathEditMode="relative" ptsTypes="AAAAA">
                                      <p:cBhvr>
                                        <p:cTn id="565" dur="3000" fill="hold"/>
                                        <p:tgtEl>
                                          <p:spTgt spid="26873"/>
                                        </p:tgtEl>
                                        <p:attrNameLst>
                                          <p:attrName>ppt_x</p:attrName>
                                          <p:attrName>ppt_y</p:attrName>
                                        </p:attrNameLst>
                                      </p:cBhvr>
                                    </p:animMotion>
                                  </p:childTnLst>
                                </p:cTn>
                              </p:par>
                            </p:childTnLst>
                          </p:cTn>
                        </p:par>
                      </p:childTnLst>
                    </p:cTn>
                  </p:par>
                  <p:par>
                    <p:cTn id="566" fill="hold" nodeType="clickPar">
                      <p:stCondLst>
                        <p:cond delay="indefinite"/>
                      </p:stCondLst>
                      <p:childTnLst>
                        <p:par>
                          <p:cTn id="567" fill="hold" nodeType="withGroup">
                            <p:stCondLst>
                              <p:cond delay="0"/>
                            </p:stCondLst>
                            <p:childTnLst>
                              <p:par>
                                <p:cTn id="568" presetID="1" presetClass="entr" presetSubtype="0" fill="hold" grpId="0" nodeType="clickEffect">
                                  <p:stCondLst>
                                    <p:cond delay="0"/>
                                  </p:stCondLst>
                                  <p:childTnLst>
                                    <p:set>
                                      <p:cBhvr>
                                        <p:cTn id="569" dur="1" fill="hold">
                                          <p:stCondLst>
                                            <p:cond delay="0"/>
                                          </p:stCondLst>
                                        </p:cTn>
                                        <p:tgtEl>
                                          <p:spTgt spid="26888"/>
                                        </p:tgtEl>
                                        <p:attrNameLst>
                                          <p:attrName>style.visibility</p:attrName>
                                        </p:attrNameLst>
                                      </p:cBhvr>
                                      <p:to>
                                        <p:strVal val="visible"/>
                                      </p:to>
                                    </p:set>
                                  </p:childTnLst>
                                  <p:subTnLst>
                                    <p:audio>
                                      <p:cMediaNode>
                                        <p:cTn display="0" masterRel="sameClick">
                                          <p:stCondLst>
                                            <p:cond evt="begin" delay="0">
                                              <p:tn val="568"/>
                                            </p:cond>
                                          </p:stCondLst>
                                          <p:endCondLst>
                                            <p:cond evt="onStopAudio" delay="0">
                                              <p:tgtEl>
                                                <p:sldTgt/>
                                              </p:tgtEl>
                                            </p:cond>
                                          </p:endCondLst>
                                        </p:cTn>
                                        <p:tgtEl>
                                          <p:sndTgt r:embed="rId3" name="explode.wav"/>
                                        </p:tgtEl>
                                      </p:cMediaNode>
                                    </p:audio>
                                  </p:subTnLst>
                                </p:cTn>
                              </p:par>
                              <p:par>
                                <p:cTn id="570" presetID="3" presetClass="exit" presetSubtype="10" fill="hold" grpId="1" nodeType="withEffect">
                                  <p:stCondLst>
                                    <p:cond delay="0"/>
                                  </p:stCondLst>
                                  <p:childTnLst>
                                    <p:animEffect transition="out" filter="blinds(horizontal)">
                                      <p:cBhvr>
                                        <p:cTn id="571" dur="500"/>
                                        <p:tgtEl>
                                          <p:spTgt spid="26888"/>
                                        </p:tgtEl>
                                      </p:cBhvr>
                                    </p:animEffect>
                                    <p:set>
                                      <p:cBhvr>
                                        <p:cTn id="572" dur="1" fill="hold">
                                          <p:stCondLst>
                                            <p:cond delay="499"/>
                                          </p:stCondLst>
                                        </p:cTn>
                                        <p:tgtEl>
                                          <p:spTgt spid="26888"/>
                                        </p:tgtEl>
                                        <p:attrNameLst>
                                          <p:attrName>style.visibility</p:attrName>
                                        </p:attrNameLst>
                                      </p:cBhvr>
                                      <p:to>
                                        <p:strVal val="hidden"/>
                                      </p:to>
                                    </p:set>
                                  </p:childTnLst>
                                </p:cTn>
                              </p:par>
                            </p:childTnLst>
                          </p:cTn>
                        </p:par>
                        <p:par>
                          <p:cTn id="573" fill="hold" nodeType="afterGroup">
                            <p:stCondLst>
                              <p:cond delay="500"/>
                            </p:stCondLst>
                            <p:childTnLst>
                              <p:par>
                                <p:cTn id="574" presetID="9" presetClass="entr" presetSubtype="0" fill="hold" grpId="0" nodeType="afterEffect">
                                  <p:stCondLst>
                                    <p:cond delay="0"/>
                                  </p:stCondLst>
                                  <p:childTnLst>
                                    <p:set>
                                      <p:cBhvr>
                                        <p:cTn id="575" dur="1" fill="hold">
                                          <p:stCondLst>
                                            <p:cond delay="0"/>
                                          </p:stCondLst>
                                        </p:cTn>
                                        <p:tgtEl>
                                          <p:spTgt spid="26886"/>
                                        </p:tgtEl>
                                        <p:attrNameLst>
                                          <p:attrName>style.visibility</p:attrName>
                                        </p:attrNameLst>
                                      </p:cBhvr>
                                      <p:to>
                                        <p:strVal val="visible"/>
                                      </p:to>
                                    </p:set>
                                    <p:animEffect transition="in" filter="dissolve">
                                      <p:cBhvr>
                                        <p:cTn id="576" dur="2000"/>
                                        <p:tgtEl>
                                          <p:spTgt spid="26886"/>
                                        </p:tgtEl>
                                      </p:cBhvr>
                                    </p:animEffect>
                                  </p:childTnLst>
                                </p:cTn>
                              </p:par>
                              <p:par>
                                <p:cTn id="577" presetID="9" presetClass="exit" presetSubtype="0" fill="hold" grpId="1" nodeType="withEffect">
                                  <p:stCondLst>
                                    <p:cond delay="0"/>
                                  </p:stCondLst>
                                  <p:childTnLst>
                                    <p:animEffect transition="out" filter="dissolve">
                                      <p:cBhvr>
                                        <p:cTn id="578" dur="2000"/>
                                        <p:tgtEl>
                                          <p:spTgt spid="26837"/>
                                        </p:tgtEl>
                                      </p:cBhvr>
                                    </p:animEffect>
                                    <p:set>
                                      <p:cBhvr>
                                        <p:cTn id="579" dur="1" fill="hold">
                                          <p:stCondLst>
                                            <p:cond delay="1999"/>
                                          </p:stCondLst>
                                        </p:cTn>
                                        <p:tgtEl>
                                          <p:spTgt spid="26837"/>
                                        </p:tgtEl>
                                        <p:attrNameLst>
                                          <p:attrName>style.visibility</p:attrName>
                                        </p:attrNameLst>
                                      </p:cBhvr>
                                      <p:to>
                                        <p:strVal val="hidden"/>
                                      </p:to>
                                    </p:set>
                                  </p:childTnLst>
                                </p:cTn>
                              </p:par>
                              <p:par>
                                <p:cTn id="580" presetID="9" presetClass="exit" presetSubtype="0" fill="hold" grpId="1" nodeType="withEffect">
                                  <p:stCondLst>
                                    <p:cond delay="0"/>
                                  </p:stCondLst>
                                  <p:childTnLst>
                                    <p:animEffect transition="out" filter="dissolve">
                                      <p:cBhvr>
                                        <p:cTn id="581" dur="2000"/>
                                        <p:tgtEl>
                                          <p:spTgt spid="26830"/>
                                        </p:tgtEl>
                                      </p:cBhvr>
                                    </p:animEffect>
                                    <p:set>
                                      <p:cBhvr>
                                        <p:cTn id="582" dur="1" fill="hold">
                                          <p:stCondLst>
                                            <p:cond delay="1999"/>
                                          </p:stCondLst>
                                        </p:cTn>
                                        <p:tgtEl>
                                          <p:spTgt spid="26830"/>
                                        </p:tgtEl>
                                        <p:attrNameLst>
                                          <p:attrName>style.visibility</p:attrName>
                                        </p:attrNameLst>
                                      </p:cBhvr>
                                      <p:to>
                                        <p:strVal val="hidden"/>
                                      </p:to>
                                    </p:set>
                                  </p:childTnLst>
                                </p:cTn>
                              </p:par>
                              <p:par>
                                <p:cTn id="583" presetID="9" presetClass="entr" presetSubtype="0" fill="hold" grpId="0" nodeType="withEffect">
                                  <p:stCondLst>
                                    <p:cond delay="0"/>
                                  </p:stCondLst>
                                  <p:childTnLst>
                                    <p:set>
                                      <p:cBhvr>
                                        <p:cTn id="584" dur="1" fill="hold">
                                          <p:stCondLst>
                                            <p:cond delay="0"/>
                                          </p:stCondLst>
                                        </p:cTn>
                                        <p:tgtEl>
                                          <p:spTgt spid="26887"/>
                                        </p:tgtEl>
                                        <p:attrNameLst>
                                          <p:attrName>style.visibility</p:attrName>
                                        </p:attrNameLst>
                                      </p:cBhvr>
                                      <p:to>
                                        <p:strVal val="visible"/>
                                      </p:to>
                                    </p:set>
                                    <p:animEffect transition="in" filter="dissolve">
                                      <p:cBhvr>
                                        <p:cTn id="585" dur="2000"/>
                                        <p:tgtEl>
                                          <p:spTgt spid="26887"/>
                                        </p:tgtEl>
                                      </p:cBhvr>
                                    </p:animEffect>
                                  </p:childTnLst>
                                </p:cTn>
                              </p:par>
                              <p:par>
                                <p:cTn id="586" presetID="9" presetClass="exit" presetSubtype="0" fill="hold" grpId="1" nodeType="withEffect">
                                  <p:stCondLst>
                                    <p:cond delay="0"/>
                                  </p:stCondLst>
                                  <p:childTnLst>
                                    <p:animEffect transition="out" filter="dissolve">
                                      <p:cBhvr>
                                        <p:cTn id="587" dur="2000"/>
                                        <p:tgtEl>
                                          <p:spTgt spid="26836"/>
                                        </p:tgtEl>
                                      </p:cBhvr>
                                    </p:animEffect>
                                    <p:set>
                                      <p:cBhvr>
                                        <p:cTn id="588" dur="1" fill="hold">
                                          <p:stCondLst>
                                            <p:cond delay="1999"/>
                                          </p:stCondLst>
                                        </p:cTn>
                                        <p:tgtEl>
                                          <p:spTgt spid="26836"/>
                                        </p:tgtEl>
                                        <p:attrNameLst>
                                          <p:attrName>style.visibility</p:attrName>
                                        </p:attrNameLst>
                                      </p:cBhvr>
                                      <p:to>
                                        <p:strVal val="hidden"/>
                                      </p:to>
                                    </p:set>
                                  </p:childTnLst>
                                </p:cTn>
                              </p:par>
                              <p:par>
                                <p:cTn id="589" presetID="9" presetClass="exit" presetSubtype="0" fill="hold" grpId="1" nodeType="withEffect">
                                  <p:stCondLst>
                                    <p:cond delay="0"/>
                                  </p:stCondLst>
                                  <p:childTnLst>
                                    <p:animEffect transition="out" filter="dissolve">
                                      <p:cBhvr>
                                        <p:cTn id="590" dur="2000"/>
                                        <p:tgtEl>
                                          <p:spTgt spid="26829"/>
                                        </p:tgtEl>
                                      </p:cBhvr>
                                    </p:animEffect>
                                    <p:set>
                                      <p:cBhvr>
                                        <p:cTn id="591" dur="1" fill="hold">
                                          <p:stCondLst>
                                            <p:cond delay="1999"/>
                                          </p:stCondLst>
                                        </p:cTn>
                                        <p:tgtEl>
                                          <p:spTgt spid="26829"/>
                                        </p:tgtEl>
                                        <p:attrNameLst>
                                          <p:attrName>style.visibility</p:attrName>
                                        </p:attrNameLst>
                                      </p:cBhvr>
                                      <p:to>
                                        <p:strVal val="hidden"/>
                                      </p:to>
                                    </p:set>
                                  </p:childTnLst>
                                </p:cTn>
                              </p:par>
                            </p:childTnLst>
                          </p:cTn>
                        </p:par>
                        <p:par>
                          <p:cTn id="592" fill="hold" nodeType="afterGroup">
                            <p:stCondLst>
                              <p:cond delay="2500"/>
                            </p:stCondLst>
                            <p:childTnLst>
                              <p:par>
                                <p:cTn id="593" presetID="0" presetClass="path" presetSubtype="0" accel="50000" decel="50000" fill="hold" grpId="1" nodeType="afterEffect">
                                  <p:stCondLst>
                                    <p:cond delay="0"/>
                                  </p:stCondLst>
                                  <p:childTnLst>
                                    <p:animMotion origin="layout" path="M 4.72222E-6 1.11111E-6 L -0.01476 1.11111E-6 L -0.03803 -0.00278 L -0.05591 -0.00695 " pathEditMode="relative" rAng="0" ptsTypes="AAAA">
                                      <p:cBhvr>
                                        <p:cTn id="594" dur="2000" fill="hold"/>
                                        <p:tgtEl>
                                          <p:spTgt spid="26886"/>
                                        </p:tgtEl>
                                        <p:attrNameLst>
                                          <p:attrName>ppt_x</p:attrName>
                                          <p:attrName>ppt_y</p:attrName>
                                        </p:attrNameLst>
                                      </p:cBhvr>
                                      <p:rCtr x="-2795" y="-347"/>
                                    </p:animMotion>
                                  </p:childTnLst>
                                </p:cTn>
                              </p:par>
                              <p:par>
                                <p:cTn id="595" presetID="0" presetClass="path" presetSubtype="0" accel="50000" decel="50000" fill="hold" grpId="1" nodeType="withEffect">
                                  <p:stCondLst>
                                    <p:cond delay="0"/>
                                  </p:stCondLst>
                                  <p:childTnLst>
                                    <p:animMotion origin="layout" path="M 1.11111E-6 2.59259E-6 L -0.0224 0.00278 L -0.05799 -0.00301 L -0.07031 -0.00764 " pathEditMode="relative" rAng="0" ptsTypes="AAAA">
                                      <p:cBhvr>
                                        <p:cTn id="596" dur="2000" fill="hold"/>
                                        <p:tgtEl>
                                          <p:spTgt spid="26887"/>
                                        </p:tgtEl>
                                        <p:attrNameLst>
                                          <p:attrName>ppt_x</p:attrName>
                                          <p:attrName>ppt_y</p:attrName>
                                        </p:attrNameLst>
                                      </p:cBhvr>
                                      <p:rCtr x="-3524" y="-255"/>
                                    </p:animMotion>
                                  </p:childTnLst>
                                </p:cTn>
                              </p:par>
                            </p:childTnLst>
                          </p:cTn>
                        </p:par>
                        <p:par>
                          <p:cTn id="597" fill="hold" nodeType="afterGroup">
                            <p:stCondLst>
                              <p:cond delay="4500"/>
                            </p:stCondLst>
                            <p:childTnLst>
                              <p:par>
                                <p:cTn id="598" presetID="9" presetClass="exit" presetSubtype="0" fill="hold" grpId="2" nodeType="afterEffect">
                                  <p:stCondLst>
                                    <p:cond delay="0"/>
                                  </p:stCondLst>
                                  <p:childTnLst>
                                    <p:animEffect transition="out" filter="dissolve">
                                      <p:cBhvr>
                                        <p:cTn id="599" dur="500"/>
                                        <p:tgtEl>
                                          <p:spTgt spid="26886"/>
                                        </p:tgtEl>
                                      </p:cBhvr>
                                    </p:animEffect>
                                    <p:set>
                                      <p:cBhvr>
                                        <p:cTn id="600" dur="1" fill="hold">
                                          <p:stCondLst>
                                            <p:cond delay="499"/>
                                          </p:stCondLst>
                                        </p:cTn>
                                        <p:tgtEl>
                                          <p:spTgt spid="26886"/>
                                        </p:tgtEl>
                                        <p:attrNameLst>
                                          <p:attrName>style.visibility</p:attrName>
                                        </p:attrNameLst>
                                      </p:cBhvr>
                                      <p:to>
                                        <p:strVal val="hidden"/>
                                      </p:to>
                                    </p:set>
                                  </p:childTnLst>
                                </p:cTn>
                              </p:par>
                              <p:par>
                                <p:cTn id="601" presetID="9" presetClass="exit" presetSubtype="0" fill="hold" grpId="1" nodeType="withEffect">
                                  <p:stCondLst>
                                    <p:cond delay="0"/>
                                  </p:stCondLst>
                                  <p:childTnLst>
                                    <p:animEffect transition="out" filter="dissolve">
                                      <p:cBhvr>
                                        <p:cTn id="602" dur="500"/>
                                        <p:tgtEl>
                                          <p:spTgt spid="26840"/>
                                        </p:tgtEl>
                                      </p:cBhvr>
                                    </p:animEffect>
                                    <p:set>
                                      <p:cBhvr>
                                        <p:cTn id="603" dur="1" fill="hold">
                                          <p:stCondLst>
                                            <p:cond delay="499"/>
                                          </p:stCondLst>
                                        </p:cTn>
                                        <p:tgtEl>
                                          <p:spTgt spid="26840"/>
                                        </p:tgtEl>
                                        <p:attrNameLst>
                                          <p:attrName>style.visibility</p:attrName>
                                        </p:attrNameLst>
                                      </p:cBhvr>
                                      <p:to>
                                        <p:strVal val="hidden"/>
                                      </p:to>
                                    </p:set>
                                  </p:childTnLst>
                                </p:cTn>
                              </p:par>
                            </p:childTnLst>
                          </p:cTn>
                        </p:par>
                        <p:par>
                          <p:cTn id="604" fill="hold" nodeType="afterGroup">
                            <p:stCondLst>
                              <p:cond delay="5000"/>
                            </p:stCondLst>
                            <p:childTnLst>
                              <p:par>
                                <p:cTn id="605" presetID="9" presetClass="exit" presetSubtype="0" fill="hold" grpId="1" nodeType="afterEffect">
                                  <p:stCondLst>
                                    <p:cond delay="0"/>
                                  </p:stCondLst>
                                  <p:childTnLst>
                                    <p:animEffect transition="out" filter="dissolve">
                                      <p:cBhvr>
                                        <p:cTn id="606" dur="2000"/>
                                        <p:tgtEl>
                                          <p:spTgt spid="26895"/>
                                        </p:tgtEl>
                                      </p:cBhvr>
                                    </p:animEffect>
                                    <p:set>
                                      <p:cBhvr>
                                        <p:cTn id="607" dur="1" fill="hold">
                                          <p:stCondLst>
                                            <p:cond delay="1999"/>
                                          </p:stCondLst>
                                        </p:cTn>
                                        <p:tgtEl>
                                          <p:spTgt spid="26895"/>
                                        </p:tgtEl>
                                        <p:attrNameLst>
                                          <p:attrName>style.visibility</p:attrName>
                                        </p:attrNameLst>
                                      </p:cBhvr>
                                      <p:to>
                                        <p:strVal val="hidden"/>
                                      </p:to>
                                    </p:set>
                                  </p:childTnLst>
                                </p:cTn>
                              </p:par>
                            </p:childTnLst>
                          </p:cTn>
                        </p:par>
                        <p:par>
                          <p:cTn id="608" fill="hold" nodeType="afterGroup">
                            <p:stCondLst>
                              <p:cond delay="7000"/>
                            </p:stCondLst>
                            <p:childTnLst>
                              <p:par>
                                <p:cTn id="609" presetID="12" presetClass="exit" presetSubtype="4" fill="hold" grpId="0" nodeType="afterEffect">
                                  <p:stCondLst>
                                    <p:cond delay="0"/>
                                  </p:stCondLst>
                                  <p:childTnLst>
                                    <p:animEffect transition="out" filter="slide(fromBottom)">
                                      <p:cBhvr>
                                        <p:cTn id="610" dur="500"/>
                                        <p:tgtEl>
                                          <p:spTgt spid="26893"/>
                                        </p:tgtEl>
                                      </p:cBhvr>
                                    </p:animEffect>
                                    <p:set>
                                      <p:cBhvr>
                                        <p:cTn id="611" dur="1" fill="hold">
                                          <p:stCondLst>
                                            <p:cond delay="499"/>
                                          </p:stCondLst>
                                        </p:cTn>
                                        <p:tgtEl>
                                          <p:spTgt spid="26893"/>
                                        </p:tgtEl>
                                        <p:attrNameLst>
                                          <p:attrName>style.visibility</p:attrName>
                                        </p:attrNameLst>
                                      </p:cBhvr>
                                      <p:to>
                                        <p:strVal val="hidden"/>
                                      </p:to>
                                    </p:set>
                                  </p:childTnLst>
                                </p:cTn>
                              </p:par>
                            </p:childTnLst>
                          </p:cTn>
                        </p:par>
                        <p:par>
                          <p:cTn id="612" fill="hold" nodeType="afterGroup">
                            <p:stCondLst>
                              <p:cond delay="7500"/>
                            </p:stCondLst>
                            <p:childTnLst>
                              <p:par>
                                <p:cTn id="613" presetID="12" presetClass="entr" presetSubtype="8" fill="hold" grpId="0" nodeType="afterEffect">
                                  <p:stCondLst>
                                    <p:cond delay="0"/>
                                  </p:stCondLst>
                                  <p:childTnLst>
                                    <p:set>
                                      <p:cBhvr>
                                        <p:cTn id="614" dur="1" fill="hold">
                                          <p:stCondLst>
                                            <p:cond delay="0"/>
                                          </p:stCondLst>
                                        </p:cTn>
                                        <p:tgtEl>
                                          <p:spTgt spid="26894"/>
                                        </p:tgtEl>
                                        <p:attrNameLst>
                                          <p:attrName>style.visibility</p:attrName>
                                        </p:attrNameLst>
                                      </p:cBhvr>
                                      <p:to>
                                        <p:strVal val="visible"/>
                                      </p:to>
                                    </p:set>
                                    <p:animEffect transition="in" filter="slide(fromLeft)">
                                      <p:cBhvr>
                                        <p:cTn id="615" dur="500"/>
                                        <p:tgtEl>
                                          <p:spTgt spid="26894"/>
                                        </p:tgtEl>
                                      </p:cBhvr>
                                    </p:animEffect>
                                  </p:childTnLst>
                                </p:cTn>
                              </p:par>
                              <p:par>
                                <p:cTn id="616" presetID="9" presetClass="entr" presetSubtype="0" fill="hold" nodeType="withEffect">
                                  <p:stCondLst>
                                    <p:cond delay="0"/>
                                  </p:stCondLst>
                                  <p:childTnLst>
                                    <p:set>
                                      <p:cBhvr>
                                        <p:cTn id="617" dur="1" fill="hold">
                                          <p:stCondLst>
                                            <p:cond delay="0"/>
                                          </p:stCondLst>
                                        </p:cTn>
                                        <p:tgtEl>
                                          <p:spTgt spid="26892"/>
                                        </p:tgtEl>
                                        <p:attrNameLst>
                                          <p:attrName>style.visibility</p:attrName>
                                        </p:attrNameLst>
                                      </p:cBhvr>
                                      <p:to>
                                        <p:strVal val="visible"/>
                                      </p:to>
                                    </p:set>
                                    <p:animEffect transition="in" filter="dissolve">
                                      <p:cBhvr>
                                        <p:cTn id="618" dur="2000"/>
                                        <p:tgtEl>
                                          <p:spTgt spid="26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84" grpId="0" animBg="1"/>
      <p:bldP spid="26889" grpId="0" animBg="1"/>
      <p:bldP spid="26881" grpId="0" animBg="1"/>
      <p:bldP spid="26880" grpId="0" animBg="1"/>
      <p:bldP spid="26772" grpId="0" animBg="1"/>
      <p:bldP spid="26796" grpId="0" animBg="1"/>
      <p:bldP spid="26802" grpId="0" animBg="1"/>
      <p:bldP spid="26802" grpId="1" animBg="1"/>
      <p:bldP spid="26802" grpId="2" animBg="1"/>
      <p:bldP spid="26802" grpId="3" animBg="1"/>
      <p:bldP spid="26809" grpId="0" animBg="1"/>
      <p:bldP spid="26810" grpId="0" animBg="1"/>
      <p:bldP spid="26810" grpId="1" animBg="1"/>
      <p:bldP spid="26810" grpId="2" animBg="1"/>
      <p:bldP spid="26810" grpId="3" animBg="1"/>
      <p:bldP spid="26810" grpId="4" animBg="1"/>
      <p:bldP spid="26810" grpId="5" animBg="1"/>
      <p:bldP spid="26811" grpId="0" animBg="1"/>
      <p:bldP spid="26811" grpId="1" animBg="1"/>
      <p:bldP spid="26811" grpId="2" animBg="1"/>
      <p:bldP spid="26811" grpId="3" animBg="1"/>
      <p:bldP spid="26813" grpId="0" animBg="1"/>
      <p:bldP spid="26814" grpId="0" animBg="1"/>
      <p:bldP spid="26815" grpId="0" animBg="1"/>
      <p:bldP spid="26816" grpId="0" animBg="1"/>
      <p:bldP spid="26816" grpId="1" animBg="1"/>
      <p:bldP spid="26816" grpId="2" animBg="1"/>
      <p:bldP spid="26816" grpId="3" animBg="1"/>
      <p:bldP spid="26816" grpId="4" animBg="1"/>
      <p:bldP spid="26817" grpId="0" animBg="1"/>
      <p:bldP spid="26817" grpId="1" animBg="1"/>
      <p:bldP spid="26828" grpId="0" animBg="1"/>
      <p:bldP spid="26828" grpId="1" animBg="1"/>
      <p:bldP spid="26829" grpId="0" animBg="1"/>
      <p:bldP spid="26829" grpId="1" animBg="1"/>
      <p:bldP spid="26830" grpId="0" animBg="1"/>
      <p:bldP spid="26830" grpId="1" animBg="1"/>
      <p:bldP spid="26831" grpId="0" animBg="1"/>
      <p:bldP spid="26831" grpId="1" animBg="1"/>
      <p:bldP spid="26832" grpId="0" animBg="1"/>
      <p:bldP spid="26832" grpId="1" animBg="1"/>
      <p:bldP spid="26833" grpId="0" animBg="1"/>
      <p:bldP spid="26833" grpId="1" animBg="1"/>
      <p:bldP spid="26834" grpId="0" animBg="1"/>
      <p:bldP spid="26834" grpId="1" animBg="1"/>
      <p:bldP spid="26835" grpId="0" animBg="1"/>
      <p:bldP spid="26835" grpId="1" animBg="1"/>
      <p:bldP spid="26836" grpId="0" animBg="1"/>
      <p:bldP spid="26836" grpId="1" animBg="1"/>
      <p:bldP spid="26837" grpId="0" animBg="1"/>
      <p:bldP spid="26837" grpId="1" animBg="1"/>
      <p:bldP spid="26838" grpId="0" animBg="1"/>
      <p:bldP spid="26840" grpId="0" animBg="1"/>
      <p:bldP spid="26840" grpId="1" animBg="1"/>
      <p:bldP spid="26841" grpId="0" animBg="1"/>
      <p:bldP spid="26842" grpId="0" animBg="1"/>
      <p:bldP spid="26843" grpId="0" animBg="1"/>
      <p:bldP spid="26843" grpId="1" animBg="1"/>
      <p:bldP spid="26844" grpId="0" animBg="1"/>
      <p:bldP spid="26844" grpId="1" animBg="1"/>
      <p:bldP spid="26844" grpId="2" animBg="1"/>
      <p:bldP spid="26844" grpId="3" animBg="1"/>
      <p:bldP spid="26844" grpId="4" animBg="1"/>
      <p:bldP spid="26845" grpId="0" animBg="1"/>
      <p:bldP spid="26845" grpId="1" animBg="1"/>
      <p:bldP spid="26846" grpId="0" animBg="1"/>
      <p:bldP spid="26846" grpId="1" animBg="1"/>
      <p:bldP spid="26847" grpId="0" animBg="1"/>
      <p:bldP spid="26847" grpId="1" animBg="1"/>
      <p:bldP spid="26848" grpId="0" animBg="1"/>
      <p:bldP spid="26848" grpId="1" animBg="1"/>
      <p:bldP spid="26848" grpId="2" animBg="1"/>
      <p:bldP spid="26849" grpId="0" animBg="1"/>
      <p:bldP spid="26849" grpId="1" animBg="1"/>
      <p:bldP spid="26850" grpId="0" animBg="1"/>
      <p:bldP spid="26850" grpId="1" animBg="1"/>
      <p:bldP spid="26851" grpId="0" animBg="1"/>
      <p:bldP spid="26851" grpId="1" animBg="1"/>
      <p:bldP spid="26795" grpId="0" animBg="1"/>
      <p:bldP spid="26795" grpId="1" animBg="1"/>
      <p:bldP spid="26795" grpId="2" animBg="1"/>
      <p:bldP spid="26795" grpId="3" animBg="1"/>
      <p:bldP spid="26795" grpId="4" animBg="1"/>
      <p:bldP spid="26795" grpId="5" animBg="1"/>
      <p:bldP spid="26852" grpId="0" animBg="1"/>
      <p:bldP spid="26852" grpId="1" animBg="1"/>
      <p:bldP spid="26852" grpId="2" animBg="1"/>
      <p:bldP spid="26852" grpId="3" animBg="1"/>
      <p:bldP spid="26852" grpId="4" animBg="1"/>
      <p:bldP spid="26852" grpId="5" animBg="1"/>
      <p:bldP spid="26853" grpId="0" animBg="1"/>
      <p:bldP spid="26853" grpId="1" animBg="1"/>
      <p:bldP spid="26853" grpId="2" animBg="1"/>
      <p:bldP spid="26853" grpId="3" animBg="1"/>
      <p:bldP spid="26853" grpId="4" animBg="1"/>
      <p:bldP spid="26853" grpId="5" animBg="1"/>
      <p:bldP spid="26854" grpId="0" animBg="1"/>
      <p:bldP spid="26854" grpId="1" animBg="1"/>
      <p:bldP spid="26855" grpId="0" animBg="1"/>
      <p:bldP spid="26855" grpId="1" animBg="1"/>
      <p:bldP spid="26856" grpId="0" animBg="1"/>
      <p:bldP spid="26856" grpId="1" animBg="1"/>
      <p:bldP spid="26857" grpId="0" animBg="1"/>
      <p:bldP spid="26857" grpId="1" animBg="1"/>
      <p:bldP spid="26858" grpId="0" animBg="1"/>
      <p:bldP spid="26858" grpId="1" animBg="1"/>
      <p:bldP spid="26859" grpId="0" animBg="1"/>
      <p:bldP spid="26859" grpId="1" animBg="1"/>
      <p:bldP spid="26860" grpId="0" animBg="1"/>
      <p:bldP spid="26860" grpId="1" animBg="1"/>
      <p:bldP spid="26861" grpId="0" animBg="1"/>
      <p:bldP spid="26861" grpId="1" animBg="1"/>
      <p:bldP spid="26862" grpId="0" animBg="1"/>
      <p:bldP spid="26862" grpId="1" animBg="1"/>
      <p:bldP spid="26863" grpId="0" animBg="1"/>
      <p:bldP spid="26863" grpId="1" animBg="1"/>
      <p:bldP spid="26864" grpId="0" animBg="1"/>
      <p:bldP spid="26864" grpId="1" animBg="1"/>
      <p:bldP spid="26865" grpId="0" animBg="1"/>
      <p:bldP spid="26865" grpId="1" animBg="1"/>
      <p:bldP spid="26866" grpId="0" animBg="1"/>
      <p:bldP spid="26866" grpId="1" animBg="1"/>
      <p:bldP spid="26866" grpId="2" animBg="1"/>
      <p:bldP spid="26866" grpId="3" animBg="1"/>
      <p:bldP spid="26866" grpId="4" animBg="1"/>
      <p:bldP spid="26867" grpId="0" animBg="1"/>
      <p:bldP spid="26867" grpId="1" animBg="1"/>
      <p:bldP spid="26867" grpId="2" animBg="1"/>
      <p:bldP spid="26868" grpId="0" animBg="1"/>
      <p:bldP spid="26868" grpId="1" animBg="1"/>
      <p:bldP spid="26868" grpId="2" animBg="1"/>
      <p:bldP spid="26869" grpId="0" animBg="1"/>
      <p:bldP spid="26869" grpId="1" animBg="1"/>
      <p:bldP spid="26869" grpId="2" animBg="1"/>
      <p:bldP spid="26870" grpId="0" animBg="1"/>
      <p:bldP spid="26870" grpId="1" animBg="1"/>
      <p:bldP spid="26871" grpId="0" animBg="1"/>
      <p:bldP spid="26871" grpId="1" animBg="1"/>
      <p:bldP spid="26872" grpId="0" animBg="1"/>
      <p:bldP spid="26872" grpId="1" animBg="1"/>
      <p:bldP spid="26874" grpId="0" animBg="1"/>
      <p:bldP spid="26874" grpId="1" animBg="1"/>
      <p:bldP spid="26875" grpId="0" animBg="1"/>
      <p:bldP spid="26878" grpId="0" animBg="1"/>
      <p:bldP spid="26878" grpId="1" animBg="1"/>
      <p:bldP spid="26879" grpId="0" animBg="1"/>
      <p:bldP spid="26879" grpId="1" animBg="1"/>
      <p:bldP spid="26883" grpId="0" animBg="1"/>
      <p:bldP spid="26883" grpId="1" animBg="1"/>
      <p:bldP spid="26886" grpId="0" animBg="1"/>
      <p:bldP spid="26886" grpId="1" animBg="1"/>
      <p:bldP spid="26886" grpId="2" animBg="1"/>
      <p:bldP spid="26887" grpId="0" animBg="1"/>
      <p:bldP spid="26887" grpId="1" animBg="1"/>
      <p:bldP spid="26888" grpId="0" animBg="1"/>
      <p:bldP spid="26888" grpId="1" animBg="1"/>
      <p:bldP spid="26891" grpId="0" animBg="1"/>
      <p:bldP spid="26893" grpId="0" animBg="1"/>
      <p:bldP spid="26894" grpId="0" animBg="1"/>
      <p:bldP spid="26890" grpId="0" animBg="1"/>
      <p:bldP spid="26890" grpId="1" animBg="1"/>
      <p:bldP spid="26895" grpId="0" animBg="1"/>
      <p:bldP spid="26895" grpId="1" animBg="1"/>
      <p:bldP spid="26896" grpId="0" animBg="1"/>
      <p:bldP spid="26896" grpId="1" animBg="1"/>
      <p:bldP spid="26902" grpId="0" animBg="1"/>
      <p:bldP spid="26903" grpId="0" animBg="1"/>
      <p:bldP spid="26876" grpId="0" animBg="1"/>
      <p:bldP spid="26876" grpId="1" animBg="1"/>
      <p:bldP spid="26876" grpId="2" animBg="1"/>
      <p:bldP spid="26876" grpId="3" animBg="1"/>
      <p:bldP spid="26876" grpId="4" animBg="1"/>
      <p:bldP spid="26877" grpId="0" animBg="1"/>
      <p:bldP spid="26877" grpId="1" animBg="1"/>
      <p:bldP spid="26877" grpId="2" animBg="1"/>
      <p:bldP spid="26877" grpId="3" animBg="1"/>
      <p:bldP spid="26877" grpId="4" animBg="1"/>
      <p:bldP spid="26905" grpId="0" animBg="1"/>
      <p:bldP spid="26906" grpId="0" animBg="1"/>
      <p:bldP spid="26873" grpId="0" animBg="1"/>
      <p:bldP spid="26873" grpId="1" animBg="1"/>
      <p:bldP spid="26873" grpId="2" animBg="1"/>
      <p:bldP spid="26873" grpId="3" animBg="1"/>
      <p:bldP spid="26882" grpId="0" animBg="1"/>
      <p:bldP spid="26882"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pi3.jpg"/>
          <p:cNvPicPr>
            <a:picLocks noChangeAspect="1"/>
          </p:cNvPicPr>
          <p:nvPr/>
        </p:nvPicPr>
        <p:blipFill>
          <a:blip r:embed="rId2" cstate="print"/>
          <a:stretch>
            <a:fillRect/>
          </a:stretch>
        </p:blipFill>
        <p:spPr>
          <a:xfrm>
            <a:off x="0" y="0"/>
            <a:ext cx="12192000" cy="6858000"/>
          </a:xfrm>
          <a:prstGeom prst="rect">
            <a:avLst/>
          </a:prstGeom>
        </p:spPr>
      </p:pic>
      <p:sp>
        <p:nvSpPr>
          <p:cNvPr id="4" name="Rectangle 4"/>
          <p:cNvSpPr txBox="1">
            <a:spLocks noChangeArrowheads="1"/>
          </p:cNvSpPr>
          <p:nvPr/>
        </p:nvSpPr>
        <p:spPr>
          <a:xfrm>
            <a:off x="6172200" y="1219200"/>
            <a:ext cx="5156200" cy="5486400"/>
          </a:xfrm>
          <a:prstGeom prst="rect">
            <a:avLst/>
          </a:prstGeom>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pitchFamily="2" charset="2"/>
              <a:buChar char="v"/>
              <a:tabLst/>
              <a:defRPr/>
            </a:pPr>
            <a:r>
              <a:rPr kumimoji="0" lang="en-US" sz="3600" b="1" i="0" u="none" strike="noStrike" kern="0" cap="none" spc="0" normalizeH="0" baseline="0" noProof="0" dirty="0">
                <a:ln>
                  <a:noFill/>
                </a:ln>
                <a:solidFill>
                  <a:srgbClr val="FFFFFF"/>
                </a:solidFill>
                <a:effectLst>
                  <a:outerShdw blurRad="38100" dist="38100" dir="2700000" algn="tl">
                    <a:srgbClr val="C0C0C0"/>
                  </a:outerShdw>
                </a:effectLst>
                <a:uLnTx/>
                <a:uFillTx/>
                <a:latin typeface="Times New Roman"/>
                <a:ea typeface="+mn-ea"/>
                <a:cs typeface="+mn-cs"/>
              </a:rPr>
              <a:t>Roughly 80% of all military –age men in the South served as soldiers. (In part, the South was able to spare a greater percentage of men because slaves left behind could continue the daily work.)  </a:t>
            </a:r>
            <a:endParaRPr kumimoji="0" lang="en-US" sz="2400" b="1" i="0" u="none" strike="noStrike" kern="0" cap="none" spc="0" normalizeH="0" baseline="0" noProof="0" dirty="0">
              <a:ln>
                <a:noFill/>
              </a:ln>
              <a:solidFill>
                <a:srgbClr val="FFFFFF"/>
              </a:solidFill>
              <a:effectLst>
                <a:outerShdw blurRad="38100" dist="38100" dir="2700000" algn="tl">
                  <a:srgbClr val="C0C0C0"/>
                </a:outerShdw>
              </a:effectLst>
              <a:uLnTx/>
              <a:uFillTx/>
              <a:latin typeface="Times New Roman"/>
              <a:ea typeface="+mn-ea"/>
              <a:cs typeface="+mn-cs"/>
            </a:endParaRPr>
          </a:p>
        </p:txBody>
      </p:sp>
      <p:sp>
        <p:nvSpPr>
          <p:cNvPr id="5" name="Rectangle 3"/>
          <p:cNvSpPr txBox="1">
            <a:spLocks noChangeArrowheads="1"/>
          </p:cNvSpPr>
          <p:nvPr/>
        </p:nvSpPr>
        <p:spPr>
          <a:xfrm>
            <a:off x="1676400" y="533400"/>
            <a:ext cx="4267200" cy="6629400"/>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0" cap="none" spc="0" normalizeH="0" baseline="0" noProof="0" dirty="0">
                <a:ln>
                  <a:noFill/>
                </a:ln>
                <a:solidFill>
                  <a:srgbClr val="FFFF99"/>
                </a:solidFill>
                <a:effectLst/>
                <a:uLnTx/>
                <a:uFillTx/>
                <a:latin typeface="Times New Roman"/>
                <a:ea typeface="+mn-ea"/>
                <a:cs typeface="+mn-cs"/>
              </a:rPr>
              <a:t>                                                                        </a:t>
            </a:r>
            <a:endParaRPr kumimoji="0" lang="en-US" sz="2000" b="0" i="0" u="none" strike="noStrike" kern="0" cap="none" spc="0" normalizeH="0" baseline="0" noProof="0" dirty="0">
              <a:ln>
                <a:noFill/>
              </a:ln>
              <a:solidFill>
                <a:srgbClr val="FFFF99"/>
              </a:solidFill>
              <a:effectLst/>
              <a:uLnTx/>
              <a:uFillTx/>
              <a:latin typeface="Times New Roman"/>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0" cap="none" spc="0" normalizeH="0" baseline="0" noProof="0" dirty="0">
                <a:ln>
                  <a:noFill/>
                </a:ln>
                <a:solidFill>
                  <a:srgbClr val="CCFF33"/>
                </a:solidFill>
                <a:effectLst>
                  <a:outerShdw blurRad="38100" dist="38100" dir="2700000" algn="tl">
                    <a:srgbClr val="C0C0C0"/>
                  </a:outerShdw>
                </a:effectLst>
                <a:uLnTx/>
                <a:uFillTx/>
                <a:latin typeface="Times New Roman"/>
                <a:ea typeface="+mn-ea"/>
                <a:cs typeface="+mn-cs"/>
              </a:rPr>
              <a:t> </a:t>
            </a: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v"/>
              <a:tabLst/>
              <a:defRPr/>
            </a:pPr>
            <a:r>
              <a:rPr kumimoji="0" lang="en-US" sz="4400" b="1" i="0" u="none" strike="noStrike" kern="0" cap="none" spc="0" normalizeH="0" baseline="0" noProof="0" dirty="0">
                <a:ln>
                  <a:noFill/>
                </a:ln>
                <a:solidFill>
                  <a:srgbClr val="FFFF00"/>
                </a:solidFill>
                <a:effectLst>
                  <a:outerShdw blurRad="38100" dist="38100" dir="2700000" algn="tl">
                    <a:srgbClr val="C0C0C0"/>
                  </a:outerShdw>
                </a:effectLst>
                <a:uLnTx/>
                <a:uFillTx/>
                <a:latin typeface="Times New Roman"/>
                <a:ea typeface="+mn-ea"/>
                <a:cs typeface="+mn-cs"/>
              </a:rPr>
              <a:t>Half of all men of military age in the North mustered as soldiers during the American Civil War. </a:t>
            </a:r>
            <a:endParaRPr kumimoji="0" lang="en-US" sz="4400" b="1" i="0" u="sng" strike="noStrike" kern="0" cap="none" spc="0" normalizeH="0" baseline="0" noProof="0" dirty="0">
              <a:ln>
                <a:noFill/>
              </a:ln>
              <a:solidFill>
                <a:srgbClr val="FFFF00"/>
              </a:solidFill>
              <a:effectLst/>
              <a:uLnTx/>
              <a:uFillTx/>
              <a:latin typeface="Times New Roman"/>
              <a:ea typeface="+mn-ea"/>
              <a:cs typeface="+mn-cs"/>
            </a:endParaRPr>
          </a:p>
        </p:txBody>
      </p:sp>
    </p:spTree>
    <p:extLst>
      <p:ext uri="{BB962C8B-B14F-4D97-AF65-F5344CB8AC3E}">
        <p14:creationId xmlns:p14="http://schemas.microsoft.com/office/powerpoint/2010/main" val="344779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to="" calcmode="lin" valueType="num">
                                      <p:cBhvr>
                                        <p:cTn id="7" dur="1" fill="hold"/>
                                        <p:tgtEl>
                                          <p:spTgt spid="5">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iterate type="wd">
                                    <p:tmAbs val="0"/>
                                  </p:iterate>
                                  <p:childTnLst>
                                    <p:set>
                                      <p:cBhvr>
                                        <p:cTn id="11" dur="1" fill="hold">
                                          <p:stCondLst>
                                            <p:cond delay="0"/>
                                          </p:stCondLst>
                                        </p:cTn>
                                        <p:tgtEl>
                                          <p:spTgt spid="4">
                                            <p:txEl>
                                              <p:pRg st="0" end="0"/>
                                            </p:txEl>
                                          </p:spTgt>
                                        </p:tgtEl>
                                        <p:attrNameLst>
                                          <p:attrName>style.visibility</p:attrName>
                                        </p:attrNameLst>
                                      </p:cBhvr>
                                      <p:to>
                                        <p:strVal val="visible"/>
                                      </p:to>
                                    </p:set>
                                    <p:anim to="" calcmode="lin" valueType="num">
                                      <p:cBhvr>
                                        <p:cTn id="12" dur="1" fill="hold"/>
                                        <p:tgtEl>
                                          <p:spTgt spid="4">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237003" name="Rectangle 1035">
            <a:extLst>
              <a:ext uri="{FF2B5EF4-FFF2-40B4-BE49-F238E27FC236}">
                <a16:creationId xmlns:a16="http://schemas.microsoft.com/office/drawing/2014/main" id="{531351A0-CAF5-4E67-88C6-220C02471B78}"/>
              </a:ext>
            </a:extLst>
          </p:cNvPr>
          <p:cNvSpPr>
            <a:spLocks noGrp="1" noChangeArrowheads="1"/>
          </p:cNvSpPr>
          <p:nvPr>
            <p:ph sz="half" idx="1"/>
          </p:nvPr>
        </p:nvSpPr>
        <p:spPr>
          <a:xfrm>
            <a:off x="6781800" y="3962400"/>
            <a:ext cx="2590800" cy="533400"/>
          </a:xfrm>
        </p:spPr>
        <p:txBody>
          <a:bodyPr/>
          <a:lstStyle/>
          <a:p>
            <a:pPr eaLnBrk="1" hangingPunct="1">
              <a:defRPr/>
            </a:pPr>
            <a:r>
              <a:rPr lang="en-US" sz="2400" b="1" u="sng">
                <a:effectLst>
                  <a:outerShdw blurRad="38100" dist="38100" dir="2700000" algn="tl">
                    <a:srgbClr val="000000"/>
                  </a:outerShdw>
                </a:effectLst>
                <a:ea typeface="+mn-ea"/>
              </a:rPr>
              <a:t>Must Match</a:t>
            </a:r>
          </a:p>
        </p:txBody>
      </p:sp>
      <p:sp>
        <p:nvSpPr>
          <p:cNvPr id="1236995" name="Rectangle 1027">
            <a:extLst>
              <a:ext uri="{FF2B5EF4-FFF2-40B4-BE49-F238E27FC236}">
                <a16:creationId xmlns:a16="http://schemas.microsoft.com/office/drawing/2014/main" id="{117AA203-564D-44CE-88D7-6F379D0F30F1}"/>
              </a:ext>
            </a:extLst>
          </p:cNvPr>
          <p:cNvSpPr>
            <a:spLocks noGrp="1" noChangeArrowheads="1"/>
          </p:cNvSpPr>
          <p:nvPr>
            <p:ph type="body" sz="half" idx="2"/>
          </p:nvPr>
        </p:nvSpPr>
        <p:spPr>
          <a:xfrm>
            <a:off x="3581400" y="2667000"/>
            <a:ext cx="1371600" cy="1219200"/>
          </a:xfrm>
        </p:spPr>
        <p:txBody>
          <a:bodyPr/>
          <a:lstStyle/>
          <a:p>
            <a:pPr eaLnBrk="1" hangingPunct="1">
              <a:buFont typeface="Wingdings" panose="05000000000000000000" pitchFamily="2" charset="2"/>
              <a:buNone/>
              <a:defRPr/>
            </a:pPr>
            <a:endParaRPr lang="en-US" sz="2800">
              <a:ea typeface="+mn-ea"/>
            </a:endParaRPr>
          </a:p>
        </p:txBody>
      </p:sp>
      <p:sp>
        <p:nvSpPr>
          <p:cNvPr id="1236996" name="AutoShape 1028">
            <a:extLst>
              <a:ext uri="{FF2B5EF4-FFF2-40B4-BE49-F238E27FC236}">
                <a16:creationId xmlns:a16="http://schemas.microsoft.com/office/drawing/2014/main" id="{7162D609-EE4A-41F2-9B16-6E20395F916D}"/>
              </a:ext>
            </a:extLst>
          </p:cNvPr>
          <p:cNvSpPr>
            <a:spLocks noChangeArrowheads="1"/>
          </p:cNvSpPr>
          <p:nvPr/>
        </p:nvSpPr>
        <p:spPr bwMode="auto">
          <a:xfrm>
            <a:off x="1752600" y="228600"/>
            <a:ext cx="8763000" cy="1295400"/>
          </a:xfrm>
          <a:prstGeom prst="ellipseRibbon">
            <a:avLst>
              <a:gd name="adj1" fmla="val 25000"/>
              <a:gd name="adj2" fmla="val 50000"/>
              <a:gd name="adj3" fmla="val 12500"/>
            </a:avLst>
          </a:prstGeom>
          <a:solidFill>
            <a:schemeClr val="accent1"/>
          </a:solidFill>
          <a:ln w="9525">
            <a:solidFill>
              <a:schemeClr val="tx1"/>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0066"/>
                </a:solidFill>
                <a:effectLst>
                  <a:outerShdw blurRad="38100" dist="38100" dir="2700000" algn="tl">
                    <a:srgbClr val="000000"/>
                  </a:outerShdw>
                </a:effectLst>
                <a:uLnTx/>
                <a:uFillTx/>
                <a:latin typeface="Arial" pitchFamily="34" charset="0"/>
                <a:ea typeface="ＭＳ Ｐゴシック" pitchFamily="34" charset="-128"/>
                <a:cs typeface="+mn-cs"/>
              </a:rPr>
              <a:t>Symbiontic</a:t>
            </a:r>
          </a:p>
        </p:txBody>
      </p:sp>
      <p:sp>
        <p:nvSpPr>
          <p:cNvPr id="199685" name="AutoShape 1033">
            <a:extLst>
              <a:ext uri="{FF2B5EF4-FFF2-40B4-BE49-F238E27FC236}">
                <a16:creationId xmlns:a16="http://schemas.microsoft.com/office/drawing/2014/main" id="{DD521396-FAD5-4AF5-8C19-645C72B7CDCD}"/>
              </a:ext>
            </a:extLst>
          </p:cNvPr>
          <p:cNvSpPr>
            <a:spLocks noChangeArrowheads="1"/>
          </p:cNvSpPr>
          <p:nvPr/>
        </p:nvSpPr>
        <p:spPr bwMode="auto">
          <a:xfrm>
            <a:off x="3581400" y="4419600"/>
            <a:ext cx="5562600" cy="2209800"/>
          </a:xfrm>
          <a:prstGeom prst="curvedUpArrow">
            <a:avLst>
              <a:gd name="adj1" fmla="val 50345"/>
              <a:gd name="adj2" fmla="val 100690"/>
              <a:gd name="adj3" fmla="val 33333"/>
            </a:avLst>
          </a:prstGeom>
          <a:solidFill>
            <a:schemeClr val="accent1"/>
          </a:solidFill>
          <a:ln w="9525">
            <a:solidFill>
              <a:schemeClr val="tx1"/>
            </a:solidFill>
            <a:miter lim="800000"/>
            <a:headEnd/>
            <a:tailEnd/>
          </a:ln>
        </p:spPr>
        <p:txBody>
          <a:bodyPr wrap="none" anchor="ct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99686" name="AutoShape 1034">
            <a:extLst>
              <a:ext uri="{FF2B5EF4-FFF2-40B4-BE49-F238E27FC236}">
                <a16:creationId xmlns:a16="http://schemas.microsoft.com/office/drawing/2014/main" id="{BE897C00-2EBB-457E-A25D-E11C6F402FFD}"/>
              </a:ext>
            </a:extLst>
          </p:cNvPr>
          <p:cNvSpPr>
            <a:spLocks noChangeArrowheads="1"/>
          </p:cNvSpPr>
          <p:nvPr/>
        </p:nvSpPr>
        <p:spPr bwMode="auto">
          <a:xfrm>
            <a:off x="3581400" y="1752600"/>
            <a:ext cx="5486400" cy="2286000"/>
          </a:xfrm>
          <a:prstGeom prst="curvedDownArrow">
            <a:avLst>
              <a:gd name="adj1" fmla="val 48000"/>
              <a:gd name="adj2" fmla="val 96000"/>
              <a:gd name="adj3" fmla="val 33333"/>
            </a:avLst>
          </a:prstGeom>
          <a:solidFill>
            <a:schemeClr val="accent1"/>
          </a:solidFill>
          <a:ln w="9525">
            <a:solidFill>
              <a:schemeClr val="tx1"/>
            </a:solidFill>
            <a:miter lim="800000"/>
            <a:headEnd/>
            <a:tailEnd/>
          </a:ln>
        </p:spPr>
        <p:txBody>
          <a:bodyPr wrap="none" anchor="ct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99687" name="Text Box 1037">
            <a:extLst>
              <a:ext uri="{FF2B5EF4-FFF2-40B4-BE49-F238E27FC236}">
                <a16:creationId xmlns:a16="http://schemas.microsoft.com/office/drawing/2014/main" id="{55232F66-C198-4A6C-99CD-9E63B0CF1609}"/>
              </a:ext>
            </a:extLst>
          </p:cNvPr>
          <p:cNvSpPr txBox="1">
            <a:spLocks noChangeArrowheads="1"/>
          </p:cNvSpPr>
          <p:nvPr/>
        </p:nvSpPr>
        <p:spPr bwMode="auto">
          <a:xfrm>
            <a:off x="3733800" y="3497263"/>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mn-cs"/>
            </a:endParaRPr>
          </a:p>
        </p:txBody>
      </p:sp>
      <p:sp>
        <p:nvSpPr>
          <p:cNvPr id="1237006" name="Text Box 1038">
            <a:extLst>
              <a:ext uri="{FF2B5EF4-FFF2-40B4-BE49-F238E27FC236}">
                <a16:creationId xmlns:a16="http://schemas.microsoft.com/office/drawing/2014/main" id="{ADBF96C4-B694-4432-BE6B-4502F485B7AD}"/>
              </a:ext>
            </a:extLst>
          </p:cNvPr>
          <p:cNvSpPr txBox="1">
            <a:spLocks noChangeArrowheads="1"/>
          </p:cNvSpPr>
          <p:nvPr/>
        </p:nvSpPr>
        <p:spPr bwMode="auto">
          <a:xfrm>
            <a:off x="3733800" y="2971801"/>
            <a:ext cx="1143000" cy="1006475"/>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What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People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Value</a:t>
            </a:r>
          </a:p>
        </p:txBody>
      </p:sp>
      <p:sp>
        <p:nvSpPr>
          <p:cNvPr id="1237008" name="Text Box 1040">
            <a:extLst>
              <a:ext uri="{FF2B5EF4-FFF2-40B4-BE49-F238E27FC236}">
                <a16:creationId xmlns:a16="http://schemas.microsoft.com/office/drawing/2014/main" id="{32EDB1D3-FE8E-415D-B208-92CB94DBD408}"/>
              </a:ext>
            </a:extLst>
          </p:cNvPr>
          <p:cNvSpPr txBox="1">
            <a:spLocks noChangeArrowheads="1"/>
          </p:cNvSpPr>
          <p:nvPr/>
        </p:nvSpPr>
        <p:spPr bwMode="auto">
          <a:xfrm>
            <a:off x="3733800" y="4419601"/>
            <a:ext cx="1341438" cy="1006475"/>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How</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Value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ＭＳ Ｐゴシック" pitchFamily="34" charset="-128"/>
                <a:cs typeface="+mn-cs"/>
              </a:rPr>
              <a:t>People</a:t>
            </a:r>
          </a:p>
        </p:txBody>
      </p:sp>
    </p:spTree>
    <p:extLst>
      <p:ext uri="{BB962C8B-B14F-4D97-AF65-F5344CB8AC3E}">
        <p14:creationId xmlns:p14="http://schemas.microsoft.com/office/powerpoint/2010/main" val="1506444674"/>
      </p:ext>
    </p:extLst>
  </p:cSld>
  <p:clrMapOvr>
    <a:masterClrMapping/>
  </p:clrMapOvr>
  <p:transition spd="slow">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236996"/>
                                        </p:tgtEl>
                                        <p:attrNameLst>
                                          <p:attrName>style.visibility</p:attrName>
                                        </p:attrNameLst>
                                      </p:cBhvr>
                                      <p:to>
                                        <p:strVal val="visible"/>
                                      </p:to>
                                    </p:set>
                                    <p:anim calcmode="lin" valueType="num">
                                      <p:cBhvr>
                                        <p:cTn id="7" dur="5000" fill="hold"/>
                                        <p:tgtEl>
                                          <p:spTgt spid="1236996"/>
                                        </p:tgtEl>
                                        <p:attrNameLst>
                                          <p:attrName>ppt_w</p:attrName>
                                        </p:attrNameLst>
                                      </p:cBhvr>
                                      <p:tavLst>
                                        <p:tav tm="0" fmla="#ppt_w*sin(2.5*pi*$)">
                                          <p:val>
                                            <p:fltVal val="0"/>
                                          </p:val>
                                        </p:tav>
                                        <p:tav tm="100000">
                                          <p:val>
                                            <p:fltVal val="1"/>
                                          </p:val>
                                        </p:tav>
                                      </p:tavLst>
                                    </p:anim>
                                    <p:anim calcmode="lin" valueType="num">
                                      <p:cBhvr>
                                        <p:cTn id="8" dur="5000" fill="hold"/>
                                        <p:tgtEl>
                                          <p:spTgt spid="123699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6996" grpId="0" animBg="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452610" name="Rectangle 2">
            <a:extLst>
              <a:ext uri="{FF2B5EF4-FFF2-40B4-BE49-F238E27FC236}">
                <a16:creationId xmlns:a16="http://schemas.microsoft.com/office/drawing/2014/main" id="{F21F202B-BCB7-4E3C-8C00-CE9F481E4CC4}"/>
              </a:ext>
            </a:extLst>
          </p:cNvPr>
          <p:cNvSpPr>
            <a:spLocks noGrp="1" noChangeArrowheads="1"/>
          </p:cNvSpPr>
          <p:nvPr>
            <p:ph type="ctrTitle"/>
          </p:nvPr>
        </p:nvSpPr>
        <p:spPr>
          <a:xfrm>
            <a:off x="1524000" y="0"/>
            <a:ext cx="9144000" cy="457200"/>
          </a:xfrm>
        </p:spPr>
        <p:txBody>
          <a:bodyPr/>
          <a:lstStyle/>
          <a:p>
            <a:pPr eaLnBrk="1" hangingPunct="1">
              <a:defRPr/>
            </a:pPr>
            <a:r>
              <a:rPr lang="en-US" sz="3200">
                <a:solidFill>
                  <a:schemeClr val="accent2"/>
                </a:solidFill>
                <a:effectLst>
                  <a:outerShdw blurRad="38100" dist="38100" dir="2700000" algn="tl">
                    <a:srgbClr val="C0C0C0"/>
                  </a:outerShdw>
                </a:effectLst>
              </a:rPr>
              <a:t>Joshua Chamberlain On Gettysburg Southerners</a:t>
            </a:r>
            <a:r>
              <a:rPr lang="en-US"/>
              <a:t> </a:t>
            </a:r>
          </a:p>
        </p:txBody>
      </p:sp>
      <p:sp>
        <p:nvSpPr>
          <p:cNvPr id="452611" name="Rectangle 3">
            <a:extLst>
              <a:ext uri="{FF2B5EF4-FFF2-40B4-BE49-F238E27FC236}">
                <a16:creationId xmlns:a16="http://schemas.microsoft.com/office/drawing/2014/main" id="{54A93A99-853B-40D4-9317-9213135D63DD}"/>
              </a:ext>
            </a:extLst>
          </p:cNvPr>
          <p:cNvSpPr>
            <a:spLocks noGrp="1" noChangeArrowheads="1"/>
          </p:cNvSpPr>
          <p:nvPr>
            <p:ph type="subTitle" idx="1"/>
          </p:nvPr>
        </p:nvSpPr>
        <p:spPr>
          <a:xfrm>
            <a:off x="1768510" y="1905000"/>
            <a:ext cx="8601389" cy="4724400"/>
          </a:xfrm>
          <a:ln>
            <a:solidFill>
              <a:schemeClr val="bg1"/>
            </a:solidFill>
          </a:ln>
        </p:spPr>
        <p:txBody>
          <a:bodyPr/>
          <a:lstStyle/>
          <a:p>
            <a:pPr eaLnBrk="1" hangingPunct="1">
              <a:defRPr/>
            </a:pPr>
            <a:r>
              <a:rPr lang="en-US" sz="4400" b="1" dirty="0">
                <a:solidFill>
                  <a:srgbClr val="FF0000"/>
                </a:solidFill>
                <a:effectLst>
                  <a:outerShdw blurRad="38100" dist="38100" dir="2700000" algn="tl">
                    <a:srgbClr val="C0C0C0"/>
                  </a:outerShdw>
                </a:effectLst>
              </a:rPr>
              <a:t>“There stood before us the embodiment of manhood – men whom neither toils and sufferings,  nor the fact of death,  nor hopelessness could bend from their resolve.”</a:t>
            </a:r>
          </a:p>
        </p:txBody>
      </p:sp>
      <p:pic>
        <p:nvPicPr>
          <p:cNvPr id="452613" name="American Medley 40k341.mid">
            <a:hlinkClick r:id="" action="ppaction://media"/>
            <a:extLst>
              <a:ext uri="{FF2B5EF4-FFF2-40B4-BE49-F238E27FC236}">
                <a16:creationId xmlns:a16="http://schemas.microsoft.com/office/drawing/2014/main" id="{C8DFA232-30DF-40BC-8FD4-3AA059ACF67D}"/>
              </a:ext>
            </a:extLst>
          </p:cNvPr>
          <p:cNvPicPr>
            <a:picLocks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5943600"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51264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41671" fill="hold"/>
                                        <p:tgtEl>
                                          <p:spTgt spid="45261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452611">
                                            <p:txEl>
                                              <p:pRg st="0" end="0"/>
                                            </p:txEl>
                                          </p:spTgt>
                                        </p:tgtEl>
                                        <p:attrNameLst>
                                          <p:attrName>style.visibility</p:attrName>
                                        </p:attrNameLst>
                                      </p:cBhvr>
                                      <p:to>
                                        <p:strVal val="visible"/>
                                      </p:to>
                                    </p:set>
                                    <p:anim calcmode="lin" valueType="num">
                                      <p:cBhvr>
                                        <p:cTn id="11" dur="500" fill="hold"/>
                                        <p:tgtEl>
                                          <p:spTgt spid="45261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452611">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452613"/>
                </p:tgtEl>
              </p:cMediaNode>
            </p:audio>
          </p:childTnLst>
        </p:cTn>
      </p:par>
    </p:tnLst>
    <p:bldLst>
      <p:bldP spid="452611"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pi3.jpg"/>
          <p:cNvPicPr>
            <a:picLocks noChangeAspect="1"/>
          </p:cNvPicPr>
          <p:nvPr/>
        </p:nvPicPr>
        <p:blipFill>
          <a:blip r:embed="rId2" cstate="print"/>
          <a:stretch>
            <a:fillRect/>
          </a:stretch>
        </p:blipFill>
        <p:spPr>
          <a:xfrm>
            <a:off x="0" y="0"/>
            <a:ext cx="12192000" cy="6858000"/>
          </a:xfrm>
          <a:prstGeom prst="rect">
            <a:avLst/>
          </a:prstGeom>
        </p:spPr>
      </p:pic>
      <p:sp>
        <p:nvSpPr>
          <p:cNvPr id="4" name="Rectangle 3"/>
          <p:cNvSpPr/>
          <p:nvPr/>
        </p:nvSpPr>
        <p:spPr>
          <a:xfrm>
            <a:off x="1524000" y="2209800"/>
            <a:ext cx="9144000" cy="3046988"/>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rPr>
              <a:t>RELIGIOUS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rPr>
              <a:t>DIVISIONS</a:t>
            </a:r>
          </a:p>
        </p:txBody>
      </p:sp>
    </p:spTree>
    <p:extLst>
      <p:ext uri="{BB962C8B-B14F-4D97-AF65-F5344CB8AC3E}">
        <p14:creationId xmlns:p14="http://schemas.microsoft.com/office/powerpoint/2010/main" val="128692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1" nodeType="clickEffect">
                                  <p:stCondLst>
                                    <p:cond delay="0"/>
                                  </p:stCondLst>
                                  <p:childTnLst>
                                    <p:animClr clrSpc="rgb" dir="cw">
                                      <p:cBhvr override="childStyle">
                                        <p:cTn id="11" dur="500" fill="hold"/>
                                        <p:tgtEl>
                                          <p:spTgt spid="4"/>
                                        </p:tgtEl>
                                        <p:attrNameLst>
                                          <p:attrName>style.color</p:attrName>
                                        </p:attrNameLst>
                                      </p:cBhvr>
                                      <p:to>
                                        <a:schemeClr val="accent2"/>
                                      </p:to>
                                    </p:animClr>
                                    <p:animClr clrSpc="rgb" dir="cw">
                                      <p:cBhvr>
                                        <p:cTn id="12" dur="500" fill="hold"/>
                                        <p:tgtEl>
                                          <p:spTgt spid="4"/>
                                        </p:tgtEl>
                                        <p:attrNameLst>
                                          <p:attrName>fillcolor</p:attrName>
                                        </p:attrNameLst>
                                      </p:cBhvr>
                                      <p:to>
                                        <a:schemeClr val="accent2"/>
                                      </p:to>
                                    </p:animClr>
                                    <p:set>
                                      <p:cBhvr>
                                        <p:cTn id="13" dur="500" fill="hold"/>
                                        <p:tgtEl>
                                          <p:spTgt spid="4"/>
                                        </p:tgtEl>
                                        <p:attrNameLst>
                                          <p:attrName>fill.type</p:attrName>
                                        </p:attrNameLst>
                                      </p:cBhvr>
                                      <p:to>
                                        <p:strVal val="solid"/>
                                      </p:to>
                                    </p:set>
                                    <p:set>
                                      <p:cBhvr>
                                        <p:cTn id="14" dur="500" fill="hold"/>
                                        <p:tgtEl>
                                          <p:spTgt spid="4"/>
                                        </p:tgtEl>
                                        <p:attrNameLst>
                                          <p:attrName>fill.on</p:attrName>
                                        </p:attrNameLst>
                                      </p:cBhvr>
                                      <p:to>
                                        <p:strVal val="true"/>
                                      </p:to>
                                    </p:set>
                                    <p:animRot by="120000">
                                      <p:cBhvr>
                                        <p:cTn id="15" dur="500" fill="hold">
                                          <p:stCondLst>
                                            <p:cond delay="0"/>
                                          </p:stCondLst>
                                        </p:cTn>
                                        <p:tgtEl>
                                          <p:spTgt spid="4"/>
                                        </p:tgtEl>
                                        <p:attrNameLst>
                                          <p:attrName>r</p:attrName>
                                        </p:attrNameLst>
                                      </p:cBhvr>
                                    </p:animRot>
                                    <p:animRot by="-240000">
                                      <p:cBhvr>
                                        <p:cTn id="16" dur="1000" fill="hold">
                                          <p:stCondLst>
                                            <p:cond delay="1000"/>
                                          </p:stCondLst>
                                        </p:cTn>
                                        <p:tgtEl>
                                          <p:spTgt spid="4"/>
                                        </p:tgtEl>
                                        <p:attrNameLst>
                                          <p:attrName>r</p:attrName>
                                        </p:attrNameLst>
                                      </p:cBhvr>
                                    </p:animRot>
                                    <p:animRot by="240000">
                                      <p:cBhvr>
                                        <p:cTn id="17" dur="1000" fill="hold">
                                          <p:stCondLst>
                                            <p:cond delay="2000"/>
                                          </p:stCondLst>
                                        </p:cTn>
                                        <p:tgtEl>
                                          <p:spTgt spid="4"/>
                                        </p:tgtEl>
                                        <p:attrNameLst>
                                          <p:attrName>r</p:attrName>
                                        </p:attrNameLst>
                                      </p:cBhvr>
                                    </p:animRot>
                                    <p:animRot by="-240000">
                                      <p:cBhvr>
                                        <p:cTn id="18" dur="1000" fill="hold">
                                          <p:stCondLst>
                                            <p:cond delay="3000"/>
                                          </p:stCondLst>
                                        </p:cTn>
                                        <p:tgtEl>
                                          <p:spTgt spid="4"/>
                                        </p:tgtEl>
                                        <p:attrNameLst>
                                          <p:attrName>r</p:attrName>
                                        </p:attrNameLst>
                                      </p:cBhvr>
                                    </p:animRot>
                                    <p:animRot by="120000">
                                      <p:cBhvr>
                                        <p:cTn id="19" dur="1000" fill="hold">
                                          <p:stCondLst>
                                            <p:cond delay="40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3000" b="-23000"/>
          </a:stretch>
        </a:blipFill>
        <a:effectLst/>
      </p:bgPr>
    </p:bg>
    <p:spTree>
      <p:nvGrpSpPr>
        <p:cNvPr id="1" name=""/>
        <p:cNvGrpSpPr/>
        <p:nvPr/>
      </p:nvGrpSpPr>
      <p:grpSpPr>
        <a:xfrm>
          <a:off x="0" y="0"/>
          <a:ext cx="0" cy="0"/>
          <a:chOff x="0" y="0"/>
          <a:chExt cx="0" cy="0"/>
        </a:xfrm>
      </p:grpSpPr>
      <p:sp>
        <p:nvSpPr>
          <p:cNvPr id="3" name="TextBox 2"/>
          <p:cNvSpPr txBox="1"/>
          <p:nvPr/>
        </p:nvSpPr>
        <p:spPr>
          <a:xfrm>
            <a:off x="1404593" y="2507530"/>
            <a:ext cx="9370243" cy="3046988"/>
          </a:xfrm>
          <a:prstGeom prst="rect">
            <a:avLst/>
          </a:prstGeom>
          <a:solidFill>
            <a:schemeClr val="accent6">
              <a:lumMod val="60000"/>
              <a:lumOff val="40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D2DB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“Tragically,  no less than everyone else, the clergy were virtually cheerleaders all. One more easily forgives generals, journalists and soldiers for their moral silence.  But clergy – especially the majority Protestant clergy – had traditionally opposed reflexive patriotic rhetoric from the pulpit.  They supposedly answered to a higher authority.    True,  the rare critical voices sounded among the clergy…  But these voices are precious few &amp; for one simple reason – nationalism.”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D2DB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 IN INTRO TO STOUT’S: </a:t>
            </a:r>
            <a:r>
              <a:rPr kumimoji="0" lang="en-US" sz="2400" b="1" i="0" u="sng" strike="noStrike" kern="1200" cap="none" spc="0" normalizeH="0" baseline="0" noProof="0" dirty="0">
                <a:ln>
                  <a:noFill/>
                </a:ln>
                <a:solidFill>
                  <a:srgbClr val="2D2DB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UPON THE ALTAR OF THE NATION   </a:t>
            </a:r>
          </a:p>
        </p:txBody>
      </p:sp>
      <p:sp>
        <p:nvSpPr>
          <p:cNvPr id="4" name="WordArt 4">
            <a:extLst>
              <a:ext uri="{FF2B5EF4-FFF2-40B4-BE49-F238E27FC236}">
                <a16:creationId xmlns:a16="http://schemas.microsoft.com/office/drawing/2014/main" id="{4B45DF12-7080-4C3C-A484-059836D80947}"/>
              </a:ext>
            </a:extLst>
          </p:cNvPr>
          <p:cNvSpPr>
            <a:spLocks noChangeArrowheads="1" noChangeShapeType="1" noTextEdit="1"/>
          </p:cNvSpPr>
          <p:nvPr/>
        </p:nvSpPr>
        <p:spPr bwMode="auto">
          <a:xfrm>
            <a:off x="0" y="1"/>
            <a:ext cx="12192000" cy="707009"/>
          </a:xfrm>
          <a:prstGeom prst="rect">
            <a:avLst/>
          </a:prstGeom>
          <a:solidFill>
            <a:schemeClr val="accent6">
              <a:lumMod val="40000"/>
              <a:lumOff val="60000"/>
            </a:schemeClr>
          </a:solidFill>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 Principle Of Human Worth Christian Compromised </a:t>
            </a:r>
          </a:p>
        </p:txBody>
      </p:sp>
    </p:spTree>
    <p:extLst>
      <p:ext uri="{BB962C8B-B14F-4D97-AF65-F5344CB8AC3E}">
        <p14:creationId xmlns:p14="http://schemas.microsoft.com/office/powerpoint/2010/main" val="316971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ppt_x</p:attrName>
                                        </p:attrNameLst>
                                      </p:cBhvr>
                                      <p:tavLst>
                                        <p:tav tm="0">
                                          <p:val>
                                            <p:fltVal val="0.5"/>
                                          </p:val>
                                        </p:tav>
                                        <p:tav tm="100000">
                                          <p:val>
                                            <p:strVal val="#ppt_x"/>
                                          </p:val>
                                        </p:tav>
                                      </p:tavLst>
                                    </p:anim>
                                    <p:anim calcmode="lin" valueType="num">
                                      <p:cBhvr>
                                        <p:cTn id="10"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3" presetClass="entr" presetSubtype="32"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plus(out)">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04F8E-4642-4B4F-8C1F-2EE8CBE92B43}"/>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E70CC517-F440-415E-954A-DBC443E92C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255748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32417-5809-487F-8D50-250680C78C5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11C63CC-1A23-43A6-B766-FCDFF39090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Tree>
    <p:extLst>
      <p:ext uri="{BB962C8B-B14F-4D97-AF65-F5344CB8AC3E}">
        <p14:creationId xmlns:p14="http://schemas.microsoft.com/office/powerpoint/2010/main" val="12639571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descr="5825l_o_rp.png"/>
          <p:cNvPicPr>
            <a:picLocks noChangeAspect="1"/>
          </p:cNvPicPr>
          <p:nvPr/>
        </p:nvPicPr>
        <p:blipFill>
          <a:blip r:embed="rId2" cstate="print"/>
          <a:stretch>
            <a:fillRect/>
          </a:stretch>
        </p:blipFill>
        <p:spPr>
          <a:xfrm>
            <a:off x="0" y="381000"/>
            <a:ext cx="12192000" cy="6096000"/>
          </a:xfrm>
          <a:prstGeom prst="rect">
            <a:avLst/>
          </a:prstGeom>
        </p:spPr>
      </p:pic>
    </p:spTree>
    <p:extLst>
      <p:ext uri="{BB962C8B-B14F-4D97-AF65-F5344CB8AC3E}">
        <p14:creationId xmlns:p14="http://schemas.microsoft.com/office/powerpoint/2010/main" val="6344517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a:solidFill>
            <a:srgbClr val="000000"/>
          </a:solidFill>
        </p:spPr>
        <p:txBody>
          <a:bodyPr/>
          <a:lstStyle/>
          <a:p>
            <a:r>
              <a:rPr lang="en-US" sz="5400" dirty="0">
                <a:solidFill>
                  <a:srgbClr val="FF0000"/>
                </a:solidFill>
              </a:rPr>
              <a:t>THE REBEL YELL</a:t>
            </a:r>
          </a:p>
        </p:txBody>
      </p:sp>
      <p:pic>
        <p:nvPicPr>
          <p:cNvPr id="4" name="Picture 3" descr="Rebel_Yell-1.jpg"/>
          <p:cNvPicPr>
            <a:picLocks noChangeAspect="1"/>
          </p:cNvPicPr>
          <p:nvPr/>
        </p:nvPicPr>
        <p:blipFill>
          <a:blip r:embed="rId2" cstate="print"/>
          <a:stretch>
            <a:fillRect/>
          </a:stretch>
        </p:blipFill>
        <p:spPr>
          <a:xfrm>
            <a:off x="3048000" y="1447800"/>
            <a:ext cx="6096000" cy="3124200"/>
          </a:xfrm>
          <a:prstGeom prst="rect">
            <a:avLst/>
          </a:prstGeom>
        </p:spPr>
      </p:pic>
      <p:sp>
        <p:nvSpPr>
          <p:cNvPr id="5" name="TextBox 4"/>
          <p:cNvSpPr txBox="1"/>
          <p:nvPr/>
        </p:nvSpPr>
        <p:spPr>
          <a:xfrm>
            <a:off x="1838848" y="5104563"/>
            <a:ext cx="8448151" cy="1508105"/>
          </a:xfrm>
          <a:prstGeom prst="rect">
            <a:avLst/>
          </a:prstGeom>
          <a:solidFill>
            <a:srgbClr val="99000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mn-ea"/>
                <a:cs typeface="+mn-cs"/>
              </a:rPr>
              <a:t>Southerners attacking with a full cry appeared to their enemies to be demons.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mn-ea"/>
                <a:cs typeface="+mn-cs"/>
              </a:rPr>
              <a:t>One Billy Yank recalled with dismay ‘that terrible scream &amp; barbarous howl.’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mn-ea"/>
                <a:cs typeface="+mn-cs"/>
              </a:rPr>
              <a:t>Another union soldier confessed that hearing the rebel yell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mn-ea"/>
                <a:cs typeface="+mn-cs"/>
              </a:rPr>
              <a:t>- - “made the hair stand up on my head.”</a:t>
            </a:r>
          </a:p>
        </p:txBody>
      </p:sp>
      <p:pic>
        <p:nvPicPr>
          <p:cNvPr id="6" name="Picture 5" descr="6407l_o_rp.png">
            <a:extLst>
              <a:ext uri="{FF2B5EF4-FFF2-40B4-BE49-F238E27FC236}">
                <a16:creationId xmlns:a16="http://schemas.microsoft.com/office/drawing/2014/main" id="{CEE1E435-124F-4B9D-BDFB-AC912074D921}"/>
              </a:ext>
            </a:extLst>
          </p:cNvPr>
          <p:cNvPicPr>
            <a:picLocks noChangeAspect="1"/>
          </p:cNvPicPr>
          <p:nvPr/>
        </p:nvPicPr>
        <p:blipFill>
          <a:blip r:embed="rId3" cstate="print"/>
          <a:stretch>
            <a:fillRect/>
          </a:stretch>
        </p:blipFill>
        <p:spPr>
          <a:xfrm>
            <a:off x="1838848" y="1143000"/>
            <a:ext cx="8448151" cy="3961563"/>
          </a:xfrm>
          <a:prstGeom prst="rect">
            <a:avLst/>
          </a:prstGeom>
        </p:spPr>
      </p:pic>
    </p:spTree>
    <p:extLst>
      <p:ext uri="{BB962C8B-B14F-4D97-AF65-F5344CB8AC3E}">
        <p14:creationId xmlns:p14="http://schemas.microsoft.com/office/powerpoint/2010/main" val="222036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2000" tmFilter="0, 0; .2, .5; .8, .5; 1, 0"/>
                                        <p:tgtEl>
                                          <p:spTgt spid="2"/>
                                        </p:tgtEl>
                                      </p:cBhvr>
                                    </p:animEffect>
                                    <p:animScale>
                                      <p:cBhvr>
                                        <p:cTn id="7" dur="100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edg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ldren of the Civil Wa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7838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pic>
        <p:nvPicPr>
          <p:cNvPr id="4" name="Online Media 3" title="Rare Footage of Civil War Veterans Doing the Rebel Yell">
            <a:hlinkClick r:id="" action="ppaction://media"/>
            <a:extLst>
              <a:ext uri="{FF2B5EF4-FFF2-40B4-BE49-F238E27FC236}">
                <a16:creationId xmlns:a16="http://schemas.microsoft.com/office/drawing/2014/main" id="{A3F92B2B-6D1A-B40C-59FE-1679CDD2629B}"/>
              </a:ext>
            </a:extLst>
          </p:cNvPr>
          <p:cNvPicPr>
            <a:picLocks noRot="1" noChangeAspect="1"/>
          </p:cNvPicPr>
          <p:nvPr>
            <a:videoFile r:link="rId1"/>
          </p:nvPr>
        </p:nvPicPr>
        <p:blipFill>
          <a:blip r:embed="rId3"/>
          <a:stretch>
            <a:fillRect/>
          </a:stretch>
        </p:blipFill>
        <p:spPr>
          <a:xfrm>
            <a:off x="765110" y="737118"/>
            <a:ext cx="10608906" cy="5355772"/>
          </a:xfrm>
          <a:prstGeom prst="rect">
            <a:avLst/>
          </a:prstGeom>
        </p:spPr>
      </p:pic>
    </p:spTree>
    <p:extLst>
      <p:ext uri="{BB962C8B-B14F-4D97-AF65-F5344CB8AC3E}">
        <p14:creationId xmlns:p14="http://schemas.microsoft.com/office/powerpoint/2010/main" val="427796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descr="ByebyeMrMoon7Wallpaper26366201.jpg"/>
          <p:cNvPicPr>
            <a:picLocks noChangeAspect="1"/>
          </p:cNvPicPr>
          <p:nvPr/>
        </p:nvPicPr>
        <p:blipFill>
          <a:blip r:embed="rId2" cstate="print"/>
          <a:stretch>
            <a:fillRect/>
          </a:stretch>
        </p:blipFill>
        <p:spPr>
          <a:xfrm>
            <a:off x="0" y="1"/>
            <a:ext cx="12191999" cy="6858000"/>
          </a:xfrm>
          <a:prstGeom prst="rect">
            <a:avLst/>
          </a:prstGeom>
        </p:spPr>
      </p:pic>
      <p:sp>
        <p:nvSpPr>
          <p:cNvPr id="4" name="Rectangle 3"/>
          <p:cNvSpPr/>
          <p:nvPr/>
        </p:nvSpPr>
        <p:spPr>
          <a:xfrm>
            <a:off x="3373121" y="2"/>
            <a:ext cx="5537200" cy="1600438"/>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pitchFamily="2" charset="0"/>
                <a:ea typeface="+mn-ea"/>
                <a:cs typeface="+mn-cs"/>
              </a:rPr>
              <a:t>Let Loose in the Land: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000000">
                      <a:satMod val="155000"/>
                    </a:srgbClr>
                  </a:solidFill>
                  <a:prstDash val="solid"/>
                </a:ln>
                <a:solidFill>
                  <a:srgbClr val="FF00FF"/>
                </a:solidFill>
                <a:effectLst>
                  <a:outerShdw blurRad="41275" dist="20320" dir="1800000" algn="tl" rotWithShape="0">
                    <a:srgbClr val="000000">
                      <a:alpha val="40000"/>
                    </a:srgbClr>
                  </a:outerShdw>
                </a:effectLst>
                <a:uLnTx/>
                <a:uFillTx/>
                <a:latin typeface="Calligrapher" pitchFamily="2" charset="0"/>
                <a:ea typeface="+mn-ea"/>
                <a:cs typeface="+mn-cs"/>
              </a:rPr>
              <a:t>GOD</a:t>
            </a:r>
            <a:r>
              <a:rPr kumimoji="0" lang="en-US" sz="54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pitchFamily="2" charset="0"/>
                <a:ea typeface="+mn-ea"/>
                <a:cs typeface="+mn-cs"/>
              </a:rPr>
              <a:t> OR </a:t>
            </a:r>
            <a:r>
              <a:rPr kumimoji="0" lang="en-US" sz="5400" b="1" i="0" u="none" strike="noStrike" kern="1200" cap="none" spc="0" normalizeH="0" baseline="0" noProof="0"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Calligrapher" pitchFamily="2" charset="0"/>
                <a:ea typeface="+mn-ea"/>
                <a:cs typeface="+mn-cs"/>
              </a:rPr>
              <a:t>SATAN</a:t>
            </a:r>
            <a:r>
              <a:rPr kumimoji="0" lang="en-US" sz="54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pitchFamily="2" charset="0"/>
                <a:ea typeface="+mn-ea"/>
                <a:cs typeface="+mn-cs"/>
              </a:rPr>
              <a:t>?</a:t>
            </a:r>
          </a:p>
        </p:txBody>
      </p:sp>
      <p:sp>
        <p:nvSpPr>
          <p:cNvPr id="5" name="Rectangle 4"/>
          <p:cNvSpPr/>
          <p:nvPr/>
        </p:nvSpPr>
        <p:spPr>
          <a:xfrm>
            <a:off x="2966720" y="1524002"/>
            <a:ext cx="6339840" cy="3908762"/>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“In hate, - evoked by kindred lands,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But late </a:t>
            </a:r>
            <a:r>
              <a:rPr kumimoji="0" lang="en-US" sz="2800" b="1" i="0" u="none" strike="noStrike" kern="1200" cap="none" spc="0" normalizeH="0" baseline="0" noProof="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beslavering</a:t>
            </a:r>
            <a:r>
              <a:rPr kumimoji="0" lang="en-US" sz="2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 with caress,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Lo, Moloch, dripping crimson, stands,  And curses where he cannot bless.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He wings the blot and hurls the spear,     A demon loosed, that rends in rage,   Sends havoc through the homes most dear &amp; butchers youth &amp; tramples 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 William Gilmore Simms,  </a:t>
            </a:r>
            <a:r>
              <a:rPr kumimoji="0" lang="en-US" sz="2400" b="1" i="0" u="sng"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The Fiend Unbound</a:t>
            </a:r>
          </a:p>
        </p:txBody>
      </p:sp>
    </p:spTree>
    <p:extLst>
      <p:ext uri="{BB962C8B-B14F-4D97-AF65-F5344CB8AC3E}">
        <p14:creationId xmlns:p14="http://schemas.microsoft.com/office/powerpoint/2010/main" val="49003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3000" tmFilter="0, 0; .2, .5; .8, .5; 1, 0"/>
                                        <p:tgtEl>
                                          <p:spTgt spid="4"/>
                                        </p:tgtEl>
                                      </p:cBhvr>
                                    </p:animEffect>
                                    <p:animScale>
                                      <p:cBhvr>
                                        <p:cTn id="7" dur="150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style.rotation</p:attrName>
                                        </p:attrNameLst>
                                      </p:cBhvr>
                                      <p:tavLst>
                                        <p:tav tm="0">
                                          <p:val>
                                            <p:fltVal val="720"/>
                                          </p:val>
                                        </p:tav>
                                        <p:tav tm="100000">
                                          <p:val>
                                            <p:fltVal val="0"/>
                                          </p:val>
                                        </p:tav>
                                      </p:tavLst>
                                    </p:anim>
                                    <p:anim calcmode="lin" valueType="num">
                                      <p:cBhvr>
                                        <p:cTn id="14" dur="2000" fill="hold"/>
                                        <p:tgtEl>
                                          <p:spTgt spid="5"/>
                                        </p:tgtEl>
                                        <p:attrNameLst>
                                          <p:attrName>ppt_h</p:attrName>
                                        </p:attrNameLst>
                                      </p:cBhvr>
                                      <p:tavLst>
                                        <p:tav tm="0">
                                          <p:val>
                                            <p:fltVal val="0"/>
                                          </p:val>
                                        </p:tav>
                                        <p:tav tm="100000">
                                          <p:val>
                                            <p:strVal val="#ppt_h"/>
                                          </p:val>
                                        </p:tav>
                                      </p:tavLst>
                                    </p:anim>
                                    <p:anim calcmode="lin" valueType="num">
                                      <p:cBhvr>
                                        <p:cTn id="15"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1529858" name="Rectangle 2" descr="Medium wood">
            <a:extLst>
              <a:ext uri="{FF2B5EF4-FFF2-40B4-BE49-F238E27FC236}">
                <a16:creationId xmlns:a16="http://schemas.microsoft.com/office/drawing/2014/main" id="{6C48937D-6128-4B44-A6B9-9BB50566EA3C}"/>
              </a:ext>
            </a:extLst>
          </p:cNvPr>
          <p:cNvSpPr>
            <a:spLocks noGrp="1" noChangeArrowheads="1"/>
          </p:cNvSpPr>
          <p:nvPr>
            <p:ph type="title"/>
          </p:nvPr>
        </p:nvSpPr>
        <p:spPr>
          <a:xfrm>
            <a:off x="4267200" y="0"/>
            <a:ext cx="6400800" cy="990600"/>
          </a:xfrm>
          <a:blipFill dpi="0" rotWithShape="0">
            <a:blip r:embed="rId6"/>
            <a:srcRect/>
            <a:tile tx="0" ty="0" sx="100000" sy="100000" flip="none" algn="tl"/>
          </a:blipFill>
        </p:spPr>
        <p:txBody>
          <a:bodyPr/>
          <a:lstStyle/>
          <a:p>
            <a:pPr eaLnBrk="1" hangingPunct="1"/>
            <a:endParaRPr lang="en-US" altLang="en-US"/>
          </a:p>
        </p:txBody>
      </p:sp>
      <p:sp>
        <p:nvSpPr>
          <p:cNvPr id="1529859" name="Rectangle 3">
            <a:extLst>
              <a:ext uri="{FF2B5EF4-FFF2-40B4-BE49-F238E27FC236}">
                <a16:creationId xmlns:a16="http://schemas.microsoft.com/office/drawing/2014/main" id="{9A5845D6-213D-4E19-98DD-592414151EC4}"/>
              </a:ext>
            </a:extLst>
          </p:cNvPr>
          <p:cNvSpPr>
            <a:spLocks noGrp="1" noChangeArrowheads="1"/>
          </p:cNvSpPr>
          <p:nvPr>
            <p:ph type="body" idx="1"/>
          </p:nvPr>
        </p:nvSpPr>
        <p:spPr>
          <a:xfrm>
            <a:off x="4648200" y="1219200"/>
            <a:ext cx="5562600" cy="5486400"/>
          </a:xfrm>
        </p:spPr>
        <p:txBody>
          <a:bodyPr/>
          <a:lstStyle/>
          <a:p>
            <a:pPr eaLnBrk="1" hangingPunct="1">
              <a:lnSpc>
                <a:spcPct val="90000"/>
              </a:lnSpc>
              <a:defRPr/>
            </a:pPr>
            <a:r>
              <a:rPr lang="en-US" sz="4000" b="1">
                <a:solidFill>
                  <a:srgbClr val="FF3300"/>
                </a:solidFill>
                <a:effectLst>
                  <a:outerShdw blurRad="38100" dist="38100" dir="2700000" algn="tl">
                    <a:srgbClr val="000000"/>
                  </a:outerShdw>
                </a:effectLst>
              </a:rPr>
              <a:t>Willing change:</a:t>
            </a:r>
          </a:p>
          <a:p>
            <a:pPr lvl="1" eaLnBrk="1" hangingPunct="1">
              <a:lnSpc>
                <a:spcPct val="90000"/>
              </a:lnSpc>
              <a:defRPr/>
            </a:pPr>
            <a:r>
              <a:rPr lang="en-US" sz="3600" b="1">
                <a:solidFill>
                  <a:srgbClr val="A50021"/>
                </a:solidFill>
                <a:effectLst>
                  <a:outerShdw blurRad="38100" dist="38100" dir="2700000" algn="tl">
                    <a:srgbClr val="000000"/>
                  </a:outerShdw>
                </a:effectLst>
              </a:rPr>
              <a:t>Reflect on the cross</a:t>
            </a:r>
          </a:p>
          <a:p>
            <a:pPr lvl="1" eaLnBrk="1" hangingPunct="1">
              <a:lnSpc>
                <a:spcPct val="90000"/>
              </a:lnSpc>
              <a:defRPr/>
            </a:pPr>
            <a:r>
              <a:rPr lang="en-US" sz="3600" b="1">
                <a:solidFill>
                  <a:srgbClr val="A50021"/>
                </a:solidFill>
                <a:effectLst>
                  <a:outerShdw blurRad="38100" dist="38100" dir="2700000" algn="tl">
                    <a:srgbClr val="000000"/>
                  </a:outerShdw>
                </a:effectLst>
              </a:rPr>
              <a:t>Soften the heart</a:t>
            </a:r>
          </a:p>
          <a:p>
            <a:pPr lvl="1" eaLnBrk="1" hangingPunct="1">
              <a:lnSpc>
                <a:spcPct val="90000"/>
              </a:lnSpc>
              <a:defRPr/>
            </a:pPr>
            <a:r>
              <a:rPr lang="en-US" sz="3600" b="1">
                <a:solidFill>
                  <a:srgbClr val="A50021"/>
                </a:solidFill>
                <a:effectLst>
                  <a:outerShdw blurRad="38100" dist="38100" dir="2700000" algn="tl">
                    <a:srgbClr val="000000"/>
                  </a:outerShdw>
                </a:effectLst>
              </a:rPr>
              <a:t>Yields to God’s way of thinking</a:t>
            </a:r>
          </a:p>
          <a:p>
            <a:pPr eaLnBrk="1" hangingPunct="1">
              <a:lnSpc>
                <a:spcPct val="90000"/>
              </a:lnSpc>
              <a:defRPr/>
            </a:pPr>
            <a:r>
              <a:rPr lang="en-US" sz="4000" b="1">
                <a:solidFill>
                  <a:srgbClr val="FF3300"/>
                </a:solidFill>
                <a:effectLst>
                  <a:outerShdw blurRad="38100" dist="38100" dir="2700000" algn="tl">
                    <a:srgbClr val="000000"/>
                  </a:outerShdw>
                </a:effectLst>
              </a:rPr>
              <a:t>Grudging change:</a:t>
            </a:r>
          </a:p>
          <a:p>
            <a:pPr lvl="1" eaLnBrk="1" hangingPunct="1">
              <a:lnSpc>
                <a:spcPct val="90000"/>
              </a:lnSpc>
              <a:defRPr/>
            </a:pPr>
            <a:r>
              <a:rPr lang="en-US" sz="3600" b="1">
                <a:solidFill>
                  <a:srgbClr val="A50021"/>
                </a:solidFill>
                <a:effectLst>
                  <a:outerShdw blurRad="38100" dist="38100" dir="2700000" algn="tl">
                    <a:srgbClr val="000000"/>
                  </a:outerShdw>
                </a:effectLst>
              </a:rPr>
              <a:t>External difficulties</a:t>
            </a:r>
          </a:p>
          <a:p>
            <a:pPr lvl="1" eaLnBrk="1" hangingPunct="1">
              <a:lnSpc>
                <a:spcPct val="90000"/>
              </a:lnSpc>
              <a:defRPr/>
            </a:pPr>
            <a:r>
              <a:rPr lang="en-US" sz="3600" b="1">
                <a:solidFill>
                  <a:srgbClr val="A50021"/>
                </a:solidFill>
                <a:effectLst>
                  <a:outerShdw blurRad="38100" dist="38100" dir="2700000" algn="tl">
                    <a:srgbClr val="000000"/>
                  </a:outerShdw>
                </a:effectLst>
              </a:rPr>
              <a:t>Soften the heart</a:t>
            </a:r>
          </a:p>
          <a:p>
            <a:pPr lvl="1" eaLnBrk="1" hangingPunct="1">
              <a:lnSpc>
                <a:spcPct val="90000"/>
              </a:lnSpc>
              <a:defRPr/>
            </a:pPr>
            <a:r>
              <a:rPr lang="en-US" sz="3600" b="1">
                <a:solidFill>
                  <a:srgbClr val="A50021"/>
                </a:solidFill>
                <a:effectLst>
                  <a:outerShdw blurRad="38100" dist="38100" dir="2700000" algn="tl">
                    <a:srgbClr val="000000"/>
                  </a:outerShdw>
                </a:effectLst>
              </a:rPr>
              <a:t>Yields</a:t>
            </a:r>
          </a:p>
        </p:txBody>
      </p:sp>
      <p:pic>
        <p:nvPicPr>
          <p:cNvPr id="1529860" name="Picture 4" descr="Picture 4_pptX">
            <a:extLst>
              <a:ext uri="{FF2B5EF4-FFF2-40B4-BE49-F238E27FC236}">
                <a16:creationId xmlns:a16="http://schemas.microsoft.com/office/drawing/2014/main" id="{459A282F-1A58-497B-AC06-35C607C20370}"/>
              </a:ext>
            </a:extLst>
          </p:cNvPr>
          <p:cNvPicPr>
            <a:picLocks noChangeAspect="1" noChangeArrowheads="1"/>
          </p:cNvPicPr>
          <p:nvPr>
            <p:custDataLst>
              <p:tags r:id="rId1"/>
            </p:custDataLst>
          </p:nvPr>
        </p:nvPicPr>
        <p:blipFill>
          <a:blip r:embed="rId7">
            <a:lum bright="6000" contrast="6000"/>
            <a:extLst>
              <a:ext uri="{28A0092B-C50C-407E-A947-70E740481C1C}">
                <a14:useLocalDpi xmlns:a14="http://schemas.microsoft.com/office/drawing/2010/main" val="0"/>
              </a:ext>
            </a:extLst>
          </a:blip>
          <a:srcRect/>
          <a:stretch>
            <a:fillRect/>
          </a:stretch>
        </p:blipFill>
        <p:spPr bwMode="auto">
          <a:xfrm>
            <a:off x="1524000" y="0"/>
            <a:ext cx="2179638"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9861" name="Picture 5" descr="cross_lifted up" hidden="1">
            <a:extLst>
              <a:ext uri="{FF2B5EF4-FFF2-40B4-BE49-F238E27FC236}">
                <a16:creationId xmlns:a16="http://schemas.microsoft.com/office/drawing/2014/main" id="{A01C42E4-087B-4C96-9DA7-BA6DF15607FC}"/>
              </a:ext>
            </a:extLst>
          </p:cNvPr>
          <p:cNvPicPr>
            <a:picLocks noChangeAspect="1" noChangeArrowheads="1"/>
          </p:cNvPicPr>
          <p:nvPr>
            <p:custDataLst>
              <p:tags r:id="rId2"/>
            </p:custDataLst>
          </p:nvPr>
        </p:nvPicPr>
        <p:blipFill>
          <a:blip r:embed="rId8"/>
          <a:srcRect/>
          <a:stretch>
            <a:fillRect/>
          </a:stretch>
        </p:blipFill>
        <p:spPr bwMode="auto">
          <a:xfrm>
            <a:off x="1731964" y="609600"/>
            <a:ext cx="1792287" cy="2673350"/>
          </a:xfrm>
          <a:prstGeom prst="rect">
            <a:avLst/>
          </a:prstGeom>
          <a:noFill/>
          <a:effectLst>
            <a:outerShdw dist="35921" dir="2700000" algn="ctr" rotWithShape="0">
              <a:srgbClr val="5A3237"/>
            </a:outerShdw>
          </a:effectLst>
        </p:spPr>
      </p:pic>
      <p:sp>
        <p:nvSpPr>
          <p:cNvPr id="640006" name="WordArt 6">
            <a:extLst>
              <a:ext uri="{FF2B5EF4-FFF2-40B4-BE49-F238E27FC236}">
                <a16:creationId xmlns:a16="http://schemas.microsoft.com/office/drawing/2014/main" id="{E47E8351-7F91-4B9B-978D-A8BD47249501}"/>
              </a:ext>
            </a:extLst>
          </p:cNvPr>
          <p:cNvSpPr>
            <a:spLocks noChangeArrowheads="1" noChangeShapeType="1" noTextEdit="1"/>
          </p:cNvSpPr>
          <p:nvPr/>
        </p:nvSpPr>
        <p:spPr bwMode="auto">
          <a:xfrm>
            <a:off x="4876800" y="228600"/>
            <a:ext cx="5334000" cy="5334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panose="020B0A04020102020204" pitchFamily="34" charset="0"/>
                <a:ea typeface="+mn-ea"/>
                <a:cs typeface="+mn-cs"/>
              </a:rPr>
              <a:t>God’s Two Methods</a:t>
            </a:r>
          </a:p>
        </p:txBody>
      </p:sp>
    </p:spTree>
    <p:extLst>
      <p:ext uri="{BB962C8B-B14F-4D97-AF65-F5344CB8AC3E}">
        <p14:creationId xmlns:p14="http://schemas.microsoft.com/office/powerpoint/2010/main" val="23456426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499"/>
                                          </p:stCondLst>
                                        </p:cTn>
                                        <p:tgtEl>
                                          <p:spTgt spid="1529858">
                                            <p:txEl>
                                              <p:charRg st="4294967295" end="429496729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529859">
                                            <p:txEl>
                                              <p:pRg st="0" end="0"/>
                                            </p:txEl>
                                          </p:spTgt>
                                        </p:tgtEl>
                                        <p:attrNameLst>
                                          <p:attrName>style.visibility</p:attrName>
                                        </p:attrNameLst>
                                      </p:cBhvr>
                                      <p:to>
                                        <p:strVal val="visible"/>
                                      </p:to>
                                    </p:set>
                                    <p:anim calcmode="lin" valueType="num">
                                      <p:cBhvr additive="base">
                                        <p:cTn id="11" dur="500" fill="hold"/>
                                        <p:tgtEl>
                                          <p:spTgt spid="1529859">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529859">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529859">
                                            <p:txEl>
                                              <p:pRg st="1" end="1"/>
                                            </p:txEl>
                                          </p:spTgt>
                                        </p:tgtEl>
                                        <p:attrNameLst>
                                          <p:attrName>style.visibility</p:attrName>
                                        </p:attrNameLst>
                                      </p:cBhvr>
                                      <p:to>
                                        <p:strVal val="visible"/>
                                      </p:to>
                                    </p:set>
                                    <p:anim calcmode="lin" valueType="num">
                                      <p:cBhvr additive="base">
                                        <p:cTn id="15" dur="500" fill="hold"/>
                                        <p:tgtEl>
                                          <p:spTgt spid="1529859">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529859">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29859">
                                            <p:txEl>
                                              <p:pRg st="2" end="2"/>
                                            </p:txEl>
                                          </p:spTgt>
                                        </p:tgtEl>
                                        <p:attrNameLst>
                                          <p:attrName>style.visibility</p:attrName>
                                        </p:attrNameLst>
                                      </p:cBhvr>
                                      <p:to>
                                        <p:strVal val="visible"/>
                                      </p:to>
                                    </p:set>
                                    <p:anim calcmode="lin" valueType="num">
                                      <p:cBhvr additive="base">
                                        <p:cTn id="19" dur="500" fill="hold"/>
                                        <p:tgtEl>
                                          <p:spTgt spid="152985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29859">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529859">
                                            <p:txEl>
                                              <p:pRg st="3" end="3"/>
                                            </p:txEl>
                                          </p:spTgt>
                                        </p:tgtEl>
                                        <p:attrNameLst>
                                          <p:attrName>style.visibility</p:attrName>
                                        </p:attrNameLst>
                                      </p:cBhvr>
                                      <p:to>
                                        <p:strVal val="visible"/>
                                      </p:to>
                                    </p:set>
                                    <p:anim calcmode="lin" valueType="num">
                                      <p:cBhvr additive="base">
                                        <p:cTn id="23" dur="500" fill="hold"/>
                                        <p:tgtEl>
                                          <p:spTgt spid="1529859">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52985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529859">
                                            <p:txEl>
                                              <p:pRg st="4" end="4"/>
                                            </p:txEl>
                                          </p:spTgt>
                                        </p:tgtEl>
                                        <p:attrNameLst>
                                          <p:attrName>style.visibility</p:attrName>
                                        </p:attrNameLst>
                                      </p:cBhvr>
                                      <p:to>
                                        <p:strVal val="visible"/>
                                      </p:to>
                                    </p:set>
                                    <p:anim calcmode="lin" valueType="num">
                                      <p:cBhvr additive="base">
                                        <p:cTn id="29" dur="500" fill="hold"/>
                                        <p:tgtEl>
                                          <p:spTgt spid="1529859">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529859">
                                            <p:txEl>
                                              <p:pRg st="4" end="4"/>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529859">
                                            <p:txEl>
                                              <p:pRg st="5" end="5"/>
                                            </p:txEl>
                                          </p:spTgt>
                                        </p:tgtEl>
                                        <p:attrNameLst>
                                          <p:attrName>style.visibility</p:attrName>
                                        </p:attrNameLst>
                                      </p:cBhvr>
                                      <p:to>
                                        <p:strVal val="visible"/>
                                      </p:to>
                                    </p:set>
                                    <p:anim calcmode="lin" valueType="num">
                                      <p:cBhvr additive="base">
                                        <p:cTn id="33" dur="500" fill="hold"/>
                                        <p:tgtEl>
                                          <p:spTgt spid="1529859">
                                            <p:txEl>
                                              <p:pRg st="5" end="5"/>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529859">
                                            <p:txEl>
                                              <p:pRg st="5" end="5"/>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529859">
                                            <p:txEl>
                                              <p:pRg st="6" end="6"/>
                                            </p:txEl>
                                          </p:spTgt>
                                        </p:tgtEl>
                                        <p:attrNameLst>
                                          <p:attrName>style.visibility</p:attrName>
                                        </p:attrNameLst>
                                      </p:cBhvr>
                                      <p:to>
                                        <p:strVal val="visible"/>
                                      </p:to>
                                    </p:set>
                                    <p:anim calcmode="lin" valueType="num">
                                      <p:cBhvr additive="base">
                                        <p:cTn id="37" dur="500" fill="hold"/>
                                        <p:tgtEl>
                                          <p:spTgt spid="1529859">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529859">
                                            <p:txEl>
                                              <p:pRg st="6" end="6"/>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529859">
                                            <p:txEl>
                                              <p:pRg st="7" end="7"/>
                                            </p:txEl>
                                          </p:spTgt>
                                        </p:tgtEl>
                                        <p:attrNameLst>
                                          <p:attrName>style.visibility</p:attrName>
                                        </p:attrNameLst>
                                      </p:cBhvr>
                                      <p:to>
                                        <p:strVal val="visible"/>
                                      </p:to>
                                    </p:set>
                                    <p:anim calcmode="lin" valueType="num">
                                      <p:cBhvr additive="base">
                                        <p:cTn id="41" dur="500" fill="hold"/>
                                        <p:tgtEl>
                                          <p:spTgt spid="1529859">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529859">
                                            <p:txEl>
                                              <p:pRg st="7" end="7"/>
                                            </p:txEl>
                                          </p:spTgt>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500"/>
                            </p:stCondLst>
                            <p:childTnLst>
                              <p:par>
                                <p:cTn id="44" presetID="9" presetClass="entr" presetSubtype="0" fill="hold" nodeType="afterEffect">
                                  <p:stCondLst>
                                    <p:cond delay="500"/>
                                  </p:stCondLst>
                                  <p:childTnLst>
                                    <p:set>
                                      <p:cBhvr>
                                        <p:cTn id="45" dur="1" fill="hold">
                                          <p:stCondLst>
                                            <p:cond delay="0"/>
                                          </p:stCondLst>
                                        </p:cTn>
                                        <p:tgtEl>
                                          <p:spTgt spid="1529860"/>
                                        </p:tgtEl>
                                        <p:attrNameLst>
                                          <p:attrName>style.visibility</p:attrName>
                                        </p:attrNameLst>
                                      </p:cBhvr>
                                      <p:to>
                                        <p:strVal val="visible"/>
                                      </p:to>
                                    </p:set>
                                    <p:animEffect transition="in" filter="dissolve">
                                      <p:cBhvr>
                                        <p:cTn id="46" dur="500"/>
                                        <p:tgtEl>
                                          <p:spTgt spid="1529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9858" grpId="0" autoUpdateAnimBg="0"/>
      <p:bldP spid="1529859"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yebyeMrMoon7Wallpaper26366201.jpg"/>
          <p:cNvPicPr>
            <a:picLocks noChangeAspect="1"/>
          </p:cNvPicPr>
          <p:nvPr/>
        </p:nvPicPr>
        <p:blipFill>
          <a:blip r:embed="rId2" cstate="print"/>
          <a:stretch>
            <a:fillRect/>
          </a:stretch>
        </p:blipFill>
        <p:spPr>
          <a:xfrm>
            <a:off x="1" y="0"/>
            <a:ext cx="12192000" cy="6858000"/>
          </a:xfrm>
          <a:prstGeom prst="rect">
            <a:avLst/>
          </a:prstGeom>
        </p:spPr>
      </p:pic>
      <p:pic>
        <p:nvPicPr>
          <p:cNvPr id="4" name="Picture 3" descr="jesus visits.gif"/>
          <p:cNvPicPr>
            <a:picLocks noChangeAspect="1"/>
          </p:cNvPicPr>
          <p:nvPr/>
        </p:nvPicPr>
        <p:blipFill>
          <a:blip r:embed="rId3" cstate="print"/>
          <a:stretch>
            <a:fillRect/>
          </a:stretch>
        </p:blipFill>
        <p:spPr>
          <a:xfrm>
            <a:off x="0" y="0"/>
            <a:ext cx="12191999" cy="6858000"/>
          </a:xfrm>
          <a:prstGeom prst="rect">
            <a:avLst/>
          </a:prstGeom>
        </p:spPr>
      </p:pic>
    </p:spTree>
    <p:extLst>
      <p:ext uri="{BB962C8B-B14F-4D97-AF65-F5344CB8AC3E}">
        <p14:creationId xmlns:p14="http://schemas.microsoft.com/office/powerpoint/2010/main" val="317946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2209800" y="228600"/>
            <a:ext cx="7772400" cy="1371600"/>
          </a:xfrm>
        </p:spPr>
        <p:txBody>
          <a:bodyPr/>
          <a:lstStyle/>
          <a:p>
            <a:r>
              <a:rPr lang="en-US" sz="4000" dirty="0">
                <a:latin typeface="Andy" pitchFamily="66" charset="0"/>
              </a:rPr>
              <a:t>Civil War</a:t>
            </a:r>
            <a:r>
              <a:rPr lang="en-US" sz="4000" dirty="0"/>
              <a:t>: </a:t>
            </a:r>
            <a:r>
              <a:rPr lang="en-US" sz="4000" dirty="0">
                <a:solidFill>
                  <a:schemeClr val="accent2"/>
                </a:solidFill>
              </a:rPr>
              <a:t>Brother</a:t>
            </a:r>
            <a:r>
              <a:rPr lang="en-US" sz="4000" dirty="0"/>
              <a:t> </a:t>
            </a:r>
            <a:r>
              <a:rPr lang="en-US" sz="4000" dirty="0">
                <a:solidFill>
                  <a:srgbClr val="CC3300"/>
                </a:solidFill>
              </a:rPr>
              <a:t>Faces</a:t>
            </a:r>
            <a:r>
              <a:rPr lang="en-US" sz="4000" dirty="0"/>
              <a:t> </a:t>
            </a:r>
            <a:r>
              <a:rPr lang="en-US" sz="4000" dirty="0">
                <a:solidFill>
                  <a:schemeClr val="bg2"/>
                </a:solidFill>
              </a:rPr>
              <a:t>Brother</a:t>
            </a:r>
            <a:r>
              <a:rPr lang="en-US" sz="4000" dirty="0"/>
              <a:t> </a:t>
            </a:r>
            <a:br>
              <a:rPr lang="en-US" dirty="0"/>
            </a:br>
            <a:r>
              <a:rPr lang="en-US" dirty="0"/>
              <a:t>From Flaws &amp; Fissures To Faults</a:t>
            </a:r>
          </a:p>
        </p:txBody>
      </p:sp>
      <p:sp>
        <p:nvSpPr>
          <p:cNvPr id="64515" name="Rectangle 3"/>
          <p:cNvSpPr>
            <a:spLocks noGrp="1" noChangeArrowheads="1"/>
          </p:cNvSpPr>
          <p:nvPr>
            <p:ph sz="quarter" idx="1"/>
          </p:nvPr>
        </p:nvSpPr>
        <p:spPr>
          <a:xfrm>
            <a:off x="2209800" y="1676400"/>
            <a:ext cx="3962400" cy="2286000"/>
          </a:xfrm>
        </p:spPr>
        <p:txBody>
          <a:bodyPr/>
          <a:lstStyle/>
          <a:p>
            <a:r>
              <a:rPr lang="en-US" sz="2400"/>
              <a:t>J. W.  McGarvey --       “We will not take up arms against, fight and kill the brethren we have labored for twenty years to bring into the kingdom of God.”</a:t>
            </a:r>
          </a:p>
        </p:txBody>
      </p:sp>
      <p:sp>
        <p:nvSpPr>
          <p:cNvPr id="64516" name="Rectangle 4"/>
          <p:cNvSpPr>
            <a:spLocks noGrp="1" noChangeArrowheads="1"/>
          </p:cNvSpPr>
          <p:nvPr>
            <p:ph sz="quarter" idx="2"/>
          </p:nvPr>
        </p:nvSpPr>
        <p:spPr>
          <a:xfrm>
            <a:off x="6172199" y="1676400"/>
            <a:ext cx="3962401" cy="2286000"/>
          </a:xfrm>
        </p:spPr>
        <p:txBody>
          <a:bodyPr/>
          <a:lstStyle/>
          <a:p>
            <a:pPr>
              <a:buFontTx/>
              <a:buNone/>
            </a:pPr>
            <a:r>
              <a:rPr lang="en-US" sz="2000" dirty="0"/>
              <a:t>     “</a:t>
            </a:r>
            <a:r>
              <a:rPr lang="en-US" sz="1800" dirty="0"/>
              <a:t>The Texas chaplain told of his friend, Alf Johnson, who when he saw wounded federal soldiers beg      for medical help, instead ruthlessly shoot them</a:t>
            </a:r>
            <a:r>
              <a:rPr lang="en-US" sz="1800" b="1" dirty="0"/>
              <a:t>…   Graham asked Hall how he could feel this way toward his brethren in the North, and Hall replied that they were all infidels.”</a:t>
            </a:r>
            <a:r>
              <a:rPr lang="en-US" sz="2000" b="1" dirty="0"/>
              <a:t>     </a:t>
            </a:r>
          </a:p>
        </p:txBody>
      </p:sp>
      <p:sp>
        <p:nvSpPr>
          <p:cNvPr id="64517" name="Rectangle 5"/>
          <p:cNvSpPr>
            <a:spLocks noGrp="1" noChangeArrowheads="1"/>
          </p:cNvSpPr>
          <p:nvPr>
            <p:ph type="body" sz="half" idx="3"/>
          </p:nvPr>
        </p:nvSpPr>
        <p:spPr>
          <a:xfrm>
            <a:off x="2209800" y="3733800"/>
            <a:ext cx="7772400" cy="2667000"/>
          </a:xfrm>
        </p:spPr>
        <p:txBody>
          <a:bodyPr/>
          <a:lstStyle/>
          <a:p>
            <a:pPr>
              <a:lnSpc>
                <a:spcPct val="90000"/>
              </a:lnSpc>
              <a:buFontTx/>
              <a:buNone/>
            </a:pPr>
            <a:endParaRPr lang="en-US" sz="2400"/>
          </a:p>
          <a:p>
            <a:pPr>
              <a:lnSpc>
                <a:spcPct val="90000"/>
              </a:lnSpc>
            </a:pPr>
            <a:r>
              <a:rPr lang="en-US" sz="1800" b="1"/>
              <a:t>The Hollywood Epic Length “Gods &amp; Generals” Was Limited Still</a:t>
            </a:r>
          </a:p>
          <a:p>
            <a:pPr>
              <a:lnSpc>
                <a:spcPct val="90000"/>
              </a:lnSpc>
            </a:pPr>
            <a:r>
              <a:rPr lang="en-US" sz="1800" b="1"/>
              <a:t>Independence Declaration Ideals Constitutionally Compromised</a:t>
            </a:r>
          </a:p>
          <a:p>
            <a:pPr>
              <a:lnSpc>
                <a:spcPct val="90000"/>
              </a:lnSpc>
            </a:pPr>
            <a:r>
              <a:rPr lang="en-US" sz="1800" b="1"/>
              <a:t>Plus 100 Years: Concept Of National Sin Causes Regional Conflict</a:t>
            </a:r>
          </a:p>
          <a:p>
            <a:pPr>
              <a:lnSpc>
                <a:spcPct val="90000"/>
              </a:lnSpc>
            </a:pPr>
            <a:r>
              <a:rPr lang="en-US" sz="1800" b="1"/>
              <a:t>Causes Church Loss Of Moral Authority &amp; Divisions North-South</a:t>
            </a:r>
          </a:p>
          <a:p>
            <a:pPr>
              <a:lnSpc>
                <a:spcPct val="90000"/>
              </a:lnSpc>
            </a:pPr>
            <a:r>
              <a:rPr lang="en-US" sz="1800" b="1"/>
              <a:t>Both Campbell’s &amp; Barton Stone’s Sons Wore Confederate Grey        {Campbell Family Slaveholders &amp; After War Stand Stayed Same}</a:t>
            </a:r>
          </a:p>
          <a:p>
            <a:pPr>
              <a:lnSpc>
                <a:spcPct val="90000"/>
              </a:lnSpc>
            </a:pPr>
            <a:r>
              <a:rPr lang="en-US" sz="1800" u="sng"/>
              <a:t>War &amp; Conscience by Allen Isbell on page 189:                                                        </a:t>
            </a:r>
            <a:r>
              <a:rPr lang="en-US" sz="1800" b="1"/>
              <a:t>“…(Future U. S. President) Garfield delivered recruiting speeches on     the steps of  many churches(of Christ)  through the Western Reserve.”</a:t>
            </a:r>
            <a:r>
              <a:rPr lang="en-US" sz="1800" u="sng"/>
              <a:t> </a:t>
            </a:r>
          </a:p>
        </p:txBody>
      </p:sp>
      <p:sp>
        <p:nvSpPr>
          <p:cNvPr id="64520" name="Comment 8"/>
          <p:cNvSpPr>
            <a:spLocks noChangeArrowheads="1"/>
          </p:cNvSpPr>
          <p:nvPr/>
        </p:nvSpPr>
        <p:spPr bwMode="auto">
          <a:xfrm>
            <a:off x="1539878" y="-2590800"/>
            <a:ext cx="9128125" cy="2308324"/>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Definition:  Presentism  -  “Present-day standards of behavior are used to evaluate people who lived in the distant past – when such standards would have been unthinkable.”;   James A. Garfield  -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“If there is one thing on this earth that mankind love and admire better than another,  it is a brave man;  It is the man who dares to look the devil in the face and tell him he is a devil.”;  On The Evil Of Slavery Was “Inclined To Believe That The Sin Of Slavery Is One Of Which It May Be Said That Without The Shedding Of Blood There Is No Remission.”  </a:t>
            </a:r>
          </a:p>
        </p:txBody>
      </p:sp>
    </p:spTree>
    <p:extLst>
      <p:ext uri="{BB962C8B-B14F-4D97-AF65-F5344CB8AC3E}">
        <p14:creationId xmlns:p14="http://schemas.microsoft.com/office/powerpoint/2010/main" val="174678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xEl>
                                              <p:pRg st="1" end="1"/>
                                            </p:txEl>
                                          </p:spTgt>
                                        </p:tgtEl>
                                        <p:attrNameLst>
                                          <p:attrName>style.visibility</p:attrName>
                                        </p:attrNameLst>
                                      </p:cBhvr>
                                      <p:to>
                                        <p:strVal val="visible"/>
                                      </p:to>
                                    </p:set>
                                    <p:anim calcmode="lin" valueType="num">
                                      <p:cBhvr>
                                        <p:cTn id="7" dur="1000" fill="hold"/>
                                        <p:tgtEl>
                                          <p:spTgt spid="64517">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64517">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6451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7">
                                            <p:txEl>
                                              <p:pRg st="2" end="2"/>
                                            </p:txEl>
                                          </p:spTgt>
                                        </p:tgtEl>
                                        <p:attrNameLst>
                                          <p:attrName>style.visibility</p:attrName>
                                        </p:attrNameLst>
                                      </p:cBhvr>
                                      <p:to>
                                        <p:strVal val="visible"/>
                                      </p:to>
                                    </p:set>
                                    <p:anim calcmode="lin" valueType="num">
                                      <p:cBhvr>
                                        <p:cTn id="15" dur="1000" fill="hold"/>
                                        <p:tgtEl>
                                          <p:spTgt spid="64517">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64517">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6451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64517">
                                            <p:txEl>
                                              <p:pRg st="3" end="3"/>
                                            </p:txEl>
                                          </p:spTgt>
                                        </p:tgtEl>
                                        <p:attrNameLst>
                                          <p:attrName>style.visibility</p:attrName>
                                        </p:attrNameLst>
                                      </p:cBhvr>
                                      <p:to>
                                        <p:strVal val="visible"/>
                                      </p:to>
                                    </p:set>
                                    <p:anim calcmode="lin" valueType="num">
                                      <p:cBhvr>
                                        <p:cTn id="23" dur="1000" fill="hold"/>
                                        <p:tgtEl>
                                          <p:spTgt spid="64517">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64517">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6451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64517">
                                            <p:txEl>
                                              <p:pRg st="4" end="4"/>
                                            </p:txEl>
                                          </p:spTgt>
                                        </p:tgtEl>
                                        <p:attrNameLst>
                                          <p:attrName>style.visibility</p:attrName>
                                        </p:attrNameLst>
                                      </p:cBhvr>
                                      <p:to>
                                        <p:strVal val="visible"/>
                                      </p:to>
                                    </p:set>
                                    <p:anim calcmode="lin" valueType="num">
                                      <p:cBhvr>
                                        <p:cTn id="31" dur="1000" fill="hold"/>
                                        <p:tgtEl>
                                          <p:spTgt spid="64517">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64517">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64517">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4517">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64517">
                                            <p:txEl>
                                              <p:pRg st="5" end="5"/>
                                            </p:txEl>
                                          </p:spTgt>
                                        </p:tgtEl>
                                        <p:attrNameLst>
                                          <p:attrName>style.visibility</p:attrName>
                                        </p:attrNameLst>
                                      </p:cBhvr>
                                      <p:to>
                                        <p:strVal val="visible"/>
                                      </p:to>
                                    </p:set>
                                    <p:anim calcmode="lin" valueType="num">
                                      <p:cBhvr>
                                        <p:cTn id="39" dur="1000" fill="hold"/>
                                        <p:tgtEl>
                                          <p:spTgt spid="64517">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64517">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64517">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4517">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64517">
                                            <p:txEl>
                                              <p:pRg st="6" end="6"/>
                                            </p:txEl>
                                          </p:spTgt>
                                        </p:tgtEl>
                                        <p:attrNameLst>
                                          <p:attrName>style.visibility</p:attrName>
                                        </p:attrNameLst>
                                      </p:cBhvr>
                                      <p:to>
                                        <p:strVal val="visible"/>
                                      </p:to>
                                    </p:set>
                                    <p:anim calcmode="lin" valueType="num">
                                      <p:cBhvr>
                                        <p:cTn id="47" dur="1000" fill="hold"/>
                                        <p:tgtEl>
                                          <p:spTgt spid="64517">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64517">
                                            <p:txEl>
                                              <p:pRg st="6" end="6"/>
                                            </p:txEl>
                                          </p:spTgt>
                                        </p:tgtEl>
                                        <p:attrNameLst>
                                          <p:attrName>ppt_h</p:attrName>
                                        </p:attrNameLst>
                                      </p:cBhvr>
                                      <p:tavLst>
                                        <p:tav tm="0">
                                          <p:val>
                                            <p:fltVal val="0"/>
                                          </p:val>
                                        </p:tav>
                                        <p:tav tm="100000">
                                          <p:val>
                                            <p:strVal val="#ppt_h"/>
                                          </p:val>
                                        </p:tav>
                                      </p:tavLst>
                                    </p:anim>
                                    <p:anim calcmode="lin" valueType="num">
                                      <p:cBhvr>
                                        <p:cTn id="49" dur="1000" fill="hold"/>
                                        <p:tgtEl>
                                          <p:spTgt spid="64517">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64517">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623A3-C593-45FC-A55F-4FB31EBB183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DAC2939-4FBB-4CED-9A89-AE444EA269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9578208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209800" y="76200"/>
            <a:ext cx="7772400" cy="990600"/>
          </a:xfrm>
        </p:spPr>
        <p:txBody>
          <a:bodyPr/>
          <a:lstStyle/>
          <a:p>
            <a:r>
              <a:rPr lang="en-US" sz="4000">
                <a:latin typeface="Tahoma" pitchFamily="34" charset="0"/>
              </a:rPr>
              <a:t>The Church During The Civil War</a:t>
            </a:r>
          </a:p>
        </p:txBody>
      </p:sp>
      <p:sp>
        <p:nvSpPr>
          <p:cNvPr id="8195" name="Rectangle 3"/>
          <p:cNvSpPr>
            <a:spLocks noGrp="1" noChangeArrowheads="1"/>
          </p:cNvSpPr>
          <p:nvPr>
            <p:ph type="body" idx="1"/>
          </p:nvPr>
        </p:nvSpPr>
        <p:spPr>
          <a:xfrm>
            <a:off x="1828800" y="990600"/>
            <a:ext cx="8610600" cy="5562600"/>
          </a:xfrm>
        </p:spPr>
        <p:txBody>
          <a:bodyPr/>
          <a:lstStyle/>
          <a:p>
            <a:r>
              <a:rPr lang="en-US" sz="2000" dirty="0">
                <a:solidFill>
                  <a:srgbClr val="CC0000"/>
                </a:solidFill>
                <a:latin typeface="Tahoma" pitchFamily="34" charset="0"/>
              </a:rPr>
              <a:t>Leading Up To The War Discussion Of The Slavery Issue Was Discussed In Journals</a:t>
            </a:r>
          </a:p>
          <a:p>
            <a:r>
              <a:rPr lang="en-US" sz="2000" dirty="0">
                <a:solidFill>
                  <a:srgbClr val="CC0000"/>
                </a:solidFill>
                <a:latin typeface="Tahoma" pitchFamily="34" charset="0"/>
              </a:rPr>
              <a:t>Some Like James Shannon In Missouri Were Strong Activists For Slavery</a:t>
            </a:r>
          </a:p>
          <a:p>
            <a:r>
              <a:rPr lang="en-US" sz="2000" dirty="0">
                <a:solidFill>
                  <a:srgbClr val="CC0000"/>
                </a:solidFill>
                <a:latin typeface="Tahoma" pitchFamily="34" charset="0"/>
              </a:rPr>
              <a:t>Others Like </a:t>
            </a:r>
            <a:r>
              <a:rPr lang="en-US" sz="2000" dirty="0" err="1">
                <a:solidFill>
                  <a:srgbClr val="CC0000"/>
                </a:solidFill>
                <a:latin typeface="Tahoma" pitchFamily="34" charset="0"/>
              </a:rPr>
              <a:t>Pardee</a:t>
            </a:r>
            <a:r>
              <a:rPr lang="en-US" sz="2000" dirty="0">
                <a:solidFill>
                  <a:srgbClr val="CC0000"/>
                </a:solidFill>
                <a:latin typeface="Tahoma" pitchFamily="34" charset="0"/>
              </a:rPr>
              <a:t> Butler Of Kansas Was Equally Strong Activist Against Slavery</a:t>
            </a:r>
          </a:p>
          <a:p>
            <a:r>
              <a:rPr lang="en-US" sz="2000" dirty="0">
                <a:solidFill>
                  <a:srgbClr val="CC0000"/>
                </a:solidFill>
                <a:latin typeface="Tahoma" pitchFamily="34" charset="0"/>
              </a:rPr>
              <a:t>Mississippi Preacher, T.W. </a:t>
            </a:r>
            <a:r>
              <a:rPr lang="en-US" sz="2000" dirty="0" err="1">
                <a:solidFill>
                  <a:srgbClr val="CC0000"/>
                </a:solidFill>
                <a:latin typeface="Tahoma" pitchFamily="34" charset="0"/>
              </a:rPr>
              <a:t>Caskey</a:t>
            </a:r>
            <a:r>
              <a:rPr lang="en-US" sz="2000" dirty="0">
                <a:solidFill>
                  <a:srgbClr val="CC0000"/>
                </a:solidFill>
                <a:latin typeface="Tahoma" pitchFamily="34" charset="0"/>
              </a:rPr>
              <a:t> Was Involved In Preparation Of The Document Leading To Secession In That State, 1861</a:t>
            </a:r>
          </a:p>
          <a:p>
            <a:r>
              <a:rPr lang="en-US" sz="2000" dirty="0">
                <a:solidFill>
                  <a:srgbClr val="CC0000"/>
                </a:solidFill>
                <a:latin typeface="Tahoma" pitchFamily="34" charset="0"/>
              </a:rPr>
              <a:t>During War Many Lost Their Faith</a:t>
            </a:r>
          </a:p>
          <a:p>
            <a:r>
              <a:rPr lang="en-US" sz="2000" dirty="0">
                <a:solidFill>
                  <a:srgbClr val="CC0000"/>
                </a:solidFill>
                <a:latin typeface="Tahoma" pitchFamily="34" charset="0"/>
              </a:rPr>
              <a:t>Many Enlisted In The Military, Preachers Became Chaplains</a:t>
            </a:r>
          </a:p>
          <a:p>
            <a:pPr lvl="1"/>
            <a:r>
              <a:rPr lang="en-US" sz="1800" dirty="0">
                <a:solidFill>
                  <a:srgbClr val="CC0000"/>
                </a:solidFill>
                <a:latin typeface="Tahoma" pitchFamily="34" charset="0"/>
              </a:rPr>
              <a:t>Fanning Visited Atlanta. Dr. A.G. Thomas, A Preacher, Wore A Feather In His Hat And A Glittering Sword In His Right Hand. Fanning Said He Doubted If Thomas Would Be Able To Hold The Word Of Georgia In One Hand And The Sword Of The Spirit In The Other – GA </a:t>
            </a:r>
            <a:r>
              <a:rPr lang="en-US" sz="1800" dirty="0" err="1">
                <a:solidFill>
                  <a:srgbClr val="CC0000"/>
                </a:solidFill>
                <a:latin typeface="Tahoma" pitchFamily="34" charset="0"/>
              </a:rPr>
              <a:t>Vol</a:t>
            </a:r>
            <a:r>
              <a:rPr lang="en-US" sz="1800" dirty="0">
                <a:solidFill>
                  <a:srgbClr val="CC0000"/>
                </a:solidFill>
                <a:latin typeface="Tahoma" pitchFamily="34" charset="0"/>
              </a:rPr>
              <a:t> VII, No. 2, Feb. 1861 p.39</a:t>
            </a:r>
          </a:p>
          <a:p>
            <a:pPr lvl="1"/>
            <a:r>
              <a:rPr lang="en-US" sz="1800" dirty="0">
                <a:solidFill>
                  <a:srgbClr val="CC0000"/>
                </a:solidFill>
                <a:latin typeface="Tahoma" pitchFamily="34" charset="0"/>
              </a:rPr>
              <a:t>W.H. Hopson Resigned His Post At Main Street Church Of Christ Lexington, Kentucky Because Of His Disposition Toward The South. J.W. </a:t>
            </a:r>
            <a:r>
              <a:rPr lang="en-US" sz="1800" dirty="0" err="1">
                <a:solidFill>
                  <a:srgbClr val="CC0000"/>
                </a:solidFill>
                <a:latin typeface="Tahoma" pitchFamily="34" charset="0"/>
              </a:rPr>
              <a:t>McGarvey</a:t>
            </a:r>
            <a:r>
              <a:rPr lang="en-US" sz="1800" dirty="0">
                <a:solidFill>
                  <a:srgbClr val="CC0000"/>
                </a:solidFill>
                <a:latin typeface="Tahoma" pitchFamily="34" charset="0"/>
              </a:rPr>
              <a:t> Took His Place, 1862</a:t>
            </a:r>
          </a:p>
        </p:txBody>
      </p:sp>
    </p:spTree>
    <p:extLst>
      <p:ext uri="{BB962C8B-B14F-4D97-AF65-F5344CB8AC3E}">
        <p14:creationId xmlns:p14="http://schemas.microsoft.com/office/powerpoint/2010/main" val="15994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0-#ppt_w/2"/>
                                          </p:val>
                                        </p:tav>
                                        <p:tav tm="100000">
                                          <p:val>
                                            <p:strVal val="#ppt_x"/>
                                          </p:val>
                                        </p:tav>
                                      </p:tavLst>
                                    </p:anim>
                                    <p:anim calcmode="lin" valueType="num">
                                      <p:cBhvr additive="base">
                                        <p:cTn id="8" dur="500" fill="hold"/>
                                        <p:tgtEl>
                                          <p:spTgt spid="819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195">
                                            <p:txEl>
                                              <p:pRg st="0" end="0"/>
                                            </p:txEl>
                                          </p:spTgt>
                                        </p:tgtEl>
                                        <p:attrNameLst>
                                          <p:attrName>style.visibility</p:attrName>
                                        </p:attrNameLst>
                                      </p:cBhvr>
                                      <p:to>
                                        <p:strVal val="visible"/>
                                      </p:to>
                                    </p:set>
                                    <p:anim calcmode="lin" valueType="num">
                                      <p:cBhvr additive="base">
                                        <p:cTn id="13" dur="500" fill="hold"/>
                                        <p:tgtEl>
                                          <p:spTgt spid="819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1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195">
                                            <p:txEl>
                                              <p:pRg st="1" end="1"/>
                                            </p:txEl>
                                          </p:spTgt>
                                        </p:tgtEl>
                                        <p:attrNameLst>
                                          <p:attrName>style.visibility</p:attrName>
                                        </p:attrNameLst>
                                      </p:cBhvr>
                                      <p:to>
                                        <p:strVal val="visible"/>
                                      </p:to>
                                    </p:set>
                                    <p:anim calcmode="lin" valueType="num">
                                      <p:cBhvr additive="base">
                                        <p:cTn id="19" dur="500" fill="hold"/>
                                        <p:tgtEl>
                                          <p:spTgt spid="8195">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1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195">
                                            <p:txEl>
                                              <p:pRg st="2" end="2"/>
                                            </p:txEl>
                                          </p:spTgt>
                                        </p:tgtEl>
                                        <p:attrNameLst>
                                          <p:attrName>style.visibility</p:attrName>
                                        </p:attrNameLst>
                                      </p:cBhvr>
                                      <p:to>
                                        <p:strVal val="visible"/>
                                      </p:to>
                                    </p:set>
                                    <p:anim calcmode="lin" valueType="num">
                                      <p:cBhvr additive="base">
                                        <p:cTn id="25" dur="500" fill="hold"/>
                                        <p:tgtEl>
                                          <p:spTgt spid="8195">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1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195">
                                            <p:txEl>
                                              <p:pRg st="3" end="3"/>
                                            </p:txEl>
                                          </p:spTgt>
                                        </p:tgtEl>
                                        <p:attrNameLst>
                                          <p:attrName>style.visibility</p:attrName>
                                        </p:attrNameLst>
                                      </p:cBhvr>
                                      <p:to>
                                        <p:strVal val="visible"/>
                                      </p:to>
                                    </p:set>
                                    <p:anim calcmode="lin" valueType="num">
                                      <p:cBhvr additive="base">
                                        <p:cTn id="31" dur="500" fill="hold"/>
                                        <p:tgtEl>
                                          <p:spTgt spid="8195">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19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195">
                                            <p:txEl>
                                              <p:pRg st="4" end="4"/>
                                            </p:txEl>
                                          </p:spTgt>
                                        </p:tgtEl>
                                        <p:attrNameLst>
                                          <p:attrName>style.visibility</p:attrName>
                                        </p:attrNameLst>
                                      </p:cBhvr>
                                      <p:to>
                                        <p:strVal val="visible"/>
                                      </p:to>
                                    </p:set>
                                    <p:anim calcmode="lin" valueType="num">
                                      <p:cBhvr additive="base">
                                        <p:cTn id="37" dur="500" fill="hold"/>
                                        <p:tgtEl>
                                          <p:spTgt spid="8195">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19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8195">
                                            <p:txEl>
                                              <p:pRg st="5" end="5"/>
                                            </p:txEl>
                                          </p:spTgt>
                                        </p:tgtEl>
                                        <p:attrNameLst>
                                          <p:attrName>style.visibility</p:attrName>
                                        </p:attrNameLst>
                                      </p:cBhvr>
                                      <p:to>
                                        <p:strVal val="visible"/>
                                      </p:to>
                                    </p:set>
                                    <p:anim calcmode="lin" valueType="num">
                                      <p:cBhvr additive="base">
                                        <p:cTn id="43" dur="500" fill="hold"/>
                                        <p:tgtEl>
                                          <p:spTgt spid="8195">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819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8195">
                                            <p:txEl>
                                              <p:pRg st="6" end="6"/>
                                            </p:txEl>
                                          </p:spTgt>
                                        </p:tgtEl>
                                        <p:attrNameLst>
                                          <p:attrName>style.visibility</p:attrName>
                                        </p:attrNameLst>
                                      </p:cBhvr>
                                      <p:to>
                                        <p:strVal val="visible"/>
                                      </p:to>
                                    </p:set>
                                    <p:anim calcmode="lin" valueType="num">
                                      <p:cBhvr additive="base">
                                        <p:cTn id="49" dur="500" fill="hold"/>
                                        <p:tgtEl>
                                          <p:spTgt spid="8195">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819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8195">
                                            <p:txEl>
                                              <p:pRg st="7" end="7"/>
                                            </p:txEl>
                                          </p:spTgt>
                                        </p:tgtEl>
                                        <p:attrNameLst>
                                          <p:attrName>style.visibility</p:attrName>
                                        </p:attrNameLst>
                                      </p:cBhvr>
                                      <p:to>
                                        <p:strVal val="visible"/>
                                      </p:to>
                                    </p:set>
                                    <p:anim calcmode="lin" valueType="num">
                                      <p:cBhvr additive="base">
                                        <p:cTn id="55" dur="500" fill="hold"/>
                                        <p:tgtEl>
                                          <p:spTgt spid="8195">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8195">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utoUpdateAnimBg="0"/>
      <p:bldP spid="8195" grpId="0" build="p" bldLvl="5"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484100" name="WordArt 4"/>
          <p:cNvSpPr>
            <a:spLocks noChangeArrowheads="1" noChangeShapeType="1" noTextEdit="1"/>
          </p:cNvSpPr>
          <p:nvPr/>
        </p:nvSpPr>
        <p:spPr bwMode="auto">
          <a:xfrm>
            <a:off x="4038600" y="457200"/>
            <a:ext cx="3733800" cy="1752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DDDDDD"/>
                  </a:solidFill>
                  <a:round/>
                  <a:headEnd/>
                  <a:tailEnd/>
                </a:ln>
                <a:solidFill>
                  <a:srgbClr val="CC99FF"/>
                </a:solidFill>
                <a:effectLst>
                  <a:outerShdw dist="563972" dir="14049741" sx="125000" sy="125000" algn="tl" rotWithShape="0">
                    <a:srgbClr val="C7DFD3"/>
                  </a:outerShdw>
                </a:effectLst>
                <a:uLnTx/>
                <a:uFillTx/>
                <a:latin typeface="Times New Roman"/>
                <a:ea typeface="+mn-ea"/>
                <a:cs typeface="Times New Roman"/>
              </a:rPr>
              <a:t>Southern Military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DDDDDD"/>
                  </a:solidFill>
                  <a:round/>
                  <a:headEnd/>
                  <a:tailEnd/>
                </a:ln>
                <a:solidFill>
                  <a:srgbClr val="CC99FF"/>
                </a:solidFill>
                <a:effectLst>
                  <a:outerShdw dist="563972" dir="14049741" sx="125000" sy="125000" algn="tl" rotWithShape="0">
                    <a:srgbClr val="C7DFD3"/>
                  </a:outerShdw>
                </a:effectLst>
                <a:uLnTx/>
                <a:uFillTx/>
                <a:latin typeface="Times New Roman"/>
                <a:ea typeface="+mn-ea"/>
                <a:cs typeface="Times New Roman"/>
              </a:rPr>
              <a:t>Religious Revival</a:t>
            </a:r>
          </a:p>
        </p:txBody>
      </p:sp>
      <p:sp>
        <p:nvSpPr>
          <p:cNvPr id="4484101" name="WordArt 5"/>
          <p:cNvSpPr>
            <a:spLocks noChangeArrowheads="1" noChangeShapeType="1" noTextEdit="1"/>
          </p:cNvSpPr>
          <p:nvPr/>
        </p:nvSpPr>
        <p:spPr bwMode="auto">
          <a:xfrm>
            <a:off x="4038600" y="6248400"/>
            <a:ext cx="4419600" cy="6096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8488C4"/>
                    </a:gs>
                    <a:gs pos="26500">
                      <a:srgbClr val="D4DEFF"/>
                    </a:gs>
                    <a:gs pos="41500">
                      <a:srgbClr val="D4DEFF"/>
                    </a:gs>
                    <a:gs pos="50000">
                      <a:srgbClr val="96AB94"/>
                    </a:gs>
                    <a:gs pos="58500">
                      <a:srgbClr val="D4DEFF"/>
                    </a:gs>
                    <a:gs pos="73500">
                      <a:srgbClr val="D4DEFF"/>
                    </a:gs>
                    <a:gs pos="100000">
                      <a:srgbClr val="8488C4"/>
                    </a:gs>
                  </a:gsLst>
                  <a:lin ang="5400000" scaled="1"/>
                </a:gradFill>
                <a:effectLst/>
                <a:uLnTx/>
                <a:uFillTx/>
                <a:latin typeface="Arial Black"/>
                <a:ea typeface="+mn-ea"/>
                <a:cs typeface="+mn-cs"/>
              </a:rPr>
              <a:t>Could</a:t>
            </a:r>
            <a:r>
              <a:rPr kumimoji="0" lang="en-US" sz="3600" b="0" i="0" u="none" strike="noStrike" kern="10" cap="none" spc="0" normalizeH="0" noProof="0" dirty="0">
                <a:ln w="9525">
                  <a:round/>
                  <a:headEnd/>
                  <a:tailEnd/>
                </a:ln>
                <a:gradFill rotWithShape="0">
                  <a:gsLst>
                    <a:gs pos="0">
                      <a:srgbClr val="8488C4"/>
                    </a:gs>
                    <a:gs pos="26500">
                      <a:srgbClr val="D4DEFF"/>
                    </a:gs>
                    <a:gs pos="41500">
                      <a:srgbClr val="D4DEFF"/>
                    </a:gs>
                    <a:gs pos="50000">
                      <a:srgbClr val="96AB94"/>
                    </a:gs>
                    <a:gs pos="58500">
                      <a:srgbClr val="D4DEFF"/>
                    </a:gs>
                    <a:gs pos="73500">
                      <a:srgbClr val="D4DEFF"/>
                    </a:gs>
                    <a:gs pos="100000">
                      <a:srgbClr val="8488C4"/>
                    </a:gs>
                  </a:gsLst>
                  <a:lin ang="5400000" scaled="1"/>
                </a:gradFill>
                <a:effectLst/>
                <a:uLnTx/>
                <a:uFillTx/>
                <a:latin typeface="Arial Black"/>
                <a:ea typeface="+mn-ea"/>
                <a:cs typeface="+mn-cs"/>
              </a:rPr>
              <a:t> Not</a:t>
            </a:r>
            <a:r>
              <a:rPr kumimoji="0" lang="en-US" sz="3600" b="0" i="0" u="none" strike="noStrike" kern="10" cap="none" spc="0" normalizeH="0" baseline="0" noProof="0" dirty="0">
                <a:ln w="9525">
                  <a:round/>
                  <a:headEnd/>
                  <a:tailEnd/>
                </a:ln>
                <a:gradFill rotWithShape="0">
                  <a:gsLst>
                    <a:gs pos="0">
                      <a:srgbClr val="8488C4"/>
                    </a:gs>
                    <a:gs pos="26500">
                      <a:srgbClr val="D4DEFF"/>
                    </a:gs>
                    <a:gs pos="41500">
                      <a:srgbClr val="D4DEFF"/>
                    </a:gs>
                    <a:gs pos="50000">
                      <a:srgbClr val="96AB94"/>
                    </a:gs>
                    <a:gs pos="58500">
                      <a:srgbClr val="D4DEFF"/>
                    </a:gs>
                    <a:gs pos="73500">
                      <a:srgbClr val="D4DEFF"/>
                    </a:gs>
                    <a:gs pos="100000">
                      <a:srgbClr val="8488C4"/>
                    </a:gs>
                  </a:gsLst>
                  <a:lin ang="5400000" scaled="1"/>
                </a:gradFill>
                <a:effectLst/>
                <a:uLnTx/>
                <a:uFillTx/>
                <a:latin typeface="Arial Black"/>
                <a:ea typeface="+mn-ea"/>
                <a:cs typeface="+mn-cs"/>
              </a:rPr>
              <a:t> Offset Overall Negative Impact</a:t>
            </a:r>
            <a:r>
              <a:rPr kumimoji="0" lang="en-US" sz="3600" b="0" i="0" u="none" strike="noStrike" kern="10" cap="none" spc="0" normalizeH="0" noProof="0" dirty="0">
                <a:ln w="9525">
                  <a:round/>
                  <a:headEnd/>
                  <a:tailEnd/>
                </a:ln>
                <a:gradFill rotWithShape="0">
                  <a:gsLst>
                    <a:gs pos="0">
                      <a:srgbClr val="8488C4"/>
                    </a:gs>
                    <a:gs pos="26500">
                      <a:srgbClr val="D4DEFF"/>
                    </a:gs>
                    <a:gs pos="41500">
                      <a:srgbClr val="D4DEFF"/>
                    </a:gs>
                    <a:gs pos="50000">
                      <a:srgbClr val="96AB94"/>
                    </a:gs>
                    <a:gs pos="58500">
                      <a:srgbClr val="D4DEFF"/>
                    </a:gs>
                    <a:gs pos="73500">
                      <a:srgbClr val="D4DEFF"/>
                    </a:gs>
                    <a:gs pos="100000">
                      <a:srgbClr val="8488C4"/>
                    </a:gs>
                  </a:gsLst>
                  <a:lin ang="5400000" scaled="1"/>
                </a:gradFill>
                <a:effectLst/>
                <a:uLnTx/>
                <a:uFillTx/>
                <a:latin typeface="Arial Black"/>
                <a:ea typeface="+mn-ea"/>
                <a:cs typeface="+mn-cs"/>
              </a:rPr>
              <a:t> Of The War</a:t>
            </a:r>
            <a:r>
              <a:rPr kumimoji="0" lang="en-US" sz="3600" b="0" i="0" u="none" strike="noStrike" kern="10" cap="none" spc="0" normalizeH="0" baseline="0" noProof="0" dirty="0">
                <a:ln w="9525">
                  <a:round/>
                  <a:headEnd/>
                  <a:tailEnd/>
                </a:ln>
                <a:gradFill rotWithShape="0">
                  <a:gsLst>
                    <a:gs pos="0">
                      <a:srgbClr val="8488C4"/>
                    </a:gs>
                    <a:gs pos="26500">
                      <a:srgbClr val="D4DEFF"/>
                    </a:gs>
                    <a:gs pos="41500">
                      <a:srgbClr val="D4DEFF"/>
                    </a:gs>
                    <a:gs pos="50000">
                      <a:srgbClr val="96AB94"/>
                    </a:gs>
                    <a:gs pos="58500">
                      <a:srgbClr val="D4DEFF"/>
                    </a:gs>
                    <a:gs pos="73500">
                      <a:srgbClr val="D4DEFF"/>
                    </a:gs>
                    <a:gs pos="100000">
                      <a:srgbClr val="8488C4"/>
                    </a:gs>
                  </a:gsLst>
                  <a:lin ang="5400000" scaled="1"/>
                </a:gradFill>
                <a:effectLst/>
                <a:uLnTx/>
                <a:uFillTx/>
                <a:latin typeface="Arial Black"/>
                <a:ea typeface="+mn-ea"/>
                <a:cs typeface="+mn-cs"/>
              </a:rPr>
              <a:t>!</a:t>
            </a:r>
          </a:p>
        </p:txBody>
      </p:sp>
    </p:spTree>
    <p:extLst>
      <p:ext uri="{BB962C8B-B14F-4D97-AF65-F5344CB8AC3E}">
        <p14:creationId xmlns:p14="http://schemas.microsoft.com/office/powerpoint/2010/main" val="137426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84100"/>
                                        </p:tgtEl>
                                        <p:attrNameLst>
                                          <p:attrName>style.visibility</p:attrName>
                                        </p:attrNameLst>
                                      </p:cBhvr>
                                      <p:to>
                                        <p:strVal val="visible"/>
                                      </p:to>
                                    </p:set>
                                    <p:anim calcmode="lin" valueType="num">
                                      <p:cBhvr>
                                        <p:cTn id="7" dur="500" fill="hold"/>
                                        <p:tgtEl>
                                          <p:spTgt spid="4484100"/>
                                        </p:tgtEl>
                                        <p:attrNameLst>
                                          <p:attrName>ppt_w</p:attrName>
                                        </p:attrNameLst>
                                      </p:cBhvr>
                                      <p:tavLst>
                                        <p:tav tm="0">
                                          <p:val>
                                            <p:fltVal val="0"/>
                                          </p:val>
                                        </p:tav>
                                        <p:tav tm="100000">
                                          <p:val>
                                            <p:strVal val="#ppt_w"/>
                                          </p:val>
                                        </p:tav>
                                      </p:tavLst>
                                    </p:anim>
                                    <p:anim calcmode="lin" valueType="num">
                                      <p:cBhvr>
                                        <p:cTn id="8" dur="500" fill="hold"/>
                                        <p:tgtEl>
                                          <p:spTgt spid="4484100"/>
                                        </p:tgtEl>
                                        <p:attrNameLst>
                                          <p:attrName>ppt_h</p:attrName>
                                        </p:attrNameLst>
                                      </p:cBhvr>
                                      <p:tavLst>
                                        <p:tav tm="0">
                                          <p:val>
                                            <p:fltVal val="0"/>
                                          </p:val>
                                        </p:tav>
                                        <p:tav tm="100000">
                                          <p:val>
                                            <p:strVal val="#ppt_h"/>
                                          </p:val>
                                        </p:tav>
                                      </p:tavLst>
                                    </p:anim>
                                    <p:anim calcmode="lin" valueType="num">
                                      <p:cBhvr>
                                        <p:cTn id="9" dur="500" fill="hold"/>
                                        <p:tgtEl>
                                          <p:spTgt spid="4484100"/>
                                        </p:tgtEl>
                                        <p:attrNameLst>
                                          <p:attrName>ppt_x</p:attrName>
                                        </p:attrNameLst>
                                      </p:cBhvr>
                                      <p:tavLst>
                                        <p:tav tm="0">
                                          <p:val>
                                            <p:fltVal val="0.5"/>
                                          </p:val>
                                        </p:tav>
                                        <p:tav tm="100000">
                                          <p:val>
                                            <p:strVal val="#ppt_x"/>
                                          </p:val>
                                        </p:tav>
                                      </p:tavLst>
                                    </p:anim>
                                    <p:anim calcmode="lin" valueType="num">
                                      <p:cBhvr>
                                        <p:cTn id="10" dur="500" fill="hold"/>
                                        <p:tgtEl>
                                          <p:spTgt spid="4484100"/>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7" presetClass="entr" presetSubtype="4" fill="hold" grpId="0" nodeType="clickEffect">
                                  <p:stCondLst>
                                    <p:cond delay="0"/>
                                  </p:stCondLst>
                                  <p:childTnLst>
                                    <p:set>
                                      <p:cBhvr>
                                        <p:cTn id="14" dur="1" fill="hold">
                                          <p:stCondLst>
                                            <p:cond delay="0"/>
                                          </p:stCondLst>
                                        </p:cTn>
                                        <p:tgtEl>
                                          <p:spTgt spid="4484101"/>
                                        </p:tgtEl>
                                        <p:attrNameLst>
                                          <p:attrName>style.visibility</p:attrName>
                                        </p:attrNameLst>
                                      </p:cBhvr>
                                      <p:to>
                                        <p:strVal val="visible"/>
                                      </p:to>
                                    </p:set>
                                    <p:anim calcmode="lin" valueType="num">
                                      <p:cBhvr additive="base">
                                        <p:cTn id="15" dur="5000" fill="hold"/>
                                        <p:tgtEl>
                                          <p:spTgt spid="4484101"/>
                                        </p:tgtEl>
                                        <p:attrNameLst>
                                          <p:attrName>ppt_x</p:attrName>
                                        </p:attrNameLst>
                                      </p:cBhvr>
                                      <p:tavLst>
                                        <p:tav tm="0">
                                          <p:val>
                                            <p:strVal val="#ppt_x"/>
                                          </p:val>
                                        </p:tav>
                                        <p:tav tm="100000">
                                          <p:val>
                                            <p:strVal val="#ppt_x"/>
                                          </p:val>
                                        </p:tav>
                                      </p:tavLst>
                                    </p:anim>
                                    <p:anim calcmode="lin" valueType="num">
                                      <p:cBhvr additive="base">
                                        <p:cTn id="16" dur="5000" fill="hold"/>
                                        <p:tgtEl>
                                          <p:spTgt spid="4484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4100" grpId="0" animBg="1"/>
      <p:bldP spid="4484101"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209800" y="76200"/>
            <a:ext cx="7772400" cy="990600"/>
          </a:xfrm>
        </p:spPr>
        <p:txBody>
          <a:bodyPr/>
          <a:lstStyle/>
          <a:p>
            <a:r>
              <a:rPr lang="en-US" sz="4000">
                <a:latin typeface="Tahoma" pitchFamily="34" charset="0"/>
              </a:rPr>
              <a:t>The Church During The Civil War</a:t>
            </a:r>
          </a:p>
        </p:txBody>
      </p:sp>
      <p:sp>
        <p:nvSpPr>
          <p:cNvPr id="11267" name="Rectangle 3"/>
          <p:cNvSpPr>
            <a:spLocks noGrp="1" noChangeArrowheads="1"/>
          </p:cNvSpPr>
          <p:nvPr>
            <p:ph type="body" idx="1"/>
          </p:nvPr>
        </p:nvSpPr>
        <p:spPr>
          <a:xfrm>
            <a:off x="1828800" y="990600"/>
            <a:ext cx="8610600" cy="5562600"/>
          </a:xfrm>
        </p:spPr>
        <p:txBody>
          <a:bodyPr/>
          <a:lstStyle/>
          <a:p>
            <a:pPr lvl="1"/>
            <a:r>
              <a:rPr lang="en-US" sz="1800" dirty="0">
                <a:solidFill>
                  <a:srgbClr val="C00000"/>
                </a:solidFill>
                <a:latin typeface="Tahoma" pitchFamily="34" charset="0"/>
              </a:rPr>
              <a:t>250 Boys From Hiram College Joined The Union Forces</a:t>
            </a:r>
          </a:p>
          <a:p>
            <a:pPr lvl="1"/>
            <a:r>
              <a:rPr lang="en-US" sz="1800" dirty="0">
                <a:solidFill>
                  <a:srgbClr val="C00000"/>
                </a:solidFill>
                <a:latin typeface="Tahoma" pitchFamily="34" charset="0"/>
              </a:rPr>
              <a:t>James A Garfield Was A Union Officer Acquiring Rank Of Brigadier-General</a:t>
            </a:r>
          </a:p>
          <a:p>
            <a:pPr lvl="1"/>
            <a:r>
              <a:rPr lang="en-US" sz="1800" dirty="0">
                <a:solidFill>
                  <a:srgbClr val="C00000"/>
                </a:solidFill>
                <a:latin typeface="Tahoma" pitchFamily="34" charset="0"/>
              </a:rPr>
              <a:t>T.B. Larimore Served With The Southern Forces</a:t>
            </a:r>
          </a:p>
          <a:p>
            <a:pPr lvl="1"/>
            <a:r>
              <a:rPr lang="en-US" sz="1800" dirty="0">
                <a:solidFill>
                  <a:srgbClr val="C00000"/>
                </a:solidFill>
                <a:latin typeface="Tahoma" pitchFamily="34" charset="0"/>
              </a:rPr>
              <a:t>B.F. Hall Was Chaplain With The Texas Rangers</a:t>
            </a:r>
          </a:p>
          <a:p>
            <a:r>
              <a:rPr lang="en-US" sz="2000" dirty="0">
                <a:solidFill>
                  <a:srgbClr val="C00000"/>
                </a:solidFill>
                <a:latin typeface="Tahoma" pitchFamily="34" charset="0"/>
              </a:rPr>
              <a:t>Colleges &amp; Publications Sought To Ignore The War Refusing Anti-War Articles To Be Printed</a:t>
            </a:r>
          </a:p>
          <a:p>
            <a:pPr lvl="1"/>
            <a:r>
              <a:rPr lang="en-US" sz="1800" dirty="0">
                <a:solidFill>
                  <a:srgbClr val="C00000"/>
                </a:solidFill>
                <a:latin typeface="Tahoma" pitchFamily="34" charset="0"/>
              </a:rPr>
              <a:t>W.D. Carnes Sought To Keep It Out Of Franklin College, But When War Was Began The Entire Student Body Left, Joining The South</a:t>
            </a:r>
          </a:p>
          <a:p>
            <a:pPr lvl="1"/>
            <a:r>
              <a:rPr lang="en-US" sz="1800" dirty="0">
                <a:solidFill>
                  <a:srgbClr val="C00000"/>
                </a:solidFill>
                <a:latin typeface="Tahoma" pitchFamily="34" charset="0"/>
              </a:rPr>
              <a:t>1860, Fall Arkansas College Began At Fayetteville, William Baxter President, Battles At Pea Ridge And Prairie Grove Was Fought Nearby. School Burned</a:t>
            </a:r>
          </a:p>
          <a:p>
            <a:r>
              <a:rPr lang="en-US" sz="2000" dirty="0">
                <a:solidFill>
                  <a:srgbClr val="C00000"/>
                </a:solidFill>
                <a:latin typeface="Tahoma" pitchFamily="34" charset="0"/>
              </a:rPr>
              <a:t>Preachers Avoided It In Their Preaching</a:t>
            </a:r>
          </a:p>
          <a:p>
            <a:r>
              <a:rPr lang="en-US" sz="2000" dirty="0">
                <a:solidFill>
                  <a:srgbClr val="C00000"/>
                </a:solidFill>
                <a:latin typeface="Tahoma" pitchFamily="34" charset="0"/>
              </a:rPr>
              <a:t>Many Journals Ceased Publication For Economic Reasons</a:t>
            </a:r>
          </a:p>
          <a:p>
            <a:r>
              <a:rPr lang="en-US" sz="2000" dirty="0">
                <a:solidFill>
                  <a:srgbClr val="C00000"/>
                </a:solidFill>
                <a:latin typeface="Tahoma" pitchFamily="34" charset="0"/>
              </a:rPr>
              <a:t>Biggest Wedge Was When The Missionary Society Condemned The South, Southern Brethren Were Appalled, 1862</a:t>
            </a:r>
          </a:p>
          <a:p>
            <a:r>
              <a:rPr lang="en-US" sz="2000" dirty="0">
                <a:solidFill>
                  <a:srgbClr val="C00000"/>
                </a:solidFill>
                <a:latin typeface="Tahoma" pitchFamily="34" charset="0"/>
              </a:rPr>
              <a:t>Officially The Churches Of Christ Was The Only Church In The US Not To Split During The Civil War</a:t>
            </a:r>
          </a:p>
        </p:txBody>
      </p:sp>
    </p:spTree>
    <p:extLst>
      <p:ext uri="{BB962C8B-B14F-4D97-AF65-F5344CB8AC3E}">
        <p14:creationId xmlns:p14="http://schemas.microsoft.com/office/powerpoint/2010/main" val="403415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500" fill="hold"/>
                                        <p:tgtEl>
                                          <p:spTgt spid="11266"/>
                                        </p:tgtEl>
                                        <p:attrNameLst>
                                          <p:attrName>ppt_x</p:attrName>
                                        </p:attrNameLst>
                                      </p:cBhvr>
                                      <p:tavLst>
                                        <p:tav tm="0">
                                          <p:val>
                                            <p:strVal val="0-#ppt_w/2"/>
                                          </p:val>
                                        </p:tav>
                                        <p:tav tm="100000">
                                          <p:val>
                                            <p:strVal val="#ppt_x"/>
                                          </p:val>
                                        </p:tav>
                                      </p:tavLst>
                                    </p:anim>
                                    <p:anim calcmode="lin" valueType="num">
                                      <p:cBhvr additive="base">
                                        <p:cTn id="8" dur="500" fill="hold"/>
                                        <p:tgtEl>
                                          <p:spTgt spid="1126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267">
                                            <p:txEl>
                                              <p:pRg st="0" end="0"/>
                                            </p:txEl>
                                          </p:spTgt>
                                        </p:tgtEl>
                                        <p:attrNameLst>
                                          <p:attrName>style.visibility</p:attrName>
                                        </p:attrNameLst>
                                      </p:cBhvr>
                                      <p:to>
                                        <p:strVal val="visible"/>
                                      </p:to>
                                    </p:set>
                                    <p:anim calcmode="lin" valueType="num">
                                      <p:cBhvr additive="base">
                                        <p:cTn id="13" dur="500" fill="hold"/>
                                        <p:tgtEl>
                                          <p:spTgt spid="1126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2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267">
                                            <p:txEl>
                                              <p:pRg st="1" end="1"/>
                                            </p:txEl>
                                          </p:spTgt>
                                        </p:tgtEl>
                                        <p:attrNameLst>
                                          <p:attrName>style.visibility</p:attrName>
                                        </p:attrNameLst>
                                      </p:cBhvr>
                                      <p:to>
                                        <p:strVal val="visible"/>
                                      </p:to>
                                    </p:set>
                                    <p:anim calcmode="lin" valueType="num">
                                      <p:cBhvr additive="base">
                                        <p:cTn id="19" dur="500" fill="hold"/>
                                        <p:tgtEl>
                                          <p:spTgt spid="1126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2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267">
                                            <p:txEl>
                                              <p:pRg st="2" end="2"/>
                                            </p:txEl>
                                          </p:spTgt>
                                        </p:tgtEl>
                                        <p:attrNameLst>
                                          <p:attrName>style.visibility</p:attrName>
                                        </p:attrNameLst>
                                      </p:cBhvr>
                                      <p:to>
                                        <p:strVal val="visible"/>
                                      </p:to>
                                    </p:set>
                                    <p:anim calcmode="lin" valueType="num">
                                      <p:cBhvr additive="base">
                                        <p:cTn id="25" dur="500" fill="hold"/>
                                        <p:tgtEl>
                                          <p:spTgt spid="1126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2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267">
                                            <p:txEl>
                                              <p:pRg st="3" end="3"/>
                                            </p:txEl>
                                          </p:spTgt>
                                        </p:tgtEl>
                                        <p:attrNameLst>
                                          <p:attrName>style.visibility</p:attrName>
                                        </p:attrNameLst>
                                      </p:cBhvr>
                                      <p:to>
                                        <p:strVal val="visible"/>
                                      </p:to>
                                    </p:set>
                                    <p:anim calcmode="lin" valueType="num">
                                      <p:cBhvr additive="base">
                                        <p:cTn id="31" dur="500" fill="hold"/>
                                        <p:tgtEl>
                                          <p:spTgt spid="11267">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26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267">
                                            <p:txEl>
                                              <p:pRg st="4" end="4"/>
                                            </p:txEl>
                                          </p:spTgt>
                                        </p:tgtEl>
                                        <p:attrNameLst>
                                          <p:attrName>style.visibility</p:attrName>
                                        </p:attrNameLst>
                                      </p:cBhvr>
                                      <p:to>
                                        <p:strVal val="visible"/>
                                      </p:to>
                                    </p:set>
                                    <p:anim calcmode="lin" valueType="num">
                                      <p:cBhvr additive="base">
                                        <p:cTn id="37" dur="500" fill="hold"/>
                                        <p:tgtEl>
                                          <p:spTgt spid="11267">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126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1267">
                                            <p:txEl>
                                              <p:pRg st="5" end="5"/>
                                            </p:txEl>
                                          </p:spTgt>
                                        </p:tgtEl>
                                        <p:attrNameLst>
                                          <p:attrName>style.visibility</p:attrName>
                                        </p:attrNameLst>
                                      </p:cBhvr>
                                      <p:to>
                                        <p:strVal val="visible"/>
                                      </p:to>
                                    </p:set>
                                    <p:anim calcmode="lin" valueType="num">
                                      <p:cBhvr additive="base">
                                        <p:cTn id="43" dur="500" fill="hold"/>
                                        <p:tgtEl>
                                          <p:spTgt spid="11267">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126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1267">
                                            <p:txEl>
                                              <p:pRg st="6" end="6"/>
                                            </p:txEl>
                                          </p:spTgt>
                                        </p:tgtEl>
                                        <p:attrNameLst>
                                          <p:attrName>style.visibility</p:attrName>
                                        </p:attrNameLst>
                                      </p:cBhvr>
                                      <p:to>
                                        <p:strVal val="visible"/>
                                      </p:to>
                                    </p:set>
                                    <p:anim calcmode="lin" valueType="num">
                                      <p:cBhvr additive="base">
                                        <p:cTn id="49" dur="500" fill="hold"/>
                                        <p:tgtEl>
                                          <p:spTgt spid="11267">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126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1267">
                                            <p:txEl>
                                              <p:pRg st="7" end="7"/>
                                            </p:txEl>
                                          </p:spTgt>
                                        </p:tgtEl>
                                        <p:attrNameLst>
                                          <p:attrName>style.visibility</p:attrName>
                                        </p:attrNameLst>
                                      </p:cBhvr>
                                      <p:to>
                                        <p:strVal val="visible"/>
                                      </p:to>
                                    </p:set>
                                    <p:anim calcmode="lin" valueType="num">
                                      <p:cBhvr additive="base">
                                        <p:cTn id="55" dur="500" fill="hold"/>
                                        <p:tgtEl>
                                          <p:spTgt spid="11267">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126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1267">
                                            <p:txEl>
                                              <p:pRg st="8" end="8"/>
                                            </p:txEl>
                                          </p:spTgt>
                                        </p:tgtEl>
                                        <p:attrNameLst>
                                          <p:attrName>style.visibility</p:attrName>
                                        </p:attrNameLst>
                                      </p:cBhvr>
                                      <p:to>
                                        <p:strVal val="visible"/>
                                      </p:to>
                                    </p:set>
                                    <p:anim calcmode="lin" valueType="num">
                                      <p:cBhvr additive="base">
                                        <p:cTn id="61" dur="500" fill="hold"/>
                                        <p:tgtEl>
                                          <p:spTgt spid="11267">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11267">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1267">
                                            <p:txEl>
                                              <p:pRg st="9" end="9"/>
                                            </p:txEl>
                                          </p:spTgt>
                                        </p:tgtEl>
                                        <p:attrNameLst>
                                          <p:attrName>style.visibility</p:attrName>
                                        </p:attrNameLst>
                                      </p:cBhvr>
                                      <p:to>
                                        <p:strVal val="visible"/>
                                      </p:to>
                                    </p:set>
                                    <p:anim calcmode="lin" valueType="num">
                                      <p:cBhvr additive="base">
                                        <p:cTn id="67" dur="500" fill="hold"/>
                                        <p:tgtEl>
                                          <p:spTgt spid="11267">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11267">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11267">
                                            <p:txEl>
                                              <p:pRg st="10" end="10"/>
                                            </p:txEl>
                                          </p:spTgt>
                                        </p:tgtEl>
                                        <p:attrNameLst>
                                          <p:attrName>style.visibility</p:attrName>
                                        </p:attrNameLst>
                                      </p:cBhvr>
                                      <p:to>
                                        <p:strVal val="visible"/>
                                      </p:to>
                                    </p:set>
                                    <p:anim calcmode="lin" valueType="num">
                                      <p:cBhvr additive="base">
                                        <p:cTn id="73" dur="500" fill="hold"/>
                                        <p:tgtEl>
                                          <p:spTgt spid="11267">
                                            <p:txEl>
                                              <p:pRg st="10" end="10"/>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11267">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utoUpdateAnimBg="0"/>
      <p:bldP spid="11267" grpId="0" build="p" bldLvl="5"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2209800" y="228600"/>
            <a:ext cx="7772400" cy="1371600"/>
          </a:xfrm>
        </p:spPr>
        <p:txBody>
          <a:bodyPr/>
          <a:lstStyle/>
          <a:p>
            <a:r>
              <a:rPr lang="en-US" sz="4000" dirty="0">
                <a:latin typeface="Andy" pitchFamily="66" charset="0"/>
              </a:rPr>
              <a:t>Civil War</a:t>
            </a:r>
            <a:r>
              <a:rPr lang="en-US" sz="4000" dirty="0"/>
              <a:t>: </a:t>
            </a:r>
            <a:r>
              <a:rPr lang="en-US" sz="4000" dirty="0">
                <a:solidFill>
                  <a:schemeClr val="accent2"/>
                </a:solidFill>
              </a:rPr>
              <a:t>Brother</a:t>
            </a:r>
            <a:r>
              <a:rPr lang="en-US" sz="4000" dirty="0"/>
              <a:t> </a:t>
            </a:r>
            <a:r>
              <a:rPr lang="en-US" sz="4000" dirty="0">
                <a:solidFill>
                  <a:srgbClr val="CC3300"/>
                </a:solidFill>
              </a:rPr>
              <a:t>Faces</a:t>
            </a:r>
            <a:r>
              <a:rPr lang="en-US" sz="4000" dirty="0"/>
              <a:t> </a:t>
            </a:r>
            <a:r>
              <a:rPr lang="en-US" sz="4000" dirty="0">
                <a:solidFill>
                  <a:schemeClr val="bg2"/>
                </a:solidFill>
              </a:rPr>
              <a:t>Brother</a:t>
            </a:r>
            <a:r>
              <a:rPr lang="en-US" sz="4000" dirty="0"/>
              <a:t> </a:t>
            </a:r>
            <a:br>
              <a:rPr lang="en-US" dirty="0"/>
            </a:br>
            <a:r>
              <a:rPr lang="en-US" dirty="0"/>
              <a:t>From Flaws &amp; Fissures To Faults</a:t>
            </a:r>
          </a:p>
        </p:txBody>
      </p:sp>
      <p:sp>
        <p:nvSpPr>
          <p:cNvPr id="64515" name="Rectangle 3"/>
          <p:cNvSpPr>
            <a:spLocks noGrp="1" noChangeArrowheads="1"/>
          </p:cNvSpPr>
          <p:nvPr>
            <p:ph sz="quarter" idx="1"/>
          </p:nvPr>
        </p:nvSpPr>
        <p:spPr>
          <a:xfrm>
            <a:off x="2209800" y="1676400"/>
            <a:ext cx="3962400" cy="2286000"/>
          </a:xfrm>
        </p:spPr>
        <p:txBody>
          <a:bodyPr/>
          <a:lstStyle/>
          <a:p>
            <a:r>
              <a:rPr lang="en-US" sz="2400"/>
              <a:t>J. W.  McGarvey --       “We will not take up arms against, fight and kill the brethren we have labored for twenty years to bring into the kingdom of God.”</a:t>
            </a:r>
          </a:p>
        </p:txBody>
      </p:sp>
      <p:sp>
        <p:nvSpPr>
          <p:cNvPr id="64516" name="Rectangle 4"/>
          <p:cNvSpPr>
            <a:spLocks noGrp="1" noChangeArrowheads="1"/>
          </p:cNvSpPr>
          <p:nvPr>
            <p:ph sz="quarter" idx="2"/>
          </p:nvPr>
        </p:nvSpPr>
        <p:spPr>
          <a:xfrm>
            <a:off x="6172200" y="1676400"/>
            <a:ext cx="3810000" cy="2286000"/>
          </a:xfrm>
        </p:spPr>
        <p:txBody>
          <a:bodyPr/>
          <a:lstStyle/>
          <a:p>
            <a:pPr>
              <a:buFontTx/>
              <a:buNone/>
            </a:pPr>
            <a:r>
              <a:rPr lang="en-US" sz="2000"/>
              <a:t>     “</a:t>
            </a:r>
            <a:r>
              <a:rPr lang="en-US" sz="1800"/>
              <a:t>The Texas chaplain told of his friend, Alf Johnson, who when he saw wounded federal soldiers beg      for medical help, instead ruthlessly shoot them…   Graham asked Hall how he could feel this way toward his brethren in the North, and Hall replied that they were all infidels.”</a:t>
            </a:r>
            <a:r>
              <a:rPr lang="en-US" sz="2000"/>
              <a:t>     </a:t>
            </a:r>
          </a:p>
        </p:txBody>
      </p:sp>
      <p:sp>
        <p:nvSpPr>
          <p:cNvPr id="64517" name="Rectangle 5"/>
          <p:cNvSpPr>
            <a:spLocks noGrp="1" noChangeArrowheads="1"/>
          </p:cNvSpPr>
          <p:nvPr>
            <p:ph type="body" sz="half" idx="3"/>
          </p:nvPr>
        </p:nvSpPr>
        <p:spPr>
          <a:xfrm>
            <a:off x="2209800" y="3733800"/>
            <a:ext cx="7772400" cy="2667000"/>
          </a:xfrm>
        </p:spPr>
        <p:txBody>
          <a:bodyPr/>
          <a:lstStyle/>
          <a:p>
            <a:pPr>
              <a:lnSpc>
                <a:spcPct val="90000"/>
              </a:lnSpc>
              <a:buFontTx/>
              <a:buNone/>
            </a:pPr>
            <a:endParaRPr lang="en-US" sz="2400"/>
          </a:p>
          <a:p>
            <a:pPr>
              <a:lnSpc>
                <a:spcPct val="90000"/>
              </a:lnSpc>
            </a:pPr>
            <a:r>
              <a:rPr lang="en-US" sz="1800" b="1"/>
              <a:t>The Hollywood Epic Length “Gods &amp; Generals” Was Limited Still</a:t>
            </a:r>
          </a:p>
          <a:p>
            <a:pPr>
              <a:lnSpc>
                <a:spcPct val="90000"/>
              </a:lnSpc>
            </a:pPr>
            <a:r>
              <a:rPr lang="en-US" sz="1800" b="1"/>
              <a:t>Independence Declaration Ideals Constitutionally Compromised</a:t>
            </a:r>
          </a:p>
          <a:p>
            <a:pPr>
              <a:lnSpc>
                <a:spcPct val="90000"/>
              </a:lnSpc>
            </a:pPr>
            <a:r>
              <a:rPr lang="en-US" sz="1800" b="1"/>
              <a:t>Plus 100 Years: Concept Of National Sin Causes Regional Conflict</a:t>
            </a:r>
          </a:p>
          <a:p>
            <a:pPr>
              <a:lnSpc>
                <a:spcPct val="90000"/>
              </a:lnSpc>
            </a:pPr>
            <a:r>
              <a:rPr lang="en-US" sz="1800" b="1"/>
              <a:t>Causes Church Loss Of Moral Authority &amp; Divisions North-South</a:t>
            </a:r>
          </a:p>
          <a:p>
            <a:pPr>
              <a:lnSpc>
                <a:spcPct val="90000"/>
              </a:lnSpc>
            </a:pPr>
            <a:r>
              <a:rPr lang="en-US" sz="1800" b="1"/>
              <a:t>Both Campbell’s &amp; Barton Stone’s Sons Wore Confederate Grey        {Campbell Family Slaveholders &amp; After War Stand Stayed Same}</a:t>
            </a:r>
          </a:p>
          <a:p>
            <a:pPr>
              <a:lnSpc>
                <a:spcPct val="90000"/>
              </a:lnSpc>
            </a:pPr>
            <a:r>
              <a:rPr lang="en-US" sz="1800" u="sng"/>
              <a:t>War &amp; Conscience by Allen Isbell on page 189:                                                        </a:t>
            </a:r>
            <a:r>
              <a:rPr lang="en-US" sz="1800" b="1"/>
              <a:t>“…(Future U. S. President) Garfield delivered recruiting speeches on     the steps of  many churches(of Christ)  through the Western Reserve.”</a:t>
            </a:r>
            <a:r>
              <a:rPr lang="en-US" sz="1800" u="sng"/>
              <a:t> </a:t>
            </a:r>
          </a:p>
        </p:txBody>
      </p:sp>
      <p:sp>
        <p:nvSpPr>
          <p:cNvPr id="64520" name="Comment 8"/>
          <p:cNvSpPr>
            <a:spLocks noChangeArrowheads="1"/>
          </p:cNvSpPr>
          <p:nvPr/>
        </p:nvSpPr>
        <p:spPr bwMode="auto">
          <a:xfrm>
            <a:off x="1539876" y="-2590800"/>
            <a:ext cx="9128125" cy="230187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Definition:  Presentism  -  “Present-day standards of behavior are used to evaluate people who lived in the distant past – when such standards would have been unthinkable.”;   James A. Garfield  -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“If there is one thing on this earth that mankind love and admire better than another,  it is a brave man;  It is the man who dares to look the devil in the face and tell him he is a devil.”;  On The Evil Of Slavery Was “Inclined To Believe That The Sin Of Slavery Is One Of Which It May Be Said That Without The Shedding Of Blood There Is No Remission.”  </a:t>
            </a:r>
          </a:p>
        </p:txBody>
      </p:sp>
      <p:pic>
        <p:nvPicPr>
          <p:cNvPr id="7" name="Picture 6" descr="6407l_o_rp.png">
            <a:extLst>
              <a:ext uri="{FF2B5EF4-FFF2-40B4-BE49-F238E27FC236}">
                <a16:creationId xmlns:a16="http://schemas.microsoft.com/office/drawing/2014/main" id="{6CD0380D-9597-4047-B929-19F4B844E01E}"/>
              </a:ext>
            </a:extLst>
          </p:cNvPr>
          <p:cNvPicPr>
            <a:picLocks noChangeAspect="1"/>
          </p:cNvPicPr>
          <p:nvPr/>
        </p:nvPicPr>
        <p:blipFill>
          <a:blip r:embed="rId3" cstate="print"/>
          <a:stretch>
            <a:fillRect/>
          </a:stretch>
        </p:blipFill>
        <p:spPr>
          <a:xfrm>
            <a:off x="2454442" y="1337912"/>
            <a:ext cx="7382577" cy="5520088"/>
          </a:xfrm>
          <a:prstGeom prst="rect">
            <a:avLst/>
          </a:prstGeom>
        </p:spPr>
      </p:pic>
    </p:spTree>
    <p:extLst>
      <p:ext uri="{BB962C8B-B14F-4D97-AF65-F5344CB8AC3E}">
        <p14:creationId xmlns:p14="http://schemas.microsoft.com/office/powerpoint/2010/main" val="91724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89CA2-3575-4F0E-BD67-CB2CA6EEDC69}"/>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A6996F75-3E73-4B86-B4A4-570C60478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3518468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ndnoise.gif"/>
          <p:cNvPicPr>
            <a:picLocks noChangeAspect="1"/>
          </p:cNvPicPr>
          <p:nvPr/>
        </p:nvPicPr>
        <p:blipFill>
          <a:blip r:embed="rId2" cstate="print"/>
          <a:stretch>
            <a:fillRect/>
          </a:stretch>
        </p:blipFill>
        <p:spPr>
          <a:xfrm>
            <a:off x="0" y="0"/>
            <a:ext cx="12191999" cy="6858000"/>
          </a:xfrm>
          <a:prstGeom prst="rect">
            <a:avLst/>
          </a:prstGeom>
        </p:spPr>
      </p:pic>
      <p:sp>
        <p:nvSpPr>
          <p:cNvPr id="4" name="Rectangle 3"/>
          <p:cNvSpPr/>
          <p:nvPr/>
        </p:nvSpPr>
        <p:spPr>
          <a:xfrm>
            <a:off x="1768894" y="2967336"/>
            <a:ext cx="8654229" cy="769441"/>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all" spc="0" normalizeH="0" baseline="0" noProof="0" dirty="0">
                <a:ln w="9000" cmpd="sng">
                  <a:solidFill>
                    <a:srgbClr val="000000">
                      <a:shade val="50000"/>
                      <a:satMod val="120000"/>
                    </a:srgbClr>
                  </a:solidFill>
                  <a:prstDash val="solid"/>
                </a:ln>
                <a:solidFill>
                  <a:srgbClr val="A66BD3"/>
                </a:solidFill>
                <a:effectLst>
                  <a:outerShdw blurRad="38100" dist="38100" dir="2700000" algn="tl">
                    <a:srgbClr val="000000">
                      <a:alpha val="43137"/>
                    </a:srgbClr>
                  </a:outerShdw>
                  <a:reflection blurRad="12700" stA="28000" endPos="45000" dist="1000" dir="5400000" sy="-100000" algn="bl" rotWithShape="0"/>
                </a:effectLst>
                <a:uLnTx/>
                <a:uFillTx/>
                <a:latin typeface="Storybook" pitchFamily="2" charset="0"/>
                <a:ea typeface="+mn-ea"/>
                <a:cs typeface="+mn-cs"/>
              </a:rPr>
              <a:t>IN THE providential BOOK OF JOB</a:t>
            </a:r>
          </a:p>
        </p:txBody>
      </p:sp>
    </p:spTree>
    <p:extLst>
      <p:ext uri="{BB962C8B-B14F-4D97-AF65-F5344CB8AC3E}">
        <p14:creationId xmlns:p14="http://schemas.microsoft.com/office/powerpoint/2010/main" val="13267374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PTXSS_SETTINGS" val="0,15,15,150,50,3,False,True"/>
  <p:tag name="PPTXSS_ORIGINAL" val="17412,Picture 4,270,Slide15"/>
</p:tagLst>
</file>

<file path=ppt/tags/tag2.xml><?xml version="1.0" encoding="utf-8"?>
<p:tagLst xmlns:a="http://schemas.openxmlformats.org/drawingml/2006/main" xmlns:r="http://schemas.openxmlformats.org/officeDocument/2006/relationships" xmlns:p="http://schemas.openxmlformats.org/presentationml/2006/main">
  <p:tag name="PPTXSS_SETTINGS" val="0,15,15,150,50,3,False,True"/>
  <p:tag name="PTXSS_ISORIGINAL" val="17414,Picture 6"/>
</p:tagLst>
</file>

<file path=ppt/theme/_rels/theme19.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7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FunkyShapesVTI">
  <a:themeElements>
    <a:clrScheme name="AnalogousFromLightSeedRightStep">
      <a:dk1>
        <a:srgbClr val="000000"/>
      </a:dk1>
      <a:lt1>
        <a:srgbClr val="FFFFFF"/>
      </a:lt1>
      <a:dk2>
        <a:srgbClr val="413924"/>
      </a:dk2>
      <a:lt2>
        <a:srgbClr val="E4E8EA"/>
      </a:lt2>
      <a:accent1>
        <a:srgbClr val="EB8A5E"/>
      </a:accent1>
      <a:accent2>
        <a:srgbClr val="C39D36"/>
      </a:accent2>
      <a:accent3>
        <a:srgbClr val="9CA950"/>
      </a:accent3>
      <a:accent4>
        <a:srgbClr val="72B43E"/>
      </a:accent4>
      <a:accent5>
        <a:srgbClr val="34BA31"/>
      </a:accent5>
      <a:accent6>
        <a:srgbClr val="35B768"/>
      </a:accent6>
      <a:hlink>
        <a:srgbClr val="5E899D"/>
      </a:hlink>
      <a:folHlink>
        <a:srgbClr val="848484"/>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14.xml><?xml version="1.0" encoding="utf-8"?>
<a:theme xmlns:a="http://schemas.openxmlformats.org/drawingml/2006/main" name="6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Alchemy">
  <a:themeElements>
    <a:clrScheme name="">
      <a:dk1>
        <a:srgbClr val="004080"/>
      </a:dk1>
      <a:lt1>
        <a:srgbClr val="FFFFFF"/>
      </a:lt1>
      <a:dk2>
        <a:srgbClr val="004080"/>
      </a:dk2>
      <a:lt2>
        <a:srgbClr val="3E3E5C"/>
      </a:lt2>
      <a:accent1>
        <a:srgbClr val="60597B"/>
      </a:accent1>
      <a:accent2>
        <a:srgbClr val="6666FF"/>
      </a:accent2>
      <a:accent3>
        <a:srgbClr val="FFFFFF"/>
      </a:accent3>
      <a:accent4>
        <a:srgbClr val="00356C"/>
      </a:accent4>
      <a:accent5>
        <a:srgbClr val="B6B5BF"/>
      </a:accent5>
      <a:accent6>
        <a:srgbClr val="5C5CE7"/>
      </a:accent6>
      <a:hlink>
        <a:srgbClr val="99CCFF"/>
      </a:hlink>
      <a:folHlink>
        <a:srgbClr val="FFFF99"/>
      </a:folHlink>
    </a:clrScheme>
    <a:fontScheme name="Alchemy">
      <a:majorFont>
        <a:latin typeface="Verdana"/>
        <a:ea typeface="Osaka"/>
        <a:cs typeface=""/>
      </a:majorFont>
      <a:minorFont>
        <a:latin typeface="Verdana"/>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Foundry">
  <a:themeElements>
    <a:clrScheme name="Custom 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800080"/>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2"/>
          </a:buClr>
          <a:buSzPct val="115000"/>
          <a:buFont typeface="Wingdings" pitchFamily="2" charset="2"/>
          <a:buChar char="§"/>
          <a:tabLst/>
          <a:defRPr kumimoji="0" lang="en-US" sz="28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2"/>
          </a:buClr>
          <a:buSzPct val="115000"/>
          <a:buFont typeface="Wingdings" pitchFamily="2" charset="2"/>
          <a:buChar char="§"/>
          <a:tabLst/>
          <a:defRPr kumimoji="0" lang="en-US" sz="28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494</TotalTime>
  <Words>9412</Words>
  <Application>Microsoft Office PowerPoint</Application>
  <PresentationFormat>Widescreen</PresentationFormat>
  <Paragraphs>738</Paragraphs>
  <Slides>76</Slides>
  <Notes>31</Notes>
  <HiddenSlides>0</HiddenSlides>
  <MMClips>5</MMClips>
  <ScaleCrop>false</ScaleCrop>
  <HeadingPairs>
    <vt:vector size="6" baseType="variant">
      <vt:variant>
        <vt:lpstr>Fonts Used</vt:lpstr>
      </vt:variant>
      <vt:variant>
        <vt:i4>19</vt:i4>
      </vt:variant>
      <vt:variant>
        <vt:lpstr>Theme</vt:lpstr>
      </vt:variant>
      <vt:variant>
        <vt:i4>19</vt:i4>
      </vt:variant>
      <vt:variant>
        <vt:lpstr>Slide Titles</vt:lpstr>
      </vt:variant>
      <vt:variant>
        <vt:i4>76</vt:i4>
      </vt:variant>
    </vt:vector>
  </HeadingPairs>
  <TitlesOfParts>
    <vt:vector size="114" baseType="lpstr">
      <vt:lpstr>Andy</vt:lpstr>
      <vt:lpstr>Arial</vt:lpstr>
      <vt:lpstr>Arial Black</vt:lpstr>
      <vt:lpstr>Calibri</vt:lpstr>
      <vt:lpstr>Calibri Light</vt:lpstr>
      <vt:lpstr>Calligrapher</vt:lpstr>
      <vt:lpstr>Comic Sans MS</vt:lpstr>
      <vt:lpstr>Flat Brush</vt:lpstr>
      <vt:lpstr>Georgia</vt:lpstr>
      <vt:lpstr>Impact</vt:lpstr>
      <vt:lpstr>Monotype Sorts</vt:lpstr>
      <vt:lpstr>Rockwell</vt:lpstr>
      <vt:lpstr>Source Sans Pro</vt:lpstr>
      <vt:lpstr>Storybook</vt:lpstr>
      <vt:lpstr>Tahoma</vt:lpstr>
      <vt:lpstr>Times New Roman</vt:lpstr>
      <vt:lpstr>Verdana</vt:lpstr>
      <vt:lpstr>Wingdings</vt:lpstr>
      <vt:lpstr>Wingdings 2</vt:lpstr>
      <vt:lpstr>7_ppt43EE</vt:lpstr>
      <vt:lpstr>1_Office Theme</vt:lpstr>
      <vt:lpstr>1_Powerpoint 1 - CLASSIC PHILOSOPHICAL, HUMAN RELIGIOUS, AND CHURCH</vt:lpstr>
      <vt:lpstr>61_Powerpoint 1 - CLASSIC PHILOSOPHICAL, HUMAN RELIGIOUS, AND CHURCH</vt:lpstr>
      <vt:lpstr>2_Powerpoint 1 - CLASSIC PHILOSOPHICAL, HUMAN RELIGIOUS, AND CHURCH</vt:lpstr>
      <vt:lpstr>10_Default Design</vt:lpstr>
      <vt:lpstr>Fading Grid</vt:lpstr>
      <vt:lpstr>4_Default Design</vt:lpstr>
      <vt:lpstr>Powerpoint 1 - CLASSIC PHILOSOPHICAL, HUMAN RELIGIOUS, AND CHURCH</vt:lpstr>
      <vt:lpstr>2_Default Design</vt:lpstr>
      <vt:lpstr>2_Office Theme</vt:lpstr>
      <vt:lpstr>2_Presentation12</vt:lpstr>
      <vt:lpstr>1_FunkyShapesVTI</vt:lpstr>
      <vt:lpstr>6_ppt43EE</vt:lpstr>
      <vt:lpstr>Alchemy</vt:lpstr>
      <vt:lpstr>1_Default Design</vt:lpstr>
      <vt:lpstr>2_Chute</vt:lpstr>
      <vt:lpstr>Default Design</vt:lpstr>
      <vt:lpstr>Foundry</vt:lpstr>
      <vt:lpstr>War Between  States DIVIDES  NATION&amp;Splits  RESTORATION MOVEMENT</vt:lpstr>
      <vt:lpstr>PowerPoint Presentation</vt:lpstr>
      <vt:lpstr>Does God Exist?\Oct90\Revolution Or Evolution?\Cecil Hook    </vt:lpstr>
      <vt:lpstr>Does God Exist?\Oct90\Revolution Or Evolution?\Cecil Hook    </vt:lpstr>
      <vt:lpstr>The Moral Change Process: Cognitional &amp; Conceptual Developments </vt:lpstr>
      <vt:lpstr>PowerPoint Presentation</vt:lpstr>
      <vt:lpstr>PowerPoint Presentation</vt:lpstr>
      <vt:lpstr>PowerPoint Presentation</vt:lpstr>
      <vt:lpstr>PowerPoint Presentation</vt:lpstr>
      <vt:lpstr>PowerPoint Presentation</vt:lpstr>
      <vt:lpstr>PowerPoint Presentation</vt:lpstr>
      <vt:lpstr>Powerless in the  face of authority</vt:lpstr>
      <vt:lpstr>PowerPoint Presentation</vt:lpstr>
      <vt:lpstr>PowerPoint Presentation</vt:lpstr>
      <vt:lpstr>The Great Awakenings Compared</vt:lpstr>
      <vt:lpstr>PowerPoint Presentation</vt:lpstr>
      <vt:lpstr>PowerPoint Presentation</vt:lpstr>
      <vt:lpstr>DISPENSATIONAL PREOCCUPATION</vt:lpstr>
      <vt:lpstr>PowerPoint Presentation</vt:lpstr>
      <vt:lpstr>DISPENSATIONAL PREOCCUPATION</vt:lpstr>
      <vt:lpstr>PowerPoint Presentation</vt:lpstr>
      <vt:lpstr>PowerPoint Presentation</vt:lpstr>
      <vt:lpstr>Cultural Context:  “Thy Kingdom Come”</vt:lpstr>
      <vt:lpstr>Cultural Context:  “Thy Kingdom Come”</vt:lpstr>
      <vt:lpstr>“The Meaning Of The Millennium”  by Robert  Clouse                                    DOUBLE APPLICATION:  “THY KINGDOM COME”</vt:lpstr>
      <vt:lpstr>PowerPoint Presentation</vt:lpstr>
      <vt:lpstr>Redeeming America:  Road To War                      Curtis D. Johnson, 1993\Pages  164 &amp; 184</vt:lpstr>
      <vt:lpstr>PowerPoint Presentation</vt:lpstr>
      <vt:lpstr>PowerPoint Presentation</vt:lpstr>
      <vt:lpstr>Edward Hallett Carr On the Study of History How Vs. Why ~ Or ~ Function Versus Cause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CARNAL WARFARE &amp; CHRISTIAN PARTICIPATION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Joshua Chamberlain On Gettysburg Southerners </vt:lpstr>
      <vt:lpstr>PowerPoint Presentation</vt:lpstr>
      <vt:lpstr>PowerPoint Presentation</vt:lpstr>
      <vt:lpstr>PowerPoint Presentation</vt:lpstr>
      <vt:lpstr>PowerPoint Presentation</vt:lpstr>
      <vt:lpstr>PowerPoint Presentation</vt:lpstr>
      <vt:lpstr>THE REBEL YELL</vt:lpstr>
      <vt:lpstr>PowerPoint Presentation</vt:lpstr>
      <vt:lpstr>PowerPoint Presentation</vt:lpstr>
      <vt:lpstr>PowerPoint Presentation</vt:lpstr>
      <vt:lpstr>PowerPoint Presentation</vt:lpstr>
      <vt:lpstr>Civil War: Brother Faces Brother  From Flaws &amp; Fissures To Faults</vt:lpstr>
      <vt:lpstr>PowerPoint Presentation</vt:lpstr>
      <vt:lpstr>The Church During The Civil War</vt:lpstr>
      <vt:lpstr>PowerPoint Presentation</vt:lpstr>
      <vt:lpstr>The Church During The Civil War</vt:lpstr>
      <vt:lpstr>Civil War: Brother Faces Brother  From Flaws &amp; Fissures To Faults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David Burris</dc:creator>
  <cp:lastModifiedBy>David Burris</cp:lastModifiedBy>
  <cp:revision>36</cp:revision>
  <dcterms:created xsi:type="dcterms:W3CDTF">2023-04-19T13:32:25Z</dcterms:created>
  <dcterms:modified xsi:type="dcterms:W3CDTF">2023-04-25T20:34:53Z</dcterms:modified>
</cp:coreProperties>
</file>