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4.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3.wav" ContentType="audio/wav"/>
  <Override PartName="/ppt/notesSlides/notesSlide9.xml" ContentType="application/vnd.openxmlformats-officedocument.presentationml.notesSlide+xml"/>
  <Override PartName="/ppt/media/audio4.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5.wav" ContentType="audio/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15" r:id="rId3"/>
    <p:sldMasterId id="2147483793" r:id="rId4"/>
    <p:sldMasterId id="2147483926" r:id="rId5"/>
    <p:sldMasterId id="2147483940" r:id="rId6"/>
    <p:sldMasterId id="2147483953" r:id="rId7"/>
    <p:sldMasterId id="2147483974" r:id="rId8"/>
    <p:sldMasterId id="2147483991" r:id="rId9"/>
    <p:sldMasterId id="2147484006" r:id="rId10"/>
    <p:sldMasterId id="2147484018" r:id="rId11"/>
    <p:sldMasterId id="2147484349" r:id="rId12"/>
    <p:sldMasterId id="2147484361" r:id="rId13"/>
    <p:sldMasterId id="2147484373" r:id="rId14"/>
    <p:sldMasterId id="2147484420" r:id="rId15"/>
    <p:sldMasterId id="2147484432" r:id="rId16"/>
    <p:sldMasterId id="2147484445" r:id="rId17"/>
    <p:sldMasterId id="2147484465" r:id="rId18"/>
    <p:sldMasterId id="2147484482" r:id="rId19"/>
    <p:sldMasterId id="2147484503" r:id="rId20"/>
  </p:sldMasterIdLst>
  <p:notesMasterIdLst>
    <p:notesMasterId r:id="rId102"/>
  </p:notesMasterIdLst>
  <p:sldIdLst>
    <p:sldId id="2439" r:id="rId21"/>
    <p:sldId id="4176" r:id="rId22"/>
    <p:sldId id="4164" r:id="rId23"/>
    <p:sldId id="4165" r:id="rId24"/>
    <p:sldId id="4166" r:id="rId25"/>
    <p:sldId id="4168" r:id="rId26"/>
    <p:sldId id="4169" r:id="rId27"/>
    <p:sldId id="4167" r:id="rId28"/>
    <p:sldId id="4170" r:id="rId29"/>
    <p:sldId id="1225" r:id="rId30"/>
    <p:sldId id="1226" r:id="rId31"/>
    <p:sldId id="4171" r:id="rId32"/>
    <p:sldId id="2191" r:id="rId33"/>
    <p:sldId id="2192" r:id="rId34"/>
    <p:sldId id="885" r:id="rId35"/>
    <p:sldId id="4174" r:id="rId36"/>
    <p:sldId id="4040" r:id="rId37"/>
    <p:sldId id="747" r:id="rId38"/>
    <p:sldId id="884" r:id="rId39"/>
    <p:sldId id="2254" r:id="rId40"/>
    <p:sldId id="3552" r:id="rId41"/>
    <p:sldId id="2183" r:id="rId42"/>
    <p:sldId id="886" r:id="rId43"/>
    <p:sldId id="887" r:id="rId44"/>
    <p:sldId id="4172" r:id="rId45"/>
    <p:sldId id="1194" r:id="rId46"/>
    <p:sldId id="2253" r:id="rId47"/>
    <p:sldId id="618" r:id="rId48"/>
    <p:sldId id="817" r:id="rId49"/>
    <p:sldId id="4178" r:id="rId50"/>
    <p:sldId id="4177" r:id="rId51"/>
    <p:sldId id="4173" r:id="rId52"/>
    <p:sldId id="869" r:id="rId53"/>
    <p:sldId id="349" r:id="rId54"/>
    <p:sldId id="350" r:id="rId55"/>
    <p:sldId id="339" r:id="rId56"/>
    <p:sldId id="1188" r:id="rId57"/>
    <p:sldId id="1189" r:id="rId58"/>
    <p:sldId id="1191" r:id="rId59"/>
    <p:sldId id="888" r:id="rId60"/>
    <p:sldId id="889" r:id="rId61"/>
    <p:sldId id="890" r:id="rId62"/>
    <p:sldId id="893" r:id="rId63"/>
    <p:sldId id="894" r:id="rId64"/>
    <p:sldId id="269" r:id="rId65"/>
    <p:sldId id="4175" r:id="rId66"/>
    <p:sldId id="901" r:id="rId67"/>
    <p:sldId id="2440" r:id="rId68"/>
    <p:sldId id="2441" r:id="rId69"/>
    <p:sldId id="821" r:id="rId70"/>
    <p:sldId id="3823" r:id="rId71"/>
    <p:sldId id="274" r:id="rId72"/>
    <p:sldId id="1360" r:id="rId73"/>
    <p:sldId id="972" r:id="rId74"/>
    <p:sldId id="2195" r:id="rId75"/>
    <p:sldId id="836" r:id="rId76"/>
    <p:sldId id="977" r:id="rId77"/>
    <p:sldId id="4155" r:id="rId78"/>
    <p:sldId id="969" r:id="rId79"/>
    <p:sldId id="383" r:id="rId80"/>
    <p:sldId id="975" r:id="rId81"/>
    <p:sldId id="976" r:id="rId82"/>
    <p:sldId id="3828" r:id="rId83"/>
    <p:sldId id="978" r:id="rId84"/>
    <p:sldId id="898" r:id="rId85"/>
    <p:sldId id="900" r:id="rId86"/>
    <p:sldId id="3593" r:id="rId87"/>
    <p:sldId id="902" r:id="rId88"/>
    <p:sldId id="979" r:id="rId89"/>
    <p:sldId id="980" r:id="rId90"/>
    <p:sldId id="981" r:id="rId91"/>
    <p:sldId id="982" r:id="rId92"/>
    <p:sldId id="917" r:id="rId93"/>
    <p:sldId id="773" r:id="rId94"/>
    <p:sldId id="903" r:id="rId95"/>
    <p:sldId id="2443" r:id="rId96"/>
    <p:sldId id="896" r:id="rId97"/>
    <p:sldId id="469" r:id="rId98"/>
    <p:sldId id="925" r:id="rId99"/>
    <p:sldId id="434" r:id="rId100"/>
    <p:sldId id="92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sorterViewPr>
    <p:cViewPr varScale="1">
      <p:scale>
        <a:sx n="100" d="100"/>
        <a:sy n="100" d="100"/>
      </p:scale>
      <p:origin x="0" y="-173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FB883-B6EA-40D3-B2F7-28A14F019060}"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2B32-49D6-4C60-8D80-B8FF857844D4}" type="slidenum">
              <a:rPr lang="en-US" smtClean="0"/>
              <a:t>‹#›</a:t>
            </a:fld>
            <a:endParaRPr lang="en-US"/>
          </a:p>
        </p:txBody>
      </p:sp>
    </p:spTree>
    <p:extLst>
      <p:ext uri="{BB962C8B-B14F-4D97-AF65-F5344CB8AC3E}">
        <p14:creationId xmlns:p14="http://schemas.microsoft.com/office/powerpoint/2010/main" val="406271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C2E18BE6-6139-40DA-8110-577C2ABD4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23A295-213A-4160-A9EE-E3BDEE4C8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2B99D9E2-C0F2-4708-9F8F-92CF03188B6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2CBDB185-1CBD-4125-96C5-3483A48C6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0167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DD6536-085D-440A-9917-7709ADAA60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6658" name="Rectangle 2"/>
          <p:cNvSpPr>
            <a:spLocks noGrp="1" noRot="1" noChangeAspect="1" noChangeArrowheads="1" noTextEdit="1"/>
          </p:cNvSpPr>
          <p:nvPr>
            <p:ph type="sldImg"/>
          </p:nvPr>
        </p:nvSpPr>
        <p:spPr>
          <a:ln/>
        </p:spPr>
      </p:sp>
      <p:sp>
        <p:nvSpPr>
          <p:cNvPr id="416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330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86447-DE9B-4272-A03F-72C113B34D7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67682" name="Rectangle 2"/>
          <p:cNvSpPr>
            <a:spLocks noGrp="1" noRot="1" noChangeAspect="1" noChangeArrowheads="1" noTextEdit="1"/>
          </p:cNvSpPr>
          <p:nvPr>
            <p:ph type="sldImg"/>
          </p:nvPr>
        </p:nvSpPr>
        <p:spPr>
          <a:xfrm>
            <a:off x="381000" y="685800"/>
            <a:ext cx="6096000" cy="3429000"/>
          </a:xfrm>
          <a:ln/>
        </p:spPr>
      </p:sp>
      <p:sp>
        <p:nvSpPr>
          <p:cNvPr id="4167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2744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C20EC-662E-4CCC-93B2-B423151D8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6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DE244794-590C-46F8-A300-B06377B15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B405B-C1C5-47C6-8AD2-EC3E31E953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DD072823-57E2-4A32-BF3E-171244724125}"/>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7AADB141-1B5C-45AD-8E3A-C813FFCE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3690144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DE244794-590C-46F8-A300-B06377B15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B405B-C1C5-47C6-8AD2-EC3E31E953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DD072823-57E2-4A32-BF3E-171244724125}"/>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7AADB141-1B5C-45AD-8E3A-C813FFCE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1029429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DE244794-590C-46F8-A300-B06377B15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B405B-C1C5-47C6-8AD2-EC3E31E953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DD072823-57E2-4A32-BF3E-171244724125}"/>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7AADB141-1B5C-45AD-8E3A-C813FFCE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365898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DED94-36CD-4653-9985-9218B1B8D6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62978" name="Rectangle 2"/>
          <p:cNvSpPr>
            <a:spLocks noGrp="1" noRot="1" noChangeAspect="1" noChangeArrowheads="1" noTextEdit="1"/>
          </p:cNvSpPr>
          <p:nvPr>
            <p:ph type="sldImg"/>
          </p:nvPr>
        </p:nvSpPr>
        <p:spPr>
          <a:xfrm>
            <a:off x="381000" y="685800"/>
            <a:ext cx="6096000" cy="3429000"/>
          </a:xfrm>
          <a:ln/>
        </p:spPr>
      </p:sp>
      <p:sp>
        <p:nvSpPr>
          <p:cNvPr id="166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8320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005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772D-763D-41C9-A7EB-6E437EF165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03138" name="Rectangle 2"/>
          <p:cNvSpPr>
            <a:spLocks noGrp="1" noRot="1" noChangeAspect="1" noChangeArrowheads="1" noTextEdit="1"/>
          </p:cNvSpPr>
          <p:nvPr>
            <p:ph type="sldImg"/>
          </p:nvPr>
        </p:nvSpPr>
        <p:spPr>
          <a:xfrm>
            <a:off x="382588" y="685800"/>
            <a:ext cx="6094412" cy="3429000"/>
          </a:xfrm>
          <a:ln/>
        </p:spPr>
      </p:sp>
      <p:sp>
        <p:nvSpPr>
          <p:cNvPr id="3803139"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420356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E18D3-E11A-4DB1-8101-126E8E9E15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33186" name="Rectangle 2"/>
          <p:cNvSpPr>
            <a:spLocks noGrp="1" noRot="1" noChangeAspect="1" noChangeArrowheads="1" noTextEdit="1"/>
          </p:cNvSpPr>
          <p:nvPr>
            <p:ph type="sldImg"/>
          </p:nvPr>
        </p:nvSpPr>
        <p:spPr>
          <a:ln/>
        </p:spPr>
      </p:sp>
      <p:sp>
        <p:nvSpPr>
          <p:cNvPr id="393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338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a:extLst>
              <a:ext uri="{FF2B5EF4-FFF2-40B4-BE49-F238E27FC236}">
                <a16:creationId xmlns:a16="http://schemas.microsoft.com/office/drawing/2014/main" id="{E22167B7-FCA0-46E6-9CAD-180FFB82A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F91B9-4CB1-49D9-9D2E-A97B610C11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8211" name="Rectangle 2">
            <a:extLst>
              <a:ext uri="{FF2B5EF4-FFF2-40B4-BE49-F238E27FC236}">
                <a16:creationId xmlns:a16="http://schemas.microsoft.com/office/drawing/2014/main" id="{5A9774A3-6DA7-4B4E-A653-D80A8549615C}"/>
              </a:ext>
            </a:extLst>
          </p:cNvPr>
          <p:cNvSpPr>
            <a:spLocks noGrp="1" noRot="1" noChangeAspect="1" noChangeArrowheads="1" noTextEdit="1"/>
          </p:cNvSpPr>
          <p:nvPr>
            <p:ph type="sldImg"/>
          </p:nvPr>
        </p:nvSpPr>
        <p:spPr>
          <a:ln/>
        </p:spPr>
      </p:sp>
      <p:sp>
        <p:nvSpPr>
          <p:cNvPr id="1118212" name="Rectangle 3">
            <a:extLst>
              <a:ext uri="{FF2B5EF4-FFF2-40B4-BE49-F238E27FC236}">
                <a16:creationId xmlns:a16="http://schemas.microsoft.com/office/drawing/2014/main" id="{16D807AA-653D-4A23-AD37-DABAF6C1EA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64827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7071A-89D0-4218-A3AB-A409001E700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02658" name="Rectangle 2"/>
          <p:cNvSpPr>
            <a:spLocks noGrp="1" noRot="1" noChangeAspect="1" noChangeArrowheads="1" noTextEdit="1"/>
          </p:cNvSpPr>
          <p:nvPr>
            <p:ph type="sldImg"/>
          </p:nvPr>
        </p:nvSpPr>
        <p:spPr>
          <a:xfrm>
            <a:off x="381000" y="685800"/>
            <a:ext cx="6096000" cy="3429000"/>
          </a:xfrm>
          <a:ln/>
        </p:spPr>
      </p:sp>
      <p:sp>
        <p:nvSpPr>
          <p:cNvPr id="2502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062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C0AE4-976A-4401-B9A5-EE4B0BF690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66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7071A-89D0-4218-A3AB-A409001E700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502658" name="Rectangle 2"/>
          <p:cNvSpPr>
            <a:spLocks noGrp="1" noRot="1" noChangeAspect="1" noChangeArrowheads="1" noTextEdit="1"/>
          </p:cNvSpPr>
          <p:nvPr>
            <p:ph type="sldImg"/>
          </p:nvPr>
        </p:nvSpPr>
        <p:spPr>
          <a:ln/>
        </p:spPr>
      </p:sp>
      <p:sp>
        <p:nvSpPr>
          <p:cNvPr id="250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66EA9-1BBE-4875-94A7-4C8EC39829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2748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44BD72-C886-4A88-B350-4417AAAEFDE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5198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6EA9-1BBE-4875-94A7-4C8EC39829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4962" name="Rectangle 2"/>
          <p:cNvSpPr>
            <a:spLocks noGrp="1" noRot="1" noChangeAspect="1" noChangeArrowheads="1" noTextEdit="1"/>
          </p:cNvSpPr>
          <p:nvPr>
            <p:ph type="sldImg"/>
          </p:nvPr>
        </p:nvSpPr>
        <p:spPr>
          <a:xfrm>
            <a:off x="381000" y="685800"/>
            <a:ext cx="6096000" cy="3429000"/>
          </a:xfrm>
          <a:ln/>
        </p:spPr>
      </p:sp>
      <p:sp>
        <p:nvSpPr>
          <p:cNvPr id="424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693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B3C1D-DFB3-4BB1-9541-AD6B0990F6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77538" name="Rectangle 2"/>
          <p:cNvSpPr>
            <a:spLocks noGrp="1" noRot="1" noChangeAspect="1" noChangeArrowheads="1" noTextEdit="1"/>
          </p:cNvSpPr>
          <p:nvPr>
            <p:ph type="sldImg"/>
          </p:nvPr>
        </p:nvSpPr>
        <p:spPr>
          <a:xfrm>
            <a:off x="381000" y="685800"/>
            <a:ext cx="6096000" cy="3429000"/>
          </a:xfrm>
          <a:ln/>
        </p:spPr>
      </p:sp>
      <p:sp>
        <p:nvSpPr>
          <p:cNvPr id="3777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83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B3C1D-DFB3-4BB1-9541-AD6B0990F6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77538" name="Rectangle 2"/>
          <p:cNvSpPr>
            <a:spLocks noGrp="1" noRot="1" noChangeAspect="1" noChangeArrowheads="1" noTextEdit="1"/>
          </p:cNvSpPr>
          <p:nvPr>
            <p:ph type="sldImg"/>
          </p:nvPr>
        </p:nvSpPr>
        <p:spPr>
          <a:xfrm>
            <a:off x="381000" y="685800"/>
            <a:ext cx="6096000" cy="3429000"/>
          </a:xfrm>
          <a:ln/>
        </p:spPr>
      </p:sp>
      <p:sp>
        <p:nvSpPr>
          <p:cNvPr id="3777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019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xfrm>
            <a:off x="381000" y="685800"/>
            <a:ext cx="6096000" cy="3429000"/>
          </a:xfrm>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999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C9CAB-2895-47EE-8836-2333E5F83E7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3618" name="Rectangle 2"/>
          <p:cNvSpPr>
            <a:spLocks noGrp="1" noRot="1" noChangeAspect="1" noChangeArrowheads="1" noTextEdit="1"/>
          </p:cNvSpPr>
          <p:nvPr>
            <p:ph type="sldImg"/>
          </p:nvPr>
        </p:nvSpPr>
        <p:spPr>
          <a:xfrm>
            <a:off x="381000" y="685800"/>
            <a:ext cx="6096000" cy="3429000"/>
          </a:xfrm>
          <a:ln/>
        </p:spPr>
      </p:sp>
      <p:sp>
        <p:nvSpPr>
          <p:cNvPr id="5103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262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98165743-501D-4FB4-BAA1-7D3FE585D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287BD2-4781-40DB-B922-BD17490CE4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F1CF1607-3C36-411D-9D95-6860B51B5A5E}"/>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5558229-0C87-4A48-8F99-4D8F098B6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0254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BD78-71AF-4532-9BB9-A6F9B8B8D9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22914" name="Rectangle 2"/>
          <p:cNvSpPr>
            <a:spLocks noGrp="1" noRot="1" noChangeAspect="1" noChangeArrowheads="1" noTextEdit="1"/>
          </p:cNvSpPr>
          <p:nvPr>
            <p:ph type="sldImg"/>
          </p:nvPr>
        </p:nvSpPr>
        <p:spPr>
          <a:ln/>
        </p:spPr>
      </p:sp>
      <p:sp>
        <p:nvSpPr>
          <p:cNvPr id="3622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964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C0AE4-976A-4401-B9A5-EE4B0BF690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515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ABFB3-ED93-4F43-94C0-A9F4CBE9C3D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5986" name="Rectangle 2"/>
          <p:cNvSpPr>
            <a:spLocks noGrp="1" noRot="1" noChangeAspect="1" noChangeArrowheads="1" noTextEdit="1"/>
          </p:cNvSpPr>
          <p:nvPr>
            <p:ph type="sldImg"/>
          </p:nvPr>
        </p:nvSpPr>
        <p:spPr>
          <a:xfrm>
            <a:off x="381000" y="685800"/>
            <a:ext cx="6096000" cy="3429000"/>
          </a:xfrm>
          <a:ln/>
        </p:spPr>
      </p:sp>
      <p:sp>
        <p:nvSpPr>
          <p:cNvPr id="425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28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a:extLst>
              <a:ext uri="{FF2B5EF4-FFF2-40B4-BE49-F238E27FC236}">
                <a16:creationId xmlns:a16="http://schemas.microsoft.com/office/drawing/2014/main" id="{D57EB3AA-816D-4860-8470-04EA4D866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5DE077-01D2-44F8-A208-383107B2FEE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64323" name="Rectangle 2">
            <a:extLst>
              <a:ext uri="{FF2B5EF4-FFF2-40B4-BE49-F238E27FC236}">
                <a16:creationId xmlns:a16="http://schemas.microsoft.com/office/drawing/2014/main" id="{5157E7CE-562E-4158-A263-E25CC1F20F44}"/>
              </a:ext>
            </a:extLst>
          </p:cNvPr>
          <p:cNvSpPr>
            <a:spLocks noGrp="1" noRot="1" noChangeAspect="1" noChangeArrowheads="1" noTextEdit="1"/>
          </p:cNvSpPr>
          <p:nvPr>
            <p:ph type="sldImg"/>
          </p:nvPr>
        </p:nvSpPr>
        <p:spPr>
          <a:ln/>
        </p:spPr>
      </p:sp>
      <p:sp>
        <p:nvSpPr>
          <p:cNvPr id="1464324" name="Rectangle 3">
            <a:extLst>
              <a:ext uri="{FF2B5EF4-FFF2-40B4-BE49-F238E27FC236}">
                <a16:creationId xmlns:a16="http://schemas.microsoft.com/office/drawing/2014/main" id="{3D3F685D-8A7B-404D-96DC-EA531B12F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900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DED94-36CD-4653-9985-9218B1B8D6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62978" name="Rectangle 2"/>
          <p:cNvSpPr>
            <a:spLocks noGrp="1" noRot="1" noChangeAspect="1" noChangeArrowheads="1" noTextEdit="1"/>
          </p:cNvSpPr>
          <p:nvPr>
            <p:ph type="sldImg"/>
          </p:nvPr>
        </p:nvSpPr>
        <p:spPr>
          <a:xfrm>
            <a:off x="381000" y="685800"/>
            <a:ext cx="6096000" cy="3429000"/>
          </a:xfrm>
          <a:ln/>
        </p:spPr>
      </p:sp>
      <p:sp>
        <p:nvSpPr>
          <p:cNvPr id="166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177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7">
            <a:extLst>
              <a:ext uri="{FF2B5EF4-FFF2-40B4-BE49-F238E27FC236}">
                <a16:creationId xmlns:a16="http://schemas.microsoft.com/office/drawing/2014/main" id="{23316C59-92A5-4044-A4A6-3F94EFE0EE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FF0C0C-A83F-449B-B3FF-CFA87A4C2C1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5859" name="Rectangle 2">
            <a:extLst>
              <a:ext uri="{FF2B5EF4-FFF2-40B4-BE49-F238E27FC236}">
                <a16:creationId xmlns:a16="http://schemas.microsoft.com/office/drawing/2014/main" id="{6C30157E-BE6A-4E5D-9FF0-D16E0B21DA5C}"/>
              </a:ext>
            </a:extLst>
          </p:cNvPr>
          <p:cNvSpPr>
            <a:spLocks noGrp="1" noRot="1" noChangeAspect="1" noChangeArrowheads="1" noTextEdit="1"/>
          </p:cNvSpPr>
          <p:nvPr>
            <p:ph type="sldImg"/>
          </p:nvPr>
        </p:nvSpPr>
        <p:spPr>
          <a:ln/>
        </p:spPr>
      </p:sp>
      <p:sp>
        <p:nvSpPr>
          <p:cNvPr id="1145860" name="Rectangle 3">
            <a:extLst>
              <a:ext uri="{FF2B5EF4-FFF2-40B4-BE49-F238E27FC236}">
                <a16:creationId xmlns:a16="http://schemas.microsoft.com/office/drawing/2014/main" id="{A4549ED9-1051-4905-86C5-88309F020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5245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3EF6-4670-4346-AB1C-AAF51DC0C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08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14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972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32783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47247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3695608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62060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903761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417940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4487165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230359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433566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49770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89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657625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9112638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33051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15507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507930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02425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937326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4504679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0088838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102783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5869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682920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12882258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10786390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29751082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40461012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3484614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11909018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6808668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3070716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340876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28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3893107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39920762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38404980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16269513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4947498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12102BA-8FB4-4808-8355-FA7F3B9B947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D49E25-CE9A-4438-BB17-B9967ADFA20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F60EDA-463D-4015-90FE-DB913C2F66D6}"/>
              </a:ext>
            </a:extLst>
          </p:cNvPr>
          <p:cNvSpPr>
            <a:spLocks noGrp="1" noChangeArrowheads="1"/>
          </p:cNvSpPr>
          <p:nvPr>
            <p:ph type="sldNum" sz="quarter" idx="12"/>
          </p:nvPr>
        </p:nvSpPr>
        <p:spPr/>
        <p:txBody>
          <a:bodyPr/>
          <a:lstStyle>
            <a:lvl1pPr>
              <a:defRPr/>
            </a:lvl1pPr>
          </a:lstStyle>
          <a:p>
            <a:fld id="{8286953F-6196-4624-9801-2FBCF9F6CB34}" type="slidenum">
              <a:rPr lang="en-US" altLang="en-US"/>
              <a:pPr/>
              <a:t>‹#›</a:t>
            </a:fld>
            <a:endParaRPr lang="en-US" altLang="en-US"/>
          </a:p>
        </p:txBody>
      </p:sp>
    </p:spTree>
    <p:extLst>
      <p:ext uri="{BB962C8B-B14F-4D97-AF65-F5344CB8AC3E}">
        <p14:creationId xmlns:p14="http://schemas.microsoft.com/office/powerpoint/2010/main" val="1078089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FF1FC1-75DF-4847-90DC-AC6D00A5C1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30080-9173-482C-BC19-174118DBE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E76D2F-545D-4705-B9A7-5C52C0842548}"/>
              </a:ext>
            </a:extLst>
          </p:cNvPr>
          <p:cNvSpPr>
            <a:spLocks noGrp="1" noChangeArrowheads="1"/>
          </p:cNvSpPr>
          <p:nvPr>
            <p:ph type="sldNum" sz="quarter" idx="12"/>
          </p:nvPr>
        </p:nvSpPr>
        <p:spPr>
          <a:ln/>
        </p:spPr>
        <p:txBody>
          <a:bodyPr/>
          <a:lstStyle>
            <a:lvl1pPr>
              <a:defRPr/>
            </a:lvl1pPr>
          </a:lstStyle>
          <a:p>
            <a:fld id="{94374550-A1DE-40A8-89ED-1EB60D972A2C}" type="slidenum">
              <a:rPr lang="en-US" altLang="en-US"/>
              <a:pPr/>
              <a:t>‹#›</a:t>
            </a:fld>
            <a:endParaRPr lang="en-US" altLang="en-US"/>
          </a:p>
        </p:txBody>
      </p:sp>
    </p:spTree>
    <p:extLst>
      <p:ext uri="{BB962C8B-B14F-4D97-AF65-F5344CB8AC3E}">
        <p14:creationId xmlns:p14="http://schemas.microsoft.com/office/powerpoint/2010/main" val="3522578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8E4475-F8AD-4608-BFBE-D970DD6686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C5DC7F-D502-448D-B107-F68A073E60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FBC94-6673-425D-A11A-0CF5E8249916}"/>
              </a:ext>
            </a:extLst>
          </p:cNvPr>
          <p:cNvSpPr>
            <a:spLocks noGrp="1" noChangeArrowheads="1"/>
          </p:cNvSpPr>
          <p:nvPr>
            <p:ph type="sldNum" sz="quarter" idx="12"/>
          </p:nvPr>
        </p:nvSpPr>
        <p:spPr>
          <a:ln/>
        </p:spPr>
        <p:txBody>
          <a:bodyPr/>
          <a:lstStyle>
            <a:lvl1pPr>
              <a:defRPr/>
            </a:lvl1pPr>
          </a:lstStyle>
          <a:p>
            <a:fld id="{43044A02-98C3-4802-A332-F956B35CF85F}" type="slidenum">
              <a:rPr lang="en-US" altLang="en-US"/>
              <a:pPr/>
              <a:t>‹#›</a:t>
            </a:fld>
            <a:endParaRPr lang="en-US" altLang="en-US"/>
          </a:p>
        </p:txBody>
      </p:sp>
    </p:spTree>
    <p:extLst>
      <p:ext uri="{BB962C8B-B14F-4D97-AF65-F5344CB8AC3E}">
        <p14:creationId xmlns:p14="http://schemas.microsoft.com/office/powerpoint/2010/main" val="5430173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7B85C0-FC87-4845-BF88-4DBD7B8F6C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B50777-1802-4DD5-B07E-1105F98C13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2A6C94-753E-4D0F-A47A-1F9BAA0CC8CA}"/>
              </a:ext>
            </a:extLst>
          </p:cNvPr>
          <p:cNvSpPr>
            <a:spLocks noGrp="1" noChangeArrowheads="1"/>
          </p:cNvSpPr>
          <p:nvPr>
            <p:ph type="sldNum" sz="quarter" idx="12"/>
          </p:nvPr>
        </p:nvSpPr>
        <p:spPr>
          <a:ln/>
        </p:spPr>
        <p:txBody>
          <a:bodyPr/>
          <a:lstStyle>
            <a:lvl1pPr>
              <a:defRPr/>
            </a:lvl1pPr>
          </a:lstStyle>
          <a:p>
            <a:fld id="{FE4D15E1-F229-4073-A816-1E37203ED8EB}" type="slidenum">
              <a:rPr lang="en-US" altLang="en-US"/>
              <a:pPr/>
              <a:t>‹#›</a:t>
            </a:fld>
            <a:endParaRPr lang="en-US" altLang="en-US"/>
          </a:p>
        </p:txBody>
      </p:sp>
    </p:spTree>
    <p:extLst>
      <p:ext uri="{BB962C8B-B14F-4D97-AF65-F5344CB8AC3E}">
        <p14:creationId xmlns:p14="http://schemas.microsoft.com/office/powerpoint/2010/main" val="31390549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E891C0-9F55-47C5-AF1C-31426BBA3FB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B756F2-D63B-4A6B-8EFA-AC201A70B7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EF8273-BC4D-430F-A84E-1CDE50732BEA}"/>
              </a:ext>
            </a:extLst>
          </p:cNvPr>
          <p:cNvSpPr>
            <a:spLocks noGrp="1" noChangeArrowheads="1"/>
          </p:cNvSpPr>
          <p:nvPr>
            <p:ph type="sldNum" sz="quarter" idx="12"/>
          </p:nvPr>
        </p:nvSpPr>
        <p:spPr>
          <a:ln/>
        </p:spPr>
        <p:txBody>
          <a:bodyPr/>
          <a:lstStyle>
            <a:lvl1pPr>
              <a:defRPr/>
            </a:lvl1pPr>
          </a:lstStyle>
          <a:p>
            <a:fld id="{B4134D38-66AB-4193-8E50-EA4FDA775CBE}" type="slidenum">
              <a:rPr lang="en-US" altLang="en-US"/>
              <a:pPr/>
              <a:t>‹#›</a:t>
            </a:fld>
            <a:endParaRPr lang="en-US" altLang="en-US"/>
          </a:p>
        </p:txBody>
      </p:sp>
    </p:spTree>
    <p:extLst>
      <p:ext uri="{BB962C8B-B14F-4D97-AF65-F5344CB8AC3E}">
        <p14:creationId xmlns:p14="http://schemas.microsoft.com/office/powerpoint/2010/main" val="411104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1702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E946C3-894E-42C0-ACC4-D4DF6995BB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81818E-6D7A-49FF-9DFF-1DB4B0B95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C509D-39D8-4D52-8FCC-9027874A4EBB}"/>
              </a:ext>
            </a:extLst>
          </p:cNvPr>
          <p:cNvSpPr>
            <a:spLocks noGrp="1" noChangeArrowheads="1"/>
          </p:cNvSpPr>
          <p:nvPr>
            <p:ph type="sldNum" sz="quarter" idx="12"/>
          </p:nvPr>
        </p:nvSpPr>
        <p:spPr>
          <a:ln/>
        </p:spPr>
        <p:txBody>
          <a:bodyPr/>
          <a:lstStyle>
            <a:lvl1pPr>
              <a:defRPr/>
            </a:lvl1pPr>
          </a:lstStyle>
          <a:p>
            <a:fld id="{87EBC265-1AE3-49F8-8D6F-516D68CD036E}" type="slidenum">
              <a:rPr lang="en-US" altLang="en-US"/>
              <a:pPr/>
              <a:t>‹#›</a:t>
            </a:fld>
            <a:endParaRPr lang="en-US" altLang="en-US"/>
          </a:p>
        </p:txBody>
      </p:sp>
    </p:spTree>
    <p:extLst>
      <p:ext uri="{BB962C8B-B14F-4D97-AF65-F5344CB8AC3E}">
        <p14:creationId xmlns:p14="http://schemas.microsoft.com/office/powerpoint/2010/main" val="35230248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92C813-3B19-48D1-AFD8-4BF232F597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70796D8-4437-4167-B30E-79E652596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92FBC9-6BD7-4C89-9E17-941714798825}"/>
              </a:ext>
            </a:extLst>
          </p:cNvPr>
          <p:cNvSpPr>
            <a:spLocks noGrp="1" noChangeArrowheads="1"/>
          </p:cNvSpPr>
          <p:nvPr>
            <p:ph type="sldNum" sz="quarter" idx="12"/>
          </p:nvPr>
        </p:nvSpPr>
        <p:spPr>
          <a:ln/>
        </p:spPr>
        <p:txBody>
          <a:bodyPr/>
          <a:lstStyle>
            <a:lvl1pPr>
              <a:defRPr/>
            </a:lvl1pPr>
          </a:lstStyle>
          <a:p>
            <a:fld id="{E91C7B6D-CC76-4F99-976D-1DF14EF4066D}" type="slidenum">
              <a:rPr lang="en-US" altLang="en-US"/>
              <a:pPr/>
              <a:t>‹#›</a:t>
            </a:fld>
            <a:endParaRPr lang="en-US" altLang="en-US"/>
          </a:p>
        </p:txBody>
      </p:sp>
    </p:spTree>
    <p:extLst>
      <p:ext uri="{BB962C8B-B14F-4D97-AF65-F5344CB8AC3E}">
        <p14:creationId xmlns:p14="http://schemas.microsoft.com/office/powerpoint/2010/main" val="760919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1597D3-54DD-4FD9-BF98-6C61A6AFA4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F37D01-A126-4AF0-BAA2-CF54411CDE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C5CBC5-B305-4DB3-9E17-4B8365280F4E}"/>
              </a:ext>
            </a:extLst>
          </p:cNvPr>
          <p:cNvSpPr>
            <a:spLocks noGrp="1" noChangeArrowheads="1"/>
          </p:cNvSpPr>
          <p:nvPr>
            <p:ph type="sldNum" sz="quarter" idx="12"/>
          </p:nvPr>
        </p:nvSpPr>
        <p:spPr>
          <a:ln/>
        </p:spPr>
        <p:txBody>
          <a:bodyPr/>
          <a:lstStyle>
            <a:lvl1pPr>
              <a:defRPr/>
            </a:lvl1pPr>
          </a:lstStyle>
          <a:p>
            <a:fld id="{E9120B1C-1F91-48BF-9AF4-13B3FEB2C108}" type="slidenum">
              <a:rPr lang="en-US" altLang="en-US"/>
              <a:pPr/>
              <a:t>‹#›</a:t>
            </a:fld>
            <a:endParaRPr lang="en-US" altLang="en-US"/>
          </a:p>
        </p:txBody>
      </p:sp>
    </p:spTree>
    <p:extLst>
      <p:ext uri="{BB962C8B-B14F-4D97-AF65-F5344CB8AC3E}">
        <p14:creationId xmlns:p14="http://schemas.microsoft.com/office/powerpoint/2010/main" val="29792048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8D5827-FA79-46DB-A877-54025912E5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8AB6BE-C94F-485A-A31D-BA8D6D6CE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F72E52-1194-456E-8299-E2838A05BBDC}"/>
              </a:ext>
            </a:extLst>
          </p:cNvPr>
          <p:cNvSpPr>
            <a:spLocks noGrp="1" noChangeArrowheads="1"/>
          </p:cNvSpPr>
          <p:nvPr>
            <p:ph type="sldNum" sz="quarter" idx="12"/>
          </p:nvPr>
        </p:nvSpPr>
        <p:spPr>
          <a:ln/>
        </p:spPr>
        <p:txBody>
          <a:bodyPr/>
          <a:lstStyle>
            <a:lvl1pPr>
              <a:defRPr/>
            </a:lvl1pPr>
          </a:lstStyle>
          <a:p>
            <a:fld id="{7821DE78-A766-4811-B1BE-C9B387F49E47}" type="slidenum">
              <a:rPr lang="en-US" altLang="en-US"/>
              <a:pPr/>
              <a:t>‹#›</a:t>
            </a:fld>
            <a:endParaRPr lang="en-US" altLang="en-US"/>
          </a:p>
        </p:txBody>
      </p:sp>
    </p:spTree>
    <p:extLst>
      <p:ext uri="{BB962C8B-B14F-4D97-AF65-F5344CB8AC3E}">
        <p14:creationId xmlns:p14="http://schemas.microsoft.com/office/powerpoint/2010/main" val="3370197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33A786-FBBA-4504-8B85-CB81BFE3F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3EA314-D7AD-4FDF-B4A4-4D8247667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F90F14-9C9F-4E9C-86E1-09B1C0077D9D}"/>
              </a:ext>
            </a:extLst>
          </p:cNvPr>
          <p:cNvSpPr>
            <a:spLocks noGrp="1" noChangeArrowheads="1"/>
          </p:cNvSpPr>
          <p:nvPr>
            <p:ph type="sldNum" sz="quarter" idx="12"/>
          </p:nvPr>
        </p:nvSpPr>
        <p:spPr>
          <a:ln/>
        </p:spPr>
        <p:txBody>
          <a:bodyPr/>
          <a:lstStyle>
            <a:lvl1pPr>
              <a:defRPr/>
            </a:lvl1pPr>
          </a:lstStyle>
          <a:p>
            <a:fld id="{F23D46DF-73E8-42B8-A064-59D0BFC6F2C2}" type="slidenum">
              <a:rPr lang="en-US" altLang="en-US"/>
              <a:pPr/>
              <a:t>‹#›</a:t>
            </a:fld>
            <a:endParaRPr lang="en-US" altLang="en-US"/>
          </a:p>
        </p:txBody>
      </p:sp>
    </p:spTree>
    <p:extLst>
      <p:ext uri="{BB962C8B-B14F-4D97-AF65-F5344CB8AC3E}">
        <p14:creationId xmlns:p14="http://schemas.microsoft.com/office/powerpoint/2010/main" val="3941777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3F4F40-81C9-4B76-8EF7-D9F108E7B4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31F27B-393A-47F0-AF9D-C2DCB57C78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E05596-D8DC-4DBD-AC69-CCCC6666D770}"/>
              </a:ext>
            </a:extLst>
          </p:cNvPr>
          <p:cNvSpPr>
            <a:spLocks noGrp="1" noChangeArrowheads="1"/>
          </p:cNvSpPr>
          <p:nvPr>
            <p:ph type="sldNum" sz="quarter" idx="12"/>
          </p:nvPr>
        </p:nvSpPr>
        <p:spPr>
          <a:ln/>
        </p:spPr>
        <p:txBody>
          <a:bodyPr/>
          <a:lstStyle>
            <a:lvl1pPr>
              <a:defRPr/>
            </a:lvl1pPr>
          </a:lstStyle>
          <a:p>
            <a:fld id="{6E2F9593-815B-4263-B0A3-283BFB20E52E}" type="slidenum">
              <a:rPr lang="en-US" altLang="en-US"/>
              <a:pPr/>
              <a:t>‹#›</a:t>
            </a:fld>
            <a:endParaRPr lang="en-US" altLang="en-US"/>
          </a:p>
        </p:txBody>
      </p:sp>
    </p:spTree>
    <p:extLst>
      <p:ext uri="{BB962C8B-B14F-4D97-AF65-F5344CB8AC3E}">
        <p14:creationId xmlns:p14="http://schemas.microsoft.com/office/powerpoint/2010/main" val="8974223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113C879-6066-4287-A63D-2E14359F00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11CEE2-D8B1-4E11-9AFD-8596D8E54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664C1C-68BF-4544-9F48-F206AA9CF146}"/>
              </a:ext>
            </a:extLst>
          </p:cNvPr>
          <p:cNvSpPr>
            <a:spLocks noGrp="1" noChangeArrowheads="1"/>
          </p:cNvSpPr>
          <p:nvPr>
            <p:ph type="sldNum" sz="quarter" idx="12"/>
          </p:nvPr>
        </p:nvSpPr>
        <p:spPr>
          <a:ln/>
        </p:spPr>
        <p:txBody>
          <a:bodyPr/>
          <a:lstStyle>
            <a:lvl1pPr>
              <a:defRPr/>
            </a:lvl1pPr>
          </a:lstStyle>
          <a:p>
            <a:fld id="{658B1F14-6788-4B45-8FC1-3D84531D06BD}" type="slidenum">
              <a:rPr lang="en-US" altLang="en-US"/>
              <a:pPr/>
              <a:t>‹#›</a:t>
            </a:fld>
            <a:endParaRPr lang="en-US" altLang="en-US"/>
          </a:p>
        </p:txBody>
      </p:sp>
    </p:spTree>
    <p:extLst>
      <p:ext uri="{BB962C8B-B14F-4D97-AF65-F5344CB8AC3E}">
        <p14:creationId xmlns:p14="http://schemas.microsoft.com/office/powerpoint/2010/main" val="1563602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45A19B-C954-4B84-B5D9-7E408F4378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F6618-0563-48F7-8382-8C19FAC9D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87E147-A730-436D-A3C1-27ED9AEE75C9}"/>
              </a:ext>
            </a:extLst>
          </p:cNvPr>
          <p:cNvSpPr>
            <a:spLocks noGrp="1" noChangeArrowheads="1"/>
          </p:cNvSpPr>
          <p:nvPr>
            <p:ph type="sldNum" sz="quarter" idx="12"/>
          </p:nvPr>
        </p:nvSpPr>
        <p:spPr>
          <a:ln/>
        </p:spPr>
        <p:txBody>
          <a:bodyPr/>
          <a:lstStyle>
            <a:lvl1pPr>
              <a:defRPr/>
            </a:lvl1pPr>
          </a:lstStyle>
          <a:p>
            <a:fld id="{B559B419-4977-4EA3-BA6A-B4838BFD85E3}" type="slidenum">
              <a:rPr lang="en-US" altLang="en-US"/>
              <a:pPr/>
              <a:t>‹#›</a:t>
            </a:fld>
            <a:endParaRPr lang="en-US" altLang="en-US"/>
          </a:p>
        </p:txBody>
      </p:sp>
    </p:spTree>
    <p:extLst>
      <p:ext uri="{BB962C8B-B14F-4D97-AF65-F5344CB8AC3E}">
        <p14:creationId xmlns:p14="http://schemas.microsoft.com/office/powerpoint/2010/main" val="33457859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F8308E7D-E8BB-4FE5-A4E3-7F0BF699E90B}"/>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076F939-BCB0-41DC-83F9-74E6106E918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7F7EB74-E16A-4E29-A73C-CFC8054AAF64}"/>
              </a:ext>
            </a:extLst>
          </p:cNvPr>
          <p:cNvSpPr>
            <a:spLocks noGrp="1"/>
          </p:cNvSpPr>
          <p:nvPr>
            <p:ph type="sldNum" sz="quarter" idx="12"/>
          </p:nvPr>
        </p:nvSpPr>
        <p:spPr>
          <a:xfrm>
            <a:off x="8737600" y="6248400"/>
            <a:ext cx="2540000" cy="457200"/>
          </a:xfrm>
        </p:spPr>
        <p:txBody>
          <a:bodyPr/>
          <a:lstStyle>
            <a:lvl1pPr>
              <a:defRPr/>
            </a:lvl1pPr>
          </a:lstStyle>
          <a:p>
            <a:fld id="{B8F51362-C424-4110-8460-8D386F49E204}" type="slidenum">
              <a:rPr lang="en-US" altLang="en-US"/>
              <a:pPr/>
              <a:t>‹#›</a:t>
            </a:fld>
            <a:endParaRPr lang="en-US" altLang="en-US"/>
          </a:p>
        </p:txBody>
      </p:sp>
    </p:spTree>
    <p:extLst>
      <p:ext uri="{BB962C8B-B14F-4D97-AF65-F5344CB8AC3E}">
        <p14:creationId xmlns:p14="http://schemas.microsoft.com/office/powerpoint/2010/main" val="28359892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987731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24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5513857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0667076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9547252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795114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5225218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1126589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5804908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470881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3899000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7353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84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8" name="Rectangle 70"/>
          <p:cNvSpPr>
            <a:spLocks noGrp="1" noChangeArrowheads="1"/>
          </p:cNvSpPr>
          <p:nvPr>
            <p:ph type="ftr" sz="quarter" idx="3"/>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9" name="Rectangle 71"/>
          <p:cNvSpPr>
            <a:spLocks noGrp="1" noChangeArrowheads="1"/>
          </p:cNvSpPr>
          <p:nvPr>
            <p:ph type="sldNum" sz="quarter" idx="4"/>
          </p:nvPr>
        </p:nvSpPr>
        <p:spPr/>
        <p:txBody>
          <a:bodyPr/>
          <a:lstStyle>
            <a:lvl1pPr>
              <a:defRPr/>
            </a:lvl1pPr>
          </a:lstStyle>
          <a:p>
            <a:pPr algn="r" rtl="0" fontAlgn="base">
              <a:spcBef>
                <a:spcPct val="0"/>
              </a:spcBef>
              <a:spcAft>
                <a:spcPct val="0"/>
              </a:spcAft>
            </a:pPr>
            <a:fld id="{2A585A5D-2B20-49DB-B164-2AB1AB1CDFF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771002412"/>
      </p:ext>
    </p:extLst>
  </p:cSld>
  <p:clrMapOvr>
    <a:masterClrMapping/>
  </p:clrMapOvr>
  <p:transition spd="slow">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162A198-6AD3-42EA-8437-B2217F119DC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053396173"/>
      </p:ext>
    </p:extLst>
  </p:cSld>
  <p:clrMapOvr>
    <a:masterClrMapping/>
  </p:clrMapOvr>
  <p:transition spd="slow">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D2E9F0A-74F7-4A9A-9628-E2DB36295D1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7235471"/>
      </p:ext>
    </p:extLst>
  </p:cSld>
  <p:clrMapOvr>
    <a:masterClrMapping/>
  </p:clrMapOvr>
  <p:transition spd="slow">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42D570A-D1B0-4A63-AFFB-ECA5E0B9193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412962609"/>
      </p:ext>
    </p:extLst>
  </p:cSld>
  <p:clrMapOvr>
    <a:masterClrMapping/>
  </p:clrMapOvr>
  <p:transition spd="slow">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1131C82-3850-435E-B7CE-063800D566A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020818605"/>
      </p:ext>
    </p:extLst>
  </p:cSld>
  <p:clrMapOvr>
    <a:masterClrMapping/>
  </p:clrMapOvr>
  <p:transition spd="slow">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159E04D-608C-468A-A3E4-1CF1965E901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819011804"/>
      </p:ext>
    </p:extLst>
  </p:cSld>
  <p:clrMapOvr>
    <a:masterClrMapping/>
  </p:clrMapOvr>
  <p:transition spd="slow">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BC94D3-DC0A-449F-903D-17FE3D01265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78413540"/>
      </p:ext>
    </p:extLst>
  </p:cSld>
  <p:clrMapOvr>
    <a:masterClrMapping/>
  </p:clrMapOvr>
  <p:transition spd="slow">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E339404-B275-4E00-AADC-A5E39478CC5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680550210"/>
      </p:ext>
    </p:extLst>
  </p:cSld>
  <p:clrMapOvr>
    <a:masterClrMapping/>
  </p:clrMapOvr>
  <p:transition spd="slow">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DA6A899-8F97-4686-ADB9-C5A6A09F3A3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665321271"/>
      </p:ext>
    </p:extLst>
  </p:cSld>
  <p:clrMapOvr>
    <a:masterClrMapping/>
  </p:clrMapOvr>
  <p:transition spd="slow">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4E40C13-8EC6-48B4-8AF4-4A01086C776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354910197"/>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9117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5E80AB-5248-4C2A-AB5D-C74A728EC8A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836833329"/>
      </p:ext>
    </p:extLst>
  </p:cSld>
  <p:clrMapOvr>
    <a:masterClrMapping/>
  </p:clrMapOvr>
  <p:transition spd="slow">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01AB3DD6-6E10-4E82-A86B-1096440DF33B}"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767215626"/>
      </p:ext>
    </p:extLst>
  </p:cSld>
  <p:clrMapOvr>
    <a:masterClrMapping/>
  </p:clrMapOvr>
  <p:transition spd="slow">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DD9B3858-841A-4113-AE5C-CB6B2D9A4FB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153169763"/>
      </p:ext>
    </p:extLst>
  </p:cSld>
  <p:clrMapOvr>
    <a:masterClrMapping/>
  </p:clrMapOvr>
  <p:transition spd="slow">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55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2027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779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1542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2274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2863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43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987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5346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9445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2219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6717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 y="2"/>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412754" y="681040"/>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357721" y="681040"/>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Rectangle 6"/>
          <p:cNvSpPr/>
          <p:nvPr/>
        </p:nvSpPr>
        <p:spPr>
          <a:xfrm>
            <a:off x="332321" y="681040"/>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296333" y="681040"/>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1" name="Rectangle 10"/>
          <p:cNvSpPr/>
          <p:nvPr/>
        </p:nvSpPr>
        <p:spPr>
          <a:xfrm>
            <a:off x="340787" y="5046665"/>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2" name="Rectangle 11"/>
          <p:cNvSpPr/>
          <p:nvPr/>
        </p:nvSpPr>
        <p:spPr>
          <a:xfrm>
            <a:off x="340787"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3" name="Rectangle 12"/>
          <p:cNvSpPr/>
          <p:nvPr/>
        </p:nvSpPr>
        <p:spPr>
          <a:xfrm>
            <a:off x="340787"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Rectangle 13"/>
          <p:cNvSpPr/>
          <p:nvPr/>
        </p:nvSpPr>
        <p:spPr>
          <a:xfrm>
            <a:off x="340787" y="4541839"/>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fld id="{6E9D5786-7105-44A9-A2A9-A463CE25F02F}" type="datetimeFigureOut">
              <a:rPr lang="en-US">
                <a:solidFill>
                  <a:srgbClr val="D6ECFF"/>
                </a:solidFill>
              </a:rPr>
              <a:pPr>
                <a:defRPr/>
              </a:pPr>
              <a:t>4/24/2023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a:lvl1pPr>
            <a:extLst/>
          </a:lstStyle>
          <a:p>
            <a:pPr>
              <a:defRPr/>
            </a:pPr>
            <a:fld id="{0BD17691-A966-40C7-80C4-ECFD25FD4DD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81574197"/>
      </p:ext>
    </p:extLst>
  </p:cSld>
  <p:clrMapOvr>
    <a:masterClrMapping/>
  </p:clrMapOvr>
  <p:transition spd="slow" advClick="0" advTm="16000">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757BB2F-5891-4858-A772-8491FEDEF5E3}" type="datetimeFigureOut">
              <a:rPr lang="en-US">
                <a:solidFill>
                  <a:srgbClr val="D6ECFF"/>
                </a:solidFill>
              </a:rPr>
              <a:pPr>
                <a:defRPr/>
              </a:pPr>
              <a:t>4/24/2023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3738FE2D-F7FF-4D2C-AD2B-A34CE1EB87C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793668877"/>
      </p:ext>
    </p:extLst>
  </p:cSld>
  <p:clrMapOvr>
    <a:masterClrMapping/>
  </p:clrMapOvr>
  <p:transition spd="slow" advClick="0" advTm="16000">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3" y="1073151"/>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5" name="Freeform 4"/>
          <p:cNvSpPr>
            <a:spLocks/>
          </p:cNvSpPr>
          <p:nvPr/>
        </p:nvSpPr>
        <p:spPr bwMode="auto">
          <a:xfrm>
            <a:off x="499533" y="2"/>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6" name="Freeform 5"/>
          <p:cNvSpPr>
            <a:spLocks/>
          </p:cNvSpPr>
          <p:nvPr/>
        </p:nvSpPr>
        <p:spPr bwMode="auto">
          <a:xfrm rot="5236414">
            <a:off x="6634692" y="1285347"/>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Freeform 9"/>
          <p:cNvSpPr>
            <a:spLocks/>
          </p:cNvSpPr>
          <p:nvPr/>
        </p:nvSpPr>
        <p:spPr bwMode="auto">
          <a:xfrm>
            <a:off x="7931154" y="4246565"/>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9" name="Rectangle 18"/>
          <p:cNvSpPr/>
          <p:nvPr/>
        </p:nvSpPr>
        <p:spPr>
          <a:xfrm>
            <a:off x="484720" y="401639"/>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0" name="Rectangle 19"/>
          <p:cNvSpPr/>
          <p:nvPr/>
        </p:nvSpPr>
        <p:spPr>
          <a:xfrm flipH="1">
            <a:off x="495300" y="681040"/>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Rectangle 20"/>
          <p:cNvSpPr/>
          <p:nvPr/>
        </p:nvSpPr>
        <p:spPr>
          <a:xfrm flipH="1">
            <a:off x="548221" y="681040"/>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2" name="Rectangle 21"/>
          <p:cNvSpPr/>
          <p:nvPr/>
        </p:nvSpPr>
        <p:spPr>
          <a:xfrm flipH="1">
            <a:off x="596903" y="681040"/>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3" name="Rectangle 22"/>
          <p:cNvSpPr/>
          <p:nvPr/>
        </p:nvSpPr>
        <p:spPr>
          <a:xfrm flipH="1">
            <a:off x="635003" y="681040"/>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4" name="Rectangle 23"/>
          <p:cNvSpPr/>
          <p:nvPr/>
        </p:nvSpPr>
        <p:spPr>
          <a:xfrm>
            <a:off x="666751" y="681040"/>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3" name="Text Placeholder 2"/>
          <p:cNvSpPr>
            <a:spLocks noGrp="1"/>
          </p:cNvSpPr>
          <p:nvPr>
            <p:ph type="body" idx="1"/>
          </p:nvPr>
        </p:nvSpPr>
        <p:spPr>
          <a:xfrm>
            <a:off x="942536" y="1351673"/>
            <a:ext cx="7624064" cy="977487"/>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fld id="{B20B2006-F0C2-4E55-8CA5-CD21B28F6211}" type="datetimeFigureOut">
              <a:rPr lang="en-US">
                <a:solidFill>
                  <a:srgbClr val="D6ECFF"/>
                </a:solidFill>
              </a:rPr>
              <a:pPr>
                <a:defRPr/>
              </a:pPr>
              <a:t>4/24/2023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499B5573-3F41-443A-B4B9-11E3E7614FE9}"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99808536"/>
      </p:ext>
    </p:extLst>
  </p:cSld>
  <p:clrMapOvr>
    <a:masterClrMapping/>
  </p:clrMapOvr>
  <p:transition spd="slow" advClick="0" advTm="16000">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949072B5-0458-4B31-BA83-7B3F57B56394}" type="datetimeFigureOut">
              <a:rPr lang="en-US">
                <a:solidFill>
                  <a:srgbClr val="D6ECFF"/>
                </a:solidFill>
              </a:rPr>
              <a:pPr>
                <a:defRPr/>
              </a:pPr>
              <a:t>4/24/2023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02746EE7-50C7-4B0A-A0A9-2930AB09836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8233294"/>
      </p:ext>
    </p:extLst>
  </p:cSld>
  <p:clrMapOvr>
    <a:masterClrMapping/>
  </p:clrMapOvr>
  <p:transition spd="slow" advClick="0" advTm="16000">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3" y="401639"/>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116421" y="681040"/>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Rectangle 8"/>
          <p:cNvSpPr/>
          <p:nvPr/>
        </p:nvSpPr>
        <p:spPr>
          <a:xfrm>
            <a:off x="63500" y="681040"/>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0" name="Rectangle 9"/>
          <p:cNvSpPr/>
          <p:nvPr/>
        </p:nvSpPr>
        <p:spPr>
          <a:xfrm>
            <a:off x="38103" y="681040"/>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Rectangle 10"/>
          <p:cNvSpPr/>
          <p:nvPr/>
        </p:nvSpPr>
        <p:spPr>
          <a:xfrm>
            <a:off x="3" y="681040"/>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2" name="Rectangle 11"/>
          <p:cNvSpPr/>
          <p:nvPr/>
        </p:nvSpPr>
        <p:spPr>
          <a:xfrm flipH="1">
            <a:off x="198970" y="681040"/>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3" name="Rectangle 12"/>
          <p:cNvSpPr/>
          <p:nvPr/>
        </p:nvSpPr>
        <p:spPr>
          <a:xfrm flipH="1">
            <a:off x="251887" y="681040"/>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Rectangle 13"/>
          <p:cNvSpPr/>
          <p:nvPr/>
        </p:nvSpPr>
        <p:spPr>
          <a:xfrm flipH="1">
            <a:off x="302687" y="681040"/>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Rectangle 14"/>
          <p:cNvSpPr/>
          <p:nvPr/>
        </p:nvSpPr>
        <p:spPr>
          <a:xfrm flipH="1">
            <a:off x="340787" y="681040"/>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Rectangle 15"/>
          <p:cNvSpPr/>
          <p:nvPr/>
        </p:nvSpPr>
        <p:spPr>
          <a:xfrm>
            <a:off x="372537" y="681040"/>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3"/>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70" y="1809750"/>
            <a:ext cx="5389033" cy="639763"/>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fld id="{4F95C4AD-EE4F-494C-B35B-DB5F486DDE35}" type="datetimeFigureOut">
              <a:rPr lang="en-US">
                <a:solidFill>
                  <a:srgbClr val="D6ECFF"/>
                </a:solidFill>
              </a:rPr>
              <a:pPr>
                <a:defRPr/>
              </a:pPr>
              <a:t>4/24/2023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D7C676FD-10A9-449D-9F2E-77FF1C1CEFA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408668347"/>
      </p:ext>
    </p:extLst>
  </p:cSld>
  <p:clrMapOvr>
    <a:masterClrMapping/>
  </p:clrMapOvr>
  <p:transition spd="slow" advClick="0" advTm="16000">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0D50657-C86F-4AB8-BBFF-DD4F25663E68}" type="datetimeFigureOut">
              <a:rPr lang="en-US">
                <a:solidFill>
                  <a:srgbClr val="D6ECFF"/>
                </a:solidFill>
              </a:rPr>
              <a:pPr>
                <a:defRPr/>
              </a:pPr>
              <a:t>4/24/2023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CC91AF6B-0ABA-42FC-B6F2-2CB79EB5959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16847962"/>
      </p:ext>
    </p:extLst>
  </p:cSld>
  <p:clrMapOvr>
    <a:masterClrMapping/>
  </p:clrMapOvr>
  <p:transition spd="slow" advClick="0" advTm="16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110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7CA8D7D9-1FCD-4132-A904-3657645B0588}" type="datetimeFigureOut">
              <a:rPr lang="en-US">
                <a:solidFill>
                  <a:srgbClr val="D6ECFF"/>
                </a:solidFill>
              </a:rPr>
              <a:pPr>
                <a:defRPr/>
              </a:pPr>
              <a:t>4/24/2023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2BBFE5D5-358F-4F19-B85C-13EA2DFB2C79}"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722131473"/>
      </p:ext>
    </p:extLst>
  </p:cSld>
  <p:clrMapOvr>
    <a:masterClrMapping/>
  </p:clrMapOvr>
  <p:transition spd="slow" advClick="0" advTm="16000">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1"/>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B601B1F-7F04-41A9-BA87-EA18F2C6B8D6}" type="datetimeFigureOut">
              <a:rPr lang="en-US">
                <a:solidFill>
                  <a:srgbClr val="D6ECFF"/>
                </a:solidFill>
              </a:rPr>
              <a:pPr>
                <a:defRPr/>
              </a:pPr>
              <a:t>4/24/2023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A47F5A45-22AF-434C-AC9D-ECDCDFC6B79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965273954"/>
      </p:ext>
    </p:extLst>
  </p:cSld>
  <p:clrMapOvr>
    <a:masterClrMapping/>
  </p:clrMapOvr>
  <p:transition spd="slow" advClick="0" advTm="16000">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3" y="1197771"/>
            <a:ext cx="131763" cy="171449"/>
            <a:chOff x="6668087" y="1297746"/>
            <a:chExt cx="161840" cy="156602"/>
          </a:xfrm>
        </p:grpSpPr>
        <p:cxnSp>
          <p:nvCxnSpPr>
            <p:cNvPr id="8" name="Straight Connector 7"/>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11578963" y="1350171"/>
            <a:ext cx="131763" cy="171449"/>
            <a:chOff x="6668087" y="1297746"/>
            <a:chExt cx="161840" cy="156602"/>
          </a:xfrm>
        </p:grpSpPr>
        <p:cxnSp>
          <p:nvCxnSpPr>
            <p:cNvPr id="12" name="Straight Connector 11"/>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11115412" y="1453358"/>
            <a:ext cx="131763" cy="171451"/>
            <a:chOff x="6668087" y="1297746"/>
            <a:chExt cx="161840" cy="156602"/>
          </a:xfrm>
        </p:grpSpPr>
        <p:cxnSp>
          <p:nvCxnSpPr>
            <p:cNvPr id="16" name="Straight Connector 15"/>
            <p:cNvCxnSpPr/>
            <p:nvPr/>
          </p:nvCxnSpPr>
          <p:spPr>
            <a:xfrm rot="16200000">
              <a:off x="6663592" y="12945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35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3"/>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5"/>
            <a:ext cx="2844800" cy="365125"/>
          </a:xfrm>
        </p:spPr>
        <p:txBody>
          <a:bodyPr/>
          <a:lstStyle>
            <a:lvl1pPr>
              <a:defRPr/>
            </a:lvl1pPr>
            <a:extLst/>
          </a:lstStyle>
          <a:p>
            <a:pPr>
              <a:defRPr/>
            </a:pPr>
            <a:fld id="{49924DC6-829C-41C7-909C-E19A5327D88C}" type="datetimeFigureOut">
              <a:rPr lang="en-US">
                <a:solidFill>
                  <a:srgbClr val="D6ECFF"/>
                </a:solidFill>
              </a:rPr>
              <a:pPr>
                <a:defRPr/>
              </a:pPr>
              <a:t>4/24/2023</a:t>
            </a:fld>
            <a:endParaRPr lang="en-US">
              <a:solidFill>
                <a:srgbClr val="D6ECFF"/>
              </a:solidFill>
            </a:endParaRPr>
          </a:p>
        </p:txBody>
      </p:sp>
      <p:sp>
        <p:nvSpPr>
          <p:cNvPr id="20" name="Footer Placeholder 5"/>
          <p:cNvSpPr>
            <a:spLocks noGrp="1"/>
          </p:cNvSpPr>
          <p:nvPr>
            <p:ph type="ftr" sz="quarter" idx="11"/>
          </p:nvPr>
        </p:nvSpPr>
        <p:spPr>
          <a:xfrm>
            <a:off x="1219200" y="55565"/>
            <a:ext cx="74168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11480800" y="55565"/>
            <a:ext cx="609600" cy="365125"/>
          </a:xfrm>
        </p:spPr>
        <p:txBody>
          <a:bodyPr/>
          <a:lstStyle>
            <a:lvl1pPr>
              <a:defRPr/>
            </a:lvl1pPr>
            <a:extLst/>
          </a:lstStyle>
          <a:p>
            <a:pPr>
              <a:defRPr/>
            </a:pPr>
            <a:fld id="{999F052E-A6FC-4FAB-A006-5BEBFA78FE5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57356812"/>
      </p:ext>
    </p:extLst>
  </p:cSld>
  <p:clrMapOvr>
    <a:masterClrMapping/>
  </p:clrMapOvr>
  <p:transition spd="slow" advClick="0" advTm="16000">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1CB00FF-DB3E-44DE-B880-058F51D57A89}" type="datetimeFigureOut">
              <a:rPr lang="en-US">
                <a:solidFill>
                  <a:srgbClr val="D6ECFF"/>
                </a:solidFill>
              </a:rPr>
              <a:pPr>
                <a:defRPr/>
              </a:pPr>
              <a:t>4/24/2023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26C7F57-FEE9-4DAB-B1FA-7015D18828EE}"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066697209"/>
      </p:ext>
    </p:extLst>
  </p:cSld>
  <p:clrMapOvr>
    <a:masterClrMapping/>
  </p:clrMapOvr>
  <p:transition spd="slow" advClick="0" advTm="16000">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1"/>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018E373-332E-478F-96D1-937DBEB73BCC}" type="datetimeFigureOut">
              <a:rPr lang="en-US">
                <a:solidFill>
                  <a:srgbClr val="D6ECFF"/>
                </a:solidFill>
              </a:rPr>
              <a:pPr>
                <a:defRPr/>
              </a:pPr>
              <a:t>4/24/2023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E0C5E7F4-D3B2-4ADC-9C8E-1643AF212661}"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192634215"/>
      </p:ext>
    </p:extLst>
  </p:cSld>
  <p:clrMapOvr>
    <a:masterClrMapping/>
  </p:clrMapOvr>
  <p:transition spd="slow" advClick="0" advTm="16000">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4/24/2023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02294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4/24/2023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37405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4/24/2023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21529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4/24/2023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0171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4/24/2023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704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5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756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4/24/2023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891506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4/24/2023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89489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4/24/2023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83203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4/24/2023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31488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4/24/2023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22438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4/24/2023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487891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1EAA-0C37-483A-8DB0-7DF7126F1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F26C7-AC57-43C7-85AC-62DD859A0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DEE59-4A7E-4825-8AB7-8BF14B1A05AC}"/>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F7879921-0412-4D50-8BA0-8F747B98B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7BA9F-3438-4840-A148-B99D6EA8504D}"/>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21596781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4248-326E-4CEE-B74F-629DF83ED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22489-4CB9-4107-8A33-2D744FFE1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67579-7F3E-4F4C-8CEB-E6F02BCEBAFF}"/>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1A07ABA2-6D1A-4398-A0C9-A5EF3999D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21583-7EDF-45C3-A4A2-9805B76EB0B9}"/>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0628264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A0211-56CE-481F-8F81-2FA655ACE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790F4E-5A86-432A-B1E5-CCE7A7494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79594-24C3-4482-892A-E757325BA389}"/>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98561121-6F46-4CD9-A022-93FBBA743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5476E-5026-4765-99E7-916578755BFE}"/>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4907127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94D9-586E-4F4B-9D30-CD08160FD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63268-2809-48F3-902C-52A8A81C1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31FB2-FD77-4411-B875-F1FE5997E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DC6AD8-BC28-426C-96D6-EFB89E0C8EDF}"/>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6" name="Footer Placeholder 5">
            <a:extLst>
              <a:ext uri="{FF2B5EF4-FFF2-40B4-BE49-F238E27FC236}">
                <a16:creationId xmlns:a16="http://schemas.microsoft.com/office/drawing/2014/main" id="{B3554776-81F6-4DE3-8C8F-4E4AE0B8D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0787-9810-4327-B825-7B663BF30442}"/>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513668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336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AAB1-AFD9-441D-920B-460974E64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28ED97-34A9-448B-BDA8-4F47EB74C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3541D-D042-4B5C-9AFA-2FC759BE18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B68601-58CA-40B7-8C83-BB9EF1A20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94086-6B1E-494F-880C-4D628798EB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C568E-6707-4A7D-86A9-D518F5F94936}"/>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8" name="Footer Placeholder 7">
            <a:extLst>
              <a:ext uri="{FF2B5EF4-FFF2-40B4-BE49-F238E27FC236}">
                <a16:creationId xmlns:a16="http://schemas.microsoft.com/office/drawing/2014/main" id="{7E44605B-B543-49FE-AE5B-BEA1AA66F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31A882-BA6F-48C4-ABDC-4D3E5C7D345E}"/>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587560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E722-940E-49F4-9FBC-4733AF59D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0D7C1-8508-4BB2-A9EA-6705CB9ED56C}"/>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4" name="Footer Placeholder 3">
            <a:extLst>
              <a:ext uri="{FF2B5EF4-FFF2-40B4-BE49-F238E27FC236}">
                <a16:creationId xmlns:a16="http://schemas.microsoft.com/office/drawing/2014/main" id="{CE8F429D-D17D-4676-84CA-420CB1C40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AFBED5-3023-4BD0-921E-1F4333C03A5C}"/>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6054115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227C1-7C42-449C-819C-88FAA5CF7F3E}"/>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3" name="Footer Placeholder 2">
            <a:extLst>
              <a:ext uri="{FF2B5EF4-FFF2-40B4-BE49-F238E27FC236}">
                <a16:creationId xmlns:a16="http://schemas.microsoft.com/office/drawing/2014/main" id="{B37E18B6-A2E9-4EB5-8A8B-7A9E23545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0D172-390D-4854-A507-E1BBB3DBAFE7}"/>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30015404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E03C-381D-4B53-939F-DD9CE4A8A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89F6DA-B7AE-471B-A50A-C84EA13F2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C4C4E-ED15-42CE-A697-3DA62A5A4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35135-FF48-4AA0-B9F2-3EA6CBD0028F}"/>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6" name="Footer Placeholder 5">
            <a:extLst>
              <a:ext uri="{FF2B5EF4-FFF2-40B4-BE49-F238E27FC236}">
                <a16:creationId xmlns:a16="http://schemas.microsoft.com/office/drawing/2014/main" id="{7F72A84D-E1BE-4F24-96C4-2270ECDE4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21FFA-1C78-4E7F-A992-333DF1CE4275}"/>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41697383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5427-C9C9-477A-87ED-4CB06B20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8558B-E52C-49AE-A3FC-4C43D910A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B29C6-CB74-46A2-98F2-CF92FFD5E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3B2E4-19BA-4089-990D-29F2407C2FB0}"/>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6" name="Footer Placeholder 5">
            <a:extLst>
              <a:ext uri="{FF2B5EF4-FFF2-40B4-BE49-F238E27FC236}">
                <a16:creationId xmlns:a16="http://schemas.microsoft.com/office/drawing/2014/main" id="{CE062C4E-A8B7-4135-91CE-18B736E58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5BF3B-3555-474A-9A57-B28FD879F371}"/>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2675438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D73E-EDA3-4CE8-BAA6-E6A482758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F0036E-5462-4ABA-8F32-ACF84C19C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A0E0E-9D0A-4505-8094-E145BE3950A3}"/>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C200C93F-57E8-429D-82E2-3AB174AE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336B4-24E1-4FC9-9200-F60B1F8FC3CD}"/>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35928639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2866A-84F8-4108-B2A8-A302F24AF9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6C29A-7FDA-4EF2-80F0-2FB2027AB9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7F4DB-CEE7-4404-A047-1545A3983E8C}"/>
              </a:ext>
            </a:extLst>
          </p:cNvPr>
          <p:cNvSpPr>
            <a:spLocks noGrp="1"/>
          </p:cNvSpPr>
          <p:nvPr>
            <p:ph type="dt" sz="half" idx="10"/>
          </p:nvPr>
        </p:nvSpPr>
        <p:spPr/>
        <p:txBody>
          <a:body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68D715FA-6554-41B0-B770-F4F36609B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40CD-7DA7-4C76-8D4A-CE60DE4EE838}"/>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26688877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6949826F-7BCF-4A60-8F35-D5F33BA1D13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79C55-8A62-4CA4-A59B-A4CE576A5C50}"/>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6C24A-EDEA-49D2-8705-FA5686E20A34}"/>
              </a:ext>
            </a:extLst>
          </p:cNvPr>
          <p:cNvSpPr>
            <a:spLocks noGrp="1" noChangeArrowheads="1"/>
          </p:cNvSpPr>
          <p:nvPr>
            <p:ph type="sldNum" sz="quarter" idx="12"/>
          </p:nvPr>
        </p:nvSpPr>
        <p:spPr>
          <a:xfrm>
            <a:off x="8737600" y="6248400"/>
            <a:ext cx="2540000" cy="457200"/>
          </a:xfrm>
        </p:spPr>
        <p:txBody>
          <a:bodyPr/>
          <a:lstStyle>
            <a:lvl1pPr>
              <a:defRPr/>
            </a:lvl1pPr>
          </a:lstStyle>
          <a:p>
            <a:fld id="{DE271451-3CB6-4493-A44E-0ED08BA1A08D}" type="slidenum">
              <a:rPr lang="en-US" altLang="en-US"/>
              <a:pPr/>
              <a:t>‹#›</a:t>
            </a:fld>
            <a:endParaRPr lang="en-US" altLang="en-US"/>
          </a:p>
        </p:txBody>
      </p:sp>
    </p:spTree>
    <p:extLst>
      <p:ext uri="{BB962C8B-B14F-4D97-AF65-F5344CB8AC3E}">
        <p14:creationId xmlns:p14="http://schemas.microsoft.com/office/powerpoint/2010/main" val="2081077115"/>
      </p:ext>
    </p:extLst>
  </p:cSld>
  <p:clrMapOvr>
    <a:masterClrMapping/>
  </p:clrMapOvr>
  <p:transition spd="slow" advTm="16000">
    <p:random/>
    <p:sndAc>
      <p:stSnd>
        <p:snd r:embed="rId1" name="projctor.wav"/>
      </p:stSnd>
    </p:sndAc>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FE1A49-7F0D-42A8-A5C4-B9342E0CAE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DABFC3-80AC-46CA-835D-A176288C5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8ACDC-48F6-4A7F-A26A-C9D166C453C1}"/>
              </a:ext>
            </a:extLst>
          </p:cNvPr>
          <p:cNvSpPr>
            <a:spLocks noGrp="1" noChangeArrowheads="1"/>
          </p:cNvSpPr>
          <p:nvPr>
            <p:ph type="sldNum" sz="quarter" idx="12"/>
          </p:nvPr>
        </p:nvSpPr>
        <p:spPr>
          <a:ln/>
        </p:spPr>
        <p:txBody>
          <a:bodyPr/>
          <a:lstStyle>
            <a:lvl1pPr>
              <a:defRPr/>
            </a:lvl1pPr>
          </a:lstStyle>
          <a:p>
            <a:fld id="{F2E8AB66-099D-4471-904A-6E80260CFB9E}" type="slidenum">
              <a:rPr lang="en-US" altLang="en-US"/>
              <a:pPr/>
              <a:t>‹#›</a:t>
            </a:fld>
            <a:endParaRPr lang="en-US" altLang="en-US"/>
          </a:p>
        </p:txBody>
      </p:sp>
    </p:spTree>
    <p:extLst>
      <p:ext uri="{BB962C8B-B14F-4D97-AF65-F5344CB8AC3E}">
        <p14:creationId xmlns:p14="http://schemas.microsoft.com/office/powerpoint/2010/main" val="1912792753"/>
      </p:ext>
    </p:extLst>
  </p:cSld>
  <p:clrMapOvr>
    <a:masterClrMapping/>
  </p:clrMapOvr>
  <p:transition spd="slow" advTm="16000">
    <p:random/>
    <p:sndAc>
      <p:stSnd>
        <p:snd r:embed="rId1" name="projctor.wav"/>
      </p:st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3FFDE1-0D97-48B2-BAD2-2674C7343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E9EB0-51DB-4B90-A8FF-D4A555173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0F5D9-CE85-4AA0-BB5C-FE751B15E0C9}"/>
              </a:ext>
            </a:extLst>
          </p:cNvPr>
          <p:cNvSpPr>
            <a:spLocks noGrp="1" noChangeArrowheads="1"/>
          </p:cNvSpPr>
          <p:nvPr>
            <p:ph type="sldNum" sz="quarter" idx="12"/>
          </p:nvPr>
        </p:nvSpPr>
        <p:spPr>
          <a:ln/>
        </p:spPr>
        <p:txBody>
          <a:bodyPr/>
          <a:lstStyle>
            <a:lvl1pPr>
              <a:defRPr/>
            </a:lvl1pPr>
          </a:lstStyle>
          <a:p>
            <a:fld id="{34B4FC16-CB3A-443C-B1ED-E2D90F49BAF9}" type="slidenum">
              <a:rPr lang="en-US" altLang="en-US"/>
              <a:pPr/>
              <a:t>‹#›</a:t>
            </a:fld>
            <a:endParaRPr lang="en-US" altLang="en-US"/>
          </a:p>
        </p:txBody>
      </p:sp>
    </p:spTree>
    <p:extLst>
      <p:ext uri="{BB962C8B-B14F-4D97-AF65-F5344CB8AC3E}">
        <p14:creationId xmlns:p14="http://schemas.microsoft.com/office/powerpoint/2010/main" val="1186098452"/>
      </p:ext>
    </p:extLst>
  </p:cSld>
  <p:clrMapOvr>
    <a:masterClrMapping/>
  </p:clrMapOvr>
  <p:transition spd="slow" advTm="16000">
    <p:random/>
    <p:sndAc>
      <p:stSnd>
        <p:snd r:embed="rId1" name="projctor.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134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A363B1-CD96-4F39-A8FB-DA236B198C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BE3D3-AC65-4FB8-93D0-6EAB8CAB05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869835-C73E-4B13-88BA-3DEBBA398ECA}"/>
              </a:ext>
            </a:extLst>
          </p:cNvPr>
          <p:cNvSpPr>
            <a:spLocks noGrp="1" noChangeArrowheads="1"/>
          </p:cNvSpPr>
          <p:nvPr>
            <p:ph type="sldNum" sz="quarter" idx="12"/>
          </p:nvPr>
        </p:nvSpPr>
        <p:spPr>
          <a:ln/>
        </p:spPr>
        <p:txBody>
          <a:bodyPr/>
          <a:lstStyle>
            <a:lvl1pPr>
              <a:defRPr/>
            </a:lvl1pPr>
          </a:lstStyle>
          <a:p>
            <a:fld id="{D26B3B87-71DA-4A79-A4B8-1637B36E0BA0}" type="slidenum">
              <a:rPr lang="en-US" altLang="en-US"/>
              <a:pPr/>
              <a:t>‹#›</a:t>
            </a:fld>
            <a:endParaRPr lang="en-US" altLang="en-US"/>
          </a:p>
        </p:txBody>
      </p:sp>
    </p:spTree>
    <p:extLst>
      <p:ext uri="{BB962C8B-B14F-4D97-AF65-F5344CB8AC3E}">
        <p14:creationId xmlns:p14="http://schemas.microsoft.com/office/powerpoint/2010/main" val="2777541381"/>
      </p:ext>
    </p:extLst>
  </p:cSld>
  <p:clrMapOvr>
    <a:masterClrMapping/>
  </p:clrMapOvr>
  <p:transition spd="slow" advTm="16000">
    <p:random/>
    <p:sndAc>
      <p:stSnd>
        <p:snd r:embed="rId1" name="projctor.wav"/>
      </p:st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11C6A6-5C3F-4A22-B202-82A4233EECF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6E2AA6-DEF0-482A-8C98-03B9FA8222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B52C6D-DFDD-48F8-94FA-BD3A79B23391}"/>
              </a:ext>
            </a:extLst>
          </p:cNvPr>
          <p:cNvSpPr>
            <a:spLocks noGrp="1" noChangeArrowheads="1"/>
          </p:cNvSpPr>
          <p:nvPr>
            <p:ph type="sldNum" sz="quarter" idx="12"/>
          </p:nvPr>
        </p:nvSpPr>
        <p:spPr>
          <a:ln/>
        </p:spPr>
        <p:txBody>
          <a:bodyPr/>
          <a:lstStyle>
            <a:lvl1pPr>
              <a:defRPr/>
            </a:lvl1pPr>
          </a:lstStyle>
          <a:p>
            <a:fld id="{2C8BDC53-CC72-494F-B9F2-95E39058BBDB}" type="slidenum">
              <a:rPr lang="en-US" altLang="en-US"/>
              <a:pPr/>
              <a:t>‹#›</a:t>
            </a:fld>
            <a:endParaRPr lang="en-US" altLang="en-US"/>
          </a:p>
        </p:txBody>
      </p:sp>
    </p:spTree>
    <p:extLst>
      <p:ext uri="{BB962C8B-B14F-4D97-AF65-F5344CB8AC3E}">
        <p14:creationId xmlns:p14="http://schemas.microsoft.com/office/powerpoint/2010/main" val="2673983082"/>
      </p:ext>
    </p:extLst>
  </p:cSld>
  <p:clrMapOvr>
    <a:masterClrMapping/>
  </p:clrMapOvr>
  <p:transition spd="slow" advTm="16000">
    <p:random/>
    <p:sndAc>
      <p:stSnd>
        <p:snd r:embed="rId1" name="projctor.wav"/>
      </p:st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C35FEC-A338-4A1A-BFAC-88C62F0568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B0FFCD-7D03-48E2-A7B5-1F558AC44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A501E9-E4FB-4B83-9F9A-2B41FBF133AC}"/>
              </a:ext>
            </a:extLst>
          </p:cNvPr>
          <p:cNvSpPr>
            <a:spLocks noGrp="1" noChangeArrowheads="1"/>
          </p:cNvSpPr>
          <p:nvPr>
            <p:ph type="sldNum" sz="quarter" idx="12"/>
          </p:nvPr>
        </p:nvSpPr>
        <p:spPr>
          <a:ln/>
        </p:spPr>
        <p:txBody>
          <a:bodyPr/>
          <a:lstStyle>
            <a:lvl1pPr>
              <a:defRPr/>
            </a:lvl1pPr>
          </a:lstStyle>
          <a:p>
            <a:fld id="{9E8842C7-F898-4E30-AE7D-C28B62D91CAA}" type="slidenum">
              <a:rPr lang="en-US" altLang="en-US"/>
              <a:pPr/>
              <a:t>‹#›</a:t>
            </a:fld>
            <a:endParaRPr lang="en-US" altLang="en-US"/>
          </a:p>
        </p:txBody>
      </p:sp>
    </p:spTree>
    <p:extLst>
      <p:ext uri="{BB962C8B-B14F-4D97-AF65-F5344CB8AC3E}">
        <p14:creationId xmlns:p14="http://schemas.microsoft.com/office/powerpoint/2010/main" val="3330108911"/>
      </p:ext>
    </p:extLst>
  </p:cSld>
  <p:clrMapOvr>
    <a:masterClrMapping/>
  </p:clrMapOvr>
  <p:transition spd="slow" advTm="16000">
    <p:random/>
    <p:sndAc>
      <p:stSnd>
        <p:snd r:embed="rId1" name="projctor.wav"/>
      </p:stSnd>
    </p:sndAc>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74CAB1-4EC5-4313-89B8-A12863136C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2A7DA6-B57D-41E3-92DC-054A2B05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110662-3520-42CE-AA3A-1BA9A8B2E233}"/>
              </a:ext>
            </a:extLst>
          </p:cNvPr>
          <p:cNvSpPr>
            <a:spLocks noGrp="1" noChangeArrowheads="1"/>
          </p:cNvSpPr>
          <p:nvPr>
            <p:ph type="sldNum" sz="quarter" idx="12"/>
          </p:nvPr>
        </p:nvSpPr>
        <p:spPr>
          <a:ln/>
        </p:spPr>
        <p:txBody>
          <a:bodyPr/>
          <a:lstStyle>
            <a:lvl1pPr>
              <a:defRPr/>
            </a:lvl1pPr>
          </a:lstStyle>
          <a:p>
            <a:fld id="{3E53F76C-E437-4A93-8368-F401035F5D16}" type="slidenum">
              <a:rPr lang="en-US" altLang="en-US"/>
              <a:pPr/>
              <a:t>‹#›</a:t>
            </a:fld>
            <a:endParaRPr lang="en-US" altLang="en-US"/>
          </a:p>
        </p:txBody>
      </p:sp>
    </p:spTree>
    <p:extLst>
      <p:ext uri="{BB962C8B-B14F-4D97-AF65-F5344CB8AC3E}">
        <p14:creationId xmlns:p14="http://schemas.microsoft.com/office/powerpoint/2010/main" val="4050675466"/>
      </p:ext>
    </p:extLst>
  </p:cSld>
  <p:clrMapOvr>
    <a:masterClrMapping/>
  </p:clrMapOvr>
  <p:transition spd="slow" advTm="16000">
    <p:random/>
    <p:sndAc>
      <p:stSnd>
        <p:snd r:embed="rId1" name="projctor.wav"/>
      </p:stSnd>
    </p:sndAc>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9CAEC7-B5DB-4DC4-83AF-728A7C66B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D7AD37-BF1F-4FEE-84F7-AC6165474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AFC54-0326-4376-B34C-537C3EC50F12}"/>
              </a:ext>
            </a:extLst>
          </p:cNvPr>
          <p:cNvSpPr>
            <a:spLocks noGrp="1" noChangeArrowheads="1"/>
          </p:cNvSpPr>
          <p:nvPr>
            <p:ph type="sldNum" sz="quarter" idx="12"/>
          </p:nvPr>
        </p:nvSpPr>
        <p:spPr>
          <a:ln/>
        </p:spPr>
        <p:txBody>
          <a:bodyPr/>
          <a:lstStyle>
            <a:lvl1pPr>
              <a:defRPr/>
            </a:lvl1pPr>
          </a:lstStyle>
          <a:p>
            <a:fld id="{71FE1B79-FF6A-4C4B-AF12-51953B823614}" type="slidenum">
              <a:rPr lang="en-US" altLang="en-US"/>
              <a:pPr/>
              <a:t>‹#›</a:t>
            </a:fld>
            <a:endParaRPr lang="en-US" altLang="en-US"/>
          </a:p>
        </p:txBody>
      </p:sp>
    </p:spTree>
    <p:extLst>
      <p:ext uri="{BB962C8B-B14F-4D97-AF65-F5344CB8AC3E}">
        <p14:creationId xmlns:p14="http://schemas.microsoft.com/office/powerpoint/2010/main" val="2288457879"/>
      </p:ext>
    </p:extLst>
  </p:cSld>
  <p:clrMapOvr>
    <a:masterClrMapping/>
  </p:clrMapOvr>
  <p:transition spd="slow" advTm="16000">
    <p:random/>
    <p:sndAc>
      <p:stSnd>
        <p:snd r:embed="rId1" name="projctor.wav"/>
      </p:stSnd>
    </p:sndAc>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F6C3D-A74E-4971-9E52-9BFEAD7F76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6878DF-CA04-4101-986F-481F1597F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CEEBB0-CDCD-4DF6-BFF5-635A6CA50164}"/>
              </a:ext>
            </a:extLst>
          </p:cNvPr>
          <p:cNvSpPr>
            <a:spLocks noGrp="1" noChangeArrowheads="1"/>
          </p:cNvSpPr>
          <p:nvPr>
            <p:ph type="sldNum" sz="quarter" idx="12"/>
          </p:nvPr>
        </p:nvSpPr>
        <p:spPr>
          <a:ln/>
        </p:spPr>
        <p:txBody>
          <a:bodyPr/>
          <a:lstStyle>
            <a:lvl1pPr>
              <a:defRPr/>
            </a:lvl1pPr>
          </a:lstStyle>
          <a:p>
            <a:fld id="{D7BD1C11-C524-4010-A3BA-62CE0882AA4C}" type="slidenum">
              <a:rPr lang="en-US" altLang="en-US"/>
              <a:pPr/>
              <a:t>‹#›</a:t>
            </a:fld>
            <a:endParaRPr lang="en-US" altLang="en-US"/>
          </a:p>
        </p:txBody>
      </p:sp>
    </p:spTree>
    <p:extLst>
      <p:ext uri="{BB962C8B-B14F-4D97-AF65-F5344CB8AC3E}">
        <p14:creationId xmlns:p14="http://schemas.microsoft.com/office/powerpoint/2010/main" val="1697174853"/>
      </p:ext>
    </p:extLst>
  </p:cSld>
  <p:clrMapOvr>
    <a:masterClrMapping/>
  </p:clrMapOvr>
  <p:transition spd="slow" advTm="16000">
    <p:random/>
    <p:sndAc>
      <p:stSnd>
        <p:snd r:embed="rId1" name="projctor.wav"/>
      </p:stSnd>
    </p:sndAc>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0FDD14-EA6F-4696-87B9-C447C83CAC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2BA6E-4AD9-462F-9B43-50CD2B7AF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30F6E2-3270-4975-B865-E51BD3D59750}"/>
              </a:ext>
            </a:extLst>
          </p:cNvPr>
          <p:cNvSpPr>
            <a:spLocks noGrp="1" noChangeArrowheads="1"/>
          </p:cNvSpPr>
          <p:nvPr>
            <p:ph type="sldNum" sz="quarter" idx="12"/>
          </p:nvPr>
        </p:nvSpPr>
        <p:spPr>
          <a:ln/>
        </p:spPr>
        <p:txBody>
          <a:bodyPr/>
          <a:lstStyle>
            <a:lvl1pPr>
              <a:defRPr/>
            </a:lvl1pPr>
          </a:lstStyle>
          <a:p>
            <a:fld id="{8680138E-736C-4E7F-B2C9-978EDC919911}" type="slidenum">
              <a:rPr lang="en-US" altLang="en-US"/>
              <a:pPr/>
              <a:t>‹#›</a:t>
            </a:fld>
            <a:endParaRPr lang="en-US" altLang="en-US"/>
          </a:p>
        </p:txBody>
      </p:sp>
    </p:spTree>
    <p:extLst>
      <p:ext uri="{BB962C8B-B14F-4D97-AF65-F5344CB8AC3E}">
        <p14:creationId xmlns:p14="http://schemas.microsoft.com/office/powerpoint/2010/main" val="2011768881"/>
      </p:ext>
    </p:extLst>
  </p:cSld>
  <p:clrMapOvr>
    <a:masterClrMapping/>
  </p:clrMapOvr>
  <p:transition spd="slow" advTm="16000">
    <p:random/>
    <p:sndAc>
      <p:stSnd>
        <p:snd r:embed="rId1" name="projctor.wav"/>
      </p:stSnd>
    </p:sndAc>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50870-6114-4146-B138-DB81676C01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FE262-4AD0-4081-B27F-8FD2122C4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14D2C-8D5C-48A0-98B4-CB975C7DB61C}"/>
              </a:ext>
            </a:extLst>
          </p:cNvPr>
          <p:cNvSpPr>
            <a:spLocks noGrp="1" noChangeArrowheads="1"/>
          </p:cNvSpPr>
          <p:nvPr>
            <p:ph type="sldNum" sz="quarter" idx="12"/>
          </p:nvPr>
        </p:nvSpPr>
        <p:spPr>
          <a:ln/>
        </p:spPr>
        <p:txBody>
          <a:bodyPr/>
          <a:lstStyle>
            <a:lvl1pPr>
              <a:defRPr/>
            </a:lvl1pPr>
          </a:lstStyle>
          <a:p>
            <a:fld id="{22D7A2E0-78F2-45CF-B249-DEE6EA4F1B36}" type="slidenum">
              <a:rPr lang="en-US" altLang="en-US"/>
              <a:pPr/>
              <a:t>‹#›</a:t>
            </a:fld>
            <a:endParaRPr lang="en-US" altLang="en-US"/>
          </a:p>
        </p:txBody>
      </p:sp>
    </p:spTree>
    <p:extLst>
      <p:ext uri="{BB962C8B-B14F-4D97-AF65-F5344CB8AC3E}">
        <p14:creationId xmlns:p14="http://schemas.microsoft.com/office/powerpoint/2010/main" val="3523542098"/>
      </p:ext>
    </p:extLst>
  </p:cSld>
  <p:clrMapOvr>
    <a:masterClrMapping/>
  </p:clrMapOvr>
  <p:transition spd="slow" advTm="16000">
    <p:random/>
    <p:sndAc>
      <p:stSnd>
        <p:snd r:embed="rId1" name="projctor.wav"/>
      </p:stSnd>
    </p:sndAc>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00992266-CBC1-4BCB-ADAE-24BB11A0B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B240CA-32F8-450C-803C-A9EBE2B01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F6F5C6-42AB-43E4-9DBE-993F68025C9A}"/>
              </a:ext>
            </a:extLst>
          </p:cNvPr>
          <p:cNvSpPr>
            <a:spLocks noGrp="1" noChangeArrowheads="1"/>
          </p:cNvSpPr>
          <p:nvPr>
            <p:ph type="sldNum" sz="quarter" idx="12"/>
          </p:nvPr>
        </p:nvSpPr>
        <p:spPr>
          <a:ln/>
        </p:spPr>
        <p:txBody>
          <a:bodyPr/>
          <a:lstStyle>
            <a:lvl1pPr>
              <a:defRPr/>
            </a:lvl1pPr>
          </a:lstStyle>
          <a:p>
            <a:fld id="{3B3F1E69-925C-46D1-AFC3-2D7347E9695A}" type="slidenum">
              <a:rPr lang="en-US" altLang="en-US"/>
              <a:pPr/>
              <a:t>‹#›</a:t>
            </a:fld>
            <a:endParaRPr lang="en-US" altLang="en-US"/>
          </a:p>
        </p:txBody>
      </p:sp>
    </p:spTree>
    <p:extLst>
      <p:ext uri="{BB962C8B-B14F-4D97-AF65-F5344CB8AC3E}">
        <p14:creationId xmlns:p14="http://schemas.microsoft.com/office/powerpoint/2010/main" val="4018878173"/>
      </p:ext>
    </p:extLst>
  </p:cSld>
  <p:clrMapOvr>
    <a:masterClrMapping/>
  </p:clrMapOvr>
  <p:transition spd="slow" advTm="16000">
    <p:random/>
    <p:sndAc>
      <p:stSnd>
        <p:snd r:embed="rId1" name="projctor.wav"/>
      </p:stSnd>
    </p:sndAc>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CCA1D5E-9660-4305-8EFF-085E08ECDC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45A212-F400-4634-9D6F-E88FCE4DD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F40BB-836F-4F61-84BF-A17433B6DF59}"/>
              </a:ext>
            </a:extLst>
          </p:cNvPr>
          <p:cNvSpPr>
            <a:spLocks noGrp="1" noChangeArrowheads="1"/>
          </p:cNvSpPr>
          <p:nvPr>
            <p:ph type="sldNum" sz="quarter" idx="12"/>
          </p:nvPr>
        </p:nvSpPr>
        <p:spPr>
          <a:ln/>
        </p:spPr>
        <p:txBody>
          <a:bodyPr/>
          <a:lstStyle>
            <a:lvl1pPr>
              <a:defRPr/>
            </a:lvl1pPr>
          </a:lstStyle>
          <a:p>
            <a:fld id="{5A533CA9-F005-4528-91F3-D1049326B048}" type="slidenum">
              <a:rPr lang="en-US" altLang="en-US"/>
              <a:pPr/>
              <a:t>‹#›</a:t>
            </a:fld>
            <a:endParaRPr lang="en-US" altLang="en-US"/>
          </a:p>
        </p:txBody>
      </p:sp>
    </p:spTree>
    <p:extLst>
      <p:ext uri="{BB962C8B-B14F-4D97-AF65-F5344CB8AC3E}">
        <p14:creationId xmlns:p14="http://schemas.microsoft.com/office/powerpoint/2010/main" val="1104241467"/>
      </p:ext>
    </p:extLst>
  </p:cSld>
  <p:clrMapOvr>
    <a:masterClrMapping/>
  </p:clrMapOvr>
  <p:transition spd="slow" advTm="16000">
    <p:random/>
    <p:sndAc>
      <p:stSnd>
        <p:snd r:embed="rId1" name="projctor.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6796143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8377E-7408-45F5-B5FC-7AEFFC1EA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C768D8-54B9-4818-9D6B-39B33A66E2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BE0043-ED31-4EF0-98AD-A0DA3CD6161F}"/>
              </a:ext>
            </a:extLst>
          </p:cNvPr>
          <p:cNvSpPr>
            <a:spLocks noGrp="1" noChangeArrowheads="1"/>
          </p:cNvSpPr>
          <p:nvPr>
            <p:ph type="sldNum" sz="quarter" idx="12"/>
          </p:nvPr>
        </p:nvSpPr>
        <p:spPr>
          <a:ln/>
        </p:spPr>
        <p:txBody>
          <a:bodyPr/>
          <a:lstStyle>
            <a:lvl1pPr>
              <a:defRPr/>
            </a:lvl1pPr>
          </a:lstStyle>
          <a:p>
            <a:fld id="{FAED14CF-90E6-46C8-BB68-A64AE445C0C2}" type="slidenum">
              <a:rPr lang="en-US" altLang="en-US"/>
              <a:pPr/>
              <a:t>‹#›</a:t>
            </a:fld>
            <a:endParaRPr lang="en-US" altLang="en-US"/>
          </a:p>
        </p:txBody>
      </p:sp>
    </p:spTree>
    <p:extLst>
      <p:ext uri="{BB962C8B-B14F-4D97-AF65-F5344CB8AC3E}">
        <p14:creationId xmlns:p14="http://schemas.microsoft.com/office/powerpoint/2010/main" val="2605571336"/>
      </p:ext>
    </p:extLst>
  </p:cSld>
  <p:clrMapOvr>
    <a:masterClrMapping/>
  </p:clrMapOvr>
  <p:transition spd="slow" advTm="16000">
    <p:random/>
    <p:sndAc>
      <p:stSnd>
        <p:snd r:embed="rId1" name="projctor.wav"/>
      </p:stSnd>
    </p:sndAc>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7C8DE0-B769-489E-A25A-375F6875C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C5398-EBEE-4536-B0EB-5D671ABAB7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352CE6-B11E-44A0-8AA7-7F9554E06E45}"/>
              </a:ext>
            </a:extLst>
          </p:cNvPr>
          <p:cNvSpPr>
            <a:spLocks noGrp="1" noChangeArrowheads="1"/>
          </p:cNvSpPr>
          <p:nvPr>
            <p:ph type="sldNum" sz="quarter" idx="12"/>
          </p:nvPr>
        </p:nvSpPr>
        <p:spPr>
          <a:ln/>
        </p:spPr>
        <p:txBody>
          <a:bodyPr/>
          <a:lstStyle>
            <a:lvl1pPr>
              <a:defRPr/>
            </a:lvl1pPr>
          </a:lstStyle>
          <a:p>
            <a:fld id="{61016DB2-0ABB-4662-8C9A-DB7957AA3A4D}" type="slidenum">
              <a:rPr lang="en-US" altLang="en-US"/>
              <a:pPr/>
              <a:t>‹#›</a:t>
            </a:fld>
            <a:endParaRPr lang="en-US" altLang="en-US"/>
          </a:p>
        </p:txBody>
      </p:sp>
    </p:spTree>
    <p:extLst>
      <p:ext uri="{BB962C8B-B14F-4D97-AF65-F5344CB8AC3E}">
        <p14:creationId xmlns:p14="http://schemas.microsoft.com/office/powerpoint/2010/main" val="902137032"/>
      </p:ext>
    </p:extLst>
  </p:cSld>
  <p:clrMapOvr>
    <a:masterClrMapping/>
  </p:clrMapOvr>
  <p:transition spd="slow" advTm="16000">
    <p:random/>
    <p:sndAc>
      <p:stSnd>
        <p:snd r:embed="rId1" name="projctor.wav"/>
      </p:stSnd>
    </p:sndAc>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CACA5-32DB-41DA-AE93-09C5C6EC48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976FF2-45F6-4E2E-88B5-F7F1ADC59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A79D9-F5C8-4C99-BEDF-F2C5AC3475AE}"/>
              </a:ext>
            </a:extLst>
          </p:cNvPr>
          <p:cNvSpPr>
            <a:spLocks noGrp="1" noChangeArrowheads="1"/>
          </p:cNvSpPr>
          <p:nvPr>
            <p:ph type="sldNum" sz="quarter" idx="12"/>
          </p:nvPr>
        </p:nvSpPr>
        <p:spPr>
          <a:ln/>
        </p:spPr>
        <p:txBody>
          <a:bodyPr/>
          <a:lstStyle>
            <a:lvl1pPr>
              <a:defRPr/>
            </a:lvl1pPr>
          </a:lstStyle>
          <a:p>
            <a:fld id="{18F0F85D-555B-4702-9EFF-ED946D1FA314}" type="slidenum">
              <a:rPr lang="en-US" altLang="en-US"/>
              <a:pPr/>
              <a:t>‹#›</a:t>
            </a:fld>
            <a:endParaRPr lang="en-US" altLang="en-US"/>
          </a:p>
        </p:txBody>
      </p:sp>
    </p:spTree>
    <p:extLst>
      <p:ext uri="{BB962C8B-B14F-4D97-AF65-F5344CB8AC3E}">
        <p14:creationId xmlns:p14="http://schemas.microsoft.com/office/powerpoint/2010/main" val="2639519566"/>
      </p:ext>
    </p:extLst>
  </p:cSld>
  <p:clrMapOvr>
    <a:masterClrMapping/>
  </p:clrMapOvr>
  <p:transition spd="slow" advTm="16000">
    <p:random/>
    <p:sndAc>
      <p:stSnd>
        <p:snd r:embed="rId1" name="projctor.wav"/>
      </p:stSnd>
    </p:sndAc>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9EEA4A-7CA3-49A9-A1C3-81C0EA1798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892685-FFDB-46AB-9C14-FA8D6A51D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298C9E-8D76-4190-9069-AC72F872B60B}"/>
              </a:ext>
            </a:extLst>
          </p:cNvPr>
          <p:cNvSpPr>
            <a:spLocks noGrp="1" noChangeArrowheads="1"/>
          </p:cNvSpPr>
          <p:nvPr>
            <p:ph type="sldNum" sz="quarter" idx="12"/>
          </p:nvPr>
        </p:nvSpPr>
        <p:spPr>
          <a:ln/>
        </p:spPr>
        <p:txBody>
          <a:bodyPr/>
          <a:lstStyle>
            <a:lvl1pPr>
              <a:defRPr/>
            </a:lvl1pPr>
          </a:lstStyle>
          <a:p>
            <a:fld id="{BB5633B9-3A1D-40F1-8C01-F6A4FB477DE6}" type="slidenum">
              <a:rPr lang="en-US" altLang="en-US"/>
              <a:pPr/>
              <a:t>‹#›</a:t>
            </a:fld>
            <a:endParaRPr lang="en-US" altLang="en-US"/>
          </a:p>
        </p:txBody>
      </p:sp>
    </p:spTree>
    <p:extLst>
      <p:ext uri="{BB962C8B-B14F-4D97-AF65-F5344CB8AC3E}">
        <p14:creationId xmlns:p14="http://schemas.microsoft.com/office/powerpoint/2010/main" val="2915402839"/>
      </p:ext>
    </p:extLst>
  </p:cSld>
  <p:clrMapOvr>
    <a:masterClrMapping/>
  </p:clrMapOvr>
  <p:transition spd="slow" advTm="16000">
    <p:random/>
    <p:sndAc>
      <p:stSnd>
        <p:snd r:embed="rId1" name="projctor.wav"/>
      </p:stSnd>
    </p:sndAc>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38223E-6F1F-4182-A805-A949D81A59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3F440E-7E6C-46C9-8BFD-7B486033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BC58DC-B8C8-41E1-8643-F380394E2226}"/>
              </a:ext>
            </a:extLst>
          </p:cNvPr>
          <p:cNvSpPr>
            <a:spLocks noGrp="1" noChangeArrowheads="1"/>
          </p:cNvSpPr>
          <p:nvPr>
            <p:ph type="sldNum" sz="quarter" idx="12"/>
          </p:nvPr>
        </p:nvSpPr>
        <p:spPr>
          <a:ln/>
        </p:spPr>
        <p:txBody>
          <a:bodyPr/>
          <a:lstStyle>
            <a:lvl1pPr>
              <a:defRPr/>
            </a:lvl1pPr>
          </a:lstStyle>
          <a:p>
            <a:fld id="{91EBBFA2-1BE1-48A7-9E07-7A975C017DCD}" type="slidenum">
              <a:rPr lang="en-US" altLang="en-US"/>
              <a:pPr/>
              <a:t>‹#›</a:t>
            </a:fld>
            <a:endParaRPr lang="en-US" altLang="en-US"/>
          </a:p>
        </p:txBody>
      </p:sp>
    </p:spTree>
    <p:extLst>
      <p:ext uri="{BB962C8B-B14F-4D97-AF65-F5344CB8AC3E}">
        <p14:creationId xmlns:p14="http://schemas.microsoft.com/office/powerpoint/2010/main" val="2797216882"/>
      </p:ext>
    </p:extLst>
  </p:cSld>
  <p:clrMapOvr>
    <a:masterClrMapping/>
  </p:clrMapOvr>
  <p:transition spd="slow" advTm="16000">
    <p:random/>
    <p:sndAc>
      <p:stSnd>
        <p:snd r:embed="rId1" name="projctor.wav"/>
      </p:stSnd>
    </p:sndAc>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C96E59-4D02-4315-994A-33D72D1428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ED2A9E-2857-4D06-99EF-7A9A26086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8E4E52-0873-4720-B813-6C8579E34D7D}"/>
              </a:ext>
            </a:extLst>
          </p:cNvPr>
          <p:cNvSpPr>
            <a:spLocks noGrp="1" noChangeArrowheads="1"/>
          </p:cNvSpPr>
          <p:nvPr>
            <p:ph type="sldNum" sz="quarter" idx="12"/>
          </p:nvPr>
        </p:nvSpPr>
        <p:spPr>
          <a:ln/>
        </p:spPr>
        <p:txBody>
          <a:bodyPr/>
          <a:lstStyle>
            <a:lvl1pPr>
              <a:defRPr/>
            </a:lvl1pPr>
          </a:lstStyle>
          <a:p>
            <a:fld id="{DC8A7D94-F442-4446-9567-327F1B1FF928}" type="slidenum">
              <a:rPr lang="en-US" altLang="en-US"/>
              <a:pPr/>
              <a:t>‹#›</a:t>
            </a:fld>
            <a:endParaRPr lang="en-US" altLang="en-US"/>
          </a:p>
        </p:txBody>
      </p:sp>
    </p:spTree>
    <p:extLst>
      <p:ext uri="{BB962C8B-B14F-4D97-AF65-F5344CB8AC3E}">
        <p14:creationId xmlns:p14="http://schemas.microsoft.com/office/powerpoint/2010/main" val="528063380"/>
      </p:ext>
    </p:extLst>
  </p:cSld>
  <p:clrMapOvr>
    <a:masterClrMapping/>
  </p:clrMapOvr>
  <p:transition spd="slow" advTm="16000">
    <p:random/>
    <p:sndAc>
      <p:stSnd>
        <p:snd r:embed="rId1" name="projctor.wav"/>
      </p:stSnd>
    </p:sndAc>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E7A4B5-C79B-46C0-988B-8EEEA0A6A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B99FA5-956D-412D-B6C7-18971B4C06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9A443C-F87B-4EF9-8C66-160A91AEFF60}"/>
              </a:ext>
            </a:extLst>
          </p:cNvPr>
          <p:cNvSpPr>
            <a:spLocks noGrp="1" noChangeArrowheads="1"/>
          </p:cNvSpPr>
          <p:nvPr>
            <p:ph type="sldNum" sz="quarter" idx="12"/>
          </p:nvPr>
        </p:nvSpPr>
        <p:spPr>
          <a:ln/>
        </p:spPr>
        <p:txBody>
          <a:bodyPr/>
          <a:lstStyle>
            <a:lvl1pPr>
              <a:defRPr/>
            </a:lvl1pPr>
          </a:lstStyle>
          <a:p>
            <a:fld id="{07150850-529B-40B7-873D-B02A7EB66B61}" type="slidenum">
              <a:rPr lang="en-US" altLang="en-US"/>
              <a:pPr/>
              <a:t>‹#›</a:t>
            </a:fld>
            <a:endParaRPr lang="en-US" altLang="en-US"/>
          </a:p>
        </p:txBody>
      </p:sp>
    </p:spTree>
    <p:extLst>
      <p:ext uri="{BB962C8B-B14F-4D97-AF65-F5344CB8AC3E}">
        <p14:creationId xmlns:p14="http://schemas.microsoft.com/office/powerpoint/2010/main" val="1437451224"/>
      </p:ext>
    </p:extLst>
  </p:cSld>
  <p:clrMapOvr>
    <a:masterClrMapping/>
  </p:clrMapOvr>
  <p:transition spd="slow" advTm="16000">
    <p:random/>
    <p:sndAc>
      <p:stSnd>
        <p:snd r:embed="rId1" name="projctor.wav"/>
      </p:stSnd>
    </p:sndAc>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E89816-D305-4253-A2BF-CAA1293BBE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65E210-1EA2-479F-815F-EF29FB3E5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0BB79-B1D7-4F66-BFDC-D0C8CDDAF5D4}"/>
              </a:ext>
            </a:extLst>
          </p:cNvPr>
          <p:cNvSpPr>
            <a:spLocks noGrp="1" noChangeArrowheads="1"/>
          </p:cNvSpPr>
          <p:nvPr>
            <p:ph type="sldNum" sz="quarter" idx="12"/>
          </p:nvPr>
        </p:nvSpPr>
        <p:spPr>
          <a:ln/>
        </p:spPr>
        <p:txBody>
          <a:bodyPr/>
          <a:lstStyle>
            <a:lvl1pPr>
              <a:defRPr/>
            </a:lvl1pPr>
          </a:lstStyle>
          <a:p>
            <a:fld id="{DC2E28A3-5976-4F23-BE60-536AEDF0EA44}" type="slidenum">
              <a:rPr lang="en-US" altLang="en-US"/>
              <a:pPr/>
              <a:t>‹#›</a:t>
            </a:fld>
            <a:endParaRPr lang="en-US" altLang="en-US"/>
          </a:p>
        </p:txBody>
      </p:sp>
    </p:spTree>
    <p:extLst>
      <p:ext uri="{BB962C8B-B14F-4D97-AF65-F5344CB8AC3E}">
        <p14:creationId xmlns:p14="http://schemas.microsoft.com/office/powerpoint/2010/main" val="2588774939"/>
      </p:ext>
    </p:extLst>
  </p:cSld>
  <p:clrMapOvr>
    <a:masterClrMapping/>
  </p:clrMapOvr>
  <p:transition spd="slow" advTm="16000">
    <p:random/>
    <p:sndAc>
      <p:stSnd>
        <p:snd r:embed="rId1" name="projctor.wav"/>
      </p:stSnd>
    </p:sndAc>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BC4BFB-4327-4162-AFC6-C8F9BC6E9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F7286B-8C01-4E9B-999A-7227BAB1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66177B-6B97-496B-B176-289540AE32BB}"/>
              </a:ext>
            </a:extLst>
          </p:cNvPr>
          <p:cNvSpPr>
            <a:spLocks noGrp="1" noChangeArrowheads="1"/>
          </p:cNvSpPr>
          <p:nvPr>
            <p:ph type="sldNum" sz="quarter" idx="12"/>
          </p:nvPr>
        </p:nvSpPr>
        <p:spPr>
          <a:ln/>
        </p:spPr>
        <p:txBody>
          <a:bodyPr/>
          <a:lstStyle>
            <a:lvl1pPr>
              <a:defRPr/>
            </a:lvl1pPr>
          </a:lstStyle>
          <a:p>
            <a:fld id="{AEBD7BA9-4BEB-4FDC-8494-3607F56518EA}" type="slidenum">
              <a:rPr lang="en-US" altLang="en-US"/>
              <a:pPr/>
              <a:t>‹#›</a:t>
            </a:fld>
            <a:endParaRPr lang="en-US" altLang="en-US"/>
          </a:p>
        </p:txBody>
      </p:sp>
    </p:spTree>
    <p:extLst>
      <p:ext uri="{BB962C8B-B14F-4D97-AF65-F5344CB8AC3E}">
        <p14:creationId xmlns:p14="http://schemas.microsoft.com/office/powerpoint/2010/main" val="1903241289"/>
      </p:ext>
    </p:extLst>
  </p:cSld>
  <p:clrMapOvr>
    <a:masterClrMapping/>
  </p:clrMapOvr>
  <p:transition spd="slow" advTm="16000">
    <p:random/>
    <p:sndAc>
      <p:stSnd>
        <p:snd r:embed="rId1" name="projctor.wav"/>
      </p:stSnd>
    </p:sndAc>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DDEF54-8C66-4A72-ADA0-AF6B6E5FA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9ACD61-AA40-461B-87C4-701D3C00A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FA88C4-1411-4500-9BA0-0EEC846B5C3C}"/>
              </a:ext>
            </a:extLst>
          </p:cNvPr>
          <p:cNvSpPr>
            <a:spLocks noGrp="1" noChangeArrowheads="1"/>
          </p:cNvSpPr>
          <p:nvPr>
            <p:ph type="sldNum" sz="quarter" idx="12"/>
          </p:nvPr>
        </p:nvSpPr>
        <p:spPr>
          <a:ln/>
        </p:spPr>
        <p:txBody>
          <a:bodyPr/>
          <a:lstStyle>
            <a:lvl1pPr>
              <a:defRPr/>
            </a:lvl1pPr>
          </a:lstStyle>
          <a:p>
            <a:fld id="{57A0EA35-D580-49E0-8D8D-F04CAC858D81}" type="slidenum">
              <a:rPr lang="en-US" altLang="en-US"/>
              <a:pPr/>
              <a:t>‹#›</a:t>
            </a:fld>
            <a:endParaRPr lang="en-US" altLang="en-US"/>
          </a:p>
        </p:txBody>
      </p:sp>
    </p:spTree>
    <p:extLst>
      <p:ext uri="{BB962C8B-B14F-4D97-AF65-F5344CB8AC3E}">
        <p14:creationId xmlns:p14="http://schemas.microsoft.com/office/powerpoint/2010/main" val="1348834516"/>
      </p:ext>
    </p:extLst>
  </p:cSld>
  <p:clrMapOvr>
    <a:masterClrMapping/>
  </p:clrMapOvr>
  <p:transition spd="slow" advTm="16000">
    <p:random/>
    <p:sndAc>
      <p:stSnd>
        <p:snd r:embed="rId1" name="projctor.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166431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4114A3-884D-4F6F-BF17-FA634C01B8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19729D-1C4B-44B1-BBF9-33325C6E1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37FEB1-97CF-4F8E-BD52-745628AFEAE2}"/>
              </a:ext>
            </a:extLst>
          </p:cNvPr>
          <p:cNvSpPr>
            <a:spLocks noGrp="1" noChangeArrowheads="1"/>
          </p:cNvSpPr>
          <p:nvPr>
            <p:ph type="sldNum" sz="quarter" idx="12"/>
          </p:nvPr>
        </p:nvSpPr>
        <p:spPr>
          <a:ln/>
        </p:spPr>
        <p:txBody>
          <a:bodyPr/>
          <a:lstStyle>
            <a:lvl1pPr>
              <a:defRPr/>
            </a:lvl1pPr>
          </a:lstStyle>
          <a:p>
            <a:fld id="{78305EE6-7C2B-4290-85BC-190C67F721AC}" type="slidenum">
              <a:rPr lang="en-US" altLang="en-US"/>
              <a:pPr/>
              <a:t>‹#›</a:t>
            </a:fld>
            <a:endParaRPr lang="en-US" altLang="en-US"/>
          </a:p>
        </p:txBody>
      </p:sp>
    </p:spTree>
    <p:extLst>
      <p:ext uri="{BB962C8B-B14F-4D97-AF65-F5344CB8AC3E}">
        <p14:creationId xmlns:p14="http://schemas.microsoft.com/office/powerpoint/2010/main" val="1820166254"/>
      </p:ext>
    </p:extLst>
  </p:cSld>
  <p:clrMapOvr>
    <a:masterClrMapping/>
  </p:clrMapOvr>
  <p:transition spd="slow" advTm="16000">
    <p:random/>
    <p:sndAc>
      <p:stSnd>
        <p:snd r:embed="rId1" name="projctor.wav"/>
      </p:stSnd>
    </p:sndAc>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FD9C86-403A-4F18-A630-845B4D75D9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99F3AD-2326-4084-B1E4-49D61AB60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D3E8CB-7077-4C40-8DA2-2F0B848E329D}"/>
              </a:ext>
            </a:extLst>
          </p:cNvPr>
          <p:cNvSpPr>
            <a:spLocks noGrp="1" noChangeArrowheads="1"/>
          </p:cNvSpPr>
          <p:nvPr>
            <p:ph type="sldNum" sz="quarter" idx="12"/>
          </p:nvPr>
        </p:nvSpPr>
        <p:spPr>
          <a:ln/>
        </p:spPr>
        <p:txBody>
          <a:bodyPr/>
          <a:lstStyle>
            <a:lvl1pPr>
              <a:defRPr/>
            </a:lvl1pPr>
          </a:lstStyle>
          <a:p>
            <a:fld id="{59CB7DC7-D68F-4E48-B8CC-004FBFEC390A}" type="slidenum">
              <a:rPr lang="en-US" altLang="en-US"/>
              <a:pPr/>
              <a:t>‹#›</a:t>
            </a:fld>
            <a:endParaRPr lang="en-US" altLang="en-US"/>
          </a:p>
        </p:txBody>
      </p:sp>
    </p:spTree>
    <p:extLst>
      <p:ext uri="{BB962C8B-B14F-4D97-AF65-F5344CB8AC3E}">
        <p14:creationId xmlns:p14="http://schemas.microsoft.com/office/powerpoint/2010/main" val="2299487266"/>
      </p:ext>
    </p:extLst>
  </p:cSld>
  <p:clrMapOvr>
    <a:masterClrMapping/>
  </p:clrMapOvr>
  <p:transition spd="slow" advTm="16000">
    <p:random/>
    <p:sndAc>
      <p:stSnd>
        <p:snd r:embed="rId1" name="projctor.wav"/>
      </p:stSnd>
    </p:sndAc>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F17684F-1997-4CF0-9BE0-C70900D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458908-0ED3-4758-B372-E42876420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E3FB4-CBD8-4A39-9A5B-7508C0F79875}"/>
              </a:ext>
            </a:extLst>
          </p:cNvPr>
          <p:cNvSpPr>
            <a:spLocks noGrp="1" noChangeArrowheads="1"/>
          </p:cNvSpPr>
          <p:nvPr>
            <p:ph type="sldNum" sz="quarter" idx="12"/>
          </p:nvPr>
        </p:nvSpPr>
        <p:spPr>
          <a:ln/>
        </p:spPr>
        <p:txBody>
          <a:bodyPr/>
          <a:lstStyle>
            <a:lvl1pPr>
              <a:defRPr/>
            </a:lvl1pPr>
          </a:lstStyle>
          <a:p>
            <a:fld id="{AB096461-5CDE-4380-A66A-1F7BA4061404}" type="slidenum">
              <a:rPr lang="en-US" altLang="en-US"/>
              <a:pPr/>
              <a:t>‹#›</a:t>
            </a:fld>
            <a:endParaRPr lang="en-US" altLang="en-US"/>
          </a:p>
        </p:txBody>
      </p:sp>
    </p:spTree>
    <p:extLst>
      <p:ext uri="{BB962C8B-B14F-4D97-AF65-F5344CB8AC3E}">
        <p14:creationId xmlns:p14="http://schemas.microsoft.com/office/powerpoint/2010/main" val="1037075057"/>
      </p:ext>
    </p:extLst>
  </p:cSld>
  <p:clrMapOvr>
    <a:masterClrMapping/>
  </p:clrMapOvr>
  <p:transition spd="slow" advTm="16000">
    <p:random/>
    <p:sndAc>
      <p:stSnd>
        <p:snd r:embed="rId1" name="projctor.wav"/>
      </p:stSnd>
    </p:sndAc>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1B4123-7EC5-412D-B70B-7DBBB355CF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6C5E95-2ECB-4114-8E2B-C41A27E0C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7FF32E-5B1F-4793-AA24-0D0738447D39}"/>
              </a:ext>
            </a:extLst>
          </p:cNvPr>
          <p:cNvSpPr>
            <a:spLocks noGrp="1" noChangeArrowheads="1"/>
          </p:cNvSpPr>
          <p:nvPr>
            <p:ph type="sldNum" sz="quarter" idx="12"/>
          </p:nvPr>
        </p:nvSpPr>
        <p:spPr>
          <a:ln/>
        </p:spPr>
        <p:txBody>
          <a:bodyPr/>
          <a:lstStyle>
            <a:lvl1pPr>
              <a:defRPr/>
            </a:lvl1pPr>
          </a:lstStyle>
          <a:p>
            <a:fld id="{C9BBA2A4-6A7A-471D-BD23-25F394B1AC9F}" type="slidenum">
              <a:rPr lang="en-US" altLang="en-US"/>
              <a:pPr/>
              <a:t>‹#›</a:t>
            </a:fld>
            <a:endParaRPr lang="en-US" altLang="en-US"/>
          </a:p>
        </p:txBody>
      </p:sp>
    </p:spTree>
    <p:extLst>
      <p:ext uri="{BB962C8B-B14F-4D97-AF65-F5344CB8AC3E}">
        <p14:creationId xmlns:p14="http://schemas.microsoft.com/office/powerpoint/2010/main" val="2222081877"/>
      </p:ext>
    </p:extLst>
  </p:cSld>
  <p:clrMapOvr>
    <a:masterClrMapping/>
  </p:clrMapOvr>
  <p:transition spd="slow" advTm="16000">
    <p:random/>
    <p:sndAc>
      <p:stSnd>
        <p:snd r:embed="rId1" name="projctor.wav"/>
      </p:stSnd>
    </p:sndAc>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D1D8F7-194D-4EE7-BD62-900CE89580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77113F-BB05-438F-B1EE-E59A40378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C9A7CB-82E1-48B4-BE76-D68F62185D3F}"/>
              </a:ext>
            </a:extLst>
          </p:cNvPr>
          <p:cNvSpPr>
            <a:spLocks noGrp="1" noChangeArrowheads="1"/>
          </p:cNvSpPr>
          <p:nvPr>
            <p:ph type="sldNum" sz="quarter" idx="12"/>
          </p:nvPr>
        </p:nvSpPr>
        <p:spPr>
          <a:ln/>
        </p:spPr>
        <p:txBody>
          <a:bodyPr/>
          <a:lstStyle>
            <a:lvl1pPr>
              <a:defRPr/>
            </a:lvl1pPr>
          </a:lstStyle>
          <a:p>
            <a:fld id="{06212B64-4912-4434-B90F-5544522D8194}" type="slidenum">
              <a:rPr lang="en-US" altLang="en-US"/>
              <a:pPr/>
              <a:t>‹#›</a:t>
            </a:fld>
            <a:endParaRPr lang="en-US" altLang="en-US"/>
          </a:p>
        </p:txBody>
      </p:sp>
    </p:spTree>
    <p:extLst>
      <p:ext uri="{BB962C8B-B14F-4D97-AF65-F5344CB8AC3E}">
        <p14:creationId xmlns:p14="http://schemas.microsoft.com/office/powerpoint/2010/main" val="346919720"/>
      </p:ext>
    </p:extLst>
  </p:cSld>
  <p:clrMapOvr>
    <a:masterClrMapping/>
  </p:clrMapOvr>
  <p:transition spd="slow" advTm="16000">
    <p:random/>
    <p:sndAc>
      <p:stSnd>
        <p:snd r:embed="rId1" name="projctor.wav"/>
      </p:stSnd>
    </p:sndAc>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4FE17A-07AC-44CF-8546-E511150F68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3B9469-CBE6-4F7D-9446-2B8EEEA18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695E23-AD60-4FC2-A833-6A7BA6B257DE}"/>
              </a:ext>
            </a:extLst>
          </p:cNvPr>
          <p:cNvSpPr>
            <a:spLocks noGrp="1" noChangeArrowheads="1"/>
          </p:cNvSpPr>
          <p:nvPr>
            <p:ph type="sldNum" sz="quarter" idx="12"/>
          </p:nvPr>
        </p:nvSpPr>
        <p:spPr>
          <a:ln/>
        </p:spPr>
        <p:txBody>
          <a:bodyPr/>
          <a:lstStyle>
            <a:lvl1pPr>
              <a:defRPr/>
            </a:lvl1pPr>
          </a:lstStyle>
          <a:p>
            <a:fld id="{CB305D02-CCE2-43E3-B7AB-32D351E955AA}" type="slidenum">
              <a:rPr lang="en-US" altLang="en-US"/>
              <a:pPr/>
              <a:t>‹#›</a:t>
            </a:fld>
            <a:endParaRPr lang="en-US" altLang="en-US"/>
          </a:p>
        </p:txBody>
      </p:sp>
    </p:spTree>
    <p:extLst>
      <p:ext uri="{BB962C8B-B14F-4D97-AF65-F5344CB8AC3E}">
        <p14:creationId xmlns:p14="http://schemas.microsoft.com/office/powerpoint/2010/main" val="3773046988"/>
      </p:ext>
    </p:extLst>
  </p:cSld>
  <p:clrMapOvr>
    <a:masterClrMapping/>
  </p:clrMapOvr>
  <p:transition spd="slow" advTm="16000">
    <p:random/>
    <p:sndAc>
      <p:stSnd>
        <p:snd r:embed="rId1" name="projctor.wav"/>
      </p:stSnd>
    </p:sndAc>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8E6CCC0-CF34-4765-B655-66725D3425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C3960-F6EB-4108-9D0C-1CBDF3907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E5F8-340A-435B-9E46-C0AA79980EE2}"/>
              </a:ext>
            </a:extLst>
          </p:cNvPr>
          <p:cNvSpPr>
            <a:spLocks noGrp="1" noChangeArrowheads="1"/>
          </p:cNvSpPr>
          <p:nvPr>
            <p:ph type="sldNum" sz="quarter" idx="12"/>
          </p:nvPr>
        </p:nvSpPr>
        <p:spPr>
          <a:ln/>
        </p:spPr>
        <p:txBody>
          <a:bodyPr/>
          <a:lstStyle>
            <a:lvl1pPr>
              <a:defRPr/>
            </a:lvl1pPr>
          </a:lstStyle>
          <a:p>
            <a:fld id="{379AB1BE-B1A0-4BAF-8577-243C57492445}" type="slidenum">
              <a:rPr lang="en-US" altLang="en-US"/>
              <a:pPr/>
              <a:t>‹#›</a:t>
            </a:fld>
            <a:endParaRPr lang="en-US" altLang="en-US"/>
          </a:p>
        </p:txBody>
      </p:sp>
    </p:spTree>
    <p:extLst>
      <p:ext uri="{BB962C8B-B14F-4D97-AF65-F5344CB8AC3E}">
        <p14:creationId xmlns:p14="http://schemas.microsoft.com/office/powerpoint/2010/main" val="4026757813"/>
      </p:ext>
    </p:extLst>
  </p:cSld>
  <p:clrMapOvr>
    <a:masterClrMapping/>
  </p:clrMapOvr>
  <p:transition spd="slow" advTm="16000">
    <p:random/>
    <p:sndAc>
      <p:stSnd>
        <p:snd r:embed="rId1" name="projctor.wav"/>
      </p:stSnd>
    </p:sndAc>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626E9E-07E3-43F5-8267-E5F4BF7C25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56828C-CFD3-40C1-B8C6-2A44C4D85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6EAAB0-124A-42F0-8E67-38D2DBE1872C}"/>
              </a:ext>
            </a:extLst>
          </p:cNvPr>
          <p:cNvSpPr>
            <a:spLocks noGrp="1" noChangeArrowheads="1"/>
          </p:cNvSpPr>
          <p:nvPr>
            <p:ph type="sldNum" sz="quarter" idx="12"/>
          </p:nvPr>
        </p:nvSpPr>
        <p:spPr>
          <a:ln/>
        </p:spPr>
        <p:txBody>
          <a:bodyPr/>
          <a:lstStyle>
            <a:lvl1pPr>
              <a:defRPr/>
            </a:lvl1pPr>
          </a:lstStyle>
          <a:p>
            <a:fld id="{9D63232B-C690-4357-BF6D-B39983A977D7}" type="slidenum">
              <a:rPr lang="en-US" altLang="en-US"/>
              <a:pPr/>
              <a:t>‹#›</a:t>
            </a:fld>
            <a:endParaRPr lang="en-US" altLang="en-US"/>
          </a:p>
        </p:txBody>
      </p:sp>
    </p:spTree>
    <p:extLst>
      <p:ext uri="{BB962C8B-B14F-4D97-AF65-F5344CB8AC3E}">
        <p14:creationId xmlns:p14="http://schemas.microsoft.com/office/powerpoint/2010/main" val="656026319"/>
      </p:ext>
    </p:extLst>
  </p:cSld>
  <p:clrMapOvr>
    <a:masterClrMapping/>
  </p:clrMapOvr>
  <p:transition spd="slow" advTm="16000">
    <p:random/>
    <p:sndAc>
      <p:stSnd>
        <p:snd r:embed="rId1" name="projctor.wav"/>
      </p:stSnd>
    </p:sndAc>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4E69910-C7CF-4FD6-86CB-EB2FA0E2F5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2CE1BC-FB66-4AC9-9E82-6AB8C960F6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AC2636-0096-450B-B6B6-A36027027A99}"/>
              </a:ext>
            </a:extLst>
          </p:cNvPr>
          <p:cNvSpPr>
            <a:spLocks noGrp="1" noChangeArrowheads="1"/>
          </p:cNvSpPr>
          <p:nvPr>
            <p:ph type="sldNum" sz="quarter" idx="12"/>
          </p:nvPr>
        </p:nvSpPr>
        <p:spPr/>
        <p:txBody>
          <a:bodyPr/>
          <a:lstStyle>
            <a:lvl1pPr>
              <a:defRPr/>
            </a:lvl1pPr>
          </a:lstStyle>
          <a:p>
            <a:fld id="{253495BC-CCD7-4DF7-8DEE-FB231259E2D8}" type="slidenum">
              <a:rPr lang="en-US" altLang="en-US"/>
              <a:pPr/>
              <a:t>‹#›</a:t>
            </a:fld>
            <a:endParaRPr lang="en-US" altLang="en-US"/>
          </a:p>
        </p:txBody>
      </p:sp>
    </p:spTree>
    <p:extLst>
      <p:ext uri="{BB962C8B-B14F-4D97-AF65-F5344CB8AC3E}">
        <p14:creationId xmlns:p14="http://schemas.microsoft.com/office/powerpoint/2010/main" val="6646610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A223-4432-4DCB-95DB-7A40E5FE4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D6EBB-E1EC-4AA3-9AA4-FED5842CB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CF588-5B97-4D44-A986-919B7E4F2479}"/>
              </a:ext>
            </a:extLst>
          </p:cNvPr>
          <p:cNvSpPr>
            <a:spLocks noGrp="1" noChangeArrowheads="1"/>
          </p:cNvSpPr>
          <p:nvPr>
            <p:ph type="sldNum" sz="quarter" idx="12"/>
          </p:nvPr>
        </p:nvSpPr>
        <p:spPr>
          <a:ln/>
        </p:spPr>
        <p:txBody>
          <a:bodyPr/>
          <a:lstStyle>
            <a:lvl1pPr>
              <a:defRPr/>
            </a:lvl1pPr>
          </a:lstStyle>
          <a:p>
            <a:fld id="{59B28A09-C090-4807-8A6D-F2F0958E8D04}" type="slidenum">
              <a:rPr lang="en-US" altLang="en-US"/>
              <a:pPr/>
              <a:t>‹#›</a:t>
            </a:fld>
            <a:endParaRPr lang="en-US" altLang="en-US"/>
          </a:p>
        </p:txBody>
      </p:sp>
    </p:spTree>
    <p:extLst>
      <p:ext uri="{BB962C8B-B14F-4D97-AF65-F5344CB8AC3E}">
        <p14:creationId xmlns:p14="http://schemas.microsoft.com/office/powerpoint/2010/main" val="28229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902091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0533C7-FB77-49D8-AB35-B7410F691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2D2E0-949F-4D24-ADEC-92974A901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CF20-F8B2-4774-880B-9D1186E0F743}"/>
              </a:ext>
            </a:extLst>
          </p:cNvPr>
          <p:cNvSpPr>
            <a:spLocks noGrp="1" noChangeArrowheads="1"/>
          </p:cNvSpPr>
          <p:nvPr>
            <p:ph type="sldNum" sz="quarter" idx="12"/>
          </p:nvPr>
        </p:nvSpPr>
        <p:spPr>
          <a:ln/>
        </p:spPr>
        <p:txBody>
          <a:bodyPr/>
          <a:lstStyle>
            <a:lvl1pPr>
              <a:defRPr/>
            </a:lvl1pPr>
          </a:lstStyle>
          <a:p>
            <a:fld id="{2B3DA65F-5708-4348-8242-FB44681D46B8}" type="slidenum">
              <a:rPr lang="en-US" altLang="en-US"/>
              <a:pPr/>
              <a:t>‹#›</a:t>
            </a:fld>
            <a:endParaRPr lang="en-US" altLang="en-US"/>
          </a:p>
        </p:txBody>
      </p:sp>
    </p:spTree>
    <p:extLst>
      <p:ext uri="{BB962C8B-B14F-4D97-AF65-F5344CB8AC3E}">
        <p14:creationId xmlns:p14="http://schemas.microsoft.com/office/powerpoint/2010/main" val="33550362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246C1-3E03-4E02-8AB3-DA1BFC9F6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85E536-D967-4C95-98B6-EFBDC2F03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C3C3F-8B92-4642-98AA-2ACA9CC9E418}"/>
              </a:ext>
            </a:extLst>
          </p:cNvPr>
          <p:cNvSpPr>
            <a:spLocks noGrp="1" noChangeArrowheads="1"/>
          </p:cNvSpPr>
          <p:nvPr>
            <p:ph type="sldNum" sz="quarter" idx="12"/>
          </p:nvPr>
        </p:nvSpPr>
        <p:spPr>
          <a:ln/>
        </p:spPr>
        <p:txBody>
          <a:bodyPr/>
          <a:lstStyle>
            <a:lvl1pPr>
              <a:defRPr/>
            </a:lvl1pPr>
          </a:lstStyle>
          <a:p>
            <a:fld id="{273F8A8A-9121-44E3-9D02-F3263F686337}" type="slidenum">
              <a:rPr lang="en-US" altLang="en-US"/>
              <a:pPr/>
              <a:t>‹#›</a:t>
            </a:fld>
            <a:endParaRPr lang="en-US" altLang="en-US"/>
          </a:p>
        </p:txBody>
      </p:sp>
    </p:spTree>
    <p:extLst>
      <p:ext uri="{BB962C8B-B14F-4D97-AF65-F5344CB8AC3E}">
        <p14:creationId xmlns:p14="http://schemas.microsoft.com/office/powerpoint/2010/main" val="5943846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63EF41-2C6C-4F71-9B0F-6FC2DA4884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2F927B-BEEA-4939-9C4B-2C4ABD947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93353-9D38-4AE3-85E2-2E4C9D6193B3}"/>
              </a:ext>
            </a:extLst>
          </p:cNvPr>
          <p:cNvSpPr>
            <a:spLocks noGrp="1" noChangeArrowheads="1"/>
          </p:cNvSpPr>
          <p:nvPr>
            <p:ph type="sldNum" sz="quarter" idx="12"/>
          </p:nvPr>
        </p:nvSpPr>
        <p:spPr>
          <a:ln/>
        </p:spPr>
        <p:txBody>
          <a:bodyPr/>
          <a:lstStyle>
            <a:lvl1pPr>
              <a:defRPr/>
            </a:lvl1pPr>
          </a:lstStyle>
          <a:p>
            <a:fld id="{BA63FBB8-3ABC-4447-9021-B5DF49DE447E}" type="slidenum">
              <a:rPr lang="en-US" altLang="en-US"/>
              <a:pPr/>
              <a:t>‹#›</a:t>
            </a:fld>
            <a:endParaRPr lang="en-US" altLang="en-US"/>
          </a:p>
        </p:txBody>
      </p:sp>
    </p:spTree>
    <p:extLst>
      <p:ext uri="{BB962C8B-B14F-4D97-AF65-F5344CB8AC3E}">
        <p14:creationId xmlns:p14="http://schemas.microsoft.com/office/powerpoint/2010/main" val="40451778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B301E-C970-4693-98CC-B9FC569971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6AF71-2FA4-4824-8E35-B5ACAC916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E520B4-4C5E-4B2D-9C3F-FBB1674110BA}"/>
              </a:ext>
            </a:extLst>
          </p:cNvPr>
          <p:cNvSpPr>
            <a:spLocks noGrp="1" noChangeArrowheads="1"/>
          </p:cNvSpPr>
          <p:nvPr>
            <p:ph type="sldNum" sz="quarter" idx="12"/>
          </p:nvPr>
        </p:nvSpPr>
        <p:spPr>
          <a:ln/>
        </p:spPr>
        <p:txBody>
          <a:bodyPr/>
          <a:lstStyle>
            <a:lvl1pPr>
              <a:defRPr/>
            </a:lvl1pPr>
          </a:lstStyle>
          <a:p>
            <a:fld id="{5AA6EF56-BE8D-40F0-A457-2D5C8877B1B8}" type="slidenum">
              <a:rPr lang="en-US" altLang="en-US"/>
              <a:pPr/>
              <a:t>‹#›</a:t>
            </a:fld>
            <a:endParaRPr lang="en-US" altLang="en-US"/>
          </a:p>
        </p:txBody>
      </p:sp>
    </p:spTree>
    <p:extLst>
      <p:ext uri="{BB962C8B-B14F-4D97-AF65-F5344CB8AC3E}">
        <p14:creationId xmlns:p14="http://schemas.microsoft.com/office/powerpoint/2010/main" val="19791796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97052-C8C8-4127-86D2-0CF09F1D2C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599D2B-8289-4AA0-B66E-82C2BCD7D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4CD8AA-4084-4C3B-9147-7FBDED754319}"/>
              </a:ext>
            </a:extLst>
          </p:cNvPr>
          <p:cNvSpPr>
            <a:spLocks noGrp="1" noChangeArrowheads="1"/>
          </p:cNvSpPr>
          <p:nvPr>
            <p:ph type="sldNum" sz="quarter" idx="12"/>
          </p:nvPr>
        </p:nvSpPr>
        <p:spPr>
          <a:ln/>
        </p:spPr>
        <p:txBody>
          <a:bodyPr/>
          <a:lstStyle>
            <a:lvl1pPr>
              <a:defRPr/>
            </a:lvl1pPr>
          </a:lstStyle>
          <a:p>
            <a:fld id="{659E5C77-6785-4074-95F4-53CF80F41D0F}" type="slidenum">
              <a:rPr lang="en-US" altLang="en-US"/>
              <a:pPr/>
              <a:t>‹#›</a:t>
            </a:fld>
            <a:endParaRPr lang="en-US" altLang="en-US"/>
          </a:p>
        </p:txBody>
      </p:sp>
    </p:spTree>
    <p:extLst>
      <p:ext uri="{BB962C8B-B14F-4D97-AF65-F5344CB8AC3E}">
        <p14:creationId xmlns:p14="http://schemas.microsoft.com/office/powerpoint/2010/main" val="31284247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2499F-751E-4E62-88F3-E96C412A9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1256D7-F7A4-44EC-864B-F7FF0BA7A0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365E00-F5C9-44BA-81C0-A09CF3526936}"/>
              </a:ext>
            </a:extLst>
          </p:cNvPr>
          <p:cNvSpPr>
            <a:spLocks noGrp="1" noChangeArrowheads="1"/>
          </p:cNvSpPr>
          <p:nvPr>
            <p:ph type="sldNum" sz="quarter" idx="12"/>
          </p:nvPr>
        </p:nvSpPr>
        <p:spPr>
          <a:ln/>
        </p:spPr>
        <p:txBody>
          <a:bodyPr/>
          <a:lstStyle>
            <a:lvl1pPr>
              <a:defRPr/>
            </a:lvl1pPr>
          </a:lstStyle>
          <a:p>
            <a:fld id="{64036707-DFA9-48F1-9A86-D01D62EBB49A}" type="slidenum">
              <a:rPr lang="en-US" altLang="en-US"/>
              <a:pPr/>
              <a:t>‹#›</a:t>
            </a:fld>
            <a:endParaRPr lang="en-US" altLang="en-US"/>
          </a:p>
        </p:txBody>
      </p:sp>
    </p:spTree>
    <p:extLst>
      <p:ext uri="{BB962C8B-B14F-4D97-AF65-F5344CB8AC3E}">
        <p14:creationId xmlns:p14="http://schemas.microsoft.com/office/powerpoint/2010/main" val="30755383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18B770-DD30-4107-85C3-A47DA5EA0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0436F-DDEA-4D9F-855B-0B4058846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492632-8436-4112-8DF6-2FF40DB95E4E}"/>
              </a:ext>
            </a:extLst>
          </p:cNvPr>
          <p:cNvSpPr>
            <a:spLocks noGrp="1" noChangeArrowheads="1"/>
          </p:cNvSpPr>
          <p:nvPr>
            <p:ph type="sldNum" sz="quarter" idx="12"/>
          </p:nvPr>
        </p:nvSpPr>
        <p:spPr>
          <a:ln/>
        </p:spPr>
        <p:txBody>
          <a:bodyPr/>
          <a:lstStyle>
            <a:lvl1pPr>
              <a:defRPr/>
            </a:lvl1pPr>
          </a:lstStyle>
          <a:p>
            <a:fld id="{A03B6FDA-5544-4D78-B4B3-4754BFDC6144}" type="slidenum">
              <a:rPr lang="en-US" altLang="en-US"/>
              <a:pPr/>
              <a:t>‹#›</a:t>
            </a:fld>
            <a:endParaRPr lang="en-US" altLang="en-US"/>
          </a:p>
        </p:txBody>
      </p:sp>
    </p:spTree>
    <p:extLst>
      <p:ext uri="{BB962C8B-B14F-4D97-AF65-F5344CB8AC3E}">
        <p14:creationId xmlns:p14="http://schemas.microsoft.com/office/powerpoint/2010/main" val="3070376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6AFA0-1D9E-4658-AC47-B588EB466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AA1E0-D4B3-4B03-842C-23B17879D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ACDAAE-9B04-4502-88F7-A8CEF6DD6B42}"/>
              </a:ext>
            </a:extLst>
          </p:cNvPr>
          <p:cNvSpPr>
            <a:spLocks noGrp="1" noChangeArrowheads="1"/>
          </p:cNvSpPr>
          <p:nvPr>
            <p:ph type="sldNum" sz="quarter" idx="12"/>
          </p:nvPr>
        </p:nvSpPr>
        <p:spPr>
          <a:ln/>
        </p:spPr>
        <p:txBody>
          <a:bodyPr/>
          <a:lstStyle>
            <a:lvl1pPr>
              <a:defRPr/>
            </a:lvl1pPr>
          </a:lstStyle>
          <a:p>
            <a:fld id="{A271E9F0-4CB0-4116-BE44-C81E382199D6}" type="slidenum">
              <a:rPr lang="en-US" altLang="en-US"/>
              <a:pPr/>
              <a:t>‹#›</a:t>
            </a:fld>
            <a:endParaRPr lang="en-US" altLang="en-US"/>
          </a:p>
        </p:txBody>
      </p:sp>
    </p:spTree>
    <p:extLst>
      <p:ext uri="{BB962C8B-B14F-4D97-AF65-F5344CB8AC3E}">
        <p14:creationId xmlns:p14="http://schemas.microsoft.com/office/powerpoint/2010/main" val="22020928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CED5C-17E7-4AA8-BB60-CDA56E7081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75840-4F95-4138-88AA-6ED0F1A7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D9ABE-1553-4B16-8CF2-EF71CC3D6A50}"/>
              </a:ext>
            </a:extLst>
          </p:cNvPr>
          <p:cNvSpPr>
            <a:spLocks noGrp="1" noChangeArrowheads="1"/>
          </p:cNvSpPr>
          <p:nvPr>
            <p:ph type="sldNum" sz="quarter" idx="12"/>
          </p:nvPr>
        </p:nvSpPr>
        <p:spPr>
          <a:ln/>
        </p:spPr>
        <p:txBody>
          <a:bodyPr/>
          <a:lstStyle>
            <a:lvl1pPr>
              <a:defRPr/>
            </a:lvl1pPr>
          </a:lstStyle>
          <a:p>
            <a:fld id="{3D233F7C-FADB-4B76-9FA0-07B5B3300F46}" type="slidenum">
              <a:rPr lang="en-US" altLang="en-US"/>
              <a:pPr/>
              <a:t>‹#›</a:t>
            </a:fld>
            <a:endParaRPr lang="en-US" altLang="en-US"/>
          </a:p>
        </p:txBody>
      </p:sp>
    </p:spTree>
    <p:extLst>
      <p:ext uri="{BB962C8B-B14F-4D97-AF65-F5344CB8AC3E}">
        <p14:creationId xmlns:p14="http://schemas.microsoft.com/office/powerpoint/2010/main" val="18228107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5C7DC54-BB34-46A8-9AE7-A4E4465BBB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211A9A-E336-4EB1-BBAE-954BFBB47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F83D48-8CFA-4127-ABD8-EBA7AF3FBFBF}"/>
              </a:ext>
            </a:extLst>
          </p:cNvPr>
          <p:cNvSpPr>
            <a:spLocks noGrp="1" noChangeArrowheads="1"/>
          </p:cNvSpPr>
          <p:nvPr>
            <p:ph type="sldNum" sz="quarter" idx="12"/>
          </p:nvPr>
        </p:nvSpPr>
        <p:spPr>
          <a:ln/>
        </p:spPr>
        <p:txBody>
          <a:bodyPr/>
          <a:lstStyle>
            <a:lvl1pPr>
              <a:defRPr/>
            </a:lvl1pPr>
          </a:lstStyle>
          <a:p>
            <a:fld id="{D54495FC-A0D1-4473-9A30-A95F665A844C}" type="slidenum">
              <a:rPr lang="en-US" altLang="en-US"/>
              <a:pPr/>
              <a:t>‹#›</a:t>
            </a:fld>
            <a:endParaRPr lang="en-US" altLang="en-US"/>
          </a:p>
        </p:txBody>
      </p:sp>
    </p:spTree>
    <p:extLst>
      <p:ext uri="{BB962C8B-B14F-4D97-AF65-F5344CB8AC3E}">
        <p14:creationId xmlns:p14="http://schemas.microsoft.com/office/powerpoint/2010/main" val="1340361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5723851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C2A7819-CAC2-459A-B208-DA0CFDA3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0732C-61EE-4191-97F5-5DAC0C447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19F75-8726-4BA8-9E71-BA8E15838474}"/>
              </a:ext>
            </a:extLst>
          </p:cNvPr>
          <p:cNvSpPr>
            <a:spLocks noGrp="1" noChangeArrowheads="1"/>
          </p:cNvSpPr>
          <p:nvPr>
            <p:ph type="sldNum" sz="quarter" idx="12"/>
          </p:nvPr>
        </p:nvSpPr>
        <p:spPr>
          <a:ln/>
        </p:spPr>
        <p:txBody>
          <a:bodyPr/>
          <a:lstStyle>
            <a:lvl1pPr>
              <a:defRPr/>
            </a:lvl1pPr>
          </a:lstStyle>
          <a:p>
            <a:fld id="{37786895-DD6F-4F18-A99D-CF027C243EF1}" type="slidenum">
              <a:rPr lang="en-US" altLang="en-US"/>
              <a:pPr/>
              <a:t>‹#›</a:t>
            </a:fld>
            <a:endParaRPr lang="en-US" altLang="en-US"/>
          </a:p>
        </p:txBody>
      </p:sp>
    </p:spTree>
    <p:extLst>
      <p:ext uri="{BB962C8B-B14F-4D97-AF65-F5344CB8AC3E}">
        <p14:creationId xmlns:p14="http://schemas.microsoft.com/office/powerpoint/2010/main" val="24412786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161759F-B192-4DC9-9B25-A8CDF1D11A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8B57C-59DD-415C-8AE4-87B26CB06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DD1E04-5F79-42FC-A2CB-1129E0115A51}"/>
              </a:ext>
            </a:extLst>
          </p:cNvPr>
          <p:cNvSpPr>
            <a:spLocks noGrp="1" noChangeArrowheads="1"/>
          </p:cNvSpPr>
          <p:nvPr>
            <p:ph type="sldNum" sz="quarter" idx="12"/>
          </p:nvPr>
        </p:nvSpPr>
        <p:spPr>
          <a:ln/>
        </p:spPr>
        <p:txBody>
          <a:bodyPr/>
          <a:lstStyle>
            <a:lvl1pPr>
              <a:defRPr/>
            </a:lvl1pPr>
          </a:lstStyle>
          <a:p>
            <a:fld id="{53566222-D870-4B2B-B22C-5C59C5DF4A23}" type="slidenum">
              <a:rPr lang="en-US" altLang="en-US"/>
              <a:pPr/>
              <a:t>‹#›</a:t>
            </a:fld>
            <a:endParaRPr lang="en-US" altLang="en-US"/>
          </a:p>
        </p:txBody>
      </p:sp>
    </p:spTree>
    <p:extLst>
      <p:ext uri="{BB962C8B-B14F-4D97-AF65-F5344CB8AC3E}">
        <p14:creationId xmlns:p14="http://schemas.microsoft.com/office/powerpoint/2010/main" val="5288679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E55C93D-FB0A-4178-B3C1-07619EC749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BC7C2-EBF5-4780-82CF-43AA155CE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2A0FFC-FE79-4C3C-B6A9-6C7EBBB51826}"/>
              </a:ext>
            </a:extLst>
          </p:cNvPr>
          <p:cNvSpPr>
            <a:spLocks noGrp="1" noChangeArrowheads="1"/>
          </p:cNvSpPr>
          <p:nvPr>
            <p:ph type="sldNum" sz="quarter" idx="12"/>
          </p:nvPr>
        </p:nvSpPr>
        <p:spPr>
          <a:ln/>
        </p:spPr>
        <p:txBody>
          <a:bodyPr/>
          <a:lstStyle>
            <a:lvl1pPr>
              <a:defRPr/>
            </a:lvl1pPr>
          </a:lstStyle>
          <a:p>
            <a:fld id="{095CEB93-AC64-43FA-A72D-40CAAB15F5BB}" type="slidenum">
              <a:rPr lang="en-US" altLang="en-US"/>
              <a:pPr/>
              <a:t>‹#›</a:t>
            </a:fld>
            <a:endParaRPr lang="en-US" altLang="en-US"/>
          </a:p>
        </p:txBody>
      </p:sp>
    </p:spTree>
    <p:extLst>
      <p:ext uri="{BB962C8B-B14F-4D97-AF65-F5344CB8AC3E}">
        <p14:creationId xmlns:p14="http://schemas.microsoft.com/office/powerpoint/2010/main" val="38819880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40CCF3-27C7-4BED-BC62-A3DB6266E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98B051-1749-499A-8F50-E7F68FC69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3104B-358E-4BD5-8FC3-D4D1CC777051}"/>
              </a:ext>
            </a:extLst>
          </p:cNvPr>
          <p:cNvSpPr>
            <a:spLocks noGrp="1" noChangeArrowheads="1"/>
          </p:cNvSpPr>
          <p:nvPr>
            <p:ph type="sldNum" sz="quarter" idx="12"/>
          </p:nvPr>
        </p:nvSpPr>
        <p:spPr>
          <a:ln/>
        </p:spPr>
        <p:txBody>
          <a:bodyPr/>
          <a:lstStyle>
            <a:lvl1pPr>
              <a:defRPr/>
            </a:lvl1pPr>
          </a:lstStyle>
          <a:p>
            <a:fld id="{8167D79F-97E3-470D-8001-AC87A496EB7D}" type="slidenum">
              <a:rPr lang="en-US" altLang="en-US"/>
              <a:pPr/>
              <a:t>‹#›</a:t>
            </a:fld>
            <a:endParaRPr lang="en-US" altLang="en-US"/>
          </a:p>
        </p:txBody>
      </p:sp>
    </p:spTree>
    <p:extLst>
      <p:ext uri="{BB962C8B-B14F-4D97-AF65-F5344CB8AC3E}">
        <p14:creationId xmlns:p14="http://schemas.microsoft.com/office/powerpoint/2010/main" val="6637469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9210883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0852836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790492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2821733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7229874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788738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96549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3028967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4354650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0615449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5515671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6958872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41390955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7006916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2597443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2651974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808443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5371855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4891471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8336257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6687974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5474494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9D5A61FB-F15A-4DF9-83A1-CB5C498FAC5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62D7BD-47FA-42DC-8734-7036BE69243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670FC-ADF6-47A6-9DFF-118999F0C19D}"/>
              </a:ext>
            </a:extLst>
          </p:cNvPr>
          <p:cNvSpPr>
            <a:spLocks noGrp="1" noChangeArrowheads="1"/>
          </p:cNvSpPr>
          <p:nvPr>
            <p:ph type="sldNum" sz="quarter" idx="12"/>
          </p:nvPr>
        </p:nvSpPr>
        <p:spPr/>
        <p:txBody>
          <a:bodyPr/>
          <a:lstStyle>
            <a:lvl1pPr>
              <a:defRPr/>
            </a:lvl1pPr>
          </a:lstStyle>
          <a:p>
            <a:fld id="{EEC83246-ED0C-4196-A316-57B32B3DFB41}" type="slidenum">
              <a:rPr lang="en-US" altLang="en-US"/>
              <a:pPr/>
              <a:t>‹#›</a:t>
            </a:fld>
            <a:endParaRPr lang="en-US" altLang="en-US"/>
          </a:p>
        </p:txBody>
      </p:sp>
    </p:spTree>
    <p:extLst>
      <p:ext uri="{BB962C8B-B14F-4D97-AF65-F5344CB8AC3E}">
        <p14:creationId xmlns:p14="http://schemas.microsoft.com/office/powerpoint/2010/main" val="25370091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96602B-8C29-4D8A-B00A-56409C6230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8F095-4BA5-4A42-BE4A-027FEA54A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4155BD-B90A-46CA-812C-D4C41195B82C}"/>
              </a:ext>
            </a:extLst>
          </p:cNvPr>
          <p:cNvSpPr>
            <a:spLocks noGrp="1" noChangeArrowheads="1"/>
          </p:cNvSpPr>
          <p:nvPr>
            <p:ph type="sldNum" sz="quarter" idx="12"/>
          </p:nvPr>
        </p:nvSpPr>
        <p:spPr>
          <a:ln/>
        </p:spPr>
        <p:txBody>
          <a:bodyPr/>
          <a:lstStyle>
            <a:lvl1pPr>
              <a:defRPr/>
            </a:lvl1pPr>
          </a:lstStyle>
          <a:p>
            <a:fld id="{23768B0F-DDA1-4FB4-A8CA-173EF7BBD37A}" type="slidenum">
              <a:rPr lang="en-US" altLang="en-US"/>
              <a:pPr/>
              <a:t>‹#›</a:t>
            </a:fld>
            <a:endParaRPr lang="en-US" altLang="en-US"/>
          </a:p>
        </p:txBody>
      </p:sp>
    </p:spTree>
    <p:extLst>
      <p:ext uri="{BB962C8B-B14F-4D97-AF65-F5344CB8AC3E}">
        <p14:creationId xmlns:p14="http://schemas.microsoft.com/office/powerpoint/2010/main" val="26779218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DC65A2-5F28-4A0B-91AD-64EBB7E84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4E1A9B-DF63-4500-8647-317BC8E42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7C19FF-C792-46E3-B868-AA626B807D07}"/>
              </a:ext>
            </a:extLst>
          </p:cNvPr>
          <p:cNvSpPr>
            <a:spLocks noGrp="1" noChangeArrowheads="1"/>
          </p:cNvSpPr>
          <p:nvPr>
            <p:ph type="sldNum" sz="quarter" idx="12"/>
          </p:nvPr>
        </p:nvSpPr>
        <p:spPr>
          <a:ln/>
        </p:spPr>
        <p:txBody>
          <a:bodyPr/>
          <a:lstStyle>
            <a:lvl1pPr>
              <a:defRPr/>
            </a:lvl1pPr>
          </a:lstStyle>
          <a:p>
            <a:fld id="{4C2174CB-3106-4347-9550-8AAE81BF4E34}" type="slidenum">
              <a:rPr lang="en-US" altLang="en-US"/>
              <a:pPr/>
              <a:t>‹#›</a:t>
            </a:fld>
            <a:endParaRPr lang="en-US" altLang="en-US"/>
          </a:p>
        </p:txBody>
      </p:sp>
    </p:spTree>
    <p:extLst>
      <p:ext uri="{BB962C8B-B14F-4D97-AF65-F5344CB8AC3E}">
        <p14:creationId xmlns:p14="http://schemas.microsoft.com/office/powerpoint/2010/main" val="28321198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4DF0EB-FC7B-4FBD-999C-26B2291B69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04D3A8-84AE-4A70-9EC3-2CAB9A5E9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F857D7-7E51-4031-9063-243A01840E81}"/>
              </a:ext>
            </a:extLst>
          </p:cNvPr>
          <p:cNvSpPr>
            <a:spLocks noGrp="1" noChangeArrowheads="1"/>
          </p:cNvSpPr>
          <p:nvPr>
            <p:ph type="sldNum" sz="quarter" idx="12"/>
          </p:nvPr>
        </p:nvSpPr>
        <p:spPr>
          <a:ln/>
        </p:spPr>
        <p:txBody>
          <a:bodyPr/>
          <a:lstStyle>
            <a:lvl1pPr>
              <a:defRPr/>
            </a:lvl1pPr>
          </a:lstStyle>
          <a:p>
            <a:fld id="{9529B2B2-27D0-4AC4-ACBF-959D5FFB5FA6}" type="slidenum">
              <a:rPr lang="en-US" altLang="en-US"/>
              <a:pPr/>
              <a:t>‹#›</a:t>
            </a:fld>
            <a:endParaRPr lang="en-US" altLang="en-US"/>
          </a:p>
        </p:txBody>
      </p:sp>
    </p:spTree>
    <p:extLst>
      <p:ext uri="{BB962C8B-B14F-4D97-AF65-F5344CB8AC3E}">
        <p14:creationId xmlns:p14="http://schemas.microsoft.com/office/powerpoint/2010/main" val="36481329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610B62-20E6-45E9-8C77-6BC09EF3EB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654385-6CF3-4056-8533-9F8C23673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B979D4-4BFA-4173-A70F-D50C3D2D9BCA}"/>
              </a:ext>
            </a:extLst>
          </p:cNvPr>
          <p:cNvSpPr>
            <a:spLocks noGrp="1" noChangeArrowheads="1"/>
          </p:cNvSpPr>
          <p:nvPr>
            <p:ph type="sldNum" sz="quarter" idx="12"/>
          </p:nvPr>
        </p:nvSpPr>
        <p:spPr>
          <a:ln/>
        </p:spPr>
        <p:txBody>
          <a:bodyPr/>
          <a:lstStyle>
            <a:lvl1pPr>
              <a:defRPr/>
            </a:lvl1pPr>
          </a:lstStyle>
          <a:p>
            <a:fld id="{4DB60C5E-CD6E-41FD-BA6A-B810B8E9AC68}" type="slidenum">
              <a:rPr lang="en-US" altLang="en-US"/>
              <a:pPr/>
              <a:t>‹#›</a:t>
            </a:fld>
            <a:endParaRPr lang="en-US" altLang="en-US"/>
          </a:p>
        </p:txBody>
      </p:sp>
    </p:spTree>
    <p:extLst>
      <p:ext uri="{BB962C8B-B14F-4D97-AF65-F5344CB8AC3E}">
        <p14:creationId xmlns:p14="http://schemas.microsoft.com/office/powerpoint/2010/main" val="31878175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AA6A56-F76F-43EB-8B48-B50DA7A8BE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064449-BC2F-434D-B80A-849CDF33E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472EC-F679-4909-A330-094FF5C6F70B}"/>
              </a:ext>
            </a:extLst>
          </p:cNvPr>
          <p:cNvSpPr>
            <a:spLocks noGrp="1" noChangeArrowheads="1"/>
          </p:cNvSpPr>
          <p:nvPr>
            <p:ph type="sldNum" sz="quarter" idx="12"/>
          </p:nvPr>
        </p:nvSpPr>
        <p:spPr>
          <a:ln/>
        </p:spPr>
        <p:txBody>
          <a:bodyPr/>
          <a:lstStyle>
            <a:lvl1pPr>
              <a:defRPr/>
            </a:lvl1pPr>
          </a:lstStyle>
          <a:p>
            <a:fld id="{23E11640-A9F6-4605-9325-9E7FEE6E9562}" type="slidenum">
              <a:rPr lang="en-US" altLang="en-US"/>
              <a:pPr/>
              <a:t>‹#›</a:t>
            </a:fld>
            <a:endParaRPr lang="en-US" altLang="en-US"/>
          </a:p>
        </p:txBody>
      </p:sp>
    </p:spTree>
    <p:extLst>
      <p:ext uri="{BB962C8B-B14F-4D97-AF65-F5344CB8AC3E}">
        <p14:creationId xmlns:p14="http://schemas.microsoft.com/office/powerpoint/2010/main" val="1875635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391364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743FFC-06D8-4D55-968D-3F44CC0D4E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CBFFAD-E35B-4D4C-B5E2-C21FB3183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309380-D669-4565-893D-B7E0F5A2F61E}"/>
              </a:ext>
            </a:extLst>
          </p:cNvPr>
          <p:cNvSpPr>
            <a:spLocks noGrp="1" noChangeArrowheads="1"/>
          </p:cNvSpPr>
          <p:nvPr>
            <p:ph type="sldNum" sz="quarter" idx="12"/>
          </p:nvPr>
        </p:nvSpPr>
        <p:spPr>
          <a:ln/>
        </p:spPr>
        <p:txBody>
          <a:bodyPr/>
          <a:lstStyle>
            <a:lvl1pPr>
              <a:defRPr/>
            </a:lvl1pPr>
          </a:lstStyle>
          <a:p>
            <a:fld id="{128475B6-858E-4B41-B482-FA1825157A1D}" type="slidenum">
              <a:rPr lang="en-US" altLang="en-US"/>
              <a:pPr/>
              <a:t>‹#›</a:t>
            </a:fld>
            <a:endParaRPr lang="en-US" altLang="en-US"/>
          </a:p>
        </p:txBody>
      </p:sp>
    </p:spTree>
    <p:extLst>
      <p:ext uri="{BB962C8B-B14F-4D97-AF65-F5344CB8AC3E}">
        <p14:creationId xmlns:p14="http://schemas.microsoft.com/office/powerpoint/2010/main" val="23579307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6145CD-6521-436E-8C0D-5628347F0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A45F4-AE18-4CE7-A672-281B6684C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CC97E-BFC4-4114-B46A-3F828B067E8E}"/>
              </a:ext>
            </a:extLst>
          </p:cNvPr>
          <p:cNvSpPr>
            <a:spLocks noGrp="1" noChangeArrowheads="1"/>
          </p:cNvSpPr>
          <p:nvPr>
            <p:ph type="sldNum" sz="quarter" idx="12"/>
          </p:nvPr>
        </p:nvSpPr>
        <p:spPr>
          <a:ln/>
        </p:spPr>
        <p:txBody>
          <a:bodyPr/>
          <a:lstStyle>
            <a:lvl1pPr>
              <a:defRPr/>
            </a:lvl1pPr>
          </a:lstStyle>
          <a:p>
            <a:fld id="{6326A5FF-9A44-4C3D-86C9-B29386AED6DC}" type="slidenum">
              <a:rPr lang="en-US" altLang="en-US"/>
              <a:pPr/>
              <a:t>‹#›</a:t>
            </a:fld>
            <a:endParaRPr lang="en-US" altLang="en-US"/>
          </a:p>
        </p:txBody>
      </p:sp>
    </p:spTree>
    <p:extLst>
      <p:ext uri="{BB962C8B-B14F-4D97-AF65-F5344CB8AC3E}">
        <p14:creationId xmlns:p14="http://schemas.microsoft.com/office/powerpoint/2010/main" val="697500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467D86-0A14-4464-9DE9-1A0BD2644E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96DD2C-C32E-4E3A-B7CC-8AE28B253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E0709-8E2B-4C04-B257-E6F94980EFAF}"/>
              </a:ext>
            </a:extLst>
          </p:cNvPr>
          <p:cNvSpPr>
            <a:spLocks noGrp="1" noChangeArrowheads="1"/>
          </p:cNvSpPr>
          <p:nvPr>
            <p:ph type="sldNum" sz="quarter" idx="12"/>
          </p:nvPr>
        </p:nvSpPr>
        <p:spPr>
          <a:ln/>
        </p:spPr>
        <p:txBody>
          <a:bodyPr/>
          <a:lstStyle>
            <a:lvl1pPr>
              <a:defRPr/>
            </a:lvl1pPr>
          </a:lstStyle>
          <a:p>
            <a:fld id="{421EDC04-2A39-48A0-8885-D27D4FE8977F}" type="slidenum">
              <a:rPr lang="en-US" altLang="en-US"/>
              <a:pPr/>
              <a:t>‹#›</a:t>
            </a:fld>
            <a:endParaRPr lang="en-US" altLang="en-US"/>
          </a:p>
        </p:txBody>
      </p:sp>
    </p:spTree>
    <p:extLst>
      <p:ext uri="{BB962C8B-B14F-4D97-AF65-F5344CB8AC3E}">
        <p14:creationId xmlns:p14="http://schemas.microsoft.com/office/powerpoint/2010/main" val="27039493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D3207-9544-4ACA-A99F-F7E54AF9D5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5E44BE-4CFE-4ABE-9A21-0F39F85E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A5C740-88FC-45DB-B41D-908ADBA1B4A4}"/>
              </a:ext>
            </a:extLst>
          </p:cNvPr>
          <p:cNvSpPr>
            <a:spLocks noGrp="1" noChangeArrowheads="1"/>
          </p:cNvSpPr>
          <p:nvPr>
            <p:ph type="sldNum" sz="quarter" idx="12"/>
          </p:nvPr>
        </p:nvSpPr>
        <p:spPr>
          <a:ln/>
        </p:spPr>
        <p:txBody>
          <a:bodyPr/>
          <a:lstStyle>
            <a:lvl1pPr>
              <a:defRPr/>
            </a:lvl1pPr>
          </a:lstStyle>
          <a:p>
            <a:fld id="{7AC54A81-E3BB-4015-AD0A-B972031DACF2}" type="slidenum">
              <a:rPr lang="en-US" altLang="en-US"/>
              <a:pPr/>
              <a:t>‹#›</a:t>
            </a:fld>
            <a:endParaRPr lang="en-US" altLang="en-US"/>
          </a:p>
        </p:txBody>
      </p:sp>
    </p:spTree>
    <p:extLst>
      <p:ext uri="{BB962C8B-B14F-4D97-AF65-F5344CB8AC3E}">
        <p14:creationId xmlns:p14="http://schemas.microsoft.com/office/powerpoint/2010/main" val="19281171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5530C-1539-4A07-BF24-8F035B357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DB5FEC-9954-4FBE-BDCE-3196DA25A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55DD28-6CC6-4328-AB8B-3DA7B151865C}"/>
              </a:ext>
            </a:extLst>
          </p:cNvPr>
          <p:cNvSpPr>
            <a:spLocks noGrp="1" noChangeArrowheads="1"/>
          </p:cNvSpPr>
          <p:nvPr>
            <p:ph type="sldNum" sz="quarter" idx="12"/>
          </p:nvPr>
        </p:nvSpPr>
        <p:spPr>
          <a:ln/>
        </p:spPr>
        <p:txBody>
          <a:bodyPr/>
          <a:lstStyle>
            <a:lvl1pPr>
              <a:defRPr/>
            </a:lvl1pPr>
          </a:lstStyle>
          <a:p>
            <a:fld id="{87278601-566B-44A9-B3AB-75F155088310}" type="slidenum">
              <a:rPr lang="en-US" altLang="en-US"/>
              <a:pPr/>
              <a:t>‹#›</a:t>
            </a:fld>
            <a:endParaRPr lang="en-US" altLang="en-US"/>
          </a:p>
        </p:txBody>
      </p:sp>
    </p:spTree>
    <p:extLst>
      <p:ext uri="{BB962C8B-B14F-4D97-AF65-F5344CB8AC3E}">
        <p14:creationId xmlns:p14="http://schemas.microsoft.com/office/powerpoint/2010/main" val="26112148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1A8DB7-D484-46F0-A233-4BE7940F99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0C15AD-A01F-49C8-8AAA-213185DDB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6FCF75-9797-4A47-87B0-DC6E1EC8B9BF}"/>
              </a:ext>
            </a:extLst>
          </p:cNvPr>
          <p:cNvSpPr>
            <a:spLocks noGrp="1" noChangeArrowheads="1"/>
          </p:cNvSpPr>
          <p:nvPr>
            <p:ph type="sldNum" sz="quarter" idx="12"/>
          </p:nvPr>
        </p:nvSpPr>
        <p:spPr>
          <a:ln/>
        </p:spPr>
        <p:txBody>
          <a:bodyPr/>
          <a:lstStyle>
            <a:lvl1pPr>
              <a:defRPr/>
            </a:lvl1pPr>
          </a:lstStyle>
          <a:p>
            <a:fld id="{8C245A58-D784-4B81-8F05-FCFA559ED08D}" type="slidenum">
              <a:rPr lang="en-US" altLang="en-US"/>
              <a:pPr/>
              <a:t>‹#›</a:t>
            </a:fld>
            <a:endParaRPr lang="en-US" altLang="en-US"/>
          </a:p>
        </p:txBody>
      </p:sp>
    </p:spTree>
    <p:extLst>
      <p:ext uri="{BB962C8B-B14F-4D97-AF65-F5344CB8AC3E}">
        <p14:creationId xmlns:p14="http://schemas.microsoft.com/office/powerpoint/2010/main" val="13102585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E6C866B-C468-40B7-AE6D-13F45F203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D93370-B4A7-4E39-88D5-0E4F3A994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721EB3-348C-4B7B-80EB-A878450DB269}"/>
              </a:ext>
            </a:extLst>
          </p:cNvPr>
          <p:cNvSpPr>
            <a:spLocks noGrp="1" noChangeArrowheads="1"/>
          </p:cNvSpPr>
          <p:nvPr>
            <p:ph type="sldNum" sz="quarter" idx="12"/>
          </p:nvPr>
        </p:nvSpPr>
        <p:spPr>
          <a:ln/>
        </p:spPr>
        <p:txBody>
          <a:bodyPr/>
          <a:lstStyle>
            <a:lvl1pPr>
              <a:defRPr/>
            </a:lvl1pPr>
          </a:lstStyle>
          <a:p>
            <a:fld id="{C6C9387D-987C-4526-BD95-9DF8C36061C3}" type="slidenum">
              <a:rPr lang="en-US" altLang="en-US"/>
              <a:pPr/>
              <a:t>‹#›</a:t>
            </a:fld>
            <a:endParaRPr lang="en-US" altLang="en-US"/>
          </a:p>
        </p:txBody>
      </p:sp>
    </p:spTree>
    <p:extLst>
      <p:ext uri="{BB962C8B-B14F-4D97-AF65-F5344CB8AC3E}">
        <p14:creationId xmlns:p14="http://schemas.microsoft.com/office/powerpoint/2010/main" val="5471109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90B9750F-487B-4066-A399-A3E05A287DA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FEA166E-B8A7-4B3E-B305-14D27DBAC9C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AA8A49C-F5A1-4CE6-9B57-70505F44D317}"/>
              </a:ext>
            </a:extLst>
          </p:cNvPr>
          <p:cNvSpPr>
            <a:spLocks noGrp="1"/>
          </p:cNvSpPr>
          <p:nvPr>
            <p:ph type="sldNum" sz="quarter" idx="12"/>
          </p:nvPr>
        </p:nvSpPr>
        <p:spPr>
          <a:xfrm>
            <a:off x="8737600" y="6248400"/>
            <a:ext cx="2540000" cy="457200"/>
          </a:xfrm>
        </p:spPr>
        <p:txBody>
          <a:bodyPr/>
          <a:lstStyle>
            <a:lvl1pPr>
              <a:defRPr/>
            </a:lvl1pPr>
          </a:lstStyle>
          <a:p>
            <a:fld id="{38AD1D0A-2584-4AD3-827C-58B54875F1BA}" type="slidenum">
              <a:rPr lang="en-US" altLang="en-US"/>
              <a:pPr/>
              <a:t>‹#›</a:t>
            </a:fld>
            <a:endParaRPr lang="en-US" altLang="en-US"/>
          </a:p>
        </p:txBody>
      </p:sp>
    </p:spTree>
    <p:extLst>
      <p:ext uri="{BB962C8B-B14F-4D97-AF65-F5344CB8AC3E}">
        <p14:creationId xmlns:p14="http://schemas.microsoft.com/office/powerpoint/2010/main" val="181629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8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723955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95981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783171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92187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050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79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131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78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128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70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27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371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3263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64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71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626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2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103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510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356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220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450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7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936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859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437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83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06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464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217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565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2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933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09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459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786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775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824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199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757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076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593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74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218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030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8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211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76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4655574"/>
      </p:ext>
    </p:extLst>
  </p:cSld>
  <p:clrMapOvr>
    <a:masterClrMapping/>
  </p:clrMapOvr>
  <p:transition spd="slow">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62344917"/>
      </p:ext>
    </p:extLst>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24192809"/>
      </p:ext>
    </p:extLst>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387687"/>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34269617"/>
      </p:ext>
    </p:extLst>
  </p:cSld>
  <p:clrMapOvr>
    <a:masterClrMapping/>
  </p:clrMapOvr>
  <p:transition spd="slow">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5523409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77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5221712"/>
      </p:ext>
    </p:extLst>
  </p:cSld>
  <p:clrMapOvr>
    <a:masterClrMapping/>
  </p:clrMapOvr>
  <p:transition spd="slow">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39062"/>
      </p:ext>
    </p:extLst>
  </p:cSld>
  <p:clrMapOvr>
    <a:masterClrMapping/>
  </p:clrMapOvr>
  <p:transition spd="slow">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98357632"/>
      </p:ext>
    </p:extLst>
  </p:cSld>
  <p:clrMapOvr>
    <a:masterClrMapping/>
  </p:clrMapOvr>
  <p:transition spd="slow">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72805751"/>
      </p:ext>
    </p:extLst>
  </p:cSld>
  <p:clrMapOvr>
    <a:masterClrMapping/>
  </p:clrMapOvr>
  <p:transition spd="slow">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9810852"/>
      </p:ext>
    </p:extLst>
  </p:cSld>
  <p:clrMapOvr>
    <a:masterClrMapping/>
  </p:clrMapOvr>
  <p:transition spd="slow">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72263022"/>
      </p:ext>
    </p:extLst>
  </p:cSld>
  <p:clrMapOvr>
    <a:masterClrMapping/>
  </p:clrMapOvr>
  <p:transition spd="slow">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07368257"/>
      </p:ext>
    </p:extLst>
  </p:cSld>
  <p:clrMapOvr>
    <a:masterClrMapping/>
  </p:clrMapOvr>
  <p:transition spd="slow">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A3EFB5F2-FF61-4CB1-8763-8C08950F9F7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33914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F47EF1BF-3C8F-4DD0-AA0B-7238E9F0741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095837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920932CB-6D0E-4CB6-AF74-1AF38FDF075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6866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96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D5E1030-7DB1-407D-822A-F3E8DBB1A2B5}"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59568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fld id="{4C197652-12D3-4B5B-89A0-3FB5ADBAD5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67464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fld id="{B84F5C7D-FB17-46F7-BB0C-0AB1C84B6C44}"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08844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fld id="{5F2410BC-FCEE-4B40-A9B7-61305776DE8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967052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5E68006-BB6F-4641-9271-D7F4377C09C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319854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49ECC707-A3BE-476B-8F6E-4FD57619C85C}"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23425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B6B24B19-6E41-4457-BC83-EDB40A5592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87594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DD88A49E-2952-41AD-B7FE-9F8B06F0661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61944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C9CD605-07D6-41F5-8390-D914863903E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622822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73179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3.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4.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5.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6.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4.jpe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audio" Target="../media/audio1.wav"/></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audio" Target="../media/audio1.wav"/><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theme" Target="../theme/theme17.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image" Target="../media/image1.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heme" Target="../theme/theme18.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21" Type="http://schemas.openxmlformats.org/officeDocument/2006/relationships/theme" Target="../theme/theme19.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6" Type="http://schemas.openxmlformats.org/officeDocument/2006/relationships/image" Target="../media/image1.jpe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theme" Target="../theme/theme20.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6.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7.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8.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image" Target="../media/image1.jpe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9135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4/24/2023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108901955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algn="l" rtl="0" fontAlgn="base">
              <a:spcAft>
                <a:spcPct val="0"/>
              </a:spcAft>
            </a:pPr>
            <a:endParaRPr lang="en-US" kern="1200">
              <a:solidFill>
                <a:srgbClr val="EAEAEA"/>
              </a:solidFill>
              <a:latin typeface="Arial"/>
              <a:ea typeface="+mn-ea"/>
              <a:cs typeface="+mn-cs"/>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endParaRPr lang="en-US" kern="1200">
              <a:solidFill>
                <a:srgbClr val="EAEAEA"/>
              </a:solidFill>
              <a:latin typeface="Arial"/>
              <a:ea typeface="+mn-ea"/>
              <a:cs typeface="+mn-cs"/>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fld id="{94A159B0-4AEF-4F30-BF49-AABFF51DAFC5}" type="slidenum">
              <a:rPr lang="en-US" kern="1200">
                <a:solidFill>
                  <a:srgbClr val="EAEAEA"/>
                </a:solidFill>
                <a:latin typeface="Arial"/>
                <a:ea typeface="+mn-ea"/>
                <a:cs typeface="+mn-cs"/>
              </a:rPr>
              <a:pPr rtl="0" fontAlgn="base">
                <a:spcAft>
                  <a:spcPct val="0"/>
                </a:spcAft>
              </a:pPr>
              <a:t>‹#›</a:t>
            </a:fld>
            <a:endParaRPr lang="en-US" kern="1200">
              <a:solidFill>
                <a:srgbClr val="EAEAEA"/>
              </a:solidFill>
              <a:latin typeface="Arial"/>
              <a:ea typeface="+mn-ea"/>
              <a:cs typeface="+mn-cs"/>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949348"/>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2EE61-CF66-441A-A389-C296D25F4428}" type="datetimeFigureOut">
              <a:rPr lang="en-US" smtClean="0">
                <a:solidFill>
                  <a:prstClr val="black">
                    <a:tint val="75000"/>
                  </a:prstClr>
                </a:solidFill>
              </a:rPr>
              <a:pPr/>
              <a:t>4/24/2023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C025F-2A3A-4921-85F6-BFFE681CA9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887301"/>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4" y="2"/>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340787" y="5046665"/>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Rectangle 8"/>
          <p:cNvSpPr/>
          <p:nvPr/>
        </p:nvSpPr>
        <p:spPr>
          <a:xfrm>
            <a:off x="340787"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340787"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Rectangle 10"/>
          <p:cNvSpPr/>
          <p:nvPr/>
        </p:nvSpPr>
        <p:spPr>
          <a:xfrm>
            <a:off x="340787" y="4541839"/>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2" name="Rectangle 11"/>
          <p:cNvSpPr/>
          <p:nvPr/>
        </p:nvSpPr>
        <p:spPr>
          <a:xfrm>
            <a:off x="412754" y="681040"/>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Rectangle 14"/>
          <p:cNvSpPr/>
          <p:nvPr/>
        </p:nvSpPr>
        <p:spPr>
          <a:xfrm>
            <a:off x="357721" y="681040"/>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Rectangle 15"/>
          <p:cNvSpPr/>
          <p:nvPr/>
        </p:nvSpPr>
        <p:spPr>
          <a:xfrm>
            <a:off x="332321" y="681040"/>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Rectangle 16"/>
          <p:cNvSpPr/>
          <p:nvPr/>
        </p:nvSpPr>
        <p:spPr>
          <a:xfrm>
            <a:off x="296333" y="681040"/>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2" name="Title Placeholder 21"/>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1219200" y="1784351"/>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7"/>
            <a:ext cx="2844800" cy="365125"/>
          </a:xfrm>
          <a:prstGeom prst="rect">
            <a:avLst/>
          </a:prstGeom>
        </p:spPr>
        <p:txBody>
          <a:bodyPr vert="horz" anchor="b"/>
          <a:lstStyle>
            <a:lvl1pPr algn="l" eaLnBrk="1" latinLnBrk="0" hangingPunct="1">
              <a:defRPr kumimoji="0" sz="1100">
                <a:solidFill>
                  <a:schemeClr val="tx2"/>
                </a:solidFill>
                <a:latin typeface="Arial" charset="0"/>
                <a:cs typeface="Arial" charset="0"/>
              </a:defRPr>
            </a:lvl1pPr>
            <a:extLst/>
          </a:lstStyle>
          <a:p>
            <a:pPr fontAlgn="base">
              <a:spcBef>
                <a:spcPct val="0"/>
              </a:spcBef>
              <a:spcAft>
                <a:spcPct val="0"/>
              </a:spcAft>
              <a:defRPr/>
            </a:pPr>
            <a:fld id="{BFBA8455-7E04-4A6C-8D93-3B51189CB78E}" type="datetimeFigureOut">
              <a:rPr lang="en-US">
                <a:solidFill>
                  <a:srgbClr val="D6ECFF"/>
                </a:solidFill>
              </a:rPr>
              <a:pPr fontAlgn="base">
                <a:spcBef>
                  <a:spcPct val="0"/>
                </a:spcBef>
                <a:spcAft>
                  <a:spcPct val="0"/>
                </a:spcAft>
                <a:defRPr/>
              </a:pPr>
              <a:t>4/24/2023</a:t>
            </a:fld>
            <a:endParaRPr lang="en-US">
              <a:solidFill>
                <a:srgbClr val="D6ECFF"/>
              </a:solidFill>
            </a:endParaRPr>
          </a:p>
        </p:txBody>
      </p:sp>
      <p:sp>
        <p:nvSpPr>
          <p:cNvPr id="3" name="Footer Placeholder 2"/>
          <p:cNvSpPr>
            <a:spLocks noGrp="1"/>
          </p:cNvSpPr>
          <p:nvPr>
            <p:ph type="ftr" sz="quarter" idx="3"/>
          </p:nvPr>
        </p:nvSpPr>
        <p:spPr>
          <a:xfrm>
            <a:off x="1219200" y="6416677"/>
            <a:ext cx="7416800" cy="365125"/>
          </a:xfrm>
          <a:prstGeom prst="rect">
            <a:avLst/>
          </a:prstGeom>
        </p:spPr>
        <p:txBody>
          <a:bodyPr vert="horz" anchor="b"/>
          <a:lstStyle>
            <a:lvl1pPr algn="r" eaLnBrk="1" latinLnBrk="0" hangingPunct="1">
              <a:defRPr kumimoji="0" sz="1100">
                <a:solidFill>
                  <a:schemeClr val="tx2"/>
                </a:solidFill>
                <a:latin typeface="Arial" charset="0"/>
                <a:cs typeface="Arial" charset="0"/>
              </a:defRPr>
            </a:lvl1pPr>
            <a:extLst/>
          </a:lstStyle>
          <a:p>
            <a:pPr fontAlgn="base">
              <a:spcBef>
                <a:spcPct val="0"/>
              </a:spcBef>
              <a:spcAft>
                <a:spcPct val="0"/>
              </a:spcAft>
              <a:defRPr/>
            </a:pPr>
            <a:endParaRPr lang="en-US">
              <a:solidFill>
                <a:srgbClr val="D6ECFF"/>
              </a:solidFill>
            </a:endParaRPr>
          </a:p>
        </p:txBody>
      </p:sp>
      <p:sp>
        <p:nvSpPr>
          <p:cNvPr id="23" name="Slide Number Placeholder 22"/>
          <p:cNvSpPr>
            <a:spLocks noGrp="1"/>
          </p:cNvSpPr>
          <p:nvPr>
            <p:ph type="sldNum" sz="quarter" idx="4"/>
          </p:nvPr>
        </p:nvSpPr>
        <p:spPr>
          <a:xfrm>
            <a:off x="11480800" y="6416677"/>
            <a:ext cx="609600" cy="365125"/>
          </a:xfrm>
          <a:prstGeom prst="rect">
            <a:avLst/>
          </a:prstGeom>
        </p:spPr>
        <p:txBody>
          <a:bodyPr vert="horz" anchor="b"/>
          <a:lstStyle>
            <a:lvl1pPr algn="l" eaLnBrk="1" latinLnBrk="0" hangingPunct="1">
              <a:defRPr kumimoji="0" sz="1200">
                <a:solidFill>
                  <a:schemeClr val="tx2"/>
                </a:solidFill>
                <a:latin typeface="Arial" charset="0"/>
                <a:cs typeface="Arial" charset="0"/>
              </a:defRPr>
            </a:lvl1pPr>
            <a:extLst/>
          </a:lstStyle>
          <a:p>
            <a:pPr fontAlgn="base">
              <a:spcBef>
                <a:spcPct val="0"/>
              </a:spcBef>
              <a:spcAft>
                <a:spcPct val="0"/>
              </a:spcAft>
              <a:defRPr/>
            </a:pPr>
            <a:fld id="{91350E06-9C37-43B2-AC9A-5BD3C6FADB61}" type="slidenum">
              <a:rPr lang="en-US">
                <a:solidFill>
                  <a:srgbClr val="D6ECFF"/>
                </a:solidFill>
              </a:rPr>
              <a:pPr fontAlgn="base">
                <a:spcBef>
                  <a:spcPct val="0"/>
                </a:spcBef>
                <a:spcAft>
                  <a:spcPct val="0"/>
                </a:spcAft>
                <a:defRPr/>
              </a:pPr>
              <a:t>‹#›</a:t>
            </a:fld>
            <a:endParaRPr lang="en-US">
              <a:solidFill>
                <a:srgbClr val="D6ECFF"/>
              </a:solidFill>
            </a:endParaRPr>
          </a:p>
        </p:txBody>
      </p:sp>
    </p:spTree>
    <p:extLst>
      <p:ext uri="{BB962C8B-B14F-4D97-AF65-F5344CB8AC3E}">
        <p14:creationId xmlns:p14="http://schemas.microsoft.com/office/powerpoint/2010/main" val="1492351331"/>
      </p:ext>
    </p:extLst>
  </p:cSld>
  <p:clrMap bg1="dk1" tx1="lt1" bg2="dk2"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spd="slow" advClick="0" advTm="16000">
    <p:fade/>
  </p:transition>
  <p:txStyles>
    <p:titleStyle>
      <a:lvl1pPr algn="l" rtl="0" eaLnBrk="1" fontAlgn="base" hangingPunct="1">
        <a:spcBef>
          <a:spcPct val="0"/>
        </a:spcBef>
        <a:spcAft>
          <a:spcPct val="0"/>
        </a:spcAft>
        <a:defRPr sz="4000" kern="1200" spc="-100">
          <a:solidFill>
            <a:srgbClr val="C1EEFF"/>
          </a:solidFill>
          <a:latin typeface="+mj-lt"/>
          <a:ea typeface="+mj-ea"/>
          <a:cs typeface="+mj-cs"/>
        </a:defRPr>
      </a:lvl1pPr>
      <a:lvl2pPr algn="l" rtl="0" eaLnBrk="1" fontAlgn="base" hangingPunct="1">
        <a:spcBef>
          <a:spcPct val="0"/>
        </a:spcBef>
        <a:spcAft>
          <a:spcPct val="0"/>
        </a:spcAft>
        <a:defRPr sz="4000">
          <a:solidFill>
            <a:srgbClr val="C1EEFF"/>
          </a:solidFill>
          <a:latin typeface="Consolas" pitchFamily="49" charset="0"/>
        </a:defRPr>
      </a:lvl2pPr>
      <a:lvl3pPr algn="l" rtl="0" eaLnBrk="1" fontAlgn="base" hangingPunct="1">
        <a:spcBef>
          <a:spcPct val="0"/>
        </a:spcBef>
        <a:spcAft>
          <a:spcPct val="0"/>
        </a:spcAft>
        <a:defRPr sz="4000">
          <a:solidFill>
            <a:srgbClr val="C1EEFF"/>
          </a:solidFill>
          <a:latin typeface="Consolas" pitchFamily="49" charset="0"/>
        </a:defRPr>
      </a:lvl3pPr>
      <a:lvl4pPr algn="l" rtl="0" eaLnBrk="1" fontAlgn="base" hangingPunct="1">
        <a:spcBef>
          <a:spcPct val="0"/>
        </a:spcBef>
        <a:spcAft>
          <a:spcPct val="0"/>
        </a:spcAft>
        <a:defRPr sz="4000">
          <a:solidFill>
            <a:srgbClr val="C1EEFF"/>
          </a:solidFill>
          <a:latin typeface="Consolas" pitchFamily="49" charset="0"/>
        </a:defRPr>
      </a:lvl4pPr>
      <a:lvl5pPr algn="l" rtl="0" eaLnBrk="1" fontAlgn="base" hangingPunct="1">
        <a:spcBef>
          <a:spcPct val="0"/>
        </a:spcBef>
        <a:spcAft>
          <a:spcPct val="0"/>
        </a:spcAft>
        <a:defRPr sz="4000">
          <a:solidFill>
            <a:srgbClr val="C1EEFF"/>
          </a:solidFill>
          <a:latin typeface="Consolas" pitchFamily="49"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1" fontAlgn="base" hangingPunct="1">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1" fontAlgn="base" hangingPunct="1">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1" fontAlgn="base" hangingPunct="1">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1" fontAlgn="base" hangingPunct="1">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4/24/2023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9532152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EE170-94BD-496C-9273-3A844A761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28EFC2-2E74-4FAD-9826-8CD8EB82A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B9CA8-A9AD-41B7-A5F1-AB3FEEDFF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AC5CC-1430-45D1-9A49-2407E0BEB4F7}" type="datetimeFigureOut">
              <a:rPr lang="en-US" smtClean="0"/>
              <a:t>4/24/2023</a:t>
            </a:fld>
            <a:endParaRPr lang="en-US"/>
          </a:p>
        </p:txBody>
      </p:sp>
      <p:sp>
        <p:nvSpPr>
          <p:cNvPr id="5" name="Footer Placeholder 4">
            <a:extLst>
              <a:ext uri="{FF2B5EF4-FFF2-40B4-BE49-F238E27FC236}">
                <a16:creationId xmlns:a16="http://schemas.microsoft.com/office/drawing/2014/main" id="{F2357106-5EB9-4D9D-9060-BC86EE232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71314-8083-4683-ABC0-5BC9D3535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63EB-BE38-4690-9C47-5DEEAC82231D}" type="slidenum">
              <a:rPr lang="en-US" smtClean="0"/>
              <a:t>‹#›</a:t>
            </a:fld>
            <a:endParaRPr lang="en-US"/>
          </a:p>
        </p:txBody>
      </p:sp>
    </p:spTree>
    <p:extLst>
      <p:ext uri="{BB962C8B-B14F-4D97-AF65-F5344CB8AC3E}">
        <p14:creationId xmlns:p14="http://schemas.microsoft.com/office/powerpoint/2010/main" val="1129576268"/>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3AFF7A-8900-4564-888D-F00DEE7C38B6}"/>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E359283E-1624-46E9-B157-3625440772B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CDFF8D18-F7DA-4B00-8366-5AF0C03B563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D394DA27-AE28-426E-9A75-7C0A30AB7501}"/>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AB610728-7947-420A-AAD5-DAA1B3EA8C83}"/>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2DC7F2D3-B552-4AE8-9DCF-CF8FCCBF6A6E}" type="slidenum">
              <a:rPr lang="en-US" altLang="en-US"/>
              <a:pPr/>
              <a:t>‹#›</a:t>
            </a:fld>
            <a:endParaRPr lang="en-US" altLang="en-US"/>
          </a:p>
        </p:txBody>
      </p:sp>
    </p:spTree>
    <p:extLst>
      <p:ext uri="{BB962C8B-B14F-4D97-AF65-F5344CB8AC3E}">
        <p14:creationId xmlns:p14="http://schemas.microsoft.com/office/powerpoint/2010/main" val="1820202427"/>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DF96973-5FD3-4A4C-B83E-F7FEC555164A}"/>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3372A307-2817-4B4F-8646-756095890FF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0835131-57C7-4072-A0CE-6CFDFC44129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22BA879-1CDD-44B5-9139-36C09358672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290202A-ABFE-4DCD-B7F4-975B8E26646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03249021-ED45-430C-9512-E9890A65E278}" type="slidenum">
              <a:rPr lang="en-US" altLang="en-US"/>
              <a:pPr/>
              <a:t>‹#›</a:t>
            </a:fld>
            <a:endParaRPr lang="en-US" altLang="en-US"/>
          </a:p>
        </p:txBody>
      </p:sp>
    </p:spTree>
    <p:extLst>
      <p:ext uri="{BB962C8B-B14F-4D97-AF65-F5344CB8AC3E}">
        <p14:creationId xmlns:p14="http://schemas.microsoft.com/office/powerpoint/2010/main" val="2003257451"/>
      </p:ext>
    </p:extLst>
  </p:cSld>
  <p:clrMap bg1="dk2" tx1="lt1" bg2="dk1" tx2="lt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 id="2147484462" r:id="rId17"/>
    <p:sldLayoutId id="2147484463" r:id="rId18"/>
    <p:sldLayoutId id="2147484464"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7A60FC5-E2AA-4EB3-B01A-1C9CA852FA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9C6BECE4-F1BA-44C7-910B-9B17EB03559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24CB27-EB6D-4DAE-9036-D1A9073B7A4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218A1B-DA93-47F4-8815-73F30BE2425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B678FDF-59B1-4AE6-969F-384D790AA2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C00A359-A4DA-40F1-9220-314587CA01F0}" type="slidenum">
              <a:rPr lang="en-US" altLang="en-US"/>
              <a:pPr/>
              <a:t>‹#›</a:t>
            </a:fld>
            <a:endParaRPr lang="en-US" altLang="en-US"/>
          </a:p>
        </p:txBody>
      </p:sp>
    </p:spTree>
    <p:extLst>
      <p:ext uri="{BB962C8B-B14F-4D97-AF65-F5344CB8AC3E}">
        <p14:creationId xmlns:p14="http://schemas.microsoft.com/office/powerpoint/2010/main" val="2523287905"/>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138267556"/>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 id="2147484498" r:id="rId16"/>
    <p:sldLayoutId id="2147484499" r:id="rId17"/>
    <p:sldLayoutId id="2147484500" r:id="rId18"/>
    <p:sldLayoutId id="2147484501" r:id="rId19"/>
    <p:sldLayoutId id="214748450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4/24/2023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39238018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0BBD12E-20CB-470A-883F-79D5088DD9E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048C2650-2CCC-42A7-A32A-5E9291F3F9F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2419A9-C976-4D5A-87A7-EE9A7C915CC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EC01A3B8-0C98-4989-B0CA-5C972E91FAB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BF3AB999-6F8A-474D-B01C-FB25ED439D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ACF70013-B0CC-4355-B9DC-79FC2307B8D1}" type="slidenum">
              <a:rPr lang="en-US" altLang="en-US"/>
              <a:pPr/>
              <a:t>‹#›</a:t>
            </a:fld>
            <a:endParaRPr lang="en-US" altLang="en-US"/>
          </a:p>
        </p:txBody>
      </p:sp>
    </p:spTree>
    <p:extLst>
      <p:ext uri="{BB962C8B-B14F-4D97-AF65-F5344CB8AC3E}">
        <p14:creationId xmlns:p14="http://schemas.microsoft.com/office/powerpoint/2010/main" val="403979569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06513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9803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1192"/>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97032F0-1A6F-4DBB-86BF-8AA04E254222}"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633093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27946923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384512412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92D6DED-8477-4B19-B6F3-540A9AAF3FC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AEA91906-EE06-4DD3-93BD-6CEB84A5576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145EFF-D659-4C65-9268-B2CB340F742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C67A017-D8FD-4A90-8843-E30839C1EED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4D4E124D-E453-4E8D-8CC8-5157190D460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09EFB4C-E8E3-42E7-B790-9C31F9EEF9FA}" type="slidenum">
              <a:rPr lang="en-US" altLang="en-US"/>
              <a:pPr/>
              <a:t>‹#›</a:t>
            </a:fld>
            <a:endParaRPr lang="en-US" altLang="en-US"/>
          </a:p>
        </p:txBody>
      </p:sp>
    </p:spTree>
    <p:extLst>
      <p:ext uri="{BB962C8B-B14F-4D97-AF65-F5344CB8AC3E}">
        <p14:creationId xmlns:p14="http://schemas.microsoft.com/office/powerpoint/2010/main" val="2745813279"/>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9.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9.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28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79.xml"/><Relationship Id="rId1" Type="http://schemas.openxmlformats.org/officeDocument/2006/relationships/video" Target="https://www.youtube.com/embed/Lf8Ii-pxtXQ?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24.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11.xml"/></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9.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1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59.xml"/><Relationship Id="rId1" Type="http://schemas.openxmlformats.org/officeDocument/2006/relationships/video" Target="https://www.youtube.com/embed/qb-bgLY96ko?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9.xml"/><Relationship Id="rId1" Type="http://schemas.openxmlformats.org/officeDocument/2006/relationships/video" Target="https://www.youtube.com/embed/lvxyNmOK4ck?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9.xml"/><Relationship Id="rId1" Type="http://schemas.openxmlformats.org/officeDocument/2006/relationships/video" Target="https://www.youtube.com/embed/fW1Cv42xzYk?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iwise.com/Abram_Joseph_Ryan" TargetMode="Externa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4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49.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65.jpe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hyperlink" Target="Bierce_Horseman_Sky.pdf" TargetMode="External"/><Relationship Id="rId2" Type="http://schemas.openxmlformats.org/officeDocument/2006/relationships/notesSlide" Target="../notesSlides/notesSlide23.xml"/><Relationship Id="rId1" Type="http://schemas.openxmlformats.org/officeDocument/2006/relationships/slideLayout" Target="../slideLayouts/slideLayout11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00.xml"/><Relationship Id="rId5" Type="http://schemas.openxmlformats.org/officeDocument/2006/relationships/image" Target="../media/image70.png"/><Relationship Id="rId4" Type="http://schemas.openxmlformats.org/officeDocument/2006/relationships/image" Target="../media/image1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audio" Target="../media/audio5.wav"/><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71.jpeg"/><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100.xml"/><Relationship Id="rId5" Type="http://schemas.openxmlformats.org/officeDocument/2006/relationships/image" Target="../media/image14.png"/><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93.xml"/><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hyperlink" Target="The%20Measure%20of%20Better.docx" TargetMode="External"/><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232912" y="1996519"/>
            <a:ext cx="5633049" cy="2247677"/>
          </a:xfrm>
        </p:spPr>
        <p:txBody>
          <a:bodyPr>
            <a:normAutofit fontScale="90000"/>
          </a:bodyPr>
          <a:lstStyle/>
          <a:p>
            <a:r>
              <a:rPr lang="en-US" sz="3200" dirty="0">
                <a:solidFill>
                  <a:srgbClr val="FF0000"/>
                </a:solidFill>
                <a:effectLst>
                  <a:outerShdw blurRad="38100" dist="38100" dir="2700000" algn="tl">
                    <a:srgbClr val="000000">
                      <a:alpha val="43137"/>
                    </a:srgbClr>
                  </a:outerShdw>
                </a:effectLst>
              </a:rPr>
              <a:t>War Between  States DIVIDES  </a:t>
            </a:r>
            <a:r>
              <a:rPr lang="en-US" sz="3200" dirty="0" err="1">
                <a:solidFill>
                  <a:srgbClr val="FF0000"/>
                </a:solidFill>
                <a:effectLst>
                  <a:outerShdw blurRad="38100" dist="38100" dir="2700000" algn="tl">
                    <a:srgbClr val="000000">
                      <a:alpha val="43137"/>
                    </a:srgbClr>
                  </a:outerShdw>
                </a:effectLst>
              </a:rPr>
              <a:t>NATION&amp;Splits</a:t>
            </a:r>
            <a:r>
              <a:rPr lang="en-US" sz="3200" dirty="0">
                <a:solidFill>
                  <a:srgbClr val="FF0000"/>
                </a:solidFill>
                <a:effectLst>
                  <a:outerShdw blurRad="38100" dist="38100" dir="2700000" algn="tl">
                    <a:srgbClr val="000000">
                      <a:alpha val="43137"/>
                    </a:srgbClr>
                  </a:outerShdw>
                </a:effectLst>
              </a:rPr>
              <a:t>  RESTORATION MOVEMENT</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11605" y="2967335"/>
            <a:ext cx="8069344"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all" spc="0" normalizeH="0" baseline="0" noProof="0"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GOD’S LIGHTNING ARE CHARGED ARROWS!</a:t>
            </a:r>
          </a:p>
        </p:txBody>
      </p:sp>
    </p:spTree>
    <p:extLst>
      <p:ext uri="{BB962C8B-B14F-4D97-AF65-F5344CB8AC3E}">
        <p14:creationId xmlns:p14="http://schemas.microsoft.com/office/powerpoint/2010/main" val="315030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16442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00FF"/>
        </a:solidFill>
        <a:effectLst/>
      </p:bgPr>
    </p:bg>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B268CF73-C996-46AA-A58F-A01BBB46B5F7}"/>
              </a:ext>
            </a:extLst>
          </p:cNvPr>
          <p:cNvSpPr>
            <a:spLocks noGrp="1" noChangeArrowheads="1"/>
          </p:cNvSpPr>
          <p:nvPr>
            <p:ph type="title"/>
          </p:nvPr>
        </p:nvSpPr>
        <p:spPr>
          <a:xfrm>
            <a:off x="2209800" y="685800"/>
            <a:ext cx="4495800" cy="1752600"/>
          </a:xfrm>
          <a:ln>
            <a:solidFill>
              <a:schemeClr val="hlink"/>
            </a:solidFill>
          </a:ln>
        </p:spPr>
        <p:txBody>
          <a:bodyPr/>
          <a:lstStyle/>
          <a:p>
            <a:pPr eaLnBrk="1" hangingPunct="1">
              <a:defRPr/>
            </a:pPr>
            <a:r>
              <a:rPr lang="en-US" sz="4000" b="1">
                <a:solidFill>
                  <a:srgbClr val="66FF33"/>
                </a:solidFill>
                <a:effectLst>
                  <a:outerShdw blurRad="38100" dist="38100" dir="2700000" algn="tl">
                    <a:srgbClr val="000000"/>
                  </a:outerShdw>
                </a:effectLst>
              </a:rPr>
              <a:t>Powerless in the </a:t>
            </a:r>
            <a:br>
              <a:rPr lang="en-US" sz="4000" b="1">
                <a:solidFill>
                  <a:srgbClr val="66FF33"/>
                </a:solidFill>
                <a:effectLst>
                  <a:outerShdw blurRad="38100" dist="38100" dir="2700000" algn="tl">
                    <a:srgbClr val="000000"/>
                  </a:outerShdw>
                </a:effectLst>
              </a:rPr>
            </a:br>
            <a:r>
              <a:rPr lang="en-US" sz="4000" b="1">
                <a:solidFill>
                  <a:srgbClr val="66FF33"/>
                </a:solidFill>
                <a:effectLst>
                  <a:outerShdw blurRad="38100" dist="38100" dir="2700000" algn="tl">
                    <a:srgbClr val="000000"/>
                  </a:outerShdw>
                </a:effectLst>
              </a:rPr>
              <a:t>face of authority</a:t>
            </a:r>
          </a:p>
        </p:txBody>
      </p:sp>
      <p:sp>
        <p:nvSpPr>
          <p:cNvPr id="561155" name="Rectangle 3">
            <a:extLst>
              <a:ext uri="{FF2B5EF4-FFF2-40B4-BE49-F238E27FC236}">
                <a16:creationId xmlns:a16="http://schemas.microsoft.com/office/drawing/2014/main" id="{C7C8530B-5BFA-4723-A233-1779F552178D}"/>
              </a:ext>
            </a:extLst>
          </p:cNvPr>
          <p:cNvSpPr>
            <a:spLocks noGrp="1" noChangeArrowheads="1"/>
          </p:cNvSpPr>
          <p:nvPr>
            <p:ph type="body" idx="1"/>
          </p:nvPr>
        </p:nvSpPr>
        <p:spPr>
          <a:xfrm>
            <a:off x="1524000" y="3124200"/>
            <a:ext cx="9144000" cy="3200400"/>
          </a:xfrm>
        </p:spPr>
        <p:txBody>
          <a:bodyPr/>
          <a:lstStyle/>
          <a:p>
            <a:pPr eaLnBrk="1" hangingPunct="1">
              <a:defRPr/>
            </a:pPr>
            <a:r>
              <a:rPr lang="en-US" sz="4000" b="1">
                <a:solidFill>
                  <a:srgbClr val="66FFFF"/>
                </a:solidFill>
                <a:effectLst>
                  <a:outerShdw blurRad="38100" dist="38100" dir="2700000" algn="tl">
                    <a:srgbClr val="000000"/>
                  </a:outerShdw>
                </a:effectLst>
                <a:latin typeface="Times New Roman" pitchFamily="18" charset="0"/>
              </a:rPr>
              <a:t>No man has authority to restrain the wind with the wind,  or authority over the day of death;  there’s no discharge in the time of war,   and evil will not deliver those who practice it. (Ecl 8:8)</a:t>
            </a:r>
          </a:p>
        </p:txBody>
      </p:sp>
      <p:pic>
        <p:nvPicPr>
          <p:cNvPr id="663556" name="Picture 4" descr="j0251090">
            <a:extLst>
              <a:ext uri="{FF2B5EF4-FFF2-40B4-BE49-F238E27FC236}">
                <a16:creationId xmlns:a16="http://schemas.microsoft.com/office/drawing/2014/main" id="{7A890676-223D-48A9-921D-CFBC802FE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88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1154"/>
                                        </p:tgtEl>
                                        <p:attrNameLst>
                                          <p:attrName>style.visibility</p:attrName>
                                        </p:attrNameLst>
                                      </p:cBhvr>
                                      <p:to>
                                        <p:strVal val="visible"/>
                                      </p:to>
                                    </p:set>
                                    <p:anim calcmode="lin" valueType="num">
                                      <p:cBhvr>
                                        <p:cTn id="7" dur="500" fill="hold"/>
                                        <p:tgtEl>
                                          <p:spTgt spid="561154"/>
                                        </p:tgtEl>
                                        <p:attrNameLst>
                                          <p:attrName>ppt_w</p:attrName>
                                        </p:attrNameLst>
                                      </p:cBhvr>
                                      <p:tavLst>
                                        <p:tav tm="0">
                                          <p:val>
                                            <p:fltVal val="0"/>
                                          </p:val>
                                        </p:tav>
                                        <p:tav tm="100000">
                                          <p:val>
                                            <p:strVal val="#ppt_w"/>
                                          </p:val>
                                        </p:tav>
                                      </p:tavLst>
                                    </p:anim>
                                    <p:anim calcmode="lin" valueType="num">
                                      <p:cBhvr>
                                        <p:cTn id="8" dur="500" fill="hold"/>
                                        <p:tgtEl>
                                          <p:spTgt spid="5611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61155">
                                            <p:txEl>
                                              <p:pRg st="0" end="0"/>
                                            </p:txEl>
                                          </p:spTgt>
                                        </p:tgtEl>
                                        <p:attrNameLst>
                                          <p:attrName>style.visibility</p:attrName>
                                        </p:attrNameLst>
                                      </p:cBhvr>
                                      <p:to>
                                        <p:strVal val="visible"/>
                                      </p:to>
                                    </p:set>
                                    <p:anim calcmode="lin" valueType="num">
                                      <p:cBhvr>
                                        <p:cTn id="13" dur="1000" fill="hold"/>
                                        <p:tgtEl>
                                          <p:spTgt spid="56115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6115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611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611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animBg="1" autoUpdateAnimBg="0"/>
      <p:bldP spid="56115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FCB-0A25-4AAD-8172-18B064F23B5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333234-2C7C-4C67-86F4-CA2C54A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771"/>
            <a:ext cx="12192000" cy="8316227"/>
          </a:xfrm>
          <a:prstGeom prst="rect">
            <a:avLst/>
          </a:prstGeom>
        </p:spPr>
      </p:pic>
    </p:spTree>
    <p:extLst>
      <p:ext uri="{BB962C8B-B14F-4D97-AF65-F5344CB8AC3E}">
        <p14:creationId xmlns:p14="http://schemas.microsoft.com/office/powerpoint/2010/main" val="2791392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387181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6792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Online Media 1" title="Marching Through Georgia - US unionist civil war song / US patriotic song">
            <a:hlinkClick r:id="" action="ppaction://media"/>
            <a:extLst>
              <a:ext uri="{FF2B5EF4-FFF2-40B4-BE49-F238E27FC236}">
                <a16:creationId xmlns:a16="http://schemas.microsoft.com/office/drawing/2014/main" id="{FBC6EBE8-AE81-76E4-0E48-7F58E6BFC8E8}"/>
              </a:ext>
            </a:extLst>
          </p:cNvPr>
          <p:cNvPicPr>
            <a:picLocks noRot="1" noChangeAspect="1"/>
          </p:cNvPicPr>
          <p:nvPr>
            <a:videoFile r:link="rId1"/>
          </p:nvPr>
        </p:nvPicPr>
        <p:blipFill>
          <a:blip r:embed="rId3"/>
          <a:stretch>
            <a:fillRect/>
          </a:stretch>
        </p:blipFill>
        <p:spPr>
          <a:xfrm>
            <a:off x="755780" y="597159"/>
            <a:ext cx="10692881" cy="5673012"/>
          </a:xfrm>
          <a:prstGeom prst="rect">
            <a:avLst/>
          </a:prstGeom>
        </p:spPr>
      </p:pic>
    </p:spTree>
    <p:extLst>
      <p:ext uri="{BB962C8B-B14F-4D97-AF65-F5344CB8AC3E}">
        <p14:creationId xmlns:p14="http://schemas.microsoft.com/office/powerpoint/2010/main" val="405584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6407l_o_rp.png"/>
          <p:cNvPicPr>
            <a:picLocks noChangeAspect="1"/>
          </p:cNvPicPr>
          <p:nvPr/>
        </p:nvPicPr>
        <p:blipFill>
          <a:blip r:embed="rId2" cstate="print"/>
          <a:stretch>
            <a:fillRect/>
          </a:stretch>
        </p:blipFill>
        <p:spPr>
          <a:xfrm>
            <a:off x="1905000" y="304800"/>
            <a:ext cx="8382000" cy="6324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511A9-47E2-4B0C-AC80-F082B3A1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02 - Ashokan Farewell">
            <a:hlinkClick r:id="" action="ppaction://media"/>
            <a:extLst>
              <a:ext uri="{FF2B5EF4-FFF2-40B4-BE49-F238E27FC236}">
                <a16:creationId xmlns:a16="http://schemas.microsoft.com/office/drawing/2014/main" id="{E75BAB41-47DB-4724-9C04-355207508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1642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0934" name="Picture 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6858000"/>
            <a:ext cx="304800" cy="304800"/>
          </a:xfrm>
          <a:prstGeom prst="rect">
            <a:avLst/>
          </a:prstGeom>
          <a:noFill/>
        </p:spPr>
      </p:pic>
      <p:sp>
        <p:nvSpPr>
          <p:cNvPr id="1660939" name="Comment 11"/>
          <p:cNvSpPr>
            <a:spLocks noChangeArrowheads="1"/>
          </p:cNvSpPr>
          <p:nvPr/>
        </p:nvSpPr>
        <p:spPr bwMode="auto">
          <a:xfrm>
            <a:off x="1539878" y="-5486399"/>
            <a:ext cx="9128125" cy="507831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EARLY INDICATORS OF EMERGING PROBLEMS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Extra-Church Alliances:  Campbells Opposed American Sunday School Union From The Start     But Alexander Eventually Reversed On The American Bible Society Becoming Life Director;     Intra-Church Organizing:  During  Decade Of The 1830’s “Area-Wide Cooperation Meetings”  Began To Occur &amp; By The 1840’s There Were Some Statewide Meetings To Coordinate Evangelism &amp; Preacher Support;  There Were Two Failed Efforts At National Bible Societies      One Inter-Denominational &amp; The Other Internal Each Was Headed By Alexander Campbell;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Wrote A Series Of 16 Articles Staring in 1849 Insisting On National Organizing To Expedite Efforts Of Evangelism In Terms Of Education – Benevolence – Overseas Missions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Missionary Society Was Formed In Cincinnati In October Of That Year &amp; With Article Three Of The Society Constitution Controversial In Its Requirement In Dues Of Membership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Alexander Campbell On The Structure Of The Church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“Creative Freedom In Action”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&amp;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Slogan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“Disorganization Is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CAMPBELL RESERVED THE TITLE ‘BISHOP’ FOR HIMSELF                                                                    &amp; THUS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‘BISHOP’S PRESS  &amp;  BISHOP’S COLLEGE IN BETHANY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Until David Lipscomb</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Disciples Moved Onward Under The Banner                                            “Whatever Is Good For The Church As A Whole Should Be Done By The Church As A Whole”</a:t>
            </a:r>
          </a:p>
        </p:txBody>
      </p:sp>
      <p:sp>
        <p:nvSpPr>
          <p:cNvPr id="8" name="Rectangle 7"/>
          <p:cNvSpPr/>
          <p:nvPr/>
        </p:nvSpPr>
        <p:spPr>
          <a:xfrm>
            <a:off x="3962400" y="4191002"/>
            <a:ext cx="4267200" cy="1200329"/>
          </a:xfrm>
          <a:prstGeom prst="rect">
            <a:avLst/>
          </a:prstGeom>
          <a:blipFill>
            <a:blip r:embed="rId6" cstate="print"/>
            <a:tile tx="0" ty="0" sx="100000" sy="100000" flip="none" algn="tl"/>
          </a:blipFill>
          <a:ln>
            <a:solidFill>
              <a:srgbClr val="CC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“I made a solemn vow before God, that if General Lee were driven back from Pennsylvania, I would crown the result by the declaration of freedom to the slaves.” </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4800" y="4343402"/>
            <a:ext cx="4267200" cy="1200329"/>
          </a:xfrm>
          <a:prstGeom prst="rect">
            <a:avLst/>
          </a:prstGeom>
          <a:blipFill>
            <a:blip r:embed="rId6" cstate="print"/>
            <a:tile tx="0" ty="0" sx="100000" sy="100000" flip="none" algn="tl"/>
          </a:blipFill>
          <a:ln>
            <a:solidFill>
              <a:srgbClr val="CC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“I made a solemn vow before God, that if General Lee were driven back from Pennsylvania, I would crown the result by the declaration of freedom to the slaves.” </a:t>
            </a:r>
          </a:p>
        </p:txBody>
      </p:sp>
    </p:spTree>
    <p:extLst>
      <p:ext uri="{BB962C8B-B14F-4D97-AF65-F5344CB8AC3E}">
        <p14:creationId xmlns:p14="http://schemas.microsoft.com/office/powerpoint/2010/main" val="2806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660934"/>
                                        </p:tgtEl>
                                      </p:cBhvr>
                                    </p:cmd>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ou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60934"/>
                </p:tgtEl>
              </p:cMediaNode>
            </p:audio>
          </p:childTnLst>
        </p:cTn>
      </p:par>
    </p:tnLst>
    <p:bldLst>
      <p:bldP spid="8"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61315" y="1"/>
            <a:ext cx="6232928"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343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4DB6B8F4-633F-4374-A53B-288C0C50F7CA}"/>
              </a:ext>
            </a:extLst>
          </p:cNvPr>
          <p:cNvSpPr>
            <a:spLocks noGrp="1" noChangeArrowheads="1"/>
          </p:cNvSpPr>
          <p:nvPr>
            <p:ph type="title"/>
          </p:nvPr>
        </p:nvSpPr>
        <p:spPr>
          <a:xfrm>
            <a:off x="1828800" y="3429000"/>
            <a:ext cx="8534400" cy="3048000"/>
          </a:xfrm>
          <a:ln>
            <a:solidFill>
              <a:schemeClr val="tx1"/>
            </a:solidFill>
          </a:ln>
        </p:spPr>
        <p:txBody>
          <a:bodyPr/>
          <a:lstStyle/>
          <a:p>
            <a:pPr eaLnBrk="1" hangingPunct="1">
              <a:defRPr/>
            </a:pPr>
            <a:r>
              <a:rPr lang="en-US" b="1" dirty="0">
                <a:effectLst>
                  <a:outerShdw blurRad="38100" dist="38100" dir="2700000" algn="tl">
                    <a:srgbClr val="FFFFFF"/>
                  </a:outerShdw>
                </a:effectLst>
              </a:rPr>
              <a:t>Historic Formula Hinge Factor:</a:t>
            </a:r>
            <a:br>
              <a:rPr lang="en-US" b="1" dirty="0">
                <a:effectLst>
                  <a:outerShdw blurRad="38100" dist="38100" dir="2700000" algn="tl">
                    <a:srgbClr val="FFFFFF"/>
                  </a:outerShdw>
                </a:effectLst>
              </a:rPr>
            </a:br>
            <a:r>
              <a:rPr lang="en-US" dirty="0">
                <a:effectLst>
                  <a:outerShdw blurRad="38100" dist="38100" dir="2700000" algn="tl">
                    <a:srgbClr val="FFFFFF"/>
                  </a:outerShdw>
                </a:effectLst>
              </a:rPr>
              <a:t>The Theory That World History Shaped As Much By Chance &amp; Error As By Courage &amp; Heroism</a:t>
            </a:r>
            <a:r>
              <a:rPr lang="en-US" dirty="0"/>
              <a:t>  </a:t>
            </a:r>
          </a:p>
        </p:txBody>
      </p:sp>
      <p:sp>
        <p:nvSpPr>
          <p:cNvPr id="359427" name="WordArt 4">
            <a:extLst>
              <a:ext uri="{FF2B5EF4-FFF2-40B4-BE49-F238E27FC236}">
                <a16:creationId xmlns:a16="http://schemas.microsoft.com/office/drawing/2014/main" id="{F01EA20D-C32E-4740-BA22-B0EAD590365C}"/>
              </a:ext>
            </a:extLst>
          </p:cNvPr>
          <p:cNvSpPr>
            <a:spLocks noChangeArrowheads="1" noChangeShapeType="1" noTextEdit="1"/>
          </p:cNvSpPr>
          <p:nvPr/>
        </p:nvSpPr>
        <p:spPr bwMode="auto">
          <a:xfrm>
            <a:off x="2209801" y="228600"/>
            <a:ext cx="7948613"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mn-cs"/>
              </a:rPr>
              <a:t>PRAYER ANSWERED THROUGH</a:t>
            </a:r>
          </a:p>
        </p:txBody>
      </p:sp>
      <p:sp>
        <p:nvSpPr>
          <p:cNvPr id="359428" name="WordArt 5">
            <a:extLst>
              <a:ext uri="{FF2B5EF4-FFF2-40B4-BE49-F238E27FC236}">
                <a16:creationId xmlns:a16="http://schemas.microsoft.com/office/drawing/2014/main" id="{C9AE977D-D998-4A05-B405-6B29FAB79F0E}"/>
              </a:ext>
            </a:extLst>
          </p:cNvPr>
          <p:cNvSpPr>
            <a:spLocks noChangeArrowheads="1" noChangeShapeType="1" noTextEdit="1"/>
          </p:cNvSpPr>
          <p:nvPr/>
        </p:nvSpPr>
        <p:spPr bwMode="auto">
          <a:xfrm>
            <a:off x="1828800" y="1905000"/>
            <a:ext cx="85344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ARRANGED COINCIDENCE</a:t>
            </a:r>
          </a:p>
        </p:txBody>
      </p:sp>
      <p:sp>
        <p:nvSpPr>
          <p:cNvPr id="417800" name="Comment 8">
            <a:extLst>
              <a:ext uri="{FF2B5EF4-FFF2-40B4-BE49-F238E27FC236}">
                <a16:creationId xmlns:a16="http://schemas.microsoft.com/office/drawing/2014/main" id="{0BB3FD5F-9700-4545-9B06-48040633FF3C}"/>
              </a:ext>
            </a:extLst>
          </p:cNvPr>
          <p:cNvSpPr>
            <a:spLocks noChangeArrowheads="1"/>
          </p:cNvSpPr>
          <p:nvPr/>
        </p:nvSpPr>
        <p:spPr bwMode="auto">
          <a:xfrm>
            <a:off x="1539876" y="-1066800"/>
            <a:ext cx="6080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Arranged Coincidence – “Jehovah-jireh’ or “the Lord will provide”</a:t>
            </a:r>
          </a:p>
        </p:txBody>
      </p:sp>
    </p:spTree>
    <p:extLst>
      <p:ext uri="{BB962C8B-B14F-4D97-AF65-F5344CB8AC3E}">
        <p14:creationId xmlns:p14="http://schemas.microsoft.com/office/powerpoint/2010/main" val="767296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417794"/>
                                        </p:tgtEl>
                                        <p:attrNameLst>
                                          <p:attrName>style.visibility</p:attrName>
                                        </p:attrNameLst>
                                      </p:cBhvr>
                                      <p:to>
                                        <p:strVal val="visible"/>
                                      </p:to>
                                    </p:set>
                                    <p:anim calcmode="lin" valueType="num">
                                      <p:cBhvr additive="base">
                                        <p:cTn id="7" dur="75" fill="hold"/>
                                        <p:tgtEl>
                                          <p:spTgt spid="417794"/>
                                        </p:tgtEl>
                                        <p:attrNameLst>
                                          <p:attrName>ppt_x</p:attrName>
                                        </p:attrNameLst>
                                      </p:cBhvr>
                                      <p:tavLst>
                                        <p:tav tm="0">
                                          <p:val>
                                            <p:strVal val="#ppt_x"/>
                                          </p:val>
                                        </p:tav>
                                        <p:tav tm="100000">
                                          <p:val>
                                            <p:strVal val="#ppt_x"/>
                                          </p:val>
                                        </p:tav>
                                      </p:tavLst>
                                    </p:anim>
                                    <p:anim calcmode="lin" valueType="num">
                                      <p:cBhvr additive="base">
                                        <p:cTn id="8" dur="75" fill="hold"/>
                                        <p:tgtEl>
                                          <p:spTgt spid="4177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_And_Thunder_by_amorphisss.jpg"/>
          <p:cNvPicPr>
            <a:picLocks noChangeAspect="1"/>
          </p:cNvPicPr>
          <p:nvPr/>
        </p:nvPicPr>
        <p:blipFill>
          <a:blip r:embed="rId2" cstate="print"/>
          <a:stretch>
            <a:fillRect/>
          </a:stretch>
        </p:blipFill>
        <p:spPr>
          <a:xfrm>
            <a:off x="-80388" y="0"/>
            <a:ext cx="12272387" cy="6858000"/>
          </a:xfrm>
          <a:prstGeom prst="rect">
            <a:avLst/>
          </a:prstGeom>
        </p:spPr>
      </p:pic>
      <p:sp>
        <p:nvSpPr>
          <p:cNvPr id="4" name="Rectangle 3"/>
          <p:cNvSpPr/>
          <p:nvPr/>
        </p:nvSpPr>
        <p:spPr>
          <a:xfrm>
            <a:off x="0" y="1"/>
            <a:ext cx="12192000"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50" normalizeH="0" baseline="0" noProof="0" dirty="0">
                <a:ln w="11430"/>
                <a:solidFill>
                  <a:srgbClr val="FF00FF"/>
                </a:solidFill>
                <a:effectLst>
                  <a:outerShdw blurRad="25400" algn="tl" rotWithShape="0">
                    <a:srgbClr val="000000">
                      <a:alpha val="43000"/>
                    </a:srgbClr>
                  </a:outerShdw>
                </a:effectLst>
                <a:uLnTx/>
                <a:uFillTx/>
                <a:latin typeface="Calligrapher" pitchFamily="2" charset="0"/>
                <a:ea typeface="+mn-ea"/>
                <a:cs typeface="+mn-cs"/>
              </a:rPr>
              <a:t>THE THUNDEROUS SILENCE OF GOD!</a:t>
            </a:r>
          </a:p>
        </p:txBody>
      </p:sp>
      <p:pic>
        <p:nvPicPr>
          <p:cNvPr id="5" name="Picture 4" descr="!!!.gif"/>
          <p:cNvPicPr>
            <a:picLocks noChangeAspect="1"/>
          </p:cNvPicPr>
          <p:nvPr/>
        </p:nvPicPr>
        <p:blipFill>
          <a:blip r:embed="rId3" cstate="print"/>
          <a:stretch>
            <a:fillRect/>
          </a:stretch>
        </p:blipFill>
        <p:spPr>
          <a:xfrm>
            <a:off x="8229601" y="769441"/>
            <a:ext cx="633046" cy="978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70" decel="100000"/>
                                        <p:tgtEl>
                                          <p:spTgt spid="5"/>
                                        </p:tgtEl>
                                      </p:cBhvr>
                                    </p:animEffect>
                                    <p:animScale>
                                      <p:cBhvr>
                                        <p:cTn id="15" dur="770" decel="100000"/>
                                        <p:tgtEl>
                                          <p:spTgt spid="5"/>
                                        </p:tgtEl>
                                      </p:cBhvr>
                                      <p:from x="10000" y="10000"/>
                                      <p:to x="200000" y="450000"/>
                                    </p:animScale>
                                    <p:animScale>
                                      <p:cBhvr>
                                        <p:cTn id="16" dur="1230" accel="100000" fill="hold">
                                          <p:stCondLst>
                                            <p:cond delay="770"/>
                                          </p:stCondLst>
                                        </p:cTn>
                                        <p:tgtEl>
                                          <p:spTgt spid="5"/>
                                        </p:tgtEl>
                                      </p:cBhvr>
                                      <p:from x="200000" y="450000"/>
                                      <p:to x="100000" y="100000"/>
                                    </p:animScale>
                                    <p:set>
                                      <p:cBhvr>
                                        <p:cTn id="17" dur="770" fill="hold"/>
                                        <p:tgtEl>
                                          <p:spTgt spid="5"/>
                                        </p:tgtEl>
                                        <p:attrNameLst>
                                          <p:attrName>ppt_x</p:attrName>
                                        </p:attrNameLst>
                                      </p:cBhvr>
                                      <p:to>
                                        <p:strVal val="(0.5)"/>
                                      </p:to>
                                    </p:set>
                                    <p:anim from="(0.5)" to="(#ppt_x)" calcmode="lin" valueType="num">
                                      <p:cBhvr>
                                        <p:cTn id="18" dur="1230" accel="100000" fill="hold">
                                          <p:stCondLst>
                                            <p:cond delay="770"/>
                                          </p:stCondLst>
                                        </p:cTn>
                                        <p:tgtEl>
                                          <p:spTgt spid="5"/>
                                        </p:tgtEl>
                                        <p:attrNameLst>
                                          <p:attrName>ppt_x</p:attrName>
                                        </p:attrNameLst>
                                      </p:cBhvr>
                                    </p:anim>
                                    <p:set>
                                      <p:cBhvr>
                                        <p:cTn id="19" dur="770" fill="hold"/>
                                        <p:tgtEl>
                                          <p:spTgt spid="5"/>
                                        </p:tgtEl>
                                        <p:attrNameLst>
                                          <p:attrName>ppt_y</p:attrName>
                                        </p:attrNameLst>
                                      </p:cBhvr>
                                      <p:to>
                                        <p:strVal val="(#ppt_y+0.4)"/>
                                      </p:to>
                                    </p:set>
                                    <p:anim from="(#ppt_y+0.4)" to="(#ppt_y)" calcmode="lin" valueType="num">
                                      <p:cBhvr>
                                        <p:cTn id="20" dur="1230" accel="100000" fill="hold">
                                          <p:stCondLst>
                                            <p:cond delay="770"/>
                                          </p:stCondLst>
                                        </p:cTn>
                                        <p:tgtEl>
                                          <p:spTgt spid="5"/>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4" name="Picture 3" descr="lincoln.jpg"/>
          <p:cNvPicPr>
            <a:picLocks noChangeAspect="1"/>
          </p:cNvPicPr>
          <p:nvPr/>
        </p:nvPicPr>
        <p:blipFill>
          <a:blip r:embed="rId4" cstate="print"/>
          <a:stretch>
            <a:fillRect/>
          </a:stretch>
        </p:blipFill>
        <p:spPr>
          <a:xfrm>
            <a:off x="1524000" y="1447800"/>
            <a:ext cx="9144000" cy="3962400"/>
          </a:xfrm>
          <a:prstGeom prst="rect">
            <a:avLst/>
          </a:prstGeom>
        </p:spPr>
      </p:pic>
      <p:sp>
        <p:nvSpPr>
          <p:cNvPr id="6" name="Rectangle 5"/>
          <p:cNvSpPr/>
          <p:nvPr/>
        </p:nvSpPr>
        <p:spPr>
          <a:xfrm>
            <a:off x="914400" y="304802"/>
            <a:ext cx="10212404" cy="1015663"/>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SILENT BATTLE OF GETTYSBURG </a:t>
            </a:r>
          </a:p>
        </p:txBody>
      </p:sp>
      <p:sp>
        <p:nvSpPr>
          <p:cNvPr id="7" name="Rectangle 6"/>
          <p:cNvSpPr/>
          <p:nvPr/>
        </p:nvSpPr>
        <p:spPr>
          <a:xfrm>
            <a:off x="1029903" y="5791200"/>
            <a:ext cx="10096901"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Southern Loss Due to Shadow Acoustic</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0" y="2315816"/>
            <a:ext cx="1447800" cy="1212575"/>
          </a:xfrm>
          <a:prstGeom prst="rect">
            <a:avLst/>
          </a:prstGeom>
        </p:spPr>
      </p:pic>
      <p:sp>
        <p:nvSpPr>
          <p:cNvPr id="8" name="WordArt 5" descr="Paper bag">
            <a:extLst>
              <a:ext uri="{FF2B5EF4-FFF2-40B4-BE49-F238E27FC236}">
                <a16:creationId xmlns:a16="http://schemas.microsoft.com/office/drawing/2014/main" id="{A0064784-AF28-4D37-9072-CBD3E86E972C}"/>
              </a:ext>
            </a:extLst>
          </p:cNvPr>
          <p:cNvSpPr>
            <a:spLocks noChangeArrowheads="1" noChangeShapeType="1" noTextEdit="1"/>
          </p:cNvSpPr>
          <p:nvPr/>
        </p:nvSpPr>
        <p:spPr bwMode="auto">
          <a:xfrm>
            <a:off x="-2" y="1348032"/>
            <a:ext cx="14014176" cy="4062168"/>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6"/>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6"/>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British Decide Against Southern Support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South Was To Negotiate End to Hostility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17335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1"/>
            <a:ext cx="7086600" cy="7850275"/>
          </a:xfrm>
          <a:prstGeom prst="rect">
            <a:avLst/>
          </a:prstGeom>
          <a:noFill/>
          <a:ln>
            <a:noFill/>
          </a:ln>
        </p:spPr>
      </p:pic>
      <p:pic>
        <p:nvPicPr>
          <p:cNvPr id="3" name="Picture 2" descr="Slide6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086600" y="-228600"/>
            <a:ext cx="5943600" cy="7393074"/>
          </a:xfrm>
          <a:prstGeom prst="rect">
            <a:avLst/>
          </a:prstGeom>
          <a:noFill/>
          <a:ln>
            <a:noFill/>
          </a:ln>
        </p:spPr>
      </p:pic>
    </p:spTree>
    <p:extLst>
      <p:ext uri="{BB962C8B-B14F-4D97-AF65-F5344CB8AC3E}">
        <p14:creationId xmlns:p14="http://schemas.microsoft.com/office/powerpoint/2010/main" val="243476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 y="0"/>
            <a:ext cx="12192001" cy="6858000"/>
          </a:xfrm>
          <a:prstGeom prst="rect">
            <a:avLst/>
          </a:prstGeom>
          <a:noFill/>
          <a:ln>
            <a:noFill/>
          </a:ln>
        </p:spPr>
      </p:pic>
      <p:sp>
        <p:nvSpPr>
          <p:cNvPr id="4" name="Rectangle 3"/>
          <p:cNvSpPr/>
          <p:nvPr/>
        </p:nvSpPr>
        <p:spPr>
          <a:xfrm>
            <a:off x="0" y="-100668"/>
            <a:ext cx="12192001"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hiller" panose="04020404031007020602" pitchFamily="82" charset="0"/>
              </a:rPr>
              <a:t>Question Ending National Anthem Forever Answered!</a:t>
            </a:r>
          </a:p>
        </p:txBody>
      </p:sp>
    </p:spTree>
    <p:extLst>
      <p:ext uri="{BB962C8B-B14F-4D97-AF65-F5344CB8AC3E}">
        <p14:creationId xmlns:p14="http://schemas.microsoft.com/office/powerpoint/2010/main" val="159924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EE4657-9BCA-D952-3E34-FF5187417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0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10163-86F8-4CFD-8B0D-9DC119FCF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F267019-6013-4448-9716-ACAC39C31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495" y="912870"/>
            <a:ext cx="5715798" cy="2419688"/>
          </a:xfrm>
          <a:prstGeom prst="rect">
            <a:avLst/>
          </a:prstGeom>
        </p:spPr>
      </p:pic>
      <p:pic>
        <p:nvPicPr>
          <p:cNvPr id="9" name="Picture 8">
            <a:extLst>
              <a:ext uri="{FF2B5EF4-FFF2-40B4-BE49-F238E27FC236}">
                <a16:creationId xmlns:a16="http://schemas.microsoft.com/office/drawing/2014/main" id="{87AB67C2-02AE-43FE-AF1F-4958BB881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8197" y="3525443"/>
            <a:ext cx="3799095" cy="2784922"/>
          </a:xfrm>
          <a:prstGeom prst="rect">
            <a:avLst/>
          </a:prstGeom>
        </p:spPr>
      </p:pic>
    </p:spTree>
    <p:extLst>
      <p:ext uri="{BB962C8B-B14F-4D97-AF65-F5344CB8AC3E}">
        <p14:creationId xmlns:p14="http://schemas.microsoft.com/office/powerpoint/2010/main" val="21481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1.jpg"/>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3474132" y="3809999"/>
            <a:ext cx="5243744" cy="1754326"/>
          </a:xfrm>
          <a:prstGeom prst="rect">
            <a:avLst/>
          </a:prstGeom>
          <a:noFill/>
          <a:ln>
            <a:noFill/>
          </a:ln>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“Death Had A Carnival!”</a:t>
            </a:r>
          </a:p>
        </p:txBody>
      </p:sp>
    </p:spTree>
    <p:extLst>
      <p:ext uri="{BB962C8B-B14F-4D97-AF65-F5344CB8AC3E}">
        <p14:creationId xmlns:p14="http://schemas.microsoft.com/office/powerpoint/2010/main" val="8613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58462" y="304801"/>
            <a:ext cx="8621485" cy="5632311"/>
          </a:xfrm>
          <a:prstGeom prst="rect">
            <a:avLst/>
          </a:prstGeom>
          <a:solidFill>
            <a:srgbClr val="0070C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w="11430"/>
                <a:solidFill>
                  <a:srgbClr val="FF0000"/>
                </a:solidFill>
                <a:effectLst>
                  <a:outerShdw blurRad="25400" algn="tl" rotWithShape="0">
                    <a:srgbClr val="000000">
                      <a:alpha val="43000"/>
                    </a:srgbClr>
                  </a:outerShdw>
                </a:effectLst>
                <a:uLnTx/>
                <a:uFillTx/>
                <a:latin typeface="Calligrapher" pitchFamily="2" charset="0"/>
                <a:ea typeface="+mn-ea"/>
                <a:cs typeface="+mn-cs"/>
              </a:rPr>
              <a:t>In Victorian literature,  death was being sentimentalized.  In America, the Civil War interrupted this concept in process of the ‘good death.’  How good can a death be when it’s far from family,  in the midst of horror and carnage,  with no loved one present to record last words,  even if any were murmured?</a:t>
            </a:r>
          </a:p>
        </p:txBody>
      </p:sp>
    </p:spTree>
    <p:extLst>
      <p:ext uri="{BB962C8B-B14F-4D97-AF65-F5344CB8AC3E}">
        <p14:creationId xmlns:p14="http://schemas.microsoft.com/office/powerpoint/2010/main" val="18427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57A3B-F16C-4046-AC90-7DD87D9120DC}"/>
              </a:ext>
            </a:extLst>
          </p:cNvPr>
          <p:cNvSpPr/>
          <p:nvPr/>
        </p:nvSpPr>
        <p:spPr>
          <a:xfrm>
            <a:off x="168441" y="168442"/>
            <a:ext cx="11863138" cy="67403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150" normalizeH="0" baseline="0" noProof="0" dirty="0">
                <a:ln w="11430"/>
                <a:solidFill>
                  <a:srgbClr val="FF0000"/>
                </a:solidFill>
                <a:effectLst>
                  <a:outerShdw blurRad="25400" algn="tl" rotWithShape="0">
                    <a:srgbClr val="000000">
                      <a:alpha val="43000"/>
                    </a:srgbClr>
                  </a:outerShdw>
                </a:effectLst>
                <a:uLnTx/>
                <a:uFillTx/>
                <a:latin typeface="Calligrapher" pitchFamily="2" charset="0"/>
                <a:ea typeface="+mn-ea"/>
                <a:cs typeface="+mn-cs"/>
              </a:rPr>
              <a:t>No terms softer than ‘die’ &amp; ‘dead’ had enough gravity to describe the nearly seven hundred thousand soldiers who died during this conflict, two percent of the entire population.  As Drew Gilpin Faust recounts in </a:t>
            </a:r>
            <a:r>
              <a:rPr kumimoji="0" lang="en-US" sz="4800" b="1" i="1" u="sng" strike="noStrike" kern="1200" cap="none" spc="150" normalizeH="0" baseline="0" noProof="0" dirty="0">
                <a:ln w="11430"/>
                <a:solidFill>
                  <a:srgbClr val="FF0000"/>
                </a:solidFill>
                <a:effectLst>
                  <a:outerShdw blurRad="25400" algn="tl" rotWithShape="0">
                    <a:srgbClr val="000000">
                      <a:alpha val="43000"/>
                    </a:srgbClr>
                  </a:outerShdw>
                </a:effectLst>
                <a:uLnTx/>
                <a:uFillTx/>
                <a:latin typeface="Calligrapher" pitchFamily="2" charset="0"/>
                <a:ea typeface="+mn-ea"/>
                <a:cs typeface="+mn-cs"/>
              </a:rPr>
              <a:t>This Republic of Suffering :  Death  and the Civil War,  </a:t>
            </a:r>
            <a:r>
              <a:rPr kumimoji="0" lang="en-US" sz="4800" b="1" i="0" u="sng" strike="noStrike" kern="1200" cap="none" spc="150" normalizeH="0" baseline="0" noProof="0" dirty="0">
                <a:ln w="11430"/>
                <a:solidFill>
                  <a:srgbClr val="FF0000"/>
                </a:solidFill>
                <a:effectLst>
                  <a:outerShdw blurRad="25400" algn="tl" rotWithShape="0">
                    <a:srgbClr val="000000">
                      <a:alpha val="43000"/>
                    </a:srgbClr>
                  </a:outerShdw>
                </a:effectLst>
                <a:uLnTx/>
                <a:uFillTx/>
                <a:latin typeface="Calligrapher" pitchFamily="2" charset="0"/>
                <a:ea typeface="+mn-ea"/>
                <a:cs typeface="+mn-cs"/>
              </a:rPr>
              <a:t>Yankees and Confederates  alike became consumed with what they called a ‘harvest of death.’  </a:t>
            </a:r>
          </a:p>
        </p:txBody>
      </p:sp>
      <p:pic>
        <p:nvPicPr>
          <p:cNvPr id="4" name="Picture 3" descr="capt_812885d2adb0ae338c6d128cd15a7a85.jpg">
            <a:extLst>
              <a:ext uri="{FF2B5EF4-FFF2-40B4-BE49-F238E27FC236}">
                <a16:creationId xmlns:a16="http://schemas.microsoft.com/office/drawing/2014/main" id="{5E1AEC33-F587-40DE-9B76-C6A9D0D02A2F}"/>
              </a:ext>
            </a:extLst>
          </p:cNvPr>
          <p:cNvPicPr>
            <a:picLocks noChangeAspect="1"/>
          </p:cNvPicPr>
          <p:nvPr/>
        </p:nvPicPr>
        <p:blipFill>
          <a:blip r:embed="rId2"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val="16358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347605-1AE2-478F-84F2-937ADF928D89}"/>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5" name="Footer Placeholder 4">
            <a:extLst>
              <a:ext uri="{FF2B5EF4-FFF2-40B4-BE49-F238E27FC236}">
                <a16:creationId xmlns:a16="http://schemas.microsoft.com/office/drawing/2014/main" id="{7F863B22-5AC2-46ED-B74F-CF7A9A0705C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873474" name="Rectangle 2">
            <a:extLst>
              <a:ext uri="{FF2B5EF4-FFF2-40B4-BE49-F238E27FC236}">
                <a16:creationId xmlns:a16="http://schemas.microsoft.com/office/drawing/2014/main" id="{4A195E7C-1E9A-4C1F-9BBE-8A034AA31907}"/>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873475" name="Rectangle 3">
            <a:extLst>
              <a:ext uri="{FF2B5EF4-FFF2-40B4-BE49-F238E27FC236}">
                <a16:creationId xmlns:a16="http://schemas.microsoft.com/office/drawing/2014/main" id="{CAAA3680-DEF4-44BD-B323-D2F6893AC4DF}"/>
              </a:ext>
            </a:extLst>
          </p:cNvPr>
          <p:cNvSpPr>
            <a:spLocks noGrp="1" noChangeArrowheads="1"/>
          </p:cNvSpPr>
          <p:nvPr>
            <p:ph type="body" idx="1"/>
          </p:nvPr>
        </p:nvSpPr>
        <p:spPr>
          <a:xfrm>
            <a:off x="3810000" y="1295400"/>
            <a:ext cx="6629400" cy="5334000"/>
          </a:xfrm>
          <a:ln>
            <a:solidFill>
              <a:schemeClr val="hlink"/>
            </a:solidFill>
          </a:ln>
        </p:spPr>
        <p:txBody>
          <a:bodyPr/>
          <a:lstStyle/>
          <a:p>
            <a:pPr eaLnBrk="1" hangingPunct="1">
              <a:lnSpc>
                <a:spcPct val="90000"/>
              </a:lnSpc>
              <a:buFont typeface="Monotype Sorts" pitchFamily="2" charset="2"/>
              <a:buNone/>
              <a:defRPr/>
            </a:pPr>
            <a:endParaRPr lang="en-US" sz="1200"/>
          </a:p>
          <a:p>
            <a:pPr eaLnBrk="1" hangingPunct="1">
              <a:lnSpc>
                <a:spcPct val="90000"/>
              </a:lnSpc>
              <a:buClr>
                <a:srgbClr val="CC3300"/>
              </a:buClr>
              <a:buFont typeface="Wingdings" pitchFamily="2" charset="2"/>
              <a:buChar char="ü"/>
              <a:defRPr/>
            </a:pPr>
            <a:r>
              <a:rPr lang="en-US">
                <a:solidFill>
                  <a:srgbClr val="000000"/>
                </a:solidFill>
              </a:rPr>
              <a:t> </a:t>
            </a:r>
            <a:r>
              <a:rPr lang="en-US" sz="2800">
                <a:solidFill>
                  <a:schemeClr val="bg1"/>
                </a:solidFill>
                <a:effectLst>
                  <a:outerShdw blurRad="38100" dist="38100" dir="2700000" algn="tl">
                    <a:srgbClr val="C0C0C0"/>
                  </a:outerShdw>
                </a:effectLst>
              </a:rPr>
              <a:t>1st Level:  Pre-Conventional     Is Structured In Terms Of An Obedience To Tools &amp; Rules.</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2</a:t>
            </a:r>
            <a:r>
              <a:rPr lang="en-US" sz="2800" baseline="30000">
                <a:solidFill>
                  <a:schemeClr val="bg1"/>
                </a:solidFill>
                <a:effectLst>
                  <a:outerShdw blurRad="38100" dist="38100" dir="2700000" algn="tl">
                    <a:srgbClr val="C0C0C0"/>
                  </a:outerShdw>
                </a:effectLst>
              </a:rPr>
              <a:t>nd</a:t>
            </a:r>
            <a:r>
              <a:rPr lang="en-US" sz="2800">
                <a:solidFill>
                  <a:schemeClr val="bg1"/>
                </a:solidFill>
                <a:effectLst>
                  <a:outerShdw blurRad="38100" dist="38100" dir="2700000" algn="tl">
                    <a:srgbClr val="C0C0C0"/>
                  </a:outerShdw>
                </a:effectLst>
              </a:rPr>
              <a:t> Level:  Critical Reflection Of Rule Roles &amp; Basic Conventions;         Accepted Tool Of Social Relation &amp; Maintenance Of Social Order.</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sz="2800">
                <a:solidFill>
                  <a:schemeClr val="bg1"/>
                </a:solidFill>
                <a:effectLst>
                  <a:outerShdw blurRad="38100" dist="38100" dir="2700000" algn="tl">
                    <a:srgbClr val="C0C0C0"/>
                  </a:outerShdw>
                </a:effectLst>
              </a:rPr>
              <a:t> 3</a:t>
            </a:r>
            <a:r>
              <a:rPr lang="en-US" sz="2800" baseline="30000">
                <a:solidFill>
                  <a:schemeClr val="bg1"/>
                </a:solidFill>
                <a:effectLst>
                  <a:outerShdw blurRad="38100" dist="38100" dir="2700000" algn="tl">
                    <a:srgbClr val="C0C0C0"/>
                  </a:outerShdw>
                </a:effectLst>
              </a:rPr>
              <a:t>rd</a:t>
            </a:r>
            <a:r>
              <a:rPr lang="en-US" sz="2800">
                <a:solidFill>
                  <a:schemeClr val="bg1"/>
                </a:solidFill>
                <a:effectLst>
                  <a:outerShdw blurRad="38100" dist="38100" dir="2700000" algn="tl">
                    <a:srgbClr val="C0C0C0"/>
                  </a:outerShdw>
                </a:effectLst>
              </a:rPr>
              <a:t> Level:  Post-Conventional</a:t>
            </a: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Individual &amp; Minority Focus On Rights &amp; Universal Principles -  Natural Law &amp; Analogic Method</a:t>
            </a: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600">
                <a:solidFill>
                  <a:schemeClr val="bg1"/>
                </a:solidFill>
                <a:effectLst>
                  <a:outerShdw blurRad="38100" dist="38100" dir="2700000" algn="tl">
                    <a:srgbClr val="C0C0C0"/>
                  </a:outerShdw>
                </a:effectLst>
              </a:rPr>
              <a:t>     Source: Kohlberg, </a:t>
            </a:r>
            <a:r>
              <a:rPr lang="en-US" sz="1600" u="sng">
                <a:solidFill>
                  <a:schemeClr val="bg1"/>
                </a:solidFill>
                <a:effectLst>
                  <a:outerShdw blurRad="38100" dist="38100" dir="2700000" algn="tl">
                    <a:srgbClr val="C0C0C0"/>
                  </a:outerShdw>
                </a:effectLst>
              </a:rPr>
              <a:t>Psychology Of Moral Development</a:t>
            </a:r>
          </a:p>
        </p:txBody>
      </p:sp>
    </p:spTree>
    <p:extLst>
      <p:ext uri="{BB962C8B-B14F-4D97-AF65-F5344CB8AC3E}">
        <p14:creationId xmlns:p14="http://schemas.microsoft.com/office/powerpoint/2010/main" val="4141160916"/>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3475">
                                            <p:txEl>
                                              <p:pRg st="1" end="1"/>
                                            </p:txEl>
                                          </p:spTgt>
                                        </p:tgtEl>
                                        <p:attrNameLst>
                                          <p:attrName>style.visibility</p:attrName>
                                        </p:attrNameLst>
                                      </p:cBhvr>
                                      <p:to>
                                        <p:strVal val="visible"/>
                                      </p:to>
                                    </p:set>
                                    <p:anim calcmode="lin" valueType="num">
                                      <p:cBhvr>
                                        <p:cTn id="7" dur="1000" fill="hold"/>
                                        <p:tgtEl>
                                          <p:spTgt spid="8734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734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734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34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3475">
                                            <p:txEl>
                                              <p:pRg st="2" end="2"/>
                                            </p:txEl>
                                          </p:spTgt>
                                        </p:tgtEl>
                                        <p:attrNameLst>
                                          <p:attrName>style.visibility</p:attrName>
                                        </p:attrNameLst>
                                      </p:cBhvr>
                                      <p:to>
                                        <p:strVal val="visible"/>
                                      </p:to>
                                    </p:set>
                                    <p:anim calcmode="lin" valueType="num">
                                      <p:cBhvr>
                                        <p:cTn id="15" dur="1000" fill="hold"/>
                                        <p:tgtEl>
                                          <p:spTgt spid="87347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7347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734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34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3475">
                                            <p:txEl>
                                              <p:pRg st="3" end="3"/>
                                            </p:txEl>
                                          </p:spTgt>
                                        </p:tgtEl>
                                        <p:attrNameLst>
                                          <p:attrName>style.visibility</p:attrName>
                                        </p:attrNameLst>
                                      </p:cBhvr>
                                      <p:to>
                                        <p:strVal val="visible"/>
                                      </p:to>
                                    </p:set>
                                    <p:anim calcmode="lin" valueType="num">
                                      <p:cBhvr>
                                        <p:cTn id="23" dur="1000" fill="hold"/>
                                        <p:tgtEl>
                                          <p:spTgt spid="8734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8734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8734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34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3475">
                                            <p:txEl>
                                              <p:pRg st="5" end="5"/>
                                            </p:txEl>
                                          </p:spTgt>
                                        </p:tgtEl>
                                        <p:attrNameLst>
                                          <p:attrName>style.visibility</p:attrName>
                                        </p:attrNameLst>
                                      </p:cBhvr>
                                      <p:to>
                                        <p:strVal val="visible"/>
                                      </p:to>
                                    </p:set>
                                    <p:anim calcmode="lin" valueType="num">
                                      <p:cBhvr>
                                        <p:cTn id="31" dur="1000" fill="hold"/>
                                        <p:tgtEl>
                                          <p:spTgt spid="8734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8734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8734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34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Online Media 2" title="Donald Sutherland sings &quot;The Bonnie Blue Flag&quot;">
            <a:hlinkClick r:id="" action="ppaction://media"/>
            <a:extLst>
              <a:ext uri="{FF2B5EF4-FFF2-40B4-BE49-F238E27FC236}">
                <a16:creationId xmlns:a16="http://schemas.microsoft.com/office/drawing/2014/main" id="{41A9BD2B-13BF-47CA-8C19-11C28E8D0469}"/>
              </a:ext>
            </a:extLst>
          </p:cNvPr>
          <p:cNvPicPr>
            <a:picLocks noRot="1" noChangeAspect="1"/>
          </p:cNvPicPr>
          <p:nvPr>
            <a:videoFile r:link="rId1"/>
          </p:nvPr>
        </p:nvPicPr>
        <p:blipFill>
          <a:blip r:embed="rId3"/>
          <a:stretch>
            <a:fillRect/>
          </a:stretch>
        </p:blipFill>
        <p:spPr>
          <a:xfrm>
            <a:off x="989045" y="802433"/>
            <a:ext cx="10114384" cy="5271796"/>
          </a:xfrm>
          <a:prstGeom prst="rect">
            <a:avLst/>
          </a:prstGeom>
        </p:spPr>
      </p:pic>
    </p:spTree>
    <p:extLst>
      <p:ext uri="{BB962C8B-B14F-4D97-AF65-F5344CB8AC3E}">
        <p14:creationId xmlns:p14="http://schemas.microsoft.com/office/powerpoint/2010/main" val="104370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Online Media 2" title="Casualty List">
            <a:hlinkClick r:id="" action="ppaction://media"/>
            <a:extLst>
              <a:ext uri="{FF2B5EF4-FFF2-40B4-BE49-F238E27FC236}">
                <a16:creationId xmlns:a16="http://schemas.microsoft.com/office/drawing/2014/main" id="{80E53015-9513-DF9C-C190-4F791C1B3BCD}"/>
              </a:ext>
            </a:extLst>
          </p:cNvPr>
          <p:cNvPicPr>
            <a:picLocks noRot="1" noChangeAspect="1"/>
          </p:cNvPicPr>
          <p:nvPr>
            <a:videoFile r:link="rId1"/>
          </p:nvPr>
        </p:nvPicPr>
        <p:blipFill>
          <a:blip r:embed="rId3"/>
          <a:stretch>
            <a:fillRect/>
          </a:stretch>
        </p:blipFill>
        <p:spPr>
          <a:xfrm>
            <a:off x="783771" y="559837"/>
            <a:ext cx="10599576" cy="5701004"/>
          </a:xfrm>
          <a:prstGeom prst="rect">
            <a:avLst/>
          </a:prstGeom>
        </p:spPr>
      </p:pic>
    </p:spTree>
    <p:extLst>
      <p:ext uri="{BB962C8B-B14F-4D97-AF65-F5344CB8AC3E}">
        <p14:creationId xmlns:p14="http://schemas.microsoft.com/office/powerpoint/2010/main" val="37196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Online Media 2" title="Joan Baez- The Night They Drove Old Dixie Down (w/ lyrics)">
            <a:hlinkClick r:id="" action="ppaction://media"/>
            <a:extLst>
              <a:ext uri="{FF2B5EF4-FFF2-40B4-BE49-F238E27FC236}">
                <a16:creationId xmlns:a16="http://schemas.microsoft.com/office/drawing/2014/main" id="{2ACB8A0F-9EC8-DF6B-CFCC-0F0B52C33CA6}"/>
              </a:ext>
            </a:extLst>
          </p:cNvPr>
          <p:cNvPicPr>
            <a:picLocks noRot="1" noChangeAspect="1"/>
          </p:cNvPicPr>
          <p:nvPr>
            <a:videoFile r:link="rId1"/>
          </p:nvPr>
        </p:nvPicPr>
        <p:blipFill>
          <a:blip r:embed="rId3"/>
          <a:stretch>
            <a:fillRect/>
          </a:stretch>
        </p:blipFill>
        <p:spPr>
          <a:xfrm>
            <a:off x="961053" y="811763"/>
            <a:ext cx="10254343" cy="5318449"/>
          </a:xfrm>
          <a:prstGeom prst="rect">
            <a:avLst/>
          </a:prstGeom>
        </p:spPr>
      </p:pic>
    </p:spTree>
    <p:extLst>
      <p:ext uri="{BB962C8B-B14F-4D97-AF65-F5344CB8AC3E}">
        <p14:creationId xmlns:p14="http://schemas.microsoft.com/office/powerpoint/2010/main" val="39214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ci.jpg"/>
          <p:cNvPicPr>
            <a:picLocks noChangeAspect="1"/>
          </p:cNvPicPr>
          <p:nvPr/>
        </p:nvPicPr>
        <p:blipFill>
          <a:blip r:embed="rId2" cstate="print"/>
          <a:stretch>
            <a:fillRect/>
          </a:stretch>
        </p:blipFill>
        <p:spPr>
          <a:xfrm>
            <a:off x="0" y="8931"/>
            <a:ext cx="12192000" cy="6840141"/>
          </a:xfrm>
          <a:prstGeom prst="rect">
            <a:avLst/>
          </a:prstGeom>
        </p:spPr>
      </p:pic>
    </p:spTree>
    <p:extLst>
      <p:ext uri="{BB962C8B-B14F-4D97-AF65-F5344CB8AC3E}">
        <p14:creationId xmlns:p14="http://schemas.microsoft.com/office/powerpoint/2010/main" val="243659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75000"/>
            <a:lumOff val="25000"/>
          </a:schemeClr>
        </a:solidFill>
        <a:effectLst/>
      </p:bgPr>
    </p:bg>
    <p:spTree>
      <p:nvGrpSpPr>
        <p:cNvPr id="1" name=""/>
        <p:cNvGrpSpPr/>
        <p:nvPr/>
      </p:nvGrpSpPr>
      <p:grpSpPr>
        <a:xfrm>
          <a:off x="0" y="0"/>
          <a:ext cx="0" cy="0"/>
          <a:chOff x="0" y="0"/>
          <a:chExt cx="0" cy="0"/>
        </a:xfrm>
      </p:grpSpPr>
      <p:pic>
        <p:nvPicPr>
          <p:cNvPr id="9460738" name="Picture 2" descr="Quotations by Abram Joseph Ryan">
            <a:hlinkClick r:id="rId2"/>
          </p:cNvPr>
          <p:cNvPicPr>
            <a:picLocks noChangeAspect="1" noChangeArrowheads="1"/>
          </p:cNvPicPr>
          <p:nvPr/>
        </p:nvPicPr>
        <p:blipFill>
          <a:blip r:embed="rId3" cstate="print"/>
          <a:srcRect/>
          <a:stretch>
            <a:fillRect/>
          </a:stretch>
        </p:blipFill>
        <p:spPr bwMode="auto">
          <a:xfrm>
            <a:off x="2133600" y="1219200"/>
            <a:ext cx="2133600" cy="1905000"/>
          </a:xfrm>
          <a:prstGeom prst="rect">
            <a:avLst/>
          </a:prstGeom>
          <a:noFill/>
        </p:spPr>
      </p:pic>
      <p:sp>
        <p:nvSpPr>
          <p:cNvPr id="6" name="Rectangle 5"/>
          <p:cNvSpPr/>
          <p:nvPr/>
        </p:nvSpPr>
        <p:spPr>
          <a:xfrm>
            <a:off x="4724400" y="1219200"/>
            <a:ext cx="7020560" cy="517064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Abram Joseph Ryan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 land without ruins is a land without memories -- a land without memories is a land without history.”</a:t>
            </a:r>
          </a:p>
        </p:txBody>
      </p:sp>
    </p:spTree>
    <p:extLst>
      <p:ext uri="{BB962C8B-B14F-4D97-AF65-F5344CB8AC3E}">
        <p14:creationId xmlns:p14="http://schemas.microsoft.com/office/powerpoint/2010/main" val="469618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26" name="Picture 2" descr="http://www.wnd.com/files/2015/10/9-11-Bi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33600"/>
            <a:ext cx="5867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2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3" cstate="print"/>
          <a:stretch>
            <a:fillRect/>
          </a:stretch>
        </p:blipFill>
        <p:spPr>
          <a:xfrm>
            <a:off x="0" y="-1"/>
            <a:ext cx="12192000" cy="7998490"/>
          </a:xfrm>
          <a:prstGeom prst="rect">
            <a:avLst/>
          </a:prstGeom>
        </p:spPr>
      </p:pic>
      <p:sp>
        <p:nvSpPr>
          <p:cNvPr id="4" name="Rectangle 3"/>
          <p:cNvSpPr/>
          <p:nvPr/>
        </p:nvSpPr>
        <p:spPr>
          <a:xfrm>
            <a:off x="844062" y="5436159"/>
            <a:ext cx="10550769" cy="150810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Lincoln Proved Not To Be The Antichrist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FFC000"/>
                </a:solidFill>
                <a:effectLst>
                  <a:outerShdw blurRad="41275" dist="20320" dir="1800000" algn="tl" rotWithShape="0">
                    <a:srgbClr val="000000">
                      <a:alpha val="40000"/>
                    </a:srgbClr>
                  </a:outerShdw>
                </a:effectLst>
                <a:uLnTx/>
                <a:uFillTx/>
                <a:latin typeface="Calligrapher" pitchFamily="2" charset="0"/>
                <a:ea typeface="+mn-ea"/>
                <a:cs typeface="+mn-cs"/>
              </a:rPr>
              <a:t> But Was The Regional Conflict Providential?</a:t>
            </a:r>
          </a:p>
        </p:txBody>
      </p:sp>
      <p:sp>
        <p:nvSpPr>
          <p:cNvPr id="2" name="Rectangle 1">
            <a:extLst>
              <a:ext uri="{FF2B5EF4-FFF2-40B4-BE49-F238E27FC236}">
                <a16:creationId xmlns:a16="http://schemas.microsoft.com/office/drawing/2014/main" id="{4B8E967F-6719-407D-AFD6-4054C613E4FD}"/>
              </a:ext>
            </a:extLst>
          </p:cNvPr>
          <p:cNvSpPr/>
          <p:nvPr/>
        </p:nvSpPr>
        <p:spPr>
          <a:xfrm>
            <a:off x="1182848" y="2088859"/>
            <a:ext cx="9605394" cy="1989326"/>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Speaking of the Bible, Mr. Lincoln said in 1864, </a:t>
            </a:r>
            <a:r>
              <a:rPr kumimoji="0" lang="en-US" sz="2400" b="1" i="0" u="none" strike="noStrike" kern="1200" cap="none" spc="0" normalizeH="0" baseline="0" noProof="0" dirty="0">
                <a:ln>
                  <a:noFill/>
                </a:ln>
                <a:solidFill>
                  <a:srgbClr val="FF0000"/>
                </a:solidFill>
                <a:effectLst/>
                <a:uLnTx/>
                <a:uFillTx/>
                <a:latin typeface="Calibri"/>
                <a:ea typeface="+mn-ea"/>
                <a:cs typeface="+mn-cs"/>
              </a:rPr>
              <a:t>"In regard to this Great Book, I have but to say, it is the best gift God has given to man. All the good the Savior gave to the world was communicated through this book. </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But for it we could not know right from wrong. </a:t>
            </a:r>
            <a:r>
              <a:rPr kumimoji="0" lang="en-US" sz="2400" b="1" i="0" u="none" strike="noStrike" kern="1200" cap="none" spc="0" normalizeH="0" baseline="0" noProof="0" dirty="0">
                <a:ln>
                  <a:noFill/>
                </a:ln>
                <a:solidFill>
                  <a:srgbClr val="FF0000"/>
                </a:solidFill>
                <a:effectLst/>
                <a:uLnTx/>
                <a:uFillTx/>
                <a:latin typeface="Calibri"/>
                <a:ea typeface="+mn-ea"/>
                <a:cs typeface="+mn-cs"/>
              </a:rPr>
              <a:t>All things most desirable for man's welfare, here and hereafter, are to be found portrayed in it."</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p>
        </p:txBody>
      </p:sp>
    </p:spTree>
    <p:extLst>
      <p:ext uri="{BB962C8B-B14F-4D97-AF65-F5344CB8AC3E}">
        <p14:creationId xmlns:p14="http://schemas.microsoft.com/office/powerpoint/2010/main" val="9201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xEl>
                                              <p:pRg st="0" end="0"/>
                                            </p:txEl>
                                          </p:spTgt>
                                        </p:tgtEl>
                                        <p:attrNameLst>
                                          <p:attrName>style.color</p:attrName>
                                        </p:attrNameLst>
                                      </p:cBhvr>
                                      <p:by>
                                        <p:hsl h="7200000" s="0" l="0"/>
                                      </p:by>
                                    </p:animClr>
                                    <p:animClr clrSpc="hsl" dir="cw">
                                      <p:cBhvr>
                                        <p:cTn id="7" dur="500" fill="hold"/>
                                        <p:tgtEl>
                                          <p:spTgt spid="2">
                                            <p:txEl>
                                              <p:pRg st="0" end="0"/>
                                            </p:txEl>
                                          </p:spTgt>
                                        </p:tgtEl>
                                        <p:attrNameLst>
                                          <p:attrName>fillcolor</p:attrName>
                                        </p:attrNameLst>
                                      </p:cBhvr>
                                      <p:by>
                                        <p:hsl h="7200000" s="0" l="0"/>
                                      </p:by>
                                    </p:animClr>
                                    <p:animClr clrSpc="hsl" dir="cw">
                                      <p:cBhvr>
                                        <p:cTn id="8" dur="500" fill="hold"/>
                                        <p:tgtEl>
                                          <p:spTgt spid="2">
                                            <p:txEl>
                                              <p:pRg st="0" end="0"/>
                                            </p:txEl>
                                          </p:spTgt>
                                        </p:tgtEl>
                                        <p:attrNameLst>
                                          <p:attrName>stroke.color</p:attrName>
                                        </p:attrNameLst>
                                      </p:cBhvr>
                                      <p:by>
                                        <p:hsl h="7200000" s="0" l="0"/>
                                      </p:by>
                                    </p:animClr>
                                    <p:set>
                                      <p:cBhvr>
                                        <p:cTn id="9" dur="500" fill="hold"/>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
                                        </p:tgtEl>
                                        <p:attrNameLst>
                                          <p:attrName>style.opacity</p:attrName>
                                        </p:attrNameLst>
                                      </p:cBhvr>
                                      <p:to>
                                        <p:strVal val="0.5"/>
                                      </p:to>
                                    </p:set>
                                    <p:animEffect filter="image" prLst="opacity: 0.5">
                                      <p:cBhvr rctx="IE">
                                        <p:cTn id="14" dur="indefinite"/>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4">
                                            <p:txEl>
                                              <p:pRg st="0" end="0"/>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4">
                                            <p:txEl>
                                              <p:pRg st="1" end="1"/>
                                            </p:txEl>
                                          </p:spTgt>
                                        </p:tgtEl>
                                      </p:cBhvr>
                                    </p:animEffect>
                                    <p:animScale>
                                      <p:cBhvr>
                                        <p:cTn id="23"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1E490F9F-91DC-411B-96BF-8DB538688D71}"/>
              </a:ext>
            </a:extLst>
          </p:cNvPr>
          <p:cNvSpPr>
            <a:spLocks noGrp="1" noChangeArrowheads="1"/>
          </p:cNvSpPr>
          <p:nvPr>
            <p:ph type="ctrTitle"/>
          </p:nvPr>
        </p:nvSpPr>
        <p:spPr>
          <a:xfrm>
            <a:off x="1588222" y="119842"/>
            <a:ext cx="9084136" cy="1175558"/>
          </a:xfrm>
          <a:solidFill>
            <a:srgbClr val="CC0000"/>
          </a:solidFill>
        </p:spPr>
        <p:txBody>
          <a:bodyPr/>
          <a:lstStyle/>
          <a:p>
            <a:pPr eaLnBrk="1" hangingPunct="1"/>
            <a:r>
              <a:rPr lang="en-US" altLang="en-US" sz="4800" dirty="0">
                <a:solidFill>
                  <a:schemeClr val="accent1"/>
                </a:solidFill>
                <a:latin typeface="Broadway" panose="04040905080B02020502" pitchFamily="82" charset="0"/>
              </a:rPr>
              <a:t>Unanswered Prayer &amp;</a:t>
            </a:r>
            <a:br>
              <a:rPr lang="en-US" altLang="en-US" sz="3600" dirty="0">
                <a:solidFill>
                  <a:schemeClr val="accent1"/>
                </a:solidFill>
                <a:latin typeface="Broadway" panose="04040905080B02020502" pitchFamily="82" charset="0"/>
              </a:rPr>
            </a:br>
            <a:r>
              <a:rPr lang="en-US" altLang="en-US" sz="4800" dirty="0">
                <a:solidFill>
                  <a:schemeClr val="accent1"/>
                </a:solidFill>
                <a:latin typeface="Broadway" panose="04040905080B02020502" pitchFamily="82" charset="0"/>
              </a:rPr>
              <a:t>THE  THEODICY  TRIANGLE</a:t>
            </a:r>
          </a:p>
        </p:txBody>
      </p:sp>
      <p:sp>
        <p:nvSpPr>
          <p:cNvPr id="702467" name="Text Box 7">
            <a:extLst>
              <a:ext uri="{FF2B5EF4-FFF2-40B4-BE49-F238E27FC236}">
                <a16:creationId xmlns:a16="http://schemas.microsoft.com/office/drawing/2014/main" id="{EB29E712-E2B2-4CE1-80F1-2D5F2DAA877D}"/>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8" name="Text Box 9">
            <a:extLst>
              <a:ext uri="{FF2B5EF4-FFF2-40B4-BE49-F238E27FC236}">
                <a16:creationId xmlns:a16="http://schemas.microsoft.com/office/drawing/2014/main" id="{84B488FA-8867-4FA6-A7A0-7030C390078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9" name="Text Box 12">
            <a:extLst>
              <a:ext uri="{FF2B5EF4-FFF2-40B4-BE49-F238E27FC236}">
                <a16:creationId xmlns:a16="http://schemas.microsoft.com/office/drawing/2014/main" id="{4F68B416-3FF8-4D4E-BF81-D73D7D7CDC73}"/>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0" name="Text Box 13">
            <a:extLst>
              <a:ext uri="{FF2B5EF4-FFF2-40B4-BE49-F238E27FC236}">
                <a16:creationId xmlns:a16="http://schemas.microsoft.com/office/drawing/2014/main" id="{22A982BB-FC3D-49C9-AB3F-E0A32F3728D0}"/>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1" name="Text Box 15">
            <a:extLst>
              <a:ext uri="{FF2B5EF4-FFF2-40B4-BE49-F238E27FC236}">
                <a16:creationId xmlns:a16="http://schemas.microsoft.com/office/drawing/2014/main" id="{F1E22B94-C308-4FC8-AEF8-E9882E51029C}"/>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2" name="Text Box 16">
            <a:extLst>
              <a:ext uri="{FF2B5EF4-FFF2-40B4-BE49-F238E27FC236}">
                <a16:creationId xmlns:a16="http://schemas.microsoft.com/office/drawing/2014/main" id="{F2930F27-4F26-4509-B666-97812577EA25}"/>
              </a:ext>
            </a:extLst>
          </p:cNvPr>
          <p:cNvSpPr txBox="1">
            <a:spLocks noChangeArrowheads="1"/>
          </p:cNvSpPr>
          <p:nvPr/>
        </p:nvSpPr>
        <p:spPr bwMode="auto">
          <a:xfrm>
            <a:off x="2286000" y="3770313"/>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3" name="AutoShape 17">
            <a:extLst>
              <a:ext uri="{FF2B5EF4-FFF2-40B4-BE49-F238E27FC236}">
                <a16:creationId xmlns:a16="http://schemas.microsoft.com/office/drawing/2014/main" id="{A016B06E-D2DD-4CD8-8AAD-FFCAA36F430D}"/>
              </a:ext>
            </a:extLst>
          </p:cNvPr>
          <p:cNvSpPr>
            <a:spLocks noChangeArrowheads="1"/>
          </p:cNvSpPr>
          <p:nvPr/>
        </p:nvSpPr>
        <p:spPr bwMode="auto">
          <a:xfrm rot="13253421">
            <a:off x="3429000" y="609600"/>
            <a:ext cx="1112838" cy="6248400"/>
          </a:xfrm>
          <a:prstGeom prst="upDownArrow">
            <a:avLst>
              <a:gd name="adj1" fmla="val 50000"/>
              <a:gd name="adj2" fmla="val 11229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02474" name="AutoShape 18">
            <a:extLst>
              <a:ext uri="{FF2B5EF4-FFF2-40B4-BE49-F238E27FC236}">
                <a16:creationId xmlns:a16="http://schemas.microsoft.com/office/drawing/2014/main" id="{7B1F2F23-1465-4FDA-84A3-697F949B9F01}"/>
              </a:ext>
            </a:extLst>
          </p:cNvPr>
          <p:cNvSpPr>
            <a:spLocks noChangeArrowheads="1"/>
          </p:cNvSpPr>
          <p:nvPr/>
        </p:nvSpPr>
        <p:spPr bwMode="auto">
          <a:xfrm rot="19221107">
            <a:off x="7597775" y="631825"/>
            <a:ext cx="1157288" cy="6211888"/>
          </a:xfrm>
          <a:prstGeom prst="upDownArrow">
            <a:avLst>
              <a:gd name="adj1" fmla="val 50000"/>
              <a:gd name="adj2" fmla="val 10735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02475" name="AutoShape 19">
            <a:extLst>
              <a:ext uri="{FF2B5EF4-FFF2-40B4-BE49-F238E27FC236}">
                <a16:creationId xmlns:a16="http://schemas.microsoft.com/office/drawing/2014/main" id="{EABC7526-9684-4060-A097-6F2EAC2C8910}"/>
              </a:ext>
            </a:extLst>
          </p:cNvPr>
          <p:cNvSpPr>
            <a:spLocks noChangeArrowheads="1"/>
          </p:cNvSpPr>
          <p:nvPr/>
        </p:nvSpPr>
        <p:spPr bwMode="auto">
          <a:xfrm rot="5427089" flipH="1" flipV="1">
            <a:off x="5543550" y="2038350"/>
            <a:ext cx="1066800" cy="8267700"/>
          </a:xfrm>
          <a:prstGeom prst="upDownArrow">
            <a:avLst>
              <a:gd name="adj1" fmla="val 50000"/>
              <a:gd name="adj2" fmla="val 15500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6" name="Text Box 21">
            <a:extLst>
              <a:ext uri="{FF2B5EF4-FFF2-40B4-BE49-F238E27FC236}">
                <a16:creationId xmlns:a16="http://schemas.microsoft.com/office/drawing/2014/main" id="{A9B4F21A-F3C8-4B57-BBE2-64B1460D56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04" name="Text Box 24">
            <a:extLst>
              <a:ext uri="{FF2B5EF4-FFF2-40B4-BE49-F238E27FC236}">
                <a16:creationId xmlns:a16="http://schemas.microsoft.com/office/drawing/2014/main" id="{470514FC-5E2F-4F6B-9728-303773BF0EC3}"/>
              </a:ext>
            </a:extLst>
          </p:cNvPr>
          <p:cNvSpPr txBox="1">
            <a:spLocks noChangeArrowheads="1"/>
          </p:cNvSpPr>
          <p:nvPr/>
        </p:nvSpPr>
        <p:spPr bwMode="auto">
          <a:xfrm>
            <a:off x="3657600" y="5867401"/>
            <a:ext cx="4876800" cy="7080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4000" b="1" i="0" u="none" strike="noStrike" kern="1200" cap="none" spc="0" normalizeH="0" baseline="0" noProof="0" dirty="0">
                <a:ln>
                  <a:noFill/>
                </a:ln>
                <a:solidFill>
                  <a:srgbClr val="CC0000"/>
                </a:solidFill>
                <a:effectLst>
                  <a:outerShdw blurRad="38100" dist="38100" dir="2700000" algn="tl">
                    <a:srgbClr val="000000"/>
                  </a:outerShdw>
                </a:effectLst>
                <a:uLnTx/>
                <a:uFillTx/>
                <a:latin typeface="Broadway" pitchFamily="82" charset="0"/>
                <a:ea typeface="+mn-ea"/>
                <a:cs typeface="+mn-cs"/>
              </a:rPr>
              <a:t>EVIL   EXISTS</a:t>
            </a:r>
          </a:p>
        </p:txBody>
      </p:sp>
      <p:sp>
        <p:nvSpPr>
          <p:cNvPr id="71705" name="Text Box 25">
            <a:extLst>
              <a:ext uri="{FF2B5EF4-FFF2-40B4-BE49-F238E27FC236}">
                <a16:creationId xmlns:a16="http://schemas.microsoft.com/office/drawing/2014/main" id="{04CBAD40-A255-44A6-B42D-DCB44FDEDBEE}"/>
              </a:ext>
            </a:extLst>
          </p:cNvPr>
          <p:cNvSpPr txBox="1">
            <a:spLocks noChangeArrowheads="1"/>
          </p:cNvSpPr>
          <p:nvPr/>
        </p:nvSpPr>
        <p:spPr bwMode="auto">
          <a:xfrm rot="18605836">
            <a:off x="1885951" y="3371851"/>
            <a:ext cx="4259262" cy="52228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outerShdw blurRad="38100" dist="38100" dir="2700000" algn="tl">
                    <a:srgbClr val="000000"/>
                  </a:outerShdw>
                </a:effectLst>
                <a:uLnTx/>
                <a:uFillTx/>
                <a:latin typeface="Broadway" pitchFamily="82" charset="0"/>
                <a:ea typeface="+mn-ea"/>
                <a:cs typeface="+mn-cs"/>
              </a:rPr>
              <a:t>GOD IS POWERFUL</a:t>
            </a:r>
          </a:p>
        </p:txBody>
      </p:sp>
      <p:sp>
        <p:nvSpPr>
          <p:cNvPr id="702479" name="Text Box 26">
            <a:extLst>
              <a:ext uri="{FF2B5EF4-FFF2-40B4-BE49-F238E27FC236}">
                <a16:creationId xmlns:a16="http://schemas.microsoft.com/office/drawing/2014/main" id="{D8B8CC66-1F61-4A5E-98BB-4A6F5DB6B392}"/>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0" name="Text Box 30">
            <a:extLst>
              <a:ext uri="{FF2B5EF4-FFF2-40B4-BE49-F238E27FC236}">
                <a16:creationId xmlns:a16="http://schemas.microsoft.com/office/drawing/2014/main" id="{1053B141-642A-4F7A-865F-8F52B581A93A}"/>
              </a:ext>
            </a:extLst>
          </p:cNvPr>
          <p:cNvSpPr txBox="1">
            <a:spLocks noChangeArrowheads="1"/>
          </p:cNvSpPr>
          <p:nvPr/>
        </p:nvSpPr>
        <p:spPr bwMode="auto">
          <a:xfrm rot="3008092" flipH="1">
            <a:off x="6369050" y="3384550"/>
            <a:ext cx="3759200" cy="6477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outerShdw blurRad="38100" dist="38100" dir="2700000" algn="tl">
                    <a:srgbClr val="000000"/>
                  </a:outerShdw>
                </a:effectLst>
                <a:uLnTx/>
                <a:uFillTx/>
                <a:latin typeface="Broadway" pitchFamily="82" charset="0"/>
                <a:ea typeface="+mn-ea"/>
                <a:cs typeface="+mn-cs"/>
              </a:rPr>
              <a:t>GOD IS GOOD</a:t>
            </a:r>
          </a:p>
        </p:txBody>
      </p:sp>
      <p:sp>
        <p:nvSpPr>
          <p:cNvPr id="702481" name="Text Box 31">
            <a:extLst>
              <a:ext uri="{FF2B5EF4-FFF2-40B4-BE49-F238E27FC236}">
                <a16:creationId xmlns:a16="http://schemas.microsoft.com/office/drawing/2014/main" id="{A646CC4C-9352-4013-A5B3-922A596515B8}"/>
              </a:ext>
            </a:extLst>
          </p:cNvPr>
          <p:cNvSpPr txBox="1">
            <a:spLocks noChangeArrowheads="1"/>
          </p:cNvSpPr>
          <p:nvPr/>
        </p:nvSpPr>
        <p:spPr bwMode="auto">
          <a:xfrm>
            <a:off x="5029200" y="34290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1715" name="Text Box 35">
            <a:extLst>
              <a:ext uri="{FF2B5EF4-FFF2-40B4-BE49-F238E27FC236}">
                <a16:creationId xmlns:a16="http://schemas.microsoft.com/office/drawing/2014/main" id="{BBBAC4A7-28B6-4849-97EC-1706487D316F}"/>
              </a:ext>
            </a:extLst>
          </p:cNvPr>
          <p:cNvSpPr txBox="1">
            <a:spLocks noChangeArrowheads="1"/>
          </p:cNvSpPr>
          <p:nvPr/>
        </p:nvSpPr>
        <p:spPr bwMode="auto">
          <a:xfrm>
            <a:off x="3771900" y="4724400"/>
            <a:ext cx="4648200" cy="769441"/>
          </a:xfrm>
          <a:prstGeom prst="rect">
            <a:avLst/>
          </a:prstGeom>
          <a:noFill/>
          <a:ln w="9525">
            <a:solidFill>
              <a:srgbClr val="CC0000"/>
            </a:solid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9999"/>
                </a:solidFill>
                <a:effectLst>
                  <a:outerShdw blurRad="38100" dist="38100" dir="2700000" algn="tl">
                    <a:srgbClr val="000000"/>
                  </a:outerShdw>
                </a:effectLst>
                <a:uLnTx/>
                <a:uFillTx/>
                <a:latin typeface="Calligrapher" pitchFamily="2" charset="0"/>
                <a:ea typeface="+mn-ea"/>
                <a:cs typeface="+mn-cs"/>
              </a:rPr>
              <a:t>Supra-Natural Void</a:t>
            </a:r>
          </a:p>
        </p:txBody>
      </p:sp>
      <p:sp>
        <p:nvSpPr>
          <p:cNvPr id="71716" name="Comment 36">
            <a:extLst>
              <a:ext uri="{FF2B5EF4-FFF2-40B4-BE49-F238E27FC236}">
                <a16:creationId xmlns:a16="http://schemas.microsoft.com/office/drawing/2014/main" id="{AE7F27FC-C0A2-4710-81CD-F2A05CCE4FA5}"/>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Our Universe – Perfectly Intelligent &amp; Positively Purposed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Study Of Providence – Critique Of Irreducible Complexity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Providential Polemics – Degree Of Determinism Or Structure  Vs. Choice Or Chance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Opposed Schools – Realism &amp; Circumstance Vs. Happenstance &amp; Phenomenalism  </a:t>
            </a:r>
          </a:p>
        </p:txBody>
      </p:sp>
    </p:spTree>
    <p:extLst>
      <p:ext uri="{BB962C8B-B14F-4D97-AF65-F5344CB8AC3E}">
        <p14:creationId xmlns:p14="http://schemas.microsoft.com/office/powerpoint/2010/main" val="28133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715"/>
                                        </p:tgtEl>
                                      </p:cBhvr>
                                    </p:animEffect>
                                    <p:animScale>
                                      <p:cBhvr>
                                        <p:cTn id="7" dur="250" autoRev="1" fill="hold"/>
                                        <p:tgtEl>
                                          <p:spTgt spid="717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1E490F9F-91DC-411B-96BF-8DB538688D71}"/>
              </a:ext>
            </a:extLst>
          </p:cNvPr>
          <p:cNvSpPr>
            <a:spLocks noGrp="1" noChangeArrowheads="1"/>
          </p:cNvSpPr>
          <p:nvPr>
            <p:ph type="title"/>
          </p:nvPr>
        </p:nvSpPr>
        <p:spPr>
          <a:xfrm>
            <a:off x="609600" y="137356"/>
            <a:ext cx="10972800" cy="1426334"/>
          </a:xfrm>
          <a:solidFill>
            <a:srgbClr val="CC0000"/>
          </a:solidFill>
        </p:spPr>
        <p:txBody>
          <a:bodyPr/>
          <a:lstStyle/>
          <a:p>
            <a:pPr eaLnBrk="1" hangingPunct="1"/>
            <a:r>
              <a:rPr lang="en-US" altLang="en-US" sz="4800" dirty="0">
                <a:solidFill>
                  <a:schemeClr val="accent1"/>
                </a:solidFill>
                <a:latin typeface="Broadway" panose="04040905080B02020502" pitchFamily="82" charset="0"/>
              </a:rPr>
              <a:t>LINCOLN’S WAR THEODICY: YIELDED TO THE MYSTERY  </a:t>
            </a:r>
          </a:p>
        </p:txBody>
      </p:sp>
      <p:sp>
        <p:nvSpPr>
          <p:cNvPr id="2" name="Content Placeholder 1">
            <a:extLst>
              <a:ext uri="{FF2B5EF4-FFF2-40B4-BE49-F238E27FC236}">
                <a16:creationId xmlns:a16="http://schemas.microsoft.com/office/drawing/2014/main" id="{C2005C8B-7E06-474E-B490-A6D1676165E9}"/>
              </a:ext>
            </a:extLst>
          </p:cNvPr>
          <p:cNvSpPr>
            <a:spLocks noGrp="1"/>
          </p:cNvSpPr>
          <p:nvPr>
            <p:ph idx="1"/>
          </p:nvPr>
        </p:nvSpPr>
        <p:spPr>
          <a:xfrm>
            <a:off x="522514" y="1600201"/>
            <a:ext cx="11133574" cy="4525963"/>
          </a:xfrm>
        </p:spPr>
        <p:txBody>
          <a:bodyPr/>
          <a:lstStyle/>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Theodicy</a:t>
            </a:r>
            <a:r>
              <a:rPr lang="en-US" sz="2000" b="1" dirty="0">
                <a:solidFill>
                  <a:srgbClr val="C00000"/>
                </a:solidFill>
                <a:effectLst>
                  <a:outerShdw blurRad="38100" dist="38100" dir="2700000" algn="tl">
                    <a:srgbClr val="000000">
                      <a:alpha val="43137"/>
                    </a:srgbClr>
                  </a:outerShdw>
                </a:effectLst>
              </a:rPr>
              <a:t> is an attempt to answer the question of why a good(omni-benevolent) all powerful(omni-potent) God permits the manifestation of evil.</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April 1864 </a:t>
            </a:r>
            <a:r>
              <a:rPr lang="en-US" sz="2000" b="1" dirty="0">
                <a:solidFill>
                  <a:srgbClr val="C00000"/>
                </a:solidFill>
                <a:effectLst>
                  <a:outerShdw blurRad="38100" dist="38100" dir="2700000" algn="tl">
                    <a:srgbClr val="000000">
                      <a:alpha val="43137"/>
                    </a:srgbClr>
                  </a:outerShdw>
                </a:effectLst>
              </a:rPr>
              <a:t>Abraham Lincoln Said: “When war began neither party, nor any man, anticipated that domestic slavery would be much affected – but much affected it has. </a:t>
            </a:r>
            <a:r>
              <a:rPr lang="en-US" sz="2000" b="1" i="1" dirty="0">
                <a:solidFill>
                  <a:srgbClr val="C00000"/>
                </a:solidFill>
                <a:effectLst>
                  <a:outerShdw blurRad="38100" dist="38100" dir="2700000" algn="tl">
                    <a:srgbClr val="000000">
                      <a:alpha val="43137"/>
                    </a:srgbClr>
                  </a:outerShdw>
                </a:effectLst>
              </a:rPr>
              <a:t>So True is That Man Proposes &amp; God Disposes!”</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September 1864 </a:t>
            </a:r>
            <a:r>
              <a:rPr lang="en-US" sz="2000" b="1" dirty="0">
                <a:solidFill>
                  <a:srgbClr val="C00000"/>
                </a:solidFill>
                <a:effectLst>
                  <a:outerShdw blurRad="38100" dist="38100" dir="2700000" algn="tl">
                    <a:srgbClr val="000000">
                      <a:alpha val="43137"/>
                    </a:srgbClr>
                  </a:outerShdw>
                </a:effectLst>
              </a:rPr>
              <a:t>Abe Lincoln Wrote: “The purposes of the Almighty are perfect and must prevail, though erring mortals may fail to accurately perceive them in advance – we must acknowledge His wisdom and our own error.  Meanwhile, we must work earnestly in the best light He gives us.  Surely, He intends some great good to follow this mighty convulsion, which no mortal could make and no mortal could stay.” </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March 1865 </a:t>
            </a:r>
            <a:r>
              <a:rPr lang="en-US" sz="2000" b="1" dirty="0">
                <a:solidFill>
                  <a:srgbClr val="C00000"/>
                </a:solidFill>
                <a:effectLst>
                  <a:outerShdw blurRad="38100" dist="38100" dir="2700000" algn="tl">
                    <a:srgbClr val="000000">
                      <a:alpha val="43137"/>
                    </a:srgbClr>
                  </a:outerShdw>
                </a:effectLst>
              </a:rPr>
              <a:t>@Second Inauguration Speech Building on Recent Gettysburg Address:</a:t>
            </a:r>
          </a:p>
          <a:p>
            <a:pPr>
              <a:buFont typeface="Wingdings" panose="05000000000000000000" pitchFamily="2" charset="2"/>
              <a:buChar char="v"/>
            </a:pPr>
            <a:r>
              <a:rPr lang="en-US" sz="2400" b="1" dirty="0">
                <a:solidFill>
                  <a:srgbClr val="C00000"/>
                </a:solidFill>
                <a:effectLst>
                  <a:outerShdw blurRad="38100" dist="38100" dir="2700000" algn="tl">
                    <a:srgbClr val="000000">
                      <a:alpha val="43137"/>
                    </a:srgbClr>
                  </a:outerShdw>
                </a:effectLst>
              </a:rPr>
              <a:t>God’s Hand - “The prayers of both could not be answered; that neither has been answered fully… I claim not to have controlled events, but confess plainly that events have controlled me…  Impartial history will find therein new cause to attest &amp; revere the justice &amp; goodness of God!”</a:t>
            </a:r>
          </a:p>
        </p:txBody>
      </p:sp>
      <p:sp>
        <p:nvSpPr>
          <p:cNvPr id="702467" name="Text Box 7">
            <a:extLst>
              <a:ext uri="{FF2B5EF4-FFF2-40B4-BE49-F238E27FC236}">
                <a16:creationId xmlns:a16="http://schemas.microsoft.com/office/drawing/2014/main" id="{EB29E712-E2B2-4CE1-80F1-2D5F2DAA877D}"/>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8" name="Text Box 9">
            <a:extLst>
              <a:ext uri="{FF2B5EF4-FFF2-40B4-BE49-F238E27FC236}">
                <a16:creationId xmlns:a16="http://schemas.microsoft.com/office/drawing/2014/main" id="{84B488FA-8867-4FA6-A7A0-7030C390078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9" name="Text Box 12">
            <a:extLst>
              <a:ext uri="{FF2B5EF4-FFF2-40B4-BE49-F238E27FC236}">
                <a16:creationId xmlns:a16="http://schemas.microsoft.com/office/drawing/2014/main" id="{4F68B416-3FF8-4D4E-BF81-D73D7D7CDC73}"/>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0" name="Text Box 13">
            <a:extLst>
              <a:ext uri="{FF2B5EF4-FFF2-40B4-BE49-F238E27FC236}">
                <a16:creationId xmlns:a16="http://schemas.microsoft.com/office/drawing/2014/main" id="{22A982BB-FC3D-49C9-AB3F-E0A32F3728D0}"/>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1" name="Text Box 15">
            <a:extLst>
              <a:ext uri="{FF2B5EF4-FFF2-40B4-BE49-F238E27FC236}">
                <a16:creationId xmlns:a16="http://schemas.microsoft.com/office/drawing/2014/main" id="{F1E22B94-C308-4FC8-AEF8-E9882E51029C}"/>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6" name="Text Box 21">
            <a:extLst>
              <a:ext uri="{FF2B5EF4-FFF2-40B4-BE49-F238E27FC236}">
                <a16:creationId xmlns:a16="http://schemas.microsoft.com/office/drawing/2014/main" id="{A9B4F21A-F3C8-4B57-BBE2-64B1460D56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9" name="Text Box 26">
            <a:extLst>
              <a:ext uri="{FF2B5EF4-FFF2-40B4-BE49-F238E27FC236}">
                <a16:creationId xmlns:a16="http://schemas.microsoft.com/office/drawing/2014/main" id="{D8B8CC66-1F61-4A5E-98BB-4A6F5DB6B392}"/>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6" name="Comment 36">
            <a:extLst>
              <a:ext uri="{FF2B5EF4-FFF2-40B4-BE49-F238E27FC236}">
                <a16:creationId xmlns:a16="http://schemas.microsoft.com/office/drawing/2014/main" id="{AE7F27FC-C0A2-4710-81CD-F2A05CCE4FA5}"/>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Our Universe – Perfectly Intelligent &amp; Positively Purposed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Study Of Providence – Critique Of Irreducible Complexity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Providential Polemics – Degree Of Determinism Or Structure  Vs. Choice Or Chance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Opposed Schools – Realism &amp; Circumstance Vs. Happenstance &amp; Phenomenalism  </a:t>
            </a:r>
          </a:p>
        </p:txBody>
      </p:sp>
    </p:spTree>
    <p:extLst>
      <p:ext uri="{BB962C8B-B14F-4D97-AF65-F5344CB8AC3E}">
        <p14:creationId xmlns:p14="http://schemas.microsoft.com/office/powerpoint/2010/main" val="230936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0246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
                                            <p:txEl>
                                              <p:pRg st="0" end="0"/>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
                                            <p:txEl>
                                              <p:pRg st="1" end="1"/>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2">
                                            <p:txEl>
                                              <p:pRg st="2" end="2"/>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2">
                                            <p:txEl>
                                              <p:pRg st="3" end="3"/>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1E490F9F-91DC-411B-96BF-8DB538688D71}"/>
              </a:ext>
            </a:extLst>
          </p:cNvPr>
          <p:cNvSpPr>
            <a:spLocks noGrp="1" noChangeArrowheads="1"/>
          </p:cNvSpPr>
          <p:nvPr>
            <p:ph type="title"/>
          </p:nvPr>
        </p:nvSpPr>
        <p:spPr>
          <a:xfrm>
            <a:off x="609600" y="137356"/>
            <a:ext cx="10972800" cy="911980"/>
          </a:xfrm>
          <a:solidFill>
            <a:srgbClr val="CC0000"/>
          </a:solidFill>
        </p:spPr>
        <p:txBody>
          <a:bodyPr/>
          <a:lstStyle/>
          <a:p>
            <a:pPr eaLnBrk="1" hangingPunct="1"/>
            <a:r>
              <a:rPr lang="en-US" altLang="en-US" sz="4800" dirty="0">
                <a:solidFill>
                  <a:schemeClr val="accent1"/>
                </a:solidFill>
                <a:latin typeface="Broadway" panose="04040905080B02020502" pitchFamily="82" charset="0"/>
              </a:rPr>
              <a:t>LINCOLN’S DISCIPLE’S BAPTISM?  </a:t>
            </a:r>
          </a:p>
        </p:txBody>
      </p:sp>
      <p:sp>
        <p:nvSpPr>
          <p:cNvPr id="702467" name="Text Box 7">
            <a:extLst>
              <a:ext uri="{FF2B5EF4-FFF2-40B4-BE49-F238E27FC236}">
                <a16:creationId xmlns:a16="http://schemas.microsoft.com/office/drawing/2014/main" id="{EB29E712-E2B2-4CE1-80F1-2D5F2DAA877D}"/>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8" name="Text Box 9">
            <a:extLst>
              <a:ext uri="{FF2B5EF4-FFF2-40B4-BE49-F238E27FC236}">
                <a16:creationId xmlns:a16="http://schemas.microsoft.com/office/drawing/2014/main" id="{84B488FA-8867-4FA6-A7A0-7030C390078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9" name="Text Box 12">
            <a:extLst>
              <a:ext uri="{FF2B5EF4-FFF2-40B4-BE49-F238E27FC236}">
                <a16:creationId xmlns:a16="http://schemas.microsoft.com/office/drawing/2014/main" id="{4F68B416-3FF8-4D4E-BF81-D73D7D7CDC73}"/>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0" name="Text Box 13">
            <a:extLst>
              <a:ext uri="{FF2B5EF4-FFF2-40B4-BE49-F238E27FC236}">
                <a16:creationId xmlns:a16="http://schemas.microsoft.com/office/drawing/2014/main" id="{22A982BB-FC3D-49C9-AB3F-E0A32F3728D0}"/>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1" name="Text Box 15">
            <a:extLst>
              <a:ext uri="{FF2B5EF4-FFF2-40B4-BE49-F238E27FC236}">
                <a16:creationId xmlns:a16="http://schemas.microsoft.com/office/drawing/2014/main" id="{F1E22B94-C308-4FC8-AEF8-E9882E51029C}"/>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6" name="Text Box 21">
            <a:extLst>
              <a:ext uri="{FF2B5EF4-FFF2-40B4-BE49-F238E27FC236}">
                <a16:creationId xmlns:a16="http://schemas.microsoft.com/office/drawing/2014/main" id="{A9B4F21A-F3C8-4B57-BBE2-64B1460D56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9" name="Text Box 26">
            <a:extLst>
              <a:ext uri="{FF2B5EF4-FFF2-40B4-BE49-F238E27FC236}">
                <a16:creationId xmlns:a16="http://schemas.microsoft.com/office/drawing/2014/main" id="{D8B8CC66-1F61-4A5E-98BB-4A6F5DB6B392}"/>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6" name="Comment 36">
            <a:extLst>
              <a:ext uri="{FF2B5EF4-FFF2-40B4-BE49-F238E27FC236}">
                <a16:creationId xmlns:a16="http://schemas.microsoft.com/office/drawing/2014/main" id="{AE7F27FC-C0A2-4710-81CD-F2A05CCE4FA5}"/>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Our Universe – Perfectly Intelligent &amp; Positively Purposed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Study Of Providence – Critique Of Irreducible Complexity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Providential Polemics – Degree Of Determinism Or Structure  Vs. Choice Or Chance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Opposed Schools – Realism &amp; Circumstance Vs. Happenstance &amp; Phenomenalism  </a:t>
            </a:r>
          </a:p>
        </p:txBody>
      </p:sp>
      <p:sp>
        <p:nvSpPr>
          <p:cNvPr id="12" name="Content Placeholder 11">
            <a:extLst>
              <a:ext uri="{FF2B5EF4-FFF2-40B4-BE49-F238E27FC236}">
                <a16:creationId xmlns:a16="http://schemas.microsoft.com/office/drawing/2014/main" id="{D2BCABEA-E096-41CC-99C5-08A3A8EAE396}"/>
              </a:ext>
            </a:extLst>
          </p:cNvPr>
          <p:cNvSpPr>
            <a:spLocks noGrp="1"/>
          </p:cNvSpPr>
          <p:nvPr>
            <p:ph idx="1"/>
          </p:nvPr>
        </p:nvSpPr>
        <p:spPr>
          <a:xfrm>
            <a:off x="609600" y="1049336"/>
            <a:ext cx="10972800" cy="5841599"/>
          </a:xfrm>
          <a:prstGeom prst="rect">
            <a:avLst/>
          </a:prstGeom>
          <a:solidFill>
            <a:srgbClr val="00B0F0"/>
          </a:solidFill>
        </p:spPr>
        <p:txBody>
          <a:bodyPr wrap="square">
            <a:spAutoFit/>
          </a:bodyPr>
          <a:lstStyle/>
          <a:p>
            <a:r>
              <a:rPr lang="en-US" sz="3600" b="1" dirty="0">
                <a:solidFill>
                  <a:srgbClr val="FF0000"/>
                </a:solidFill>
                <a:latin typeface="ff0"/>
              </a:rPr>
              <a:t>Historicity of Lincoln’s Late in Life Believer’s Baptism:</a:t>
            </a:r>
          </a:p>
          <a:p>
            <a:r>
              <a:rPr lang="en-US" sz="1600" b="1" dirty="0">
                <a:solidFill>
                  <a:srgbClr val="FF0000"/>
                </a:solidFill>
                <a:latin typeface="ff0"/>
              </a:rPr>
              <a:t>Churches of Christ had a presence (1832) in Illinois in the region where Lincoln’s parents lived(1830)and where he owned property on the Sangamon River (1836). Lincoln’s parents, Thomas and Sarah, became members of the Church of Christ(1830’s)in Coles County, Illinois. Lincoln himself denied  religious affiliation in a paper (1846) written15 years before his inauguration as President. Lincoln’s close friend E.D. Baker was a preacher for the Church of Christ and introduced Lincoln at his inauguration in 1861. The following year (1862), Lincoln and his cabinet with a number of union soldiers attended a meeting in Arlington Heights, Virginia, led by W.H. Morris, preacher for the Church of Christ. During a visit with G. M. Weimer in Eureka, Illinois (1866-78) while attending one of the regional meetings of the churches of Christ, the baptism of Lincoln in the Sangamon River was reported by John </a:t>
            </a:r>
            <a:r>
              <a:rPr lang="en-US" sz="1600" b="1" dirty="0" err="1">
                <a:solidFill>
                  <a:srgbClr val="FF0000"/>
                </a:solidFill>
                <a:latin typeface="ff0"/>
              </a:rPr>
              <a:t>O’Kane</a:t>
            </a:r>
            <a:r>
              <a:rPr lang="en-US" sz="1600" b="1" dirty="0">
                <a:solidFill>
                  <a:srgbClr val="FF0000"/>
                </a:solidFill>
                <a:latin typeface="ff0"/>
              </a:rPr>
              <a:t> (well-known preacher for the Church of Christ) who baptized him. The above details support the plausibility that Abraham Lincoln was baptized to become a Christian only sometime after the Morris meeting in 1862. </a:t>
            </a:r>
          </a:p>
          <a:p>
            <a:r>
              <a:rPr lang="en-US" sz="3600" b="1" dirty="0">
                <a:solidFill>
                  <a:srgbClr val="FF0000"/>
                </a:solidFill>
                <a:latin typeface="ff0"/>
              </a:rPr>
              <a:t>Critique 0f  Abe Lincoln Church Membership Claim:</a:t>
            </a:r>
          </a:p>
          <a:p>
            <a:r>
              <a:rPr lang="en-US" sz="1600" b="1" dirty="0">
                <a:solidFill>
                  <a:srgbClr val="FF0000"/>
                </a:solidFill>
                <a:latin typeface="ff0"/>
              </a:rPr>
              <a:t>A book by Edward Steers (University Press of Kentucky, 2009) gives three different accounts of the baptism of Lincoln by several Baptists, German Brethren, and the Church of Christ. The latter two groups hold the same view of baptism for the forgiveness of sins, and all three groups practice total immersion. The German Brethren are pacifists and are unlikely to have baptized Lincoln especially on short notice. </a:t>
            </a:r>
            <a:r>
              <a:rPr lang="en-US" sz="1600" b="1" i="1" dirty="0">
                <a:solidFill>
                  <a:srgbClr val="FF0000"/>
                </a:solidFill>
                <a:latin typeface="ff0"/>
              </a:rPr>
              <a:t>Since Lincoln’s parents previously became members of the Church of Christ in Illinois</a:t>
            </a:r>
            <a:r>
              <a:rPr lang="en-US" sz="1600" b="1" dirty="0">
                <a:solidFill>
                  <a:srgbClr val="FF0000"/>
                </a:solidFill>
                <a:latin typeface="ff0"/>
              </a:rPr>
              <a:t>, it is most likely he was baptized by the preacher of that group on short notice, as is their custom, in the Sangamon River as all three accounts claim.  All three accounts describe the event as a secret baptism at night because of the objections of Lincoln’s wife.  Another important reason  to keep the event secret  was to protect support for the impending vote for the Emancipation amendment.</a:t>
            </a:r>
          </a:p>
        </p:txBody>
      </p:sp>
    </p:spTree>
    <p:extLst>
      <p:ext uri="{BB962C8B-B14F-4D97-AF65-F5344CB8AC3E}">
        <p14:creationId xmlns:p14="http://schemas.microsoft.com/office/powerpoint/2010/main" val="9994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0246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anim calcmode="lin" valueType="num">
                                      <p:cBhvr>
                                        <p:cTn id="12" dur="2000" fill="hold"/>
                                        <p:tgtEl>
                                          <p:spTgt spid="12"/>
                                        </p:tgtEl>
                                        <p:attrNameLst>
                                          <p:attrName>ppt_w</p:attrName>
                                        </p:attrNameLst>
                                      </p:cBhvr>
                                      <p:tavLst>
                                        <p:tav tm="0" fmla="#ppt_w*sin(2.5*pi*$)">
                                          <p:val>
                                            <p:fltVal val="0"/>
                                          </p:val>
                                        </p:tav>
                                        <p:tav tm="100000">
                                          <p:val>
                                            <p:fltVal val="1"/>
                                          </p:val>
                                        </p:tav>
                                      </p:tavLst>
                                    </p:anim>
                                    <p:anim calcmode="lin" valueType="num">
                                      <p:cBhvr>
                                        <p:cTn id="1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grpId="1" nodeType="clickEffect">
                                  <p:stCondLst>
                                    <p:cond delay="0"/>
                                  </p:stCondLst>
                                  <p:childTnLst>
                                    <p:animClr clrSpc="hsl" dir="cw">
                                      <p:cBhvr override="childStyle">
                                        <p:cTn id="17" dur="500" fill="hold"/>
                                        <p:tgtEl>
                                          <p:spTgt spid="12"/>
                                        </p:tgtEl>
                                        <p:attrNameLst>
                                          <p:attrName>style.color</p:attrName>
                                        </p:attrNameLst>
                                      </p:cBhvr>
                                      <p:by>
                                        <p:hsl h="7200000" s="0" l="0"/>
                                      </p:by>
                                    </p:animClr>
                                    <p:animClr clrSpc="hsl" dir="cw">
                                      <p:cBhvr>
                                        <p:cTn id="18" dur="500" fill="hold"/>
                                        <p:tgtEl>
                                          <p:spTgt spid="12"/>
                                        </p:tgtEl>
                                        <p:attrNameLst>
                                          <p:attrName>fillcolor</p:attrName>
                                        </p:attrNameLst>
                                      </p:cBhvr>
                                      <p:by>
                                        <p:hsl h="7200000" s="0" l="0"/>
                                      </p:by>
                                    </p:animClr>
                                    <p:animClr clrSpc="hsl" dir="cw">
                                      <p:cBhvr>
                                        <p:cTn id="19" dur="500" fill="hold"/>
                                        <p:tgtEl>
                                          <p:spTgt spid="12"/>
                                        </p:tgtEl>
                                        <p:attrNameLst>
                                          <p:attrName>stroke.color</p:attrName>
                                        </p:attrNameLst>
                                      </p:cBhvr>
                                      <p:by>
                                        <p:hsl h="7200000" s="0" l="0"/>
                                      </p:by>
                                    </p:animClr>
                                    <p:set>
                                      <p:cBhvr>
                                        <p:cTn id="2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6"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37003" name="Rectangle 1035">
            <a:extLst>
              <a:ext uri="{FF2B5EF4-FFF2-40B4-BE49-F238E27FC236}">
                <a16:creationId xmlns:a16="http://schemas.microsoft.com/office/drawing/2014/main" id="{531351A0-CAF5-4E67-88C6-220C02471B78}"/>
              </a:ext>
            </a:extLst>
          </p:cNvPr>
          <p:cNvSpPr>
            <a:spLocks noGrp="1" noChangeArrowheads="1"/>
          </p:cNvSpPr>
          <p:nvPr>
            <p:ph sz="half" idx="1"/>
          </p:nvPr>
        </p:nvSpPr>
        <p:spPr>
          <a:xfrm>
            <a:off x="6781800" y="3962400"/>
            <a:ext cx="2590800" cy="533400"/>
          </a:xfrm>
        </p:spPr>
        <p:txBody>
          <a:bodyPr/>
          <a:lstStyle/>
          <a:p>
            <a:pPr eaLnBrk="1" hangingPunct="1">
              <a:defRPr/>
            </a:pPr>
            <a:r>
              <a:rPr lang="en-US" sz="2400" b="1" u="sng">
                <a:effectLst>
                  <a:outerShdw blurRad="38100" dist="38100" dir="2700000" algn="tl">
                    <a:srgbClr val="000000"/>
                  </a:outerShdw>
                </a:effectLst>
                <a:ea typeface="+mn-ea"/>
              </a:rPr>
              <a:t>Must Match</a:t>
            </a:r>
          </a:p>
        </p:txBody>
      </p:sp>
      <p:sp>
        <p:nvSpPr>
          <p:cNvPr id="1236995" name="Rectangle 1027">
            <a:extLst>
              <a:ext uri="{FF2B5EF4-FFF2-40B4-BE49-F238E27FC236}">
                <a16:creationId xmlns:a16="http://schemas.microsoft.com/office/drawing/2014/main" id="{117AA203-564D-44CE-88D7-6F379D0F30F1}"/>
              </a:ext>
            </a:extLst>
          </p:cNvPr>
          <p:cNvSpPr>
            <a:spLocks noGrp="1" noChangeArrowheads="1"/>
          </p:cNvSpPr>
          <p:nvPr>
            <p:ph type="body" sz="half" idx="2"/>
          </p:nvPr>
        </p:nvSpPr>
        <p:spPr>
          <a:xfrm>
            <a:off x="3581400" y="2667000"/>
            <a:ext cx="1371600" cy="1219200"/>
          </a:xfrm>
        </p:spPr>
        <p:txBody>
          <a:bodyPr/>
          <a:lstStyle/>
          <a:p>
            <a:pPr eaLnBrk="1" hangingPunct="1">
              <a:buFont typeface="Wingdings" panose="05000000000000000000" pitchFamily="2" charset="2"/>
              <a:buNone/>
              <a:defRPr/>
            </a:pPr>
            <a:endParaRPr lang="en-US" sz="2800">
              <a:ea typeface="+mn-ea"/>
            </a:endParaRPr>
          </a:p>
        </p:txBody>
      </p:sp>
      <p:sp>
        <p:nvSpPr>
          <p:cNvPr id="1236996" name="AutoShape 1028">
            <a:extLst>
              <a:ext uri="{FF2B5EF4-FFF2-40B4-BE49-F238E27FC236}">
                <a16:creationId xmlns:a16="http://schemas.microsoft.com/office/drawing/2014/main" id="{7162D609-EE4A-41F2-9B16-6E20395F916D}"/>
              </a:ext>
            </a:extLst>
          </p:cNvPr>
          <p:cNvSpPr>
            <a:spLocks noChangeArrowheads="1"/>
          </p:cNvSpPr>
          <p:nvPr/>
        </p:nvSpPr>
        <p:spPr bwMode="auto">
          <a:xfrm>
            <a:off x="1752600" y="228600"/>
            <a:ext cx="8763000" cy="12954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66"/>
                </a:solidFill>
                <a:effectLst>
                  <a:outerShdw blurRad="38100" dist="38100" dir="2700000" algn="tl">
                    <a:srgbClr val="000000"/>
                  </a:outerShdw>
                </a:effectLst>
                <a:uLnTx/>
                <a:uFillTx/>
                <a:latin typeface="Arial" pitchFamily="34" charset="0"/>
                <a:ea typeface="ＭＳ Ｐゴシック" pitchFamily="34" charset="-128"/>
                <a:cs typeface="+mn-cs"/>
              </a:rPr>
              <a:t>Symbiontic</a:t>
            </a:r>
          </a:p>
        </p:txBody>
      </p:sp>
      <p:sp>
        <p:nvSpPr>
          <p:cNvPr id="199685" name="AutoShape 1033">
            <a:extLst>
              <a:ext uri="{FF2B5EF4-FFF2-40B4-BE49-F238E27FC236}">
                <a16:creationId xmlns:a16="http://schemas.microsoft.com/office/drawing/2014/main" id="{DD521396-FAD5-4AF5-8C19-645C72B7CDCD}"/>
              </a:ext>
            </a:extLst>
          </p:cNvPr>
          <p:cNvSpPr>
            <a:spLocks noChangeArrowheads="1"/>
          </p:cNvSpPr>
          <p:nvPr/>
        </p:nvSpPr>
        <p:spPr bwMode="auto">
          <a:xfrm>
            <a:off x="3581400" y="4419600"/>
            <a:ext cx="5562600" cy="2209800"/>
          </a:xfrm>
          <a:prstGeom prst="curvedUpArrow">
            <a:avLst>
              <a:gd name="adj1" fmla="val 50345"/>
              <a:gd name="adj2" fmla="val 10069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6" name="AutoShape 1034">
            <a:extLst>
              <a:ext uri="{FF2B5EF4-FFF2-40B4-BE49-F238E27FC236}">
                <a16:creationId xmlns:a16="http://schemas.microsoft.com/office/drawing/2014/main" id="{BE897C00-2EBB-457E-A25D-E11C6F402FFD}"/>
              </a:ext>
            </a:extLst>
          </p:cNvPr>
          <p:cNvSpPr>
            <a:spLocks noChangeArrowheads="1"/>
          </p:cNvSpPr>
          <p:nvPr/>
        </p:nvSpPr>
        <p:spPr bwMode="auto">
          <a:xfrm>
            <a:off x="3581400" y="1752600"/>
            <a:ext cx="5486400" cy="2286000"/>
          </a:xfrm>
          <a:prstGeom prst="curvedDownArrow">
            <a:avLst>
              <a:gd name="adj1" fmla="val 48000"/>
              <a:gd name="adj2" fmla="val 9600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7" name="Text Box 1037">
            <a:extLst>
              <a:ext uri="{FF2B5EF4-FFF2-40B4-BE49-F238E27FC236}">
                <a16:creationId xmlns:a16="http://schemas.microsoft.com/office/drawing/2014/main" id="{55232F66-C198-4A6C-99CD-9E63B0CF1609}"/>
              </a:ext>
            </a:extLst>
          </p:cNvPr>
          <p:cNvSpPr txBox="1">
            <a:spLocks noChangeArrowheads="1"/>
          </p:cNvSpPr>
          <p:nvPr/>
        </p:nvSpPr>
        <p:spPr bwMode="auto">
          <a:xfrm>
            <a:off x="3733800" y="34972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37006" name="Text Box 1038">
            <a:extLst>
              <a:ext uri="{FF2B5EF4-FFF2-40B4-BE49-F238E27FC236}">
                <a16:creationId xmlns:a16="http://schemas.microsoft.com/office/drawing/2014/main" id="{ADBF96C4-B694-4432-BE6B-4502F485B7AD}"/>
              </a:ext>
            </a:extLst>
          </p:cNvPr>
          <p:cNvSpPr txBox="1">
            <a:spLocks noChangeArrowheads="1"/>
          </p:cNvSpPr>
          <p:nvPr/>
        </p:nvSpPr>
        <p:spPr bwMode="auto">
          <a:xfrm>
            <a:off x="3733800" y="2971801"/>
            <a:ext cx="1143000"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What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p:txBody>
      </p:sp>
      <p:sp>
        <p:nvSpPr>
          <p:cNvPr id="1237008" name="Text Box 1040">
            <a:extLst>
              <a:ext uri="{FF2B5EF4-FFF2-40B4-BE49-F238E27FC236}">
                <a16:creationId xmlns:a16="http://schemas.microsoft.com/office/drawing/2014/main" id="{32EDB1D3-FE8E-415D-B208-92CB94DBD408}"/>
              </a:ext>
            </a:extLst>
          </p:cNvPr>
          <p:cNvSpPr txBox="1">
            <a:spLocks noChangeArrowheads="1"/>
          </p:cNvSpPr>
          <p:nvPr/>
        </p:nvSpPr>
        <p:spPr bwMode="auto">
          <a:xfrm>
            <a:off x="3733800" y="4419601"/>
            <a:ext cx="1341438"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p:txBody>
      </p:sp>
    </p:spTree>
    <p:extLst>
      <p:ext uri="{BB962C8B-B14F-4D97-AF65-F5344CB8AC3E}">
        <p14:creationId xmlns:p14="http://schemas.microsoft.com/office/powerpoint/2010/main" val="1506444674"/>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36996"/>
                                        </p:tgtEl>
                                        <p:attrNameLst>
                                          <p:attrName>style.visibility</p:attrName>
                                        </p:attrNameLst>
                                      </p:cBhvr>
                                      <p:to>
                                        <p:strVal val="visible"/>
                                      </p:to>
                                    </p:set>
                                    <p:anim calcmode="lin" valueType="num">
                                      <p:cBhvr>
                                        <p:cTn id="7" dur="5000" fill="hold"/>
                                        <p:tgtEl>
                                          <p:spTgt spid="1236996"/>
                                        </p:tgtEl>
                                        <p:attrNameLst>
                                          <p:attrName>ppt_w</p:attrName>
                                        </p:attrNameLst>
                                      </p:cBhvr>
                                      <p:tavLst>
                                        <p:tav tm="0" fmla="#ppt_w*sin(2.5*pi*$)">
                                          <p:val>
                                            <p:fltVal val="0"/>
                                          </p:val>
                                        </p:tav>
                                        <p:tav tm="100000">
                                          <p:val>
                                            <p:fltVal val="1"/>
                                          </p:val>
                                        </p:tav>
                                      </p:tavLst>
                                    </p:anim>
                                    <p:anim calcmode="lin" valueType="num">
                                      <p:cBhvr>
                                        <p:cTn id="8" dur="5000" fill="hold"/>
                                        <p:tgtEl>
                                          <p:spTgt spid="12369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0930" name="Rectangle 2"/>
          <p:cNvSpPr>
            <a:spLocks noGrp="1" noChangeArrowheads="1"/>
          </p:cNvSpPr>
          <p:nvPr>
            <p:ph type="ctrTitle"/>
          </p:nvPr>
        </p:nvSpPr>
        <p:spPr>
          <a:xfrm>
            <a:off x="0" y="0"/>
            <a:ext cx="1229474"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a:p>
        </p:txBody>
      </p:sp>
      <p:sp>
        <p:nvSpPr>
          <p:cNvPr id="1660931" name="Rectangle 3"/>
          <p:cNvSpPr>
            <a:spLocks noGrp="1" noChangeArrowheads="1"/>
          </p:cNvSpPr>
          <p:nvPr>
            <p:ph type="subTitle" idx="1"/>
          </p:nvPr>
        </p:nvSpPr>
        <p:spPr>
          <a:xfrm>
            <a:off x="10962526" y="0"/>
            <a:ext cx="1229474"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sp>
        <p:nvSpPr>
          <p:cNvPr id="1660932"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Principle Of Human Worth Compromised </a:t>
            </a:r>
          </a:p>
        </p:txBody>
      </p:sp>
      <p:pic>
        <p:nvPicPr>
          <p:cNvPr id="1660935" name="Picture 7" descr="C:\Documents and Settings\Owner\My Documents\Educational Illustrations\FT132-l.jpg"/>
          <p:cNvPicPr>
            <a:picLocks noChangeAspect="1" noChangeArrowheads="1"/>
          </p:cNvPicPr>
          <p:nvPr/>
        </p:nvPicPr>
        <p:blipFill>
          <a:blip r:embed="rId4" cstate="print"/>
          <a:srcRect/>
          <a:stretch>
            <a:fillRect/>
          </a:stretch>
        </p:blipFill>
        <p:spPr bwMode="auto">
          <a:xfrm>
            <a:off x="1" y="0"/>
            <a:ext cx="12192000" cy="6858000"/>
          </a:xfrm>
          <a:prstGeom prst="rect">
            <a:avLst/>
          </a:prstGeom>
          <a:noFill/>
        </p:spPr>
      </p:pic>
      <p:sp>
        <p:nvSpPr>
          <p:cNvPr id="1660938" name="WordArt 10"/>
          <p:cNvSpPr>
            <a:spLocks noChangeArrowheads="1" noChangeShapeType="1" noTextEdit="1"/>
          </p:cNvSpPr>
          <p:nvPr/>
        </p:nvSpPr>
        <p:spPr bwMode="auto">
          <a:xfrm>
            <a:off x="3505200" y="1676400"/>
            <a:ext cx="5181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To Paraphrase C.S. Lewis:</a:t>
            </a:r>
          </a:p>
        </p:txBody>
      </p:sp>
      <p:sp>
        <p:nvSpPr>
          <p:cNvPr id="1660939" name="Comment 11"/>
          <p:cNvSpPr>
            <a:spLocks noChangeArrowheads="1"/>
          </p:cNvSpPr>
          <p:nvPr/>
        </p:nvSpPr>
        <p:spPr bwMode="auto">
          <a:xfrm>
            <a:off x="1539878" y="-5486399"/>
            <a:ext cx="9128125" cy="507831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EARLY INDICATORS OF EMERGING PROBLEMS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Extra-Church Alliances:  Campbells Opposed American Sunday School Union From The Start     But Alexander Eventually Reversed On The American Bible Society Becoming Life Director;     Intra-Church Organizing:  During  Decade Of The 1830’s “Area-Wide Cooperation Meetings”  Began To Occur &amp; By The 1840’s There Were Some Statewide Meetings To Coordinate Evangelism &amp; Preacher Support;  There Were Two Failed Efforts At National Bible Societies      One Inter-Denominational &amp; The Other Internal Each Was Headed By Alexander Campbell;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Wrote A Series Of 16 Articles Staring in 1849 Insisting On National Organizing To Expedite Efforts Of Evangelism In Terms Of Education – Benevolence – Overseas Missions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Missionary Society Was Formed In Cincinnati In October Of That Year &amp; With Article Three Of The Society Constitution Controversial In Its Requirement In Dues Of Membership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Alexander Campbell On The Structure Of The Church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“Creative Freedom In Action”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&amp;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Slogan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“Disorganization Is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CAMPBELL RESERVED THE TITLE ‘BISHOP’ FOR HIMSELF                                                                    &amp; THUS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‘BISHOP’S PRESS  &amp;  BISHOP’S COLLEGE IN BETHANY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Until David Lipscomb</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Disciples Moved Onward Under The Banner                                            “Whatever Is Good For The Church As A Whole Should Be Done By The Church As A Whole”</a:t>
            </a:r>
          </a:p>
        </p:txBody>
      </p:sp>
      <p:sp>
        <p:nvSpPr>
          <p:cNvPr id="8" name="Rectangle 7"/>
          <p:cNvSpPr/>
          <p:nvPr/>
        </p:nvSpPr>
        <p:spPr>
          <a:xfrm>
            <a:off x="3276600" y="2362202"/>
            <a:ext cx="5586046" cy="255454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 ACTUAL WORLD WE LIVE IN IS LIKE A CHESS BOARD WHERE HALF THE PIECES ARE INVISIBLE.”</a:t>
            </a:r>
          </a:p>
        </p:txBody>
      </p:sp>
    </p:spTree>
    <p:extLst>
      <p:ext uri="{BB962C8B-B14F-4D97-AF65-F5344CB8AC3E}">
        <p14:creationId xmlns:p14="http://schemas.microsoft.com/office/powerpoint/2010/main" val="212802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0938"/>
                                        </p:tgtEl>
                                        <p:attrNameLst>
                                          <p:attrName>style.visibility</p:attrName>
                                        </p:attrNameLst>
                                      </p:cBhvr>
                                      <p:to>
                                        <p:strVal val="visible"/>
                                      </p:to>
                                    </p:set>
                                    <p:anim calcmode="lin" valueType="num">
                                      <p:cBhvr>
                                        <p:cTn id="7" dur="500" fill="hold"/>
                                        <p:tgtEl>
                                          <p:spTgt spid="1660938"/>
                                        </p:tgtEl>
                                        <p:attrNameLst>
                                          <p:attrName>ppt_w</p:attrName>
                                        </p:attrNameLst>
                                      </p:cBhvr>
                                      <p:tavLst>
                                        <p:tav tm="0">
                                          <p:val>
                                            <p:fltVal val="0"/>
                                          </p:val>
                                        </p:tav>
                                        <p:tav tm="100000">
                                          <p:val>
                                            <p:strVal val="#ppt_w"/>
                                          </p:val>
                                        </p:tav>
                                      </p:tavLst>
                                    </p:anim>
                                    <p:anim calcmode="lin" valueType="num">
                                      <p:cBhvr>
                                        <p:cTn id="8" dur="500" fill="hold"/>
                                        <p:tgtEl>
                                          <p:spTgt spid="16609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8"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485589101_09698386c2.jpg"/>
          <p:cNvPicPr>
            <a:picLocks noChangeAspect="1"/>
          </p:cNvPicPr>
          <p:nvPr/>
        </p:nvPicPr>
        <p:blipFill>
          <a:blip r:embed="rId2" cstate="print"/>
          <a:stretch>
            <a:fillRect/>
          </a:stretch>
        </p:blipFill>
        <p:spPr>
          <a:xfrm>
            <a:off x="3048000" y="1320800"/>
            <a:ext cx="6172200" cy="4546600"/>
          </a:xfrm>
          <a:prstGeom prst="rect">
            <a:avLst/>
          </a:prstGeom>
        </p:spPr>
      </p:pic>
      <p:sp>
        <p:nvSpPr>
          <p:cNvPr id="5" name="Rectangle 4"/>
          <p:cNvSpPr/>
          <p:nvPr/>
        </p:nvSpPr>
        <p:spPr>
          <a:xfrm>
            <a:off x="3657603" y="3962400"/>
            <a:ext cx="4952999"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“god looks after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alcoholics,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r>
              <a:rPr kumimoji="0" lang="en-US" sz="48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little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p>
        </p:txBody>
      </p:sp>
      <p:sp>
        <p:nvSpPr>
          <p:cNvPr id="6" name="Rectangle 5"/>
          <p:cNvSpPr/>
          <p:nvPr/>
        </p:nvSpPr>
        <p:spPr>
          <a:xfrm>
            <a:off x="1524000" y="228602"/>
            <a:ext cx="91440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After Our Civil War</a:t>
            </a:r>
          </a:p>
        </p:txBody>
      </p:sp>
      <p:sp>
        <p:nvSpPr>
          <p:cNvPr id="7" name="Rectangle 6"/>
          <p:cNvSpPr/>
          <p:nvPr/>
        </p:nvSpPr>
        <p:spPr>
          <a:xfrm>
            <a:off x="1524000" y="60198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The Prussian Leader Remarked </a:t>
            </a:r>
          </a:p>
        </p:txBody>
      </p:sp>
    </p:spTree>
    <p:extLst>
      <p:ext uri="{BB962C8B-B14F-4D97-AF65-F5344CB8AC3E}">
        <p14:creationId xmlns:p14="http://schemas.microsoft.com/office/powerpoint/2010/main" val="26251766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0" end="0"/>
                                            </p:txEl>
                                          </p:spTgt>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1" end="1"/>
                                            </p:txEl>
                                          </p:spTgt>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485589101_09698386c2.jpg"/>
          <p:cNvPicPr>
            <a:picLocks noChangeAspect="1"/>
          </p:cNvPicPr>
          <p:nvPr/>
        </p:nvPicPr>
        <p:blipFill>
          <a:blip r:embed="rId2" cstate="print"/>
          <a:stretch>
            <a:fillRect/>
          </a:stretch>
        </p:blipFill>
        <p:spPr>
          <a:xfrm>
            <a:off x="3048000" y="1320800"/>
            <a:ext cx="6172200" cy="4546600"/>
          </a:xfrm>
          <a:prstGeom prst="rect">
            <a:avLst/>
          </a:prstGeom>
        </p:spPr>
      </p:pic>
      <p:sp>
        <p:nvSpPr>
          <p:cNvPr id="5" name="Rectangle 4"/>
          <p:cNvSpPr/>
          <p:nvPr/>
        </p:nvSpPr>
        <p:spPr>
          <a:xfrm>
            <a:off x="3657603" y="3048000"/>
            <a:ext cx="4952999" cy="412420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and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United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Of </a:t>
            </a:r>
            <a:r>
              <a:rPr kumimoji="0" lang="en-US" sz="6000" b="1" i="0" u="none" strike="noStrike" kern="1200" cap="all" spc="0" normalizeH="0" baseline="0" noProof="0" dirty="0" err="1">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america</a:t>
            </a: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p>
        </p:txBody>
      </p:sp>
      <p:sp>
        <p:nvSpPr>
          <p:cNvPr id="6" name="Rectangle 5"/>
          <p:cNvSpPr/>
          <p:nvPr/>
        </p:nvSpPr>
        <p:spPr>
          <a:xfrm>
            <a:off x="1524000" y="228602"/>
            <a:ext cx="91440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After Our Civil War</a:t>
            </a:r>
          </a:p>
        </p:txBody>
      </p:sp>
      <p:sp>
        <p:nvSpPr>
          <p:cNvPr id="7" name="Rectangle 6"/>
          <p:cNvSpPr/>
          <p:nvPr/>
        </p:nvSpPr>
        <p:spPr>
          <a:xfrm>
            <a:off x="1524000" y="60198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The Prussian Leader Remarked </a:t>
            </a:r>
          </a:p>
        </p:txBody>
      </p:sp>
    </p:spTree>
    <p:extLst>
      <p:ext uri="{BB962C8B-B14F-4D97-AF65-F5344CB8AC3E}">
        <p14:creationId xmlns:p14="http://schemas.microsoft.com/office/powerpoint/2010/main" val="16850998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770" decel="100000"/>
                                        <p:tgtEl>
                                          <p:spTgt spid="5">
                                            <p:txEl>
                                              <p:pRg st="1" end="1"/>
                                            </p:txEl>
                                          </p:spTgt>
                                        </p:tgtEl>
                                      </p:cBhvr>
                                    </p:animEffect>
                                    <p:animScale>
                                      <p:cBhvr>
                                        <p:cTn id="19" dur="770" decel="100000"/>
                                        <p:tgtEl>
                                          <p:spTgt spid="5">
                                            <p:txEl>
                                              <p:pRg st="1" end="1"/>
                                            </p:txEl>
                                          </p:spTgt>
                                        </p:tgtEl>
                                      </p:cBhvr>
                                      <p:from x="10000" y="10000"/>
                                      <p:to x="200000" y="450000"/>
                                    </p:animScale>
                                    <p:animScale>
                                      <p:cBhvr>
                                        <p:cTn id="20" dur="1230" accel="100000" fill="hold">
                                          <p:stCondLst>
                                            <p:cond delay="770"/>
                                          </p:stCondLst>
                                        </p:cTn>
                                        <p:tgtEl>
                                          <p:spTgt spid="5">
                                            <p:txEl>
                                              <p:pRg st="1" end="1"/>
                                            </p:txEl>
                                          </p:spTgt>
                                        </p:tgtEl>
                                      </p:cBhvr>
                                      <p:from x="200000" y="450000"/>
                                      <p:to x="100000" y="100000"/>
                                    </p:animScale>
                                    <p:set>
                                      <p:cBhvr>
                                        <p:cTn id="21" dur="770" fill="hold"/>
                                        <p:tgtEl>
                                          <p:spTgt spid="5">
                                            <p:txEl>
                                              <p:pRg st="1" end="1"/>
                                            </p:txEl>
                                          </p:spTgt>
                                        </p:tgtEl>
                                        <p:attrNameLst>
                                          <p:attrName>ppt_x</p:attrName>
                                        </p:attrNameLst>
                                      </p:cBhvr>
                                      <p:to>
                                        <p:strVal val="(0.5)"/>
                                      </p:to>
                                    </p:set>
                                    <p:anim from="(0.5)" to="(#ppt_x)" calcmode="lin" valueType="num">
                                      <p:cBhvr>
                                        <p:cTn id="22" dur="1230" accel="100000" fill="hold">
                                          <p:stCondLst>
                                            <p:cond delay="770"/>
                                          </p:stCondLst>
                                        </p:cTn>
                                        <p:tgtEl>
                                          <p:spTgt spid="5">
                                            <p:txEl>
                                              <p:pRg st="1" end="1"/>
                                            </p:txEl>
                                          </p:spTgt>
                                        </p:tgtEl>
                                        <p:attrNameLst>
                                          <p:attrName>ppt_x</p:attrName>
                                        </p:attrNameLst>
                                      </p:cBhvr>
                                    </p:anim>
                                    <p:set>
                                      <p:cBhvr>
                                        <p:cTn id="23" dur="770" fill="hold"/>
                                        <p:tgtEl>
                                          <p:spTgt spid="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5">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770" decel="100000"/>
                                        <p:tgtEl>
                                          <p:spTgt spid="5">
                                            <p:txEl>
                                              <p:pRg st="2" end="2"/>
                                            </p:txEl>
                                          </p:spTgt>
                                        </p:tgtEl>
                                      </p:cBhvr>
                                    </p:animEffect>
                                    <p:animScale>
                                      <p:cBhvr>
                                        <p:cTn id="30" dur="770" decel="100000"/>
                                        <p:tgtEl>
                                          <p:spTgt spid="5">
                                            <p:txEl>
                                              <p:pRg st="2" end="2"/>
                                            </p:txEl>
                                          </p:spTgt>
                                        </p:tgtEl>
                                      </p:cBhvr>
                                      <p:from x="10000" y="10000"/>
                                      <p:to x="200000" y="450000"/>
                                    </p:animScale>
                                    <p:animScale>
                                      <p:cBhvr>
                                        <p:cTn id="31" dur="1230" accel="100000" fill="hold">
                                          <p:stCondLst>
                                            <p:cond delay="770"/>
                                          </p:stCondLst>
                                        </p:cTn>
                                        <p:tgtEl>
                                          <p:spTgt spid="5">
                                            <p:txEl>
                                              <p:pRg st="2" end="2"/>
                                            </p:txEl>
                                          </p:spTgt>
                                        </p:tgtEl>
                                      </p:cBhvr>
                                      <p:from x="200000" y="450000"/>
                                      <p:to x="100000" y="100000"/>
                                    </p:animScale>
                                    <p:set>
                                      <p:cBhvr>
                                        <p:cTn id="32" dur="770" fill="hold"/>
                                        <p:tgtEl>
                                          <p:spTgt spid="5">
                                            <p:txEl>
                                              <p:pRg st="2" end="2"/>
                                            </p:txEl>
                                          </p:spTgt>
                                        </p:tgtEl>
                                        <p:attrNameLst>
                                          <p:attrName>ppt_x</p:attrName>
                                        </p:attrNameLst>
                                      </p:cBhvr>
                                      <p:to>
                                        <p:strVal val="(0.5)"/>
                                      </p:to>
                                    </p:set>
                                    <p:anim from="(0.5)" to="(#ppt_x)" calcmode="lin" valueType="num">
                                      <p:cBhvr>
                                        <p:cTn id="33" dur="1230" accel="100000" fill="hold">
                                          <p:stCondLst>
                                            <p:cond delay="770"/>
                                          </p:stCondLst>
                                        </p:cTn>
                                        <p:tgtEl>
                                          <p:spTgt spid="5">
                                            <p:txEl>
                                              <p:pRg st="2" end="2"/>
                                            </p:txEl>
                                          </p:spTgt>
                                        </p:tgtEl>
                                        <p:attrNameLst>
                                          <p:attrName>ppt_x</p:attrName>
                                        </p:attrNameLst>
                                      </p:cBhvr>
                                    </p:anim>
                                    <p:set>
                                      <p:cBhvr>
                                        <p:cTn id="34" dur="770" fill="hold"/>
                                        <p:tgtEl>
                                          <p:spTgt spid="5">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5">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770" decel="100000"/>
                                        <p:tgtEl>
                                          <p:spTgt spid="5">
                                            <p:txEl>
                                              <p:pRg st="3" end="3"/>
                                            </p:txEl>
                                          </p:spTgt>
                                        </p:tgtEl>
                                      </p:cBhvr>
                                    </p:animEffect>
                                    <p:animScale>
                                      <p:cBhvr>
                                        <p:cTn id="41" dur="770" decel="100000"/>
                                        <p:tgtEl>
                                          <p:spTgt spid="5">
                                            <p:txEl>
                                              <p:pRg st="3" end="3"/>
                                            </p:txEl>
                                          </p:spTgt>
                                        </p:tgtEl>
                                      </p:cBhvr>
                                      <p:from x="10000" y="10000"/>
                                      <p:to x="200000" y="450000"/>
                                    </p:animScale>
                                    <p:animScale>
                                      <p:cBhvr>
                                        <p:cTn id="42" dur="1230" accel="100000" fill="hold">
                                          <p:stCondLst>
                                            <p:cond delay="770"/>
                                          </p:stCondLst>
                                        </p:cTn>
                                        <p:tgtEl>
                                          <p:spTgt spid="5">
                                            <p:txEl>
                                              <p:pRg st="3" end="3"/>
                                            </p:txEl>
                                          </p:spTgt>
                                        </p:tgtEl>
                                      </p:cBhvr>
                                      <p:from x="200000" y="450000"/>
                                      <p:to x="100000" y="100000"/>
                                    </p:animScale>
                                    <p:set>
                                      <p:cBhvr>
                                        <p:cTn id="43" dur="770" fill="hold"/>
                                        <p:tgtEl>
                                          <p:spTgt spid="5">
                                            <p:txEl>
                                              <p:pRg st="3" end="3"/>
                                            </p:txEl>
                                          </p:spTgt>
                                        </p:tgtEl>
                                        <p:attrNameLst>
                                          <p:attrName>ppt_x</p:attrName>
                                        </p:attrNameLst>
                                      </p:cBhvr>
                                      <p:to>
                                        <p:strVal val="(0.5)"/>
                                      </p:to>
                                    </p:set>
                                    <p:anim from="(0.5)" to="(#ppt_x)" calcmode="lin" valueType="num">
                                      <p:cBhvr>
                                        <p:cTn id="44" dur="1230" accel="100000" fill="hold">
                                          <p:stCondLst>
                                            <p:cond delay="770"/>
                                          </p:stCondLst>
                                        </p:cTn>
                                        <p:tgtEl>
                                          <p:spTgt spid="5">
                                            <p:txEl>
                                              <p:pRg st="3" end="3"/>
                                            </p:txEl>
                                          </p:spTgt>
                                        </p:tgtEl>
                                        <p:attrNameLst>
                                          <p:attrName>ppt_x</p:attrName>
                                        </p:attrNameLst>
                                      </p:cBhvr>
                                    </p:anim>
                                    <p:set>
                                      <p:cBhvr>
                                        <p:cTn id="45" dur="770" fill="hold"/>
                                        <p:tgtEl>
                                          <p:spTgt spid="5">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5">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erialism28ho.jpg"/>
          <p:cNvPicPr>
            <a:picLocks noChangeAspect="1"/>
          </p:cNvPicPr>
          <p:nvPr/>
        </p:nvPicPr>
        <p:blipFill>
          <a:blip r:embed="rId2" cstate="print"/>
          <a:stretch>
            <a:fillRect/>
          </a:stretch>
        </p:blipFill>
        <p:spPr>
          <a:xfrm>
            <a:off x="2286000" y="914400"/>
            <a:ext cx="7772400" cy="5562600"/>
          </a:xfrm>
          <a:prstGeom prst="rect">
            <a:avLst/>
          </a:prstGeom>
        </p:spPr>
      </p:pic>
      <p:sp>
        <p:nvSpPr>
          <p:cNvPr id="3" name="Rectangle 2"/>
          <p:cNvSpPr/>
          <p:nvPr/>
        </p:nvSpPr>
        <p:spPr>
          <a:xfrm>
            <a:off x="2984360" y="2819402"/>
            <a:ext cx="6420897"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KENNETH SAMPLES </a:t>
            </a:r>
            <a:r>
              <a:rPr kumimoji="0" lang="en-US" sz="48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SAYS:</a:t>
            </a:r>
          </a:p>
        </p:txBody>
      </p:sp>
      <p:sp>
        <p:nvSpPr>
          <p:cNvPr id="5" name="TextBox 4"/>
          <p:cNvSpPr txBox="1"/>
          <p:nvPr/>
        </p:nvSpPr>
        <p:spPr>
          <a:xfrm>
            <a:off x="2984360" y="2019719"/>
            <a:ext cx="6223281" cy="2308324"/>
          </a:xfrm>
          <a:prstGeom prst="rect">
            <a:avLst/>
          </a:prstGeom>
          <a:solidFill>
            <a:schemeClr val="bg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“Because Lincoln held the Union together[in the 19</a:t>
            </a:r>
            <a:r>
              <a:rPr kumimoji="0" lang="en-US" sz="1800" b="1" i="0" u="none" strike="noStrike" kern="1200" cap="none" spc="0" normalizeH="0" baseline="3000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th</a:t>
            </a: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 Century], the United States of America succeeded in saving the world in the twentieth century from the oppressive and tyrannical ideologies of fascism and communism.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 Without a Union victory in the Civil War there likely would not have been an Allied victory in World War II and in the Cold War.”</a:t>
            </a:r>
          </a:p>
        </p:txBody>
      </p:sp>
      <p:sp>
        <p:nvSpPr>
          <p:cNvPr id="2" name="TextBox 1"/>
          <p:cNvSpPr txBox="1"/>
          <p:nvPr/>
        </p:nvSpPr>
        <p:spPr>
          <a:xfrm>
            <a:off x="1828800" y="6400801"/>
            <a:ext cx="883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Optional Viewing:  </a:t>
            </a: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AMERICA  Imagine The World Without Her</a:t>
            </a:r>
          </a:p>
        </p:txBody>
      </p:sp>
    </p:spTree>
    <p:extLst>
      <p:ext uri="{BB962C8B-B14F-4D97-AF65-F5344CB8AC3E}">
        <p14:creationId xmlns:p14="http://schemas.microsoft.com/office/powerpoint/2010/main" val="3870752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AmericaExceptional.jpg"/>
          <p:cNvPicPr>
            <a:picLocks noChangeAspect="1"/>
          </p:cNvPicPr>
          <p:nvPr/>
        </p:nvPicPr>
        <p:blipFill>
          <a:blip r:embed="rId2" cstate="print"/>
          <a:stretch>
            <a:fillRect/>
          </a:stretch>
        </p:blipFill>
        <p:spPr>
          <a:xfrm>
            <a:off x="0" y="-1752599"/>
            <a:ext cx="12192000" cy="8572500"/>
          </a:xfrm>
          <a:prstGeom prst="rect">
            <a:avLst/>
          </a:prstGeom>
        </p:spPr>
      </p:pic>
      <p:sp>
        <p:nvSpPr>
          <p:cNvPr id="3" name="Rectangle 2"/>
          <p:cNvSpPr/>
          <p:nvPr/>
        </p:nvSpPr>
        <p:spPr>
          <a:xfrm>
            <a:off x="897622" y="2843868"/>
            <a:ext cx="9693341" cy="409342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ADDC">
                    <a:lumMod val="60000"/>
                    <a:lumOff val="40000"/>
                  </a:srgbClr>
                </a:solidFill>
                <a:effectLst>
                  <a:outerShdw blurRad="38100" dist="38100" dir="2700000" algn="tl">
                    <a:srgbClr val="000000">
                      <a:alpha val="43137"/>
                    </a:srgbClr>
                  </a:outerShdw>
                </a:effectLst>
                <a:uLnTx/>
                <a:uFillTx/>
                <a:latin typeface="Calligrapher" pitchFamily="2" charset="0"/>
                <a:ea typeface="+mn-ea"/>
                <a:cs typeface="+mn-cs"/>
              </a:rPr>
              <a:t>A U.S. Navy Admiral was attending a naval conference that included Admirals from the U.S., English, Canadian, Australian and French Navies.  At a cocktail reception, he found himself standing with a large group of Officers that included personnel from most of those countries.</a:t>
            </a:r>
            <a:br>
              <a:rPr kumimoji="0" 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20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Everyone was chatting away in English as they sipped their drinks but a French admiral suddenly complained that, whereas Europeans learn many languages,  Americans learn only English. He then asked, 'Why is it that we always have to speak English in these conferences rather than speaking French?  Without hesitating, the American Admiral replied,  'Maybe it's because the Brit's, Canadians, Aussie's and Americans arranged it so you wouldn't have to speak German.‘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You could have heard a pin drop.</a:t>
            </a:r>
            <a:b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275169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54110" y="120581"/>
            <a:ext cx="10952702" cy="834012"/>
          </a:xfrm>
        </p:spPr>
        <p:txBody>
          <a:bodyPr>
            <a:normAutofit/>
          </a:bodyPr>
          <a:lstStyle/>
          <a:p>
            <a:r>
              <a:rPr lang="en-US" sz="4800" b="1" dirty="0"/>
              <a:t>REVIEW</a:t>
            </a:r>
            <a:r>
              <a:rPr lang="en-US" sz="4800" dirty="0"/>
              <a:t>: </a:t>
            </a:r>
            <a:r>
              <a:rPr lang="en-US" sz="4800" u="sng" dirty="0"/>
              <a:t>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1008668" y="954593"/>
            <a:ext cx="10345132" cy="5782826"/>
          </a:xfrm>
        </p:spPr>
        <p:txBody>
          <a:bodyPr>
            <a:normAutofit fontScale="92500"/>
          </a:bodyPr>
          <a:lstStyle/>
          <a:p>
            <a:r>
              <a:rPr lang="en-US" dirty="0"/>
              <a:t>RESTORATION MOVEMENT:  ADOPTS THE FIVE STEPS TO SALVATION</a:t>
            </a:r>
          </a:p>
          <a:p>
            <a:r>
              <a:rPr lang="en-US" dirty="0"/>
              <a:t>5 STEPS: Believe – Repent – Baptism – Forgiven – Get the Holy Spirit</a:t>
            </a:r>
          </a:p>
          <a:p>
            <a:r>
              <a:rPr lang="en-US" dirty="0"/>
              <a:t>ALEXANDER CAMPBELLS DEBATES LINK ON WORSHIP &amp; SALVATION:</a:t>
            </a:r>
          </a:p>
          <a:p>
            <a:r>
              <a:rPr lang="en-US" dirty="0"/>
              <a:t>ALEXANDER CAMPBELL DEBATES DEFEND NO WORTHINESS EXAM</a:t>
            </a:r>
          </a:p>
          <a:p>
            <a:r>
              <a:rPr lang="en-US" dirty="0"/>
              <a:t>RACOON SMITH ENVOY CAMPBELL DISCIPLES TO STONE FOLLOWERS</a:t>
            </a:r>
          </a:p>
          <a:p>
            <a:r>
              <a:rPr lang="en-US" dirty="0"/>
              <a:t>RACOON SMITH EXTENDS THE RIGHT HAND OF FELLOWSHIP(1832)</a:t>
            </a:r>
          </a:p>
          <a:p>
            <a:r>
              <a:rPr lang="en-US" dirty="0"/>
              <a:t>RIGHT HAND METAPHOR – OATH, POWER, STRENGTH, ALLEGIANCE</a:t>
            </a:r>
          </a:p>
          <a:p>
            <a:r>
              <a:rPr lang="en-US" dirty="0"/>
              <a:t>RESTORATION COMMITMENT: TO USE BIBLE WORDS IN BIBLE WAYS</a:t>
            </a:r>
          </a:p>
          <a:p>
            <a:r>
              <a:rPr lang="en-US" dirty="0"/>
              <a:t>1832 HANDSHAKE REPRESENTS: RATIONALISM JOINS REVIVALISM</a:t>
            </a:r>
          </a:p>
          <a:p>
            <a:r>
              <a:rPr lang="en-US" dirty="0"/>
              <a:t>DISCIPLES DEVELOP RESTORED AUTHORITY LEVEL DECISION TREE</a:t>
            </a:r>
          </a:p>
          <a:p>
            <a:r>
              <a:rPr lang="en-US" b="1" dirty="0">
                <a:effectLst>
                  <a:outerShdw blurRad="38100" dist="38100" dir="2700000" algn="tl">
                    <a:srgbClr val="000000">
                      <a:alpha val="43137"/>
                    </a:srgbClr>
                  </a:outerShdw>
                </a:effectLst>
              </a:rPr>
              <a:t>LEVELS: COMMAND – EXAMPLE – NECESSARY IMPLICATION/INFERENCE</a:t>
            </a:r>
          </a:p>
          <a:p>
            <a:r>
              <a:rPr lang="en-US" b="1" dirty="0">
                <a:solidFill>
                  <a:srgbClr val="C00000"/>
                </a:solidFill>
                <a:effectLst>
                  <a:outerShdw blurRad="38100" dist="38100" dir="2700000" algn="tl">
                    <a:srgbClr val="000000">
                      <a:alpha val="43137"/>
                    </a:srgbClr>
                  </a:outerShdw>
                </a:effectLst>
              </a:rPr>
              <a:t>COUNTERING CORRUPTION META-NARRATIVE WITH MILLENNIAL</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399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1" end="1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24071" y="152401"/>
            <a:ext cx="6270172"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93499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2114"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TERTULLIAN</a:t>
            </a:r>
          </a:p>
        </p:txBody>
      </p:sp>
      <p:sp>
        <p:nvSpPr>
          <p:cNvPr id="3802115"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FUTURE</a:t>
            </a:r>
          </a:p>
        </p:txBody>
      </p:sp>
      <p:sp>
        <p:nvSpPr>
          <p:cNvPr id="3802116"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ANA-BAPTIST</a:t>
            </a:r>
          </a:p>
        </p:txBody>
      </p:sp>
      <p:sp>
        <p:nvSpPr>
          <p:cNvPr id="3802117"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UTOPIAN </a:t>
            </a:r>
          </a:p>
        </p:txBody>
      </p:sp>
      <p:sp>
        <p:nvSpPr>
          <p:cNvPr id="3802118"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CALVIN</a:t>
            </a:r>
          </a:p>
        </p:txBody>
      </p:sp>
      <p:sp>
        <p:nvSpPr>
          <p:cNvPr id="3802119"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THEOCRATIC</a:t>
            </a:r>
          </a:p>
        </p:txBody>
      </p:sp>
      <p:sp>
        <p:nvSpPr>
          <p:cNvPr id="3802120"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MONASTIC</a:t>
            </a:r>
          </a:p>
        </p:txBody>
      </p:sp>
      <p:sp>
        <p:nvSpPr>
          <p:cNvPr id="3802121"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COUNTER-SYSTEM</a:t>
            </a:r>
          </a:p>
        </p:txBody>
      </p:sp>
      <p:sp>
        <p:nvSpPr>
          <p:cNvPr id="3802122"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AUGUSTINE</a:t>
            </a:r>
          </a:p>
        </p:txBody>
      </p:sp>
      <p:sp>
        <p:nvSpPr>
          <p:cNvPr id="3802123"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mic Sans MS" pitchFamily="66" charset="0"/>
                <a:ea typeface="+mn-ea"/>
                <a:cs typeface="+mn-cs"/>
              </a:rPr>
              <a:t>INSTITUTIONAL</a:t>
            </a:r>
          </a:p>
        </p:txBody>
      </p:sp>
      <p:sp>
        <p:nvSpPr>
          <p:cNvPr id="3802124"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ORIGEN</a:t>
            </a:r>
          </a:p>
        </p:txBody>
      </p:sp>
      <p:sp>
        <p:nvSpPr>
          <p:cNvPr id="3802125"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INTERIOR</a:t>
            </a:r>
          </a:p>
        </p:txBody>
      </p:sp>
      <p:sp>
        <p:nvSpPr>
          <p:cNvPr id="3802126"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Historical Heritage</a:t>
            </a:r>
          </a:p>
        </p:txBody>
      </p:sp>
      <p:sp>
        <p:nvSpPr>
          <p:cNvPr id="3802127"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Kingdom Models</a:t>
            </a:r>
          </a:p>
        </p:txBody>
      </p:sp>
      <p:sp>
        <p:nvSpPr>
          <p:cNvPr id="3802128"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29"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0"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1"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2"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3"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4"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5"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6"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7"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8"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 name="Rectangle 26"/>
          <p:cNvSpPr/>
          <p:nvPr/>
        </p:nvSpPr>
        <p:spPr>
          <a:xfrm>
            <a:off x="1752601" y="2133601"/>
            <a:ext cx="86867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EXEGETICAL ERROR: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REVERSING ORDER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TYPE &amp; ANTITYPE </a:t>
            </a:r>
          </a:p>
        </p:txBody>
      </p:sp>
    </p:spTree>
    <p:extLst>
      <p:ext uri="{BB962C8B-B14F-4D97-AF65-F5344CB8AC3E}">
        <p14:creationId xmlns:p14="http://schemas.microsoft.com/office/powerpoint/2010/main" val="23316768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02115"/>
                                        </p:tgtEl>
                                        <p:attrNameLst>
                                          <p:attrName>style.visibility</p:attrName>
                                        </p:attrNameLst>
                                      </p:cBhvr>
                                      <p:to>
                                        <p:strVal val="visible"/>
                                      </p:to>
                                    </p:set>
                                    <p:anim calcmode="lin" valueType="num">
                                      <p:cBhvr>
                                        <p:cTn id="7" dur="1000" fill="hold"/>
                                        <p:tgtEl>
                                          <p:spTgt spid="3802115"/>
                                        </p:tgtEl>
                                        <p:attrNameLst>
                                          <p:attrName>ppt_w</p:attrName>
                                        </p:attrNameLst>
                                      </p:cBhvr>
                                      <p:tavLst>
                                        <p:tav tm="0">
                                          <p:val>
                                            <p:fltVal val="0"/>
                                          </p:val>
                                        </p:tav>
                                        <p:tav tm="100000">
                                          <p:val>
                                            <p:strVal val="#ppt_w"/>
                                          </p:val>
                                        </p:tav>
                                      </p:tavLst>
                                    </p:anim>
                                    <p:anim calcmode="lin" valueType="num">
                                      <p:cBhvr>
                                        <p:cTn id="8" dur="1000" fill="hold"/>
                                        <p:tgtEl>
                                          <p:spTgt spid="3802115"/>
                                        </p:tgtEl>
                                        <p:attrNameLst>
                                          <p:attrName>ppt_h</p:attrName>
                                        </p:attrNameLst>
                                      </p:cBhvr>
                                      <p:tavLst>
                                        <p:tav tm="0">
                                          <p:val>
                                            <p:fltVal val="0"/>
                                          </p:val>
                                        </p:tav>
                                        <p:tav tm="100000">
                                          <p:val>
                                            <p:strVal val="#ppt_h"/>
                                          </p:val>
                                        </p:tav>
                                      </p:tavLst>
                                    </p:anim>
                                    <p:anim calcmode="lin" valueType="num">
                                      <p:cBhvr>
                                        <p:cTn id="9" dur="1000" fill="hold"/>
                                        <p:tgtEl>
                                          <p:spTgt spid="38021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02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02114"/>
                                        </p:tgtEl>
                                        <p:attrNameLst>
                                          <p:attrName>style.visibility</p:attrName>
                                        </p:attrNameLst>
                                      </p:cBhvr>
                                      <p:to>
                                        <p:strVal val="visible"/>
                                      </p:to>
                                    </p:set>
                                    <p:anim calcmode="lin" valueType="num">
                                      <p:cBhvr>
                                        <p:cTn id="15" dur="1000" fill="hold"/>
                                        <p:tgtEl>
                                          <p:spTgt spid="3802114"/>
                                        </p:tgtEl>
                                        <p:attrNameLst>
                                          <p:attrName>ppt_w</p:attrName>
                                        </p:attrNameLst>
                                      </p:cBhvr>
                                      <p:tavLst>
                                        <p:tav tm="0">
                                          <p:val>
                                            <p:fltVal val="0"/>
                                          </p:val>
                                        </p:tav>
                                        <p:tav tm="100000">
                                          <p:val>
                                            <p:strVal val="#ppt_w"/>
                                          </p:val>
                                        </p:tav>
                                      </p:tavLst>
                                    </p:anim>
                                    <p:anim calcmode="lin" valueType="num">
                                      <p:cBhvr>
                                        <p:cTn id="16" dur="1000" fill="hold"/>
                                        <p:tgtEl>
                                          <p:spTgt spid="3802114"/>
                                        </p:tgtEl>
                                        <p:attrNameLst>
                                          <p:attrName>ppt_h</p:attrName>
                                        </p:attrNameLst>
                                      </p:cBhvr>
                                      <p:tavLst>
                                        <p:tav tm="0">
                                          <p:val>
                                            <p:fltVal val="0"/>
                                          </p:val>
                                        </p:tav>
                                        <p:tav tm="100000">
                                          <p:val>
                                            <p:strVal val="#ppt_h"/>
                                          </p:val>
                                        </p:tav>
                                      </p:tavLst>
                                    </p:anim>
                                    <p:anim calcmode="lin" valueType="num">
                                      <p:cBhvr>
                                        <p:cTn id="17" dur="1000" fill="hold"/>
                                        <p:tgtEl>
                                          <p:spTgt spid="38021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02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02125"/>
                                        </p:tgtEl>
                                        <p:attrNameLst>
                                          <p:attrName>style.visibility</p:attrName>
                                        </p:attrNameLst>
                                      </p:cBhvr>
                                      <p:to>
                                        <p:strVal val="visible"/>
                                      </p:to>
                                    </p:set>
                                    <p:anim calcmode="lin" valueType="num">
                                      <p:cBhvr>
                                        <p:cTn id="23" dur="1000" fill="hold"/>
                                        <p:tgtEl>
                                          <p:spTgt spid="3802125"/>
                                        </p:tgtEl>
                                        <p:attrNameLst>
                                          <p:attrName>ppt_w</p:attrName>
                                        </p:attrNameLst>
                                      </p:cBhvr>
                                      <p:tavLst>
                                        <p:tav tm="0">
                                          <p:val>
                                            <p:fltVal val="0"/>
                                          </p:val>
                                        </p:tav>
                                        <p:tav tm="100000">
                                          <p:val>
                                            <p:strVal val="#ppt_w"/>
                                          </p:val>
                                        </p:tav>
                                      </p:tavLst>
                                    </p:anim>
                                    <p:anim calcmode="lin" valueType="num">
                                      <p:cBhvr>
                                        <p:cTn id="24" dur="1000" fill="hold"/>
                                        <p:tgtEl>
                                          <p:spTgt spid="3802125"/>
                                        </p:tgtEl>
                                        <p:attrNameLst>
                                          <p:attrName>ppt_h</p:attrName>
                                        </p:attrNameLst>
                                      </p:cBhvr>
                                      <p:tavLst>
                                        <p:tav tm="0">
                                          <p:val>
                                            <p:fltVal val="0"/>
                                          </p:val>
                                        </p:tav>
                                        <p:tav tm="100000">
                                          <p:val>
                                            <p:strVal val="#ppt_h"/>
                                          </p:val>
                                        </p:tav>
                                      </p:tavLst>
                                    </p:anim>
                                    <p:anim calcmode="lin" valueType="num">
                                      <p:cBhvr>
                                        <p:cTn id="25" dur="1000" fill="hold"/>
                                        <p:tgtEl>
                                          <p:spTgt spid="38021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02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02124"/>
                                        </p:tgtEl>
                                        <p:attrNameLst>
                                          <p:attrName>style.visibility</p:attrName>
                                        </p:attrNameLst>
                                      </p:cBhvr>
                                      <p:to>
                                        <p:strVal val="visible"/>
                                      </p:to>
                                    </p:set>
                                    <p:anim calcmode="lin" valueType="num">
                                      <p:cBhvr>
                                        <p:cTn id="31" dur="1000" fill="hold"/>
                                        <p:tgtEl>
                                          <p:spTgt spid="3802124"/>
                                        </p:tgtEl>
                                        <p:attrNameLst>
                                          <p:attrName>ppt_w</p:attrName>
                                        </p:attrNameLst>
                                      </p:cBhvr>
                                      <p:tavLst>
                                        <p:tav tm="0">
                                          <p:val>
                                            <p:fltVal val="0"/>
                                          </p:val>
                                        </p:tav>
                                        <p:tav tm="100000">
                                          <p:val>
                                            <p:strVal val="#ppt_w"/>
                                          </p:val>
                                        </p:tav>
                                      </p:tavLst>
                                    </p:anim>
                                    <p:anim calcmode="lin" valueType="num">
                                      <p:cBhvr>
                                        <p:cTn id="32" dur="1000" fill="hold"/>
                                        <p:tgtEl>
                                          <p:spTgt spid="3802124"/>
                                        </p:tgtEl>
                                        <p:attrNameLst>
                                          <p:attrName>ppt_h</p:attrName>
                                        </p:attrNameLst>
                                      </p:cBhvr>
                                      <p:tavLst>
                                        <p:tav tm="0">
                                          <p:val>
                                            <p:fltVal val="0"/>
                                          </p:val>
                                        </p:tav>
                                        <p:tav tm="100000">
                                          <p:val>
                                            <p:strVal val="#ppt_h"/>
                                          </p:val>
                                        </p:tav>
                                      </p:tavLst>
                                    </p:anim>
                                    <p:anim calcmode="lin" valueType="num">
                                      <p:cBhvr>
                                        <p:cTn id="33" dur="1000" fill="hold"/>
                                        <p:tgtEl>
                                          <p:spTgt spid="38021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02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02123"/>
                                        </p:tgtEl>
                                        <p:attrNameLst>
                                          <p:attrName>style.visibility</p:attrName>
                                        </p:attrNameLst>
                                      </p:cBhvr>
                                      <p:to>
                                        <p:strVal val="visible"/>
                                      </p:to>
                                    </p:set>
                                    <p:anim calcmode="lin" valueType="num">
                                      <p:cBhvr>
                                        <p:cTn id="39" dur="1000" fill="hold"/>
                                        <p:tgtEl>
                                          <p:spTgt spid="3802123"/>
                                        </p:tgtEl>
                                        <p:attrNameLst>
                                          <p:attrName>ppt_w</p:attrName>
                                        </p:attrNameLst>
                                      </p:cBhvr>
                                      <p:tavLst>
                                        <p:tav tm="0">
                                          <p:val>
                                            <p:fltVal val="0"/>
                                          </p:val>
                                        </p:tav>
                                        <p:tav tm="100000">
                                          <p:val>
                                            <p:strVal val="#ppt_w"/>
                                          </p:val>
                                        </p:tav>
                                      </p:tavLst>
                                    </p:anim>
                                    <p:anim calcmode="lin" valueType="num">
                                      <p:cBhvr>
                                        <p:cTn id="40" dur="1000" fill="hold"/>
                                        <p:tgtEl>
                                          <p:spTgt spid="3802123"/>
                                        </p:tgtEl>
                                        <p:attrNameLst>
                                          <p:attrName>ppt_h</p:attrName>
                                        </p:attrNameLst>
                                      </p:cBhvr>
                                      <p:tavLst>
                                        <p:tav tm="0">
                                          <p:val>
                                            <p:fltVal val="0"/>
                                          </p:val>
                                        </p:tav>
                                        <p:tav tm="100000">
                                          <p:val>
                                            <p:strVal val="#ppt_h"/>
                                          </p:val>
                                        </p:tav>
                                      </p:tavLst>
                                    </p:anim>
                                    <p:anim calcmode="lin" valueType="num">
                                      <p:cBhvr>
                                        <p:cTn id="41" dur="1000" fill="hold"/>
                                        <p:tgtEl>
                                          <p:spTgt spid="380212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02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02122"/>
                                        </p:tgtEl>
                                        <p:attrNameLst>
                                          <p:attrName>style.visibility</p:attrName>
                                        </p:attrNameLst>
                                      </p:cBhvr>
                                      <p:to>
                                        <p:strVal val="visible"/>
                                      </p:to>
                                    </p:set>
                                    <p:anim calcmode="lin" valueType="num">
                                      <p:cBhvr>
                                        <p:cTn id="47" dur="1000" fill="hold"/>
                                        <p:tgtEl>
                                          <p:spTgt spid="3802122"/>
                                        </p:tgtEl>
                                        <p:attrNameLst>
                                          <p:attrName>ppt_w</p:attrName>
                                        </p:attrNameLst>
                                      </p:cBhvr>
                                      <p:tavLst>
                                        <p:tav tm="0">
                                          <p:val>
                                            <p:fltVal val="0"/>
                                          </p:val>
                                        </p:tav>
                                        <p:tav tm="100000">
                                          <p:val>
                                            <p:strVal val="#ppt_w"/>
                                          </p:val>
                                        </p:tav>
                                      </p:tavLst>
                                    </p:anim>
                                    <p:anim calcmode="lin" valueType="num">
                                      <p:cBhvr>
                                        <p:cTn id="48" dur="1000" fill="hold"/>
                                        <p:tgtEl>
                                          <p:spTgt spid="3802122"/>
                                        </p:tgtEl>
                                        <p:attrNameLst>
                                          <p:attrName>ppt_h</p:attrName>
                                        </p:attrNameLst>
                                      </p:cBhvr>
                                      <p:tavLst>
                                        <p:tav tm="0">
                                          <p:val>
                                            <p:fltVal val="0"/>
                                          </p:val>
                                        </p:tav>
                                        <p:tav tm="100000">
                                          <p:val>
                                            <p:strVal val="#ppt_h"/>
                                          </p:val>
                                        </p:tav>
                                      </p:tavLst>
                                    </p:anim>
                                    <p:anim calcmode="lin" valueType="num">
                                      <p:cBhvr>
                                        <p:cTn id="49" dur="1000" fill="hold"/>
                                        <p:tgtEl>
                                          <p:spTgt spid="380212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02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02121"/>
                                        </p:tgtEl>
                                        <p:attrNameLst>
                                          <p:attrName>style.visibility</p:attrName>
                                        </p:attrNameLst>
                                      </p:cBhvr>
                                      <p:to>
                                        <p:strVal val="visible"/>
                                      </p:to>
                                    </p:set>
                                    <p:anim calcmode="lin" valueType="num">
                                      <p:cBhvr>
                                        <p:cTn id="55" dur="1000" fill="hold"/>
                                        <p:tgtEl>
                                          <p:spTgt spid="3802121"/>
                                        </p:tgtEl>
                                        <p:attrNameLst>
                                          <p:attrName>ppt_w</p:attrName>
                                        </p:attrNameLst>
                                      </p:cBhvr>
                                      <p:tavLst>
                                        <p:tav tm="0">
                                          <p:val>
                                            <p:fltVal val="0"/>
                                          </p:val>
                                        </p:tav>
                                        <p:tav tm="100000">
                                          <p:val>
                                            <p:strVal val="#ppt_w"/>
                                          </p:val>
                                        </p:tav>
                                      </p:tavLst>
                                    </p:anim>
                                    <p:anim calcmode="lin" valueType="num">
                                      <p:cBhvr>
                                        <p:cTn id="56" dur="1000" fill="hold"/>
                                        <p:tgtEl>
                                          <p:spTgt spid="3802121"/>
                                        </p:tgtEl>
                                        <p:attrNameLst>
                                          <p:attrName>ppt_h</p:attrName>
                                        </p:attrNameLst>
                                      </p:cBhvr>
                                      <p:tavLst>
                                        <p:tav tm="0">
                                          <p:val>
                                            <p:fltVal val="0"/>
                                          </p:val>
                                        </p:tav>
                                        <p:tav tm="100000">
                                          <p:val>
                                            <p:strVal val="#ppt_h"/>
                                          </p:val>
                                        </p:tav>
                                      </p:tavLst>
                                    </p:anim>
                                    <p:anim calcmode="lin" valueType="num">
                                      <p:cBhvr>
                                        <p:cTn id="57" dur="1000" fill="hold"/>
                                        <p:tgtEl>
                                          <p:spTgt spid="380212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021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02120"/>
                                        </p:tgtEl>
                                        <p:attrNameLst>
                                          <p:attrName>style.visibility</p:attrName>
                                        </p:attrNameLst>
                                      </p:cBhvr>
                                      <p:to>
                                        <p:strVal val="visible"/>
                                      </p:to>
                                    </p:set>
                                    <p:anim calcmode="lin" valueType="num">
                                      <p:cBhvr>
                                        <p:cTn id="63" dur="1000" fill="hold"/>
                                        <p:tgtEl>
                                          <p:spTgt spid="3802120"/>
                                        </p:tgtEl>
                                        <p:attrNameLst>
                                          <p:attrName>ppt_w</p:attrName>
                                        </p:attrNameLst>
                                      </p:cBhvr>
                                      <p:tavLst>
                                        <p:tav tm="0">
                                          <p:val>
                                            <p:fltVal val="0"/>
                                          </p:val>
                                        </p:tav>
                                        <p:tav tm="100000">
                                          <p:val>
                                            <p:strVal val="#ppt_w"/>
                                          </p:val>
                                        </p:tav>
                                      </p:tavLst>
                                    </p:anim>
                                    <p:anim calcmode="lin" valueType="num">
                                      <p:cBhvr>
                                        <p:cTn id="64" dur="1000" fill="hold"/>
                                        <p:tgtEl>
                                          <p:spTgt spid="3802120"/>
                                        </p:tgtEl>
                                        <p:attrNameLst>
                                          <p:attrName>ppt_h</p:attrName>
                                        </p:attrNameLst>
                                      </p:cBhvr>
                                      <p:tavLst>
                                        <p:tav tm="0">
                                          <p:val>
                                            <p:fltVal val="0"/>
                                          </p:val>
                                        </p:tav>
                                        <p:tav tm="100000">
                                          <p:val>
                                            <p:strVal val="#ppt_h"/>
                                          </p:val>
                                        </p:tav>
                                      </p:tavLst>
                                    </p:anim>
                                    <p:anim calcmode="lin" valueType="num">
                                      <p:cBhvr>
                                        <p:cTn id="65" dur="1000" fill="hold"/>
                                        <p:tgtEl>
                                          <p:spTgt spid="380212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021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02119"/>
                                        </p:tgtEl>
                                        <p:attrNameLst>
                                          <p:attrName>style.visibility</p:attrName>
                                        </p:attrNameLst>
                                      </p:cBhvr>
                                      <p:to>
                                        <p:strVal val="visible"/>
                                      </p:to>
                                    </p:set>
                                    <p:anim calcmode="lin" valueType="num">
                                      <p:cBhvr>
                                        <p:cTn id="71" dur="1000" fill="hold"/>
                                        <p:tgtEl>
                                          <p:spTgt spid="3802119"/>
                                        </p:tgtEl>
                                        <p:attrNameLst>
                                          <p:attrName>ppt_w</p:attrName>
                                        </p:attrNameLst>
                                      </p:cBhvr>
                                      <p:tavLst>
                                        <p:tav tm="0">
                                          <p:val>
                                            <p:fltVal val="0"/>
                                          </p:val>
                                        </p:tav>
                                        <p:tav tm="100000">
                                          <p:val>
                                            <p:strVal val="#ppt_w"/>
                                          </p:val>
                                        </p:tav>
                                      </p:tavLst>
                                    </p:anim>
                                    <p:anim calcmode="lin" valueType="num">
                                      <p:cBhvr>
                                        <p:cTn id="72" dur="1000" fill="hold"/>
                                        <p:tgtEl>
                                          <p:spTgt spid="3802119"/>
                                        </p:tgtEl>
                                        <p:attrNameLst>
                                          <p:attrName>ppt_h</p:attrName>
                                        </p:attrNameLst>
                                      </p:cBhvr>
                                      <p:tavLst>
                                        <p:tav tm="0">
                                          <p:val>
                                            <p:fltVal val="0"/>
                                          </p:val>
                                        </p:tav>
                                        <p:tav tm="100000">
                                          <p:val>
                                            <p:strVal val="#ppt_h"/>
                                          </p:val>
                                        </p:tav>
                                      </p:tavLst>
                                    </p:anim>
                                    <p:anim calcmode="lin" valueType="num">
                                      <p:cBhvr>
                                        <p:cTn id="73" dur="1000" fill="hold"/>
                                        <p:tgtEl>
                                          <p:spTgt spid="380211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02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02118"/>
                                        </p:tgtEl>
                                        <p:attrNameLst>
                                          <p:attrName>style.visibility</p:attrName>
                                        </p:attrNameLst>
                                      </p:cBhvr>
                                      <p:to>
                                        <p:strVal val="visible"/>
                                      </p:to>
                                    </p:set>
                                    <p:anim calcmode="lin" valueType="num">
                                      <p:cBhvr>
                                        <p:cTn id="79" dur="1000" fill="hold"/>
                                        <p:tgtEl>
                                          <p:spTgt spid="3802118"/>
                                        </p:tgtEl>
                                        <p:attrNameLst>
                                          <p:attrName>ppt_w</p:attrName>
                                        </p:attrNameLst>
                                      </p:cBhvr>
                                      <p:tavLst>
                                        <p:tav tm="0">
                                          <p:val>
                                            <p:fltVal val="0"/>
                                          </p:val>
                                        </p:tav>
                                        <p:tav tm="100000">
                                          <p:val>
                                            <p:strVal val="#ppt_w"/>
                                          </p:val>
                                        </p:tav>
                                      </p:tavLst>
                                    </p:anim>
                                    <p:anim calcmode="lin" valueType="num">
                                      <p:cBhvr>
                                        <p:cTn id="80" dur="1000" fill="hold"/>
                                        <p:tgtEl>
                                          <p:spTgt spid="3802118"/>
                                        </p:tgtEl>
                                        <p:attrNameLst>
                                          <p:attrName>ppt_h</p:attrName>
                                        </p:attrNameLst>
                                      </p:cBhvr>
                                      <p:tavLst>
                                        <p:tav tm="0">
                                          <p:val>
                                            <p:fltVal val="0"/>
                                          </p:val>
                                        </p:tav>
                                        <p:tav tm="100000">
                                          <p:val>
                                            <p:strVal val="#ppt_h"/>
                                          </p:val>
                                        </p:tav>
                                      </p:tavLst>
                                    </p:anim>
                                    <p:anim calcmode="lin" valueType="num">
                                      <p:cBhvr>
                                        <p:cTn id="81" dur="1000" fill="hold"/>
                                        <p:tgtEl>
                                          <p:spTgt spid="38021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02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02117"/>
                                        </p:tgtEl>
                                        <p:attrNameLst>
                                          <p:attrName>style.visibility</p:attrName>
                                        </p:attrNameLst>
                                      </p:cBhvr>
                                      <p:to>
                                        <p:strVal val="visible"/>
                                      </p:to>
                                    </p:set>
                                    <p:anim calcmode="lin" valueType="num">
                                      <p:cBhvr>
                                        <p:cTn id="87" dur="1000" fill="hold"/>
                                        <p:tgtEl>
                                          <p:spTgt spid="3802117"/>
                                        </p:tgtEl>
                                        <p:attrNameLst>
                                          <p:attrName>ppt_w</p:attrName>
                                        </p:attrNameLst>
                                      </p:cBhvr>
                                      <p:tavLst>
                                        <p:tav tm="0">
                                          <p:val>
                                            <p:fltVal val="0"/>
                                          </p:val>
                                        </p:tav>
                                        <p:tav tm="100000">
                                          <p:val>
                                            <p:strVal val="#ppt_w"/>
                                          </p:val>
                                        </p:tav>
                                      </p:tavLst>
                                    </p:anim>
                                    <p:anim calcmode="lin" valueType="num">
                                      <p:cBhvr>
                                        <p:cTn id="88" dur="1000" fill="hold"/>
                                        <p:tgtEl>
                                          <p:spTgt spid="3802117"/>
                                        </p:tgtEl>
                                        <p:attrNameLst>
                                          <p:attrName>ppt_h</p:attrName>
                                        </p:attrNameLst>
                                      </p:cBhvr>
                                      <p:tavLst>
                                        <p:tav tm="0">
                                          <p:val>
                                            <p:fltVal val="0"/>
                                          </p:val>
                                        </p:tav>
                                        <p:tav tm="100000">
                                          <p:val>
                                            <p:strVal val="#ppt_h"/>
                                          </p:val>
                                        </p:tav>
                                      </p:tavLst>
                                    </p:anim>
                                    <p:anim calcmode="lin" valueType="num">
                                      <p:cBhvr>
                                        <p:cTn id="89" dur="1000" fill="hold"/>
                                        <p:tgtEl>
                                          <p:spTgt spid="38021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02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02116"/>
                                        </p:tgtEl>
                                        <p:attrNameLst>
                                          <p:attrName>style.visibility</p:attrName>
                                        </p:attrNameLst>
                                      </p:cBhvr>
                                      <p:to>
                                        <p:strVal val="visible"/>
                                      </p:to>
                                    </p:set>
                                    <p:anim calcmode="lin" valueType="num">
                                      <p:cBhvr>
                                        <p:cTn id="95" dur="1000" fill="hold"/>
                                        <p:tgtEl>
                                          <p:spTgt spid="3802116"/>
                                        </p:tgtEl>
                                        <p:attrNameLst>
                                          <p:attrName>ppt_w</p:attrName>
                                        </p:attrNameLst>
                                      </p:cBhvr>
                                      <p:tavLst>
                                        <p:tav tm="0">
                                          <p:val>
                                            <p:fltVal val="0"/>
                                          </p:val>
                                        </p:tav>
                                        <p:tav tm="100000">
                                          <p:val>
                                            <p:strVal val="#ppt_w"/>
                                          </p:val>
                                        </p:tav>
                                      </p:tavLst>
                                    </p:anim>
                                    <p:anim calcmode="lin" valueType="num">
                                      <p:cBhvr>
                                        <p:cTn id="96" dur="1000" fill="hold"/>
                                        <p:tgtEl>
                                          <p:spTgt spid="3802116"/>
                                        </p:tgtEl>
                                        <p:attrNameLst>
                                          <p:attrName>ppt_h</p:attrName>
                                        </p:attrNameLst>
                                      </p:cBhvr>
                                      <p:tavLst>
                                        <p:tav tm="0">
                                          <p:val>
                                            <p:fltVal val="0"/>
                                          </p:val>
                                        </p:tav>
                                        <p:tav tm="100000">
                                          <p:val>
                                            <p:strVal val="#ppt_h"/>
                                          </p:val>
                                        </p:tav>
                                      </p:tavLst>
                                    </p:anim>
                                    <p:anim calcmode="lin" valueType="num">
                                      <p:cBhvr>
                                        <p:cTn id="97" dur="1000" fill="hold"/>
                                        <p:tgtEl>
                                          <p:spTgt spid="380211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02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770" decel="100000"/>
                                        <p:tgtEl>
                                          <p:spTgt spid="27"/>
                                        </p:tgtEl>
                                      </p:cBhvr>
                                    </p:animEffect>
                                    <p:animScale>
                                      <p:cBhvr>
                                        <p:cTn id="104" dur="770" decel="100000"/>
                                        <p:tgtEl>
                                          <p:spTgt spid="27"/>
                                        </p:tgtEl>
                                      </p:cBhvr>
                                      <p:from x="10000" y="10000"/>
                                      <p:to x="200000" y="450000"/>
                                    </p:animScale>
                                    <p:animScale>
                                      <p:cBhvr>
                                        <p:cTn id="105" dur="1230" accel="100000" fill="hold">
                                          <p:stCondLst>
                                            <p:cond delay="770"/>
                                          </p:stCondLst>
                                        </p:cTn>
                                        <p:tgtEl>
                                          <p:spTgt spid="27"/>
                                        </p:tgtEl>
                                      </p:cBhvr>
                                      <p:from x="200000" y="450000"/>
                                      <p:to x="100000" y="100000"/>
                                    </p:animScale>
                                    <p:set>
                                      <p:cBhvr>
                                        <p:cTn id="106" dur="770" fill="hold"/>
                                        <p:tgtEl>
                                          <p:spTgt spid="27"/>
                                        </p:tgtEl>
                                        <p:attrNameLst>
                                          <p:attrName>ppt_x</p:attrName>
                                        </p:attrNameLst>
                                      </p:cBhvr>
                                      <p:to>
                                        <p:strVal val="(0.5)"/>
                                      </p:to>
                                    </p:set>
                                    <p:anim from="(0.5)" to="(#ppt_x)" calcmode="lin" valueType="num">
                                      <p:cBhvr>
                                        <p:cTn id="107" dur="1230" accel="100000" fill="hold">
                                          <p:stCondLst>
                                            <p:cond delay="770"/>
                                          </p:stCondLst>
                                        </p:cTn>
                                        <p:tgtEl>
                                          <p:spTgt spid="27"/>
                                        </p:tgtEl>
                                        <p:attrNameLst>
                                          <p:attrName>ppt_x</p:attrName>
                                        </p:attrNameLst>
                                      </p:cBhvr>
                                    </p:anim>
                                    <p:set>
                                      <p:cBhvr>
                                        <p:cTn id="108" dur="770" fill="hold"/>
                                        <p:tgtEl>
                                          <p:spTgt spid="27"/>
                                        </p:tgtEl>
                                        <p:attrNameLst>
                                          <p:attrName>ppt_y</p:attrName>
                                        </p:attrNameLst>
                                      </p:cBhvr>
                                      <p:to>
                                        <p:strVal val="(#ppt_y+0.4)"/>
                                      </p:to>
                                    </p:set>
                                    <p:anim from="(#ppt_y+0.4)" to="(#ppt_y)" calcmode="lin" valueType="num">
                                      <p:cBhvr>
                                        <p:cTn id="109"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114" grpId="0" animBg="1" autoUpdateAnimBg="0"/>
      <p:bldP spid="3802115" grpId="0" animBg="1" autoUpdateAnimBg="0"/>
      <p:bldP spid="3802116" grpId="0" animBg="1" autoUpdateAnimBg="0"/>
      <p:bldP spid="3802117" grpId="0" animBg="1" autoUpdateAnimBg="0"/>
      <p:bldP spid="3802118" grpId="0" animBg="1" autoUpdateAnimBg="0"/>
      <p:bldP spid="3802119" grpId="0" animBg="1" autoUpdateAnimBg="0"/>
      <p:bldP spid="3802120" grpId="0" animBg="1" autoUpdateAnimBg="0"/>
      <p:bldP spid="3802121" grpId="0" animBg="1" autoUpdateAnimBg="0"/>
      <p:bldP spid="3802122" grpId="0" animBg="1" autoUpdateAnimBg="0"/>
      <p:bldP spid="3802123" grpId="0" animBg="1" autoUpdateAnimBg="0"/>
      <p:bldP spid="3802124" grpId="0" animBg="1" autoUpdateAnimBg="0"/>
      <p:bldP spid="3802125" grpId="0" animBg="1" autoUpdateAnimBg="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3932162" name="Rectangle 2"/>
          <p:cNvSpPr>
            <a:spLocks noGrp="1" noChangeArrowheads="1"/>
          </p:cNvSpPr>
          <p:nvPr>
            <p:ph type="title"/>
          </p:nvPr>
        </p:nvSpPr>
        <p:spPr>
          <a:xfrm>
            <a:off x="1828800" y="152400"/>
            <a:ext cx="8534400" cy="990600"/>
          </a:xfrm>
          <a:solidFill>
            <a:schemeClr val="accent1"/>
          </a:solidFill>
        </p:spPr>
        <p:txBody>
          <a:bodyPr/>
          <a:lstStyle/>
          <a:p>
            <a:r>
              <a:rPr lang="en-US" sz="2000" dirty="0">
                <a:effectLst>
                  <a:outerShdw blurRad="38100" dist="38100" dir="2700000" algn="tl">
                    <a:srgbClr val="000000">
                      <a:alpha val="43137"/>
                    </a:srgbClr>
                  </a:outerShdw>
                </a:effectLst>
              </a:rPr>
              <a:t>Excerpts of </a:t>
            </a:r>
            <a:r>
              <a:rPr lang="en-US" sz="2000" u="sng" dirty="0">
                <a:effectLst>
                  <a:outerShdw blurRad="38100" dist="38100" dir="2700000" algn="tl">
                    <a:srgbClr val="000000">
                      <a:alpha val="43137"/>
                    </a:srgbClr>
                  </a:outerShdw>
                </a:effectLst>
              </a:rPr>
              <a:t>Religion &amp; American Culture: Journal Of Interpretation</a:t>
            </a:r>
            <a:r>
              <a:rPr lang="en-US" sz="2000" dirty="0">
                <a:effectLst>
                  <a:outerShdw blurRad="38100" dist="38100" dir="2700000" algn="tl">
                    <a:srgbClr val="000000">
                      <a:alpha val="43137"/>
                    </a:srgbClr>
                  </a:outerShdw>
                </a:effectLst>
              </a:rPr>
              <a:t>, Vol. II, # 2</a:t>
            </a:r>
            <a:br>
              <a:rPr lang="en-US" sz="2000" dirty="0">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“The Apocalyptic Origins Of Churches Of Christ”</a:t>
            </a:r>
          </a:p>
        </p:txBody>
      </p:sp>
      <p:sp>
        <p:nvSpPr>
          <p:cNvPr id="3932163" name="Rectangle 3"/>
          <p:cNvSpPr>
            <a:spLocks noGrp="1" noChangeArrowheads="1"/>
          </p:cNvSpPr>
          <p:nvPr>
            <p:ph type="body" idx="1"/>
          </p:nvPr>
        </p:nvSpPr>
        <p:spPr>
          <a:xfrm>
            <a:off x="1828800" y="1219200"/>
            <a:ext cx="8534400" cy="5486400"/>
          </a:xfrm>
        </p:spPr>
        <p:txBody>
          <a:bodyPr/>
          <a:lstStyle/>
          <a:p>
            <a:pPr>
              <a:lnSpc>
                <a:spcPct val="90000"/>
              </a:lnSpc>
            </a:pPr>
            <a:r>
              <a:rPr lang="en-US" sz="1400" dirty="0">
                <a:solidFill>
                  <a:schemeClr val="accent1"/>
                </a:solidFill>
                <a:effectLst>
                  <a:outerShdw blurRad="38100" dist="38100" dir="2700000" algn="tl">
                    <a:srgbClr val="000000"/>
                  </a:outerShdw>
                </a:effectLst>
              </a:rPr>
              <a:t>In 1906, the United States Bureau of the Census recognized for the first time a division in the ranks of the Stone-Campbell restoration tradition and listed two separate denominations: Churches Of Christ &amp; Disciples   of Christ.  Until 1964, most historians rooted this division in a late nineteenth century dispute over missionary societies and instrumental music…However, in 1964, David Edwin Harrell took sharp exception in this interpretation and rooted the division in social forces related to the Civil War.  Thus, he concluded,  ‘the 20</a:t>
            </a:r>
            <a:r>
              <a:rPr lang="en-US" sz="1400" baseline="30000" dirty="0">
                <a:solidFill>
                  <a:schemeClr val="accent1"/>
                </a:solidFill>
                <a:effectLst>
                  <a:outerShdw blurRad="38100" dist="38100" dir="2700000" algn="tl">
                    <a:srgbClr val="000000"/>
                  </a:outerShdw>
                </a:effectLst>
              </a:rPr>
              <a:t>th</a:t>
            </a:r>
            <a:r>
              <a:rPr lang="en-US" sz="1400" dirty="0">
                <a:solidFill>
                  <a:schemeClr val="accent1"/>
                </a:solidFill>
                <a:effectLst>
                  <a:outerShdw blurRad="38100" dist="38100" dir="2700000" algn="tl">
                    <a:srgbClr val="000000"/>
                  </a:outerShdw>
                </a:effectLst>
              </a:rPr>
              <a:t> century Churches of Christ are the spirited offspring of the religious rednecks of the postbellum South.” </a:t>
            </a:r>
          </a:p>
          <a:p>
            <a:pPr>
              <a:lnSpc>
                <a:spcPct val="90000"/>
              </a:lnSpc>
            </a:pPr>
            <a:r>
              <a:rPr lang="en-US" sz="1400" dirty="0">
                <a:solidFill>
                  <a:schemeClr val="accent1"/>
                </a:solidFill>
                <a:effectLst>
                  <a:outerShdw blurRad="38100" dist="38100" dir="2700000" algn="tl">
                    <a:srgbClr val="000000"/>
                  </a:outerShdw>
                </a:effectLst>
              </a:rPr>
              <a:t>There is considerable truth in both the traditional reading and in Harrell’s revisionist interpretation.  At the  same time, neither of these interpretations recognizes the pivotal role played by the separationist  and apocalyptic tradition of Barton W. Stone in shaping Churches Of Christ, much less the cultural split that undergirded the differences between the Campbellite and the </a:t>
            </a:r>
            <a:r>
              <a:rPr lang="en-US" sz="1400" dirty="0" err="1">
                <a:solidFill>
                  <a:schemeClr val="accent1"/>
                </a:solidFill>
                <a:effectLst>
                  <a:outerShdw blurRad="38100" dist="38100" dir="2700000" algn="tl">
                    <a:srgbClr val="000000"/>
                  </a:outerShdw>
                </a:effectLst>
              </a:rPr>
              <a:t>Stoneite</a:t>
            </a:r>
            <a:r>
              <a:rPr lang="en-US" sz="1400" dirty="0">
                <a:solidFill>
                  <a:schemeClr val="accent1"/>
                </a:solidFill>
                <a:effectLst>
                  <a:outerShdw blurRad="38100" dist="38100" dir="2700000" algn="tl">
                    <a:srgbClr val="000000"/>
                  </a:outerShdw>
                </a:effectLst>
              </a:rPr>
              <a:t> perspectives…Alexander Campbell –      a man who represented the “party of hope” as fully as any man of his age.  Churches of Christ, ultimately descend, at least in part, from the separatist, anti-modern perspective of Barton W. Stone, who stood squarely  in the “party of memory.”  </a:t>
            </a:r>
          </a:p>
          <a:p>
            <a:pPr>
              <a:lnSpc>
                <a:spcPct val="90000"/>
              </a:lnSpc>
            </a:pPr>
            <a:r>
              <a:rPr lang="en-US" sz="1400" dirty="0">
                <a:solidFill>
                  <a:schemeClr val="accent1"/>
                </a:solidFill>
                <a:effectLst>
                  <a:outerShdw blurRad="38100" dist="38100" dir="2700000" algn="tl">
                    <a:srgbClr val="000000"/>
                  </a:outerShdw>
                </a:effectLst>
              </a:rPr>
              <a:t>Finally, the </a:t>
            </a:r>
            <a:r>
              <a:rPr lang="en-US" sz="1400" dirty="0" err="1">
                <a:solidFill>
                  <a:schemeClr val="accent1"/>
                </a:solidFill>
                <a:effectLst>
                  <a:outerShdw blurRad="38100" dist="38100" dir="2700000" algn="tl">
                    <a:srgbClr val="000000"/>
                  </a:outerShdw>
                </a:effectLst>
              </a:rPr>
              <a:t>Stoneites</a:t>
            </a:r>
            <a:r>
              <a:rPr lang="en-US" sz="1400" dirty="0">
                <a:solidFill>
                  <a:schemeClr val="accent1"/>
                </a:solidFill>
                <a:effectLst>
                  <a:outerShdw blurRad="38100" dist="38100" dir="2700000" algn="tl">
                    <a:srgbClr val="000000"/>
                  </a:outerShdw>
                </a:effectLst>
              </a:rPr>
              <a:t> were every bit as utopian and </a:t>
            </a:r>
            <a:r>
              <a:rPr lang="en-US" sz="1400" dirty="0" err="1">
                <a:solidFill>
                  <a:schemeClr val="accent1"/>
                </a:solidFill>
                <a:effectLst>
                  <a:outerShdw blurRad="38100" dist="38100" dir="2700000" algn="tl">
                    <a:srgbClr val="000000"/>
                  </a:outerShdw>
                </a:effectLst>
              </a:rPr>
              <a:t>restorationist</a:t>
            </a:r>
            <a:r>
              <a:rPr lang="en-US" sz="1400" dirty="0">
                <a:solidFill>
                  <a:schemeClr val="accent1"/>
                </a:solidFill>
                <a:effectLst>
                  <a:outerShdw blurRad="38100" dist="38100" dir="2700000" algn="tl">
                    <a:srgbClr val="000000"/>
                  </a:outerShdw>
                </a:effectLst>
              </a:rPr>
              <a:t> as Alexander Campbell, but for them, restoration had less to do with the forms and structures of the primitive church and more to do with lives of simple holiness.</a:t>
            </a:r>
          </a:p>
          <a:p>
            <a:pPr>
              <a:lnSpc>
                <a:spcPct val="90000"/>
              </a:lnSpc>
            </a:pPr>
            <a:r>
              <a:rPr lang="en-US" sz="1400" dirty="0">
                <a:solidFill>
                  <a:schemeClr val="accent1"/>
                </a:solidFill>
                <a:effectLst>
                  <a:outerShdw blurRad="38100" dist="38100" dir="2700000" algn="tl">
                    <a:srgbClr val="000000"/>
                  </a:outerShdw>
                </a:effectLst>
              </a:rPr>
              <a:t>That outlook, in turn, expressed itself in three specific ways:  their insistence on a radical separation from the world; an eschatology that often manifested itself in premillennial terms,  and their disdain for political involvement of any kind.</a:t>
            </a:r>
          </a:p>
          <a:p>
            <a:pPr>
              <a:lnSpc>
                <a:spcPct val="90000"/>
              </a:lnSpc>
            </a:pPr>
            <a:r>
              <a:rPr lang="en-US" sz="1400" dirty="0">
                <a:solidFill>
                  <a:schemeClr val="accent1"/>
                </a:solidFill>
                <a:effectLst>
                  <a:outerShdw blurRad="38100" dist="38100" dir="2700000" algn="tl">
                    <a:srgbClr val="000000"/>
                  </a:outerShdw>
                </a:effectLst>
              </a:rPr>
              <a:t>The </a:t>
            </a:r>
            <a:r>
              <a:rPr lang="en-US" sz="1400" dirty="0" err="1">
                <a:solidFill>
                  <a:schemeClr val="accent1"/>
                </a:solidFill>
                <a:effectLst>
                  <a:outerShdw blurRad="38100" dist="38100" dir="2700000" algn="tl">
                    <a:srgbClr val="000000"/>
                  </a:outerShdw>
                </a:effectLst>
              </a:rPr>
              <a:t>Stoneites</a:t>
            </a:r>
            <a:r>
              <a:rPr lang="en-US" sz="1400" dirty="0">
                <a:solidFill>
                  <a:schemeClr val="accent1"/>
                </a:solidFill>
                <a:effectLst>
                  <a:outerShdw blurRad="38100" dist="38100" dir="2700000" algn="tl">
                    <a:srgbClr val="000000"/>
                  </a:outerShdw>
                </a:effectLst>
              </a:rPr>
              <a:t> radical sense of separation from the world grew quite naturally from their apocalyptic orientation – an outlook that often gave expression to an </a:t>
            </a:r>
            <a:r>
              <a:rPr lang="en-US" sz="1400" i="1" dirty="0">
                <a:solidFill>
                  <a:schemeClr val="accent1"/>
                </a:solidFill>
                <a:effectLst>
                  <a:outerShdw blurRad="38100" dist="38100" dir="2700000" algn="tl">
                    <a:srgbClr val="000000"/>
                  </a:outerShdw>
                </a:effectLst>
              </a:rPr>
              <a:t>explicitly premillennial eschatology</a:t>
            </a:r>
            <a:r>
              <a:rPr lang="en-US" sz="1400" dirty="0">
                <a:solidFill>
                  <a:schemeClr val="accent1"/>
                </a:solidFill>
                <a:effectLst>
                  <a:outerShdw blurRad="38100" dist="38100" dir="2700000" algn="tl">
                    <a:srgbClr val="000000"/>
                  </a:outerShdw>
                </a:effectLst>
              </a:rPr>
              <a:t>. (some say </a:t>
            </a:r>
            <a:r>
              <a:rPr lang="en-US" sz="1400" dirty="0" err="1">
                <a:solidFill>
                  <a:schemeClr val="accent1"/>
                </a:solidFill>
                <a:effectLst>
                  <a:outerShdw blurRad="38100" dist="38100" dir="2700000" algn="tl">
                    <a:srgbClr val="000000"/>
                  </a:outerShdw>
                </a:effectLst>
              </a:rPr>
              <a:t>postmill</a:t>
            </a:r>
            <a:r>
              <a:rPr lang="en-US" sz="1400" dirty="0">
                <a:solidFill>
                  <a:schemeClr val="accent1"/>
                </a:solidFill>
                <a:effectLst>
                  <a:outerShdw blurRad="38100" dist="38100" dir="2700000" algn="tl">
                    <a:srgbClr val="000000"/>
                  </a:outerShdw>
                </a:effectLst>
              </a:rPr>
              <a:t>)</a:t>
            </a:r>
          </a:p>
          <a:p>
            <a:pPr>
              <a:lnSpc>
                <a:spcPct val="90000"/>
              </a:lnSpc>
            </a:pPr>
            <a:r>
              <a:rPr lang="en-US" sz="1400" dirty="0">
                <a:solidFill>
                  <a:schemeClr val="accent1"/>
                </a:solidFill>
                <a:effectLst>
                  <a:outerShdw blurRad="38100" dist="38100" dir="2700000" algn="tl">
                    <a:srgbClr val="000000"/>
                  </a:outerShdw>
                </a:effectLst>
              </a:rPr>
              <a:t>Indeed, millennial excitement was central to the Stone movement from its start at the 1801 Cane Ridge Revival.</a:t>
            </a:r>
          </a:p>
          <a:p>
            <a:pPr>
              <a:lnSpc>
                <a:spcPct val="90000"/>
              </a:lnSpc>
            </a:pPr>
            <a:r>
              <a:rPr lang="en-US" sz="1400" dirty="0">
                <a:solidFill>
                  <a:schemeClr val="accent1"/>
                </a:solidFill>
                <a:effectLst>
                  <a:outerShdw blurRad="38100" dist="38100" dir="2700000" algn="tl">
                    <a:srgbClr val="000000"/>
                  </a:outerShdw>
                </a:effectLst>
              </a:rPr>
              <a:t>While the </a:t>
            </a:r>
            <a:r>
              <a:rPr lang="en-US" sz="1400" dirty="0" err="1">
                <a:solidFill>
                  <a:schemeClr val="accent1"/>
                </a:solidFill>
                <a:effectLst>
                  <a:outerShdw blurRad="38100" dist="38100" dir="2700000" algn="tl">
                    <a:srgbClr val="000000"/>
                  </a:outerShdw>
                </a:effectLst>
              </a:rPr>
              <a:t>Millerite</a:t>
            </a:r>
            <a:r>
              <a:rPr lang="en-US" sz="1400" dirty="0">
                <a:solidFill>
                  <a:schemeClr val="accent1"/>
                </a:solidFill>
                <a:effectLst>
                  <a:outerShdw blurRad="38100" dist="38100" dir="2700000" algn="tl">
                    <a:srgbClr val="000000"/>
                  </a:outerShdw>
                </a:effectLst>
              </a:rPr>
              <a:t> excitement of the early 1840’s exacerbated Stone’s interest in this theme, his convictions regarding the premillennial kingdom of Christ predated those events by many years.</a:t>
            </a:r>
          </a:p>
          <a:p>
            <a:pPr>
              <a:lnSpc>
                <a:spcPct val="90000"/>
              </a:lnSpc>
            </a:pPr>
            <a:r>
              <a:rPr lang="en-US" sz="1400" dirty="0">
                <a:solidFill>
                  <a:schemeClr val="accent1"/>
                </a:solidFill>
                <a:effectLst>
                  <a:outerShdw blurRad="38100" dist="38100" dir="2700000" algn="tl">
                    <a:srgbClr val="000000"/>
                  </a:outerShdw>
                </a:effectLst>
              </a:rPr>
              <a:t>This is typical here of our man Barton Stone on this subject of Apocalyptic Origins &amp; Millennial Orientation:</a:t>
            </a:r>
          </a:p>
          <a:p>
            <a:pPr>
              <a:lnSpc>
                <a:spcPct val="90000"/>
              </a:lnSpc>
              <a:buFontTx/>
              <a:buNone/>
            </a:pPr>
            <a:r>
              <a:rPr lang="en-US" sz="1200" dirty="0">
                <a:solidFill>
                  <a:srgbClr val="FF3300"/>
                </a:solidFill>
                <a:effectLst>
                  <a:outerShdw blurRad="38100" dist="38100" dir="2700000" algn="tl">
                    <a:srgbClr val="000000">
                      <a:alpha val="43137"/>
                    </a:srgbClr>
                  </a:outerShdw>
                </a:effectLst>
              </a:rPr>
              <a:t>         ‘The 2</a:t>
            </a:r>
            <a:r>
              <a:rPr lang="en-US" sz="1200" baseline="30000" dirty="0">
                <a:solidFill>
                  <a:srgbClr val="FF3300"/>
                </a:solidFill>
                <a:effectLst>
                  <a:outerShdw blurRad="38100" dist="38100" dir="2700000" algn="tl">
                    <a:srgbClr val="000000">
                      <a:alpha val="43137"/>
                    </a:srgbClr>
                  </a:outerShdw>
                </a:effectLst>
              </a:rPr>
              <a:t>nd</a:t>
            </a:r>
            <a:r>
              <a:rPr lang="en-US" sz="1200" dirty="0">
                <a:solidFill>
                  <a:srgbClr val="FF3300"/>
                </a:solidFill>
                <a:effectLst>
                  <a:outerShdw blurRad="38100" dist="38100" dir="2700000" algn="tl">
                    <a:srgbClr val="000000">
                      <a:alpha val="43137"/>
                    </a:srgbClr>
                  </a:outerShdw>
                </a:effectLst>
              </a:rPr>
              <a:t> coming of Christ is at the commencement of his millennial reign on earth – here on earth he will reign till the 1000 years be finished – nor will he cease to reign on earth till he has raised from death the wicked, &amp; judged them according to their works.’</a:t>
            </a:r>
            <a:endParaRPr lang="en-US" sz="2800" dirty="0">
              <a:solidFill>
                <a:srgbClr val="FF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32163">
                                            <p:txEl>
                                              <p:pRg st="0" end="0"/>
                                            </p:txEl>
                                          </p:spTgt>
                                        </p:tgtEl>
                                        <p:attrNameLst>
                                          <p:attrName>style.visibility</p:attrName>
                                        </p:attrNameLst>
                                      </p:cBhvr>
                                      <p:to>
                                        <p:strVal val="visible"/>
                                      </p:to>
                                    </p:set>
                                    <p:anim calcmode="lin" valueType="num">
                                      <p:cBhvr>
                                        <p:cTn id="7" dur="1000" fill="hold"/>
                                        <p:tgtEl>
                                          <p:spTgt spid="393216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3216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321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21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32163">
                                            <p:txEl>
                                              <p:pRg st="1" end="1"/>
                                            </p:txEl>
                                          </p:spTgt>
                                        </p:tgtEl>
                                        <p:attrNameLst>
                                          <p:attrName>style.visibility</p:attrName>
                                        </p:attrNameLst>
                                      </p:cBhvr>
                                      <p:to>
                                        <p:strVal val="visible"/>
                                      </p:to>
                                    </p:set>
                                    <p:anim calcmode="lin" valueType="num">
                                      <p:cBhvr>
                                        <p:cTn id="15" dur="1000" fill="hold"/>
                                        <p:tgtEl>
                                          <p:spTgt spid="393216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3216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321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216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32163">
                                            <p:txEl>
                                              <p:pRg st="2" end="2"/>
                                            </p:txEl>
                                          </p:spTgt>
                                        </p:tgtEl>
                                        <p:attrNameLst>
                                          <p:attrName>style.visibility</p:attrName>
                                        </p:attrNameLst>
                                      </p:cBhvr>
                                      <p:to>
                                        <p:strVal val="visible"/>
                                      </p:to>
                                    </p:set>
                                    <p:anim calcmode="lin" valueType="num">
                                      <p:cBhvr>
                                        <p:cTn id="23" dur="1000" fill="hold"/>
                                        <p:tgtEl>
                                          <p:spTgt spid="393216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93216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9321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216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32163">
                                            <p:txEl>
                                              <p:pRg st="3" end="3"/>
                                            </p:txEl>
                                          </p:spTgt>
                                        </p:tgtEl>
                                        <p:attrNameLst>
                                          <p:attrName>style.visibility</p:attrName>
                                        </p:attrNameLst>
                                      </p:cBhvr>
                                      <p:to>
                                        <p:strVal val="visible"/>
                                      </p:to>
                                    </p:set>
                                    <p:anim calcmode="lin" valueType="num">
                                      <p:cBhvr>
                                        <p:cTn id="31" dur="1000" fill="hold"/>
                                        <p:tgtEl>
                                          <p:spTgt spid="393216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93216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93216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216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32163">
                                            <p:txEl>
                                              <p:pRg st="4" end="4"/>
                                            </p:txEl>
                                          </p:spTgt>
                                        </p:tgtEl>
                                        <p:attrNameLst>
                                          <p:attrName>style.visibility</p:attrName>
                                        </p:attrNameLst>
                                      </p:cBhvr>
                                      <p:to>
                                        <p:strVal val="visible"/>
                                      </p:to>
                                    </p:set>
                                    <p:anim calcmode="lin" valueType="num">
                                      <p:cBhvr>
                                        <p:cTn id="39" dur="1000" fill="hold"/>
                                        <p:tgtEl>
                                          <p:spTgt spid="393216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93216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93216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216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32163">
                                            <p:txEl>
                                              <p:pRg st="5" end="5"/>
                                            </p:txEl>
                                          </p:spTgt>
                                        </p:tgtEl>
                                        <p:attrNameLst>
                                          <p:attrName>style.visibility</p:attrName>
                                        </p:attrNameLst>
                                      </p:cBhvr>
                                      <p:to>
                                        <p:strVal val="visible"/>
                                      </p:to>
                                    </p:set>
                                    <p:anim calcmode="lin" valueType="num">
                                      <p:cBhvr>
                                        <p:cTn id="47" dur="1000" fill="hold"/>
                                        <p:tgtEl>
                                          <p:spTgt spid="393216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93216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93216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3216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32163">
                                            <p:txEl>
                                              <p:pRg st="6" end="6"/>
                                            </p:txEl>
                                          </p:spTgt>
                                        </p:tgtEl>
                                        <p:attrNameLst>
                                          <p:attrName>style.visibility</p:attrName>
                                        </p:attrNameLst>
                                      </p:cBhvr>
                                      <p:to>
                                        <p:strVal val="visible"/>
                                      </p:to>
                                    </p:set>
                                    <p:anim calcmode="lin" valueType="num">
                                      <p:cBhvr>
                                        <p:cTn id="55" dur="1000" fill="hold"/>
                                        <p:tgtEl>
                                          <p:spTgt spid="393216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93216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93216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3216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32163">
                                            <p:txEl>
                                              <p:pRg st="7" end="7"/>
                                            </p:txEl>
                                          </p:spTgt>
                                        </p:tgtEl>
                                        <p:attrNameLst>
                                          <p:attrName>style.visibility</p:attrName>
                                        </p:attrNameLst>
                                      </p:cBhvr>
                                      <p:to>
                                        <p:strVal val="visible"/>
                                      </p:to>
                                    </p:set>
                                    <p:anim calcmode="lin" valueType="num">
                                      <p:cBhvr>
                                        <p:cTn id="63" dur="1000" fill="hold"/>
                                        <p:tgtEl>
                                          <p:spTgt spid="393216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93216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93216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3216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32163">
                                            <p:txEl>
                                              <p:pRg st="8" end="8"/>
                                            </p:txEl>
                                          </p:spTgt>
                                        </p:tgtEl>
                                        <p:attrNameLst>
                                          <p:attrName>style.visibility</p:attrName>
                                        </p:attrNameLst>
                                      </p:cBhvr>
                                      <p:to>
                                        <p:strVal val="visible"/>
                                      </p:to>
                                    </p:set>
                                    <p:anim calcmode="lin" valueType="num">
                                      <p:cBhvr>
                                        <p:cTn id="71" dur="1000" fill="hold"/>
                                        <p:tgtEl>
                                          <p:spTgt spid="393216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93216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93216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3216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6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7495" y="197345"/>
            <a:ext cx="923443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AN END TIMES MOVEMENT </a:t>
            </a:r>
          </a:p>
        </p:txBody>
      </p:sp>
      <p:sp>
        <p:nvSpPr>
          <p:cNvPr id="3" name="Rectangle 2"/>
          <p:cNvSpPr/>
          <p:nvPr/>
        </p:nvSpPr>
        <p:spPr>
          <a:xfrm>
            <a:off x="2743200" y="1166843"/>
            <a:ext cx="6858000" cy="5493812"/>
          </a:xfrm>
          <a:prstGeom prst="rect">
            <a:avLst/>
          </a:prstGeom>
          <a:solidFill>
            <a:srgbClr val="2D2DB9">
              <a:lumMod val="40000"/>
              <a:lumOff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 Prophesies and Pacifism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b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a religious sect, was founded by   Dr. John Thomas, son of a British Congregationalist minister. During Thomas’ immigration to the United States in 1832,  the ship encountered several violent storms. </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Thomas vowed that he would devote his life   to the study of religion if God would spare his life.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Shortly after his arrival in the United States, Thomas </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briefly associated himself with the </a:t>
            </a:r>
            <a:r>
              <a:rPr kumimoji="0" lang="en-US" sz="24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Campbellites</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while </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sharing their belief that Jesus Christ would </a:t>
            </a:r>
            <a:r>
              <a:rPr kumimoji="0" lang="en-US"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return to earth in 1866</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But as he continued study with the </a:t>
            </a:r>
            <a:r>
              <a:rPr kumimoji="0" lang="en-US" sz="2400" b="0" i="0"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Cambellites</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he soon disagreed with their teachings, left the group </a:t>
            </a:r>
            <a:r>
              <a:rPr kumimoji="0" lang="en-US" sz="2400" b="0" i="1"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disfellowshipped</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and began his own religious sect called the “Brethren of Christ.”</a:t>
            </a:r>
            <a:r>
              <a:rPr kumimoji="0" lang="en-US" sz="2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a:t>
            </a:r>
          </a:p>
        </p:txBody>
      </p:sp>
    </p:spTree>
    <p:extLst>
      <p:ext uri="{BB962C8B-B14F-4D97-AF65-F5344CB8AC3E}">
        <p14:creationId xmlns:p14="http://schemas.microsoft.com/office/powerpoint/2010/main" val="29955631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xEl>
                                              <p:pRg st="1" end="1"/>
                                            </p:txEl>
                                          </p:spTgt>
                                        </p:tgtEl>
                                        <p:attrNameLst>
                                          <p:attrName>r</p:attrName>
                                        </p:attrNameLst>
                                      </p:cBhvr>
                                    </p:animRot>
                                    <p:animRot by="-240000">
                                      <p:cBhvr>
                                        <p:cTn id="12" dur="200" fill="hold">
                                          <p:stCondLst>
                                            <p:cond delay="200"/>
                                          </p:stCondLst>
                                        </p:cTn>
                                        <p:tgtEl>
                                          <p:spTgt spid="3">
                                            <p:txEl>
                                              <p:pRg st="1" end="1"/>
                                            </p:txEl>
                                          </p:spTgt>
                                        </p:tgtEl>
                                        <p:attrNameLst>
                                          <p:attrName>r</p:attrName>
                                        </p:attrNameLst>
                                      </p:cBhvr>
                                    </p:animRot>
                                    <p:animRot by="240000">
                                      <p:cBhvr>
                                        <p:cTn id="13" dur="200" fill="hold">
                                          <p:stCondLst>
                                            <p:cond delay="400"/>
                                          </p:stCondLst>
                                        </p:cTn>
                                        <p:tgtEl>
                                          <p:spTgt spid="3">
                                            <p:txEl>
                                              <p:pRg st="1" end="1"/>
                                            </p:txEl>
                                          </p:spTgt>
                                        </p:tgtEl>
                                        <p:attrNameLst>
                                          <p:attrName>r</p:attrName>
                                        </p:attrNameLst>
                                      </p:cBhvr>
                                    </p:animRot>
                                    <p:animRot by="-240000">
                                      <p:cBhvr>
                                        <p:cTn id="14" dur="200" fill="hold">
                                          <p:stCondLst>
                                            <p:cond delay="600"/>
                                          </p:stCondLst>
                                        </p:cTn>
                                        <p:tgtEl>
                                          <p:spTgt spid="3">
                                            <p:txEl>
                                              <p:pRg st="1" end="1"/>
                                            </p:txEl>
                                          </p:spTgt>
                                        </p:tgtEl>
                                        <p:attrNameLst>
                                          <p:attrName>r</p:attrName>
                                        </p:attrNameLst>
                                      </p:cBhvr>
                                    </p:animRot>
                                    <p:animRot by="120000">
                                      <p:cBhvr>
                                        <p:cTn id="15"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6C48937D-6128-4B44-A6B9-9BB50566EA3C}"/>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9A5845D6-213D-4E19-98DD-592414151EC4}"/>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459A282F-1A58-497B-AC06-35C607C20370}"/>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A01C42E4-087B-4C96-9DA7-BA6DF15607FC}"/>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E47E8351-7F91-4B9B-978D-A8BD47249501}"/>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extLst>
      <p:ext uri="{BB962C8B-B14F-4D97-AF65-F5344CB8AC3E}">
        <p14:creationId xmlns:p14="http://schemas.microsoft.com/office/powerpoint/2010/main" val="23456426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12192000" cy="1057014"/>
          </a:xfrm>
        </p:spPr>
        <p:txBody>
          <a:bodyPr/>
          <a:lstStyle/>
          <a:p>
            <a:r>
              <a:rPr lang="en-US" u="sng" dirty="0">
                <a:solidFill>
                  <a:srgbClr val="EAEAEA"/>
                </a:solidFill>
              </a:rPr>
              <a:t>DISPENSATIONAL PREOCCUPATION</a:t>
            </a:r>
          </a:p>
        </p:txBody>
      </p:sp>
      <p:sp>
        <p:nvSpPr>
          <p:cNvPr id="4" name="Rectangle 3"/>
          <p:cNvSpPr/>
          <p:nvPr/>
        </p:nvSpPr>
        <p:spPr>
          <a:xfrm>
            <a:off x="1728132" y="771787"/>
            <a:ext cx="8721790" cy="587853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FATALISTIC ATTITUDE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Those who believe the Second Coming is immediate adopt a fatalistic attitude          and then fall prey to a siege mentality: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“There’s nothing that can be done about the world’s problems.             Don’t prepare for any future;                just hunker down and wait.”</a:t>
            </a:r>
          </a:p>
        </p:txBody>
      </p:sp>
    </p:spTree>
    <p:extLst>
      <p:ext uri="{BB962C8B-B14F-4D97-AF65-F5344CB8AC3E}">
        <p14:creationId xmlns:p14="http://schemas.microsoft.com/office/powerpoint/2010/main" val="9210729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99586" name="Rectangle 2"/>
          <p:cNvSpPr>
            <a:spLocks noGrp="1" noChangeArrowheads="1"/>
          </p:cNvSpPr>
          <p:nvPr>
            <p:ph type="title"/>
          </p:nvPr>
        </p:nvSpPr>
        <p:spPr/>
        <p:txBody>
          <a:bodyPr/>
          <a:lstStyle/>
          <a:p>
            <a:endParaRPr lang="en-US" dirty="0"/>
          </a:p>
        </p:txBody>
      </p:sp>
      <p:pic>
        <p:nvPicPr>
          <p:cNvPr id="2499587" name="Picture 3" descr="C:\Documents and Settings\Owner\My Documents\Educational Illustrations\recnstrc.gif"/>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 name="WordArt 4"/>
          <p:cNvSpPr>
            <a:spLocks noChangeArrowheads="1" noChangeShapeType="1" noTextEdit="1"/>
          </p:cNvSpPr>
          <p:nvPr/>
        </p:nvSpPr>
        <p:spPr bwMode="auto">
          <a:xfrm>
            <a:off x="679508" y="721452"/>
            <a:ext cx="9395669" cy="310392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After The Great Awakening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The Great Disappointment</a:t>
            </a:r>
          </a:p>
        </p:txBody>
      </p:sp>
    </p:spTree>
    <p:extLst>
      <p:ext uri="{BB962C8B-B14F-4D97-AF65-F5344CB8AC3E}">
        <p14:creationId xmlns:p14="http://schemas.microsoft.com/office/powerpoint/2010/main" val="4001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5A68F-1012-448D-9C18-4C060FE41A56}"/>
              </a:ext>
            </a:extLst>
          </p:cNvPr>
          <p:cNvSpPr/>
          <p:nvPr/>
        </p:nvSpPr>
        <p:spPr>
          <a:xfrm>
            <a:off x="0" y="1470581"/>
            <a:ext cx="12192000"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pattFill prst="dkUpDiag">
                  <a:fgClr>
                    <a:srgbClr val="666699">
                      <a:lumMod val="50000"/>
                    </a:srgbClr>
                  </a:fgClr>
                  <a:bgClr>
                    <a:srgbClr val="EAEAEA">
                      <a:lumMod val="75000"/>
                      <a:lumOff val="25000"/>
                    </a:srgbClr>
                  </a:bgClr>
                </a:pattFill>
                <a:effectLst>
                  <a:outerShdw blurRad="38100" dist="19050" dir="2700000" algn="tl" rotWithShape="0">
                    <a:srgbClr val="6B6B99">
                      <a:lumMod val="50000"/>
                      <a:alpha val="40000"/>
                    </a:srgbClr>
                  </a:outerShdw>
                </a:effectLst>
                <a:uLnTx/>
                <a:uFillTx/>
                <a:latin typeface="Arial"/>
                <a:ea typeface="+mn-ea"/>
                <a:cs typeface="+mn-cs"/>
              </a:rPr>
              <a:t>THE MILLENNIAL GLUE IS GONE!</a:t>
            </a:r>
          </a:p>
        </p:txBody>
      </p:sp>
      <p:sp>
        <p:nvSpPr>
          <p:cNvPr id="2" name="Rectangle 1">
            <a:extLst>
              <a:ext uri="{FF2B5EF4-FFF2-40B4-BE49-F238E27FC236}">
                <a16:creationId xmlns:a16="http://schemas.microsoft.com/office/drawing/2014/main" id="{C9C721E9-F8F7-4E67-95A7-37985DAE0755}"/>
              </a:ext>
            </a:extLst>
          </p:cNvPr>
          <p:cNvSpPr/>
          <p:nvPr/>
        </p:nvSpPr>
        <p:spPr>
          <a:xfrm>
            <a:off x="-2" y="6065239"/>
            <a:ext cx="12192000" cy="914941"/>
          </a:xfrm>
          <a:prstGeom prst="rect">
            <a:avLst/>
          </a:prstGeom>
          <a:solidFill>
            <a:srgbClr val="C0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AAE2B8"/>
                  </a:solidFill>
                  <a:prstDash val="solid"/>
                </a:ln>
                <a:pattFill prst="ltDnDiag">
                  <a:fgClr>
                    <a:srgbClr val="AAE2B8">
                      <a:lumMod val="60000"/>
                      <a:lumOff val="40000"/>
                    </a:srgbClr>
                  </a:fgClr>
                  <a:bgClr>
                    <a:srgbClr val="666699"/>
                  </a:bgClr>
                </a:pattFill>
                <a:effectLst/>
                <a:uLnTx/>
                <a:uFillTx/>
                <a:latin typeface="Arial"/>
                <a:ea typeface="+mn-ea"/>
                <a:cs typeface="+mn-cs"/>
              </a:rPr>
              <a:t>NOTE: Correlation Isn’t Causation</a:t>
            </a:r>
          </a:p>
        </p:txBody>
      </p:sp>
    </p:spTree>
    <p:extLst>
      <p:ext uri="{BB962C8B-B14F-4D97-AF65-F5344CB8AC3E}">
        <p14:creationId xmlns:p14="http://schemas.microsoft.com/office/powerpoint/2010/main" val="35293003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32324C"/>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0" end="0"/>
                                            </p:txEl>
                                          </p:spTgt>
                                        </p:tgtEl>
                                        <p:attrNameLst>
                                          <p:attrName>style.color</p:attrName>
                                        </p:attrNameLst>
                                      </p:cBhvr>
                                      <p:to>
                                        <p:clrVal>
                                          <a:srgbClr val="C00000"/>
                                        </p:clrVal>
                                      </p:to>
                                    </p:set>
                                    <p:set>
                                      <p:cBhvr>
                                        <p:cTn id="13" dur="500" fill="hold"/>
                                        <p:tgtEl>
                                          <p:spTgt spid="4">
                                            <p:txEl>
                                              <p:pRg st="0" end="0"/>
                                            </p:txEl>
                                          </p:spTgt>
                                        </p:tgtEl>
                                        <p:attrNameLst>
                                          <p:attrName>fillcolor</p:attrName>
                                        </p:attrNameLst>
                                      </p:cBhvr>
                                      <p:to>
                                        <p:clrVal>
                                          <a:srgbClr val="C00000"/>
                                        </p:clrVal>
                                      </p:to>
                                    </p:set>
                                    <p:set>
                                      <p:cBhvr>
                                        <p:cTn id="14" dur="500" fill="hold"/>
                                        <p:tgtEl>
                                          <p:spTgt spid="4">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B67C-9079-48BF-8601-A5FBFFEFB67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37F73DC-68B3-4C0B-B3F0-4DB174DA1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619" cy="6858000"/>
          </a:xfrm>
          <a:prstGeom prst="rect">
            <a:avLst/>
          </a:prstGeom>
        </p:spPr>
      </p:pic>
      <p:sp>
        <p:nvSpPr>
          <p:cNvPr id="6" name="Rectangle 5">
            <a:extLst>
              <a:ext uri="{FF2B5EF4-FFF2-40B4-BE49-F238E27FC236}">
                <a16:creationId xmlns:a16="http://schemas.microsoft.com/office/drawing/2014/main" id="{542AC39D-3C4D-4BAD-B562-45887988EC32}"/>
              </a:ext>
            </a:extLst>
          </p:cNvPr>
          <p:cNvSpPr/>
          <p:nvPr/>
        </p:nvSpPr>
        <p:spPr>
          <a:xfrm>
            <a:off x="-176169" y="-201336"/>
            <a:ext cx="125331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The Religious Landscape Changed Forever! </a:t>
            </a:r>
          </a:p>
        </p:txBody>
      </p:sp>
      <p:pic>
        <p:nvPicPr>
          <p:cNvPr id="7" name="Picture 2" descr="democratic-redshirts.jpg">
            <a:extLst>
              <a:ext uri="{FF2B5EF4-FFF2-40B4-BE49-F238E27FC236}">
                <a16:creationId xmlns:a16="http://schemas.microsoft.com/office/drawing/2014/main" id="{331853EC-341E-479B-BECA-C18CB656C3D9}"/>
              </a:ext>
            </a:extLst>
          </p:cNvPr>
          <p:cNvPicPr>
            <a:picLocks noChangeAspect="1"/>
          </p:cNvPicPr>
          <p:nvPr/>
        </p:nvPicPr>
        <p:blipFill>
          <a:blip r:embed="rId3" cstate="print"/>
          <a:srcRect/>
          <a:stretch>
            <a:fillRect/>
          </a:stretch>
        </p:blipFill>
        <p:spPr bwMode="auto">
          <a:xfrm>
            <a:off x="-1" y="631179"/>
            <a:ext cx="12182619" cy="6226821"/>
          </a:xfrm>
          <a:prstGeom prst="rect">
            <a:avLst/>
          </a:prstGeom>
          <a:noFill/>
          <a:ln w="9525">
            <a:noFill/>
            <a:miter lim="800000"/>
            <a:headEnd/>
            <a:tailEnd/>
          </a:ln>
        </p:spPr>
      </p:pic>
    </p:spTree>
    <p:extLst>
      <p:ext uri="{BB962C8B-B14F-4D97-AF65-F5344CB8AC3E}">
        <p14:creationId xmlns:p14="http://schemas.microsoft.com/office/powerpoint/2010/main" val="38928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AC044-E81F-472E-AA4D-D3A0A8E17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F371EF-C039-4C20-8CC6-BAEEE62AFCE3}"/>
              </a:ext>
            </a:extLst>
          </p:cNvPr>
          <p:cNvSpPr/>
          <p:nvPr/>
        </p:nvSpPr>
        <p:spPr>
          <a:xfrm>
            <a:off x="1205802" y="3215473"/>
            <a:ext cx="9576080"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900" cmpd="sng">
                  <a:solidFill>
                    <a:srgbClr val="00CC99">
                      <a:satMod val="190000"/>
                      <a:alpha val="55000"/>
                    </a:srgbClr>
                  </a:solidFill>
                  <a:prstDash val="solid"/>
                </a:ln>
                <a:solidFill>
                  <a:srgbClr val="DFF571"/>
                </a:solidFill>
                <a:effectLst>
                  <a:innerShdw blurRad="101600" dist="76200" dir="5400000">
                    <a:srgbClr val="00CC99">
                      <a:satMod val="190000"/>
                      <a:tint val="100000"/>
                      <a:alpha val="74000"/>
                    </a:srgbClr>
                  </a:innerShdw>
                </a:effectLst>
                <a:uLnTx/>
                <a:uFillTx/>
                <a:latin typeface="Calligrapher" pitchFamily="2" charset="0"/>
                <a:ea typeface="+mn-ea"/>
                <a:cs typeface="+mn-cs"/>
              </a:rPr>
              <a:t>CORDONED RESTORATION</a:t>
            </a:r>
          </a:p>
        </p:txBody>
      </p:sp>
    </p:spTree>
    <p:extLst>
      <p:ext uri="{BB962C8B-B14F-4D97-AF65-F5344CB8AC3E}">
        <p14:creationId xmlns:p14="http://schemas.microsoft.com/office/powerpoint/2010/main" val="34375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0CA3-DCCD-4E8A-939C-F6256436558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2CE106D-4070-48A8-9FC6-193508C9F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749954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296" y="1341195"/>
            <a:ext cx="9811836" cy="437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328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0620-BDF4-4080-AA15-3D61DB17C1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AC6D5A-9F6F-4F01-A6B4-BB58D90615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2504119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99586" name="Rectangle 2"/>
          <p:cNvSpPr>
            <a:spLocks noGrp="1" noChangeArrowheads="1"/>
          </p:cNvSpPr>
          <p:nvPr>
            <p:ph type="title"/>
          </p:nvPr>
        </p:nvSpPr>
        <p:spPr/>
        <p:txBody>
          <a:bodyPr/>
          <a:lstStyle/>
          <a:p>
            <a:endParaRPr lang="en-US" dirty="0"/>
          </a:p>
        </p:txBody>
      </p:sp>
      <p:pic>
        <p:nvPicPr>
          <p:cNvPr id="2499587" name="Picture 3" descr="C:\Documents and Settings\Owner\My Documents\Educational Illustrations\recnstrc.gif"/>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4" name="Picture 3" descr="capt_5165df1420b847c1b3d2aacee61b2d59-752ddb1455c147d18f33ca1663cb139d-0.jpg"/>
          <p:cNvPicPr>
            <a:picLocks noChangeAspect="1"/>
          </p:cNvPicPr>
          <p:nvPr/>
        </p:nvPicPr>
        <p:blipFill>
          <a:blip r:embed="rId5" cstate="print"/>
          <a:stretch>
            <a:fillRect/>
          </a:stretch>
        </p:blipFill>
        <p:spPr>
          <a:xfrm>
            <a:off x="327804" y="228600"/>
            <a:ext cx="11533516" cy="6400800"/>
          </a:xfrm>
          <a:prstGeom prst="rect">
            <a:avLst/>
          </a:prstGeom>
        </p:spPr>
      </p:pic>
      <p:sp>
        <p:nvSpPr>
          <p:cNvPr id="5" name="Rectangle 4"/>
          <p:cNvSpPr/>
          <p:nvPr/>
        </p:nvSpPr>
        <p:spPr>
          <a:xfrm>
            <a:off x="655608" y="228602"/>
            <a:ext cx="10834777" cy="6186309"/>
          </a:xfrm>
          <a:prstGeom prst="rect">
            <a:avLst/>
          </a:prstGeom>
          <a:noFill/>
        </p:spPr>
        <p:txBody>
          <a:bodyPr wrap="square" lIns="91440" tIns="45720" rIns="91440" bIns="45720">
            <a:spAutoFit/>
          </a:bodyPr>
          <a:lstStyle/>
          <a:p>
            <a:pPr algn="ctr" fontAlgn="base">
              <a:spcBef>
                <a:spcPct val="0"/>
              </a:spcBef>
              <a:spcAft>
                <a:spcPct val="0"/>
              </a:spcAft>
            </a:pPr>
            <a:r>
              <a:rPr lang="en-US" sz="36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Calligrapher" pitchFamily="2" charset="0"/>
              </a:rPr>
              <a:t>“In the postwar South, Methodists, Baptists, and Presbyterians remained separated from their northern counterparts.   Furthermore,  in the Reconstruction period,  southerners found themselves overrun by northern occupation forces and opportunists.  Consequently,  southern culture maintained nostalgic views of the antebellum past,  visions that reinforced southern resistance to change.  In the postwar South,  religion would become a crucial means of preserving traditional beliefs and customs associated with an idealized vision of antebellum Christian culture.”    </a:t>
            </a:r>
          </a:p>
        </p:txBody>
      </p:sp>
      <p:sp>
        <p:nvSpPr>
          <p:cNvPr id="6" name="WordArt 2"/>
          <p:cNvSpPr>
            <a:spLocks noChangeArrowheads="1" noChangeShapeType="1" noTextEdit="1"/>
          </p:cNvSpPr>
          <p:nvPr/>
        </p:nvSpPr>
        <p:spPr bwMode="auto">
          <a:xfrm>
            <a:off x="-439948" y="957532"/>
            <a:ext cx="11458757" cy="554678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Dixie:  Old Times Not Forgotten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4"/>
                                        </p:tgtEl>
                                        <p:attrNameLst>
                                          <p:attrName>style.opacity</p:attrName>
                                        </p:attrNameLst>
                                      </p:cBhvr>
                                      <p:to>
                                        <p:strVal val="0.5"/>
                                      </p:to>
                                    </p:set>
                                    <p:animEffect filter="image" prLst="opacity: 0.5">
                                      <p:cBhvr rctx="IE">
                                        <p:cTn id="12" dur="indefinite"/>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4000" decel="100000"/>
                                        <p:tgtEl>
                                          <p:spTgt spid="5">
                                            <p:txEl>
                                              <p:pRg st="0" end="0"/>
                                            </p:txEl>
                                          </p:spTgt>
                                        </p:tgtEl>
                                      </p:cBhvr>
                                    </p:animEffect>
                                    <p:anim calcmode="lin" valueType="num">
                                      <p:cBhvr>
                                        <p:cTn id="18" dur="40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9" dur="40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20" dur="40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21" dur="1000" accel="100000" fill="hold">
                                          <p:stCondLst>
                                            <p:cond delay="40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2" dur="1000" accel="100000" fill="hold">
                                          <p:stCondLst>
                                            <p:cond delay="40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0" fill="hold"/>
                                        <p:tgtEl>
                                          <p:spTgt spid="6"/>
                                        </p:tgtEl>
                                        <p:attrNameLst>
                                          <p:attrName>ppt_w</p:attrName>
                                        </p:attrNameLst>
                                      </p:cBhvr>
                                      <p:tavLst>
                                        <p:tav tm="0" fmla="#ppt_w*sin(2.5*pi*$)">
                                          <p:val>
                                            <p:fltVal val="0"/>
                                          </p:val>
                                        </p:tav>
                                        <p:tav tm="100000">
                                          <p:val>
                                            <p:fltVal val="1"/>
                                          </p:val>
                                        </p:tav>
                                      </p:tavLst>
                                    </p:anim>
                                    <p:anim calcmode="lin" valueType="num">
                                      <p:cBhvr>
                                        <p:cTn id="2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228600"/>
            <a:ext cx="7772400" cy="1371600"/>
          </a:xfrm>
        </p:spPr>
        <p:txBody>
          <a:bodyPr/>
          <a:lstStyle/>
          <a:p>
            <a:r>
              <a:rPr lang="en-US" sz="4000" dirty="0">
                <a:latin typeface="Andy" pitchFamily="66" charset="0"/>
              </a:rPr>
              <a:t>Civil War</a:t>
            </a:r>
            <a:r>
              <a:rPr lang="en-US" sz="4000" dirty="0"/>
              <a:t>: </a:t>
            </a:r>
            <a:r>
              <a:rPr lang="en-US" sz="4000" dirty="0">
                <a:solidFill>
                  <a:schemeClr val="accent2"/>
                </a:solidFill>
              </a:rPr>
              <a:t>Brother</a:t>
            </a:r>
            <a:r>
              <a:rPr lang="en-US" sz="4000" dirty="0"/>
              <a:t> </a:t>
            </a:r>
            <a:r>
              <a:rPr lang="en-US" sz="4000" dirty="0">
                <a:solidFill>
                  <a:srgbClr val="CC3300"/>
                </a:solidFill>
              </a:rPr>
              <a:t>Faces</a:t>
            </a:r>
            <a:r>
              <a:rPr lang="en-US" sz="4000" dirty="0"/>
              <a:t> </a:t>
            </a:r>
            <a:r>
              <a:rPr lang="en-US" sz="4000" dirty="0">
                <a:solidFill>
                  <a:schemeClr val="bg2"/>
                </a:solidFill>
              </a:rPr>
              <a:t>Brother</a:t>
            </a:r>
            <a:r>
              <a:rPr lang="en-US" sz="4000" dirty="0"/>
              <a:t> </a:t>
            </a:r>
            <a:br>
              <a:rPr lang="en-US" dirty="0"/>
            </a:br>
            <a:r>
              <a:rPr lang="en-US" dirty="0"/>
              <a:t>From Flaws &amp; Fissures To Faults</a:t>
            </a:r>
          </a:p>
        </p:txBody>
      </p:sp>
      <p:sp>
        <p:nvSpPr>
          <p:cNvPr id="64515" name="Rectangle 3"/>
          <p:cNvSpPr>
            <a:spLocks noGrp="1" noChangeArrowheads="1"/>
          </p:cNvSpPr>
          <p:nvPr>
            <p:ph sz="quarter" idx="1"/>
          </p:nvPr>
        </p:nvSpPr>
        <p:spPr>
          <a:xfrm>
            <a:off x="2209800" y="1676400"/>
            <a:ext cx="3962400" cy="2286000"/>
          </a:xfrm>
        </p:spPr>
        <p:txBody>
          <a:bodyPr/>
          <a:lstStyle/>
          <a:p>
            <a:r>
              <a:rPr lang="en-US" sz="2400" dirty="0"/>
              <a:t>J. W.  McGarvey --       “We will not take up arms against, fight and kill the brethren we have labored for twenty years to bring into the kingdom of God.”</a:t>
            </a:r>
          </a:p>
        </p:txBody>
      </p:sp>
      <p:sp>
        <p:nvSpPr>
          <p:cNvPr id="64516" name="Rectangle 4"/>
          <p:cNvSpPr>
            <a:spLocks noGrp="1" noChangeArrowheads="1"/>
          </p:cNvSpPr>
          <p:nvPr>
            <p:ph sz="quarter" idx="2"/>
          </p:nvPr>
        </p:nvSpPr>
        <p:spPr>
          <a:xfrm>
            <a:off x="6172200" y="1676400"/>
            <a:ext cx="3962400" cy="2286000"/>
          </a:xfrm>
        </p:spPr>
        <p:txBody>
          <a:bodyPr/>
          <a:lstStyle/>
          <a:p>
            <a:pPr>
              <a:buFontTx/>
              <a:buNone/>
            </a:pPr>
            <a:r>
              <a:rPr lang="en-US" sz="2000" dirty="0"/>
              <a:t>     “</a:t>
            </a:r>
            <a:r>
              <a:rPr lang="en-US" sz="1800" dirty="0"/>
              <a:t>The Texas chaplain told of his friend, Alf Johnson, who when he saw wounded federal soldiers beg      for medical help, instead ruthlessly shoot them…   </a:t>
            </a:r>
            <a:r>
              <a:rPr lang="en-US" sz="1800" b="1" dirty="0"/>
              <a:t>Graham asked Hall how he could feel this way toward his brethren in the North, and Hall replied that they were all infidels.”</a:t>
            </a:r>
            <a:r>
              <a:rPr lang="en-US" sz="2000" b="1" dirty="0"/>
              <a:t>     </a:t>
            </a:r>
          </a:p>
        </p:txBody>
      </p:sp>
      <p:sp>
        <p:nvSpPr>
          <p:cNvPr id="64517" name="Rectangle 5"/>
          <p:cNvSpPr>
            <a:spLocks noGrp="1" noChangeArrowheads="1"/>
          </p:cNvSpPr>
          <p:nvPr>
            <p:ph type="body" sz="half" idx="3"/>
          </p:nvPr>
        </p:nvSpPr>
        <p:spPr>
          <a:xfrm>
            <a:off x="2209800" y="3733800"/>
            <a:ext cx="7772400" cy="2667000"/>
          </a:xfrm>
        </p:spPr>
        <p:txBody>
          <a:bodyPr/>
          <a:lstStyle/>
          <a:p>
            <a:pPr>
              <a:lnSpc>
                <a:spcPct val="90000"/>
              </a:lnSpc>
              <a:buFontTx/>
              <a:buNone/>
            </a:pPr>
            <a:endParaRPr lang="en-US" sz="2400" dirty="0"/>
          </a:p>
          <a:p>
            <a:pPr>
              <a:lnSpc>
                <a:spcPct val="90000"/>
              </a:lnSpc>
            </a:pPr>
            <a:r>
              <a:rPr lang="en-US" sz="1800" b="1" dirty="0"/>
              <a:t>The Hollywood Epic Length “Gods &amp; Generals” Was Limited Still</a:t>
            </a:r>
          </a:p>
          <a:p>
            <a:pPr>
              <a:lnSpc>
                <a:spcPct val="90000"/>
              </a:lnSpc>
            </a:pPr>
            <a:r>
              <a:rPr lang="en-US" sz="1800" b="1" dirty="0"/>
              <a:t>Independence Declaration Ideals Constitutionally Compromised</a:t>
            </a:r>
          </a:p>
          <a:p>
            <a:pPr>
              <a:lnSpc>
                <a:spcPct val="90000"/>
              </a:lnSpc>
            </a:pPr>
            <a:r>
              <a:rPr lang="en-US" sz="1800" b="1" dirty="0"/>
              <a:t>Plus 100 Years: Concept Of National Sin Causes Regional Conflict</a:t>
            </a:r>
          </a:p>
          <a:p>
            <a:pPr>
              <a:lnSpc>
                <a:spcPct val="90000"/>
              </a:lnSpc>
            </a:pPr>
            <a:r>
              <a:rPr lang="en-US" sz="1800" b="1" dirty="0"/>
              <a:t>Causes Church Loss Of Moral Authority &amp; Divisions North-South</a:t>
            </a:r>
          </a:p>
          <a:p>
            <a:pPr>
              <a:lnSpc>
                <a:spcPct val="90000"/>
              </a:lnSpc>
            </a:pPr>
            <a:r>
              <a:rPr lang="en-US" sz="1800" b="1" dirty="0"/>
              <a:t>Both Campbell’s &amp; Barton Stone’s Sons Wore Confederate Grey        {Campbell Family Slaveholders &amp; After War Stand Stayed Same}</a:t>
            </a:r>
          </a:p>
          <a:p>
            <a:pPr>
              <a:lnSpc>
                <a:spcPct val="90000"/>
              </a:lnSpc>
            </a:pPr>
            <a:r>
              <a:rPr lang="en-US" sz="1800" u="sng" dirty="0"/>
              <a:t>War &amp; Conscience by Allen Isbell on page 189:                                                        </a:t>
            </a:r>
            <a:r>
              <a:rPr lang="en-US" sz="1800" b="1" dirty="0"/>
              <a:t>“…(Future U. S. President) Garfield delivered recruiting speeches on     the steps of  many churches(of Christ)  through the Western Reserve.”</a:t>
            </a:r>
            <a:r>
              <a:rPr lang="en-US" sz="1800" u="sng" dirty="0"/>
              <a:t> </a:t>
            </a:r>
          </a:p>
        </p:txBody>
      </p:sp>
      <p:sp>
        <p:nvSpPr>
          <p:cNvPr id="64520" name="Comment 8"/>
          <p:cNvSpPr>
            <a:spLocks noChangeArrowheads="1"/>
          </p:cNvSpPr>
          <p:nvPr/>
        </p:nvSpPr>
        <p:spPr bwMode="auto">
          <a:xfrm>
            <a:off x="1539876" y="-2590800"/>
            <a:ext cx="9128125" cy="23018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Definition:  Presentism  -  “Present-day standards of behavior are used to evaluate people who lived in the distant past – when such standards would have been unthinkable.”;   James A. Garfield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“If there is one thing on this earth that mankind love and admire better than another,  it is a brave man;  It is the man who dares to look the devil in the face and tell him he is a devil.”;  On The Evil Of Slavery Was “Inclined To Believe That The Sin Of Slavery Is One Of Which It May Be Said That Without The Shedding Of Blood There Is No Remission.”  </a:t>
            </a:r>
          </a:p>
        </p:txBody>
      </p:sp>
      <p:pic>
        <p:nvPicPr>
          <p:cNvPr id="2" name="Picture 1" descr="5880l_t_rp.png">
            <a:hlinkClick r:id="rId3" action="ppaction://hlinkfile"/>
            <a:extLst>
              <a:ext uri="{FF2B5EF4-FFF2-40B4-BE49-F238E27FC236}">
                <a16:creationId xmlns:a16="http://schemas.microsoft.com/office/drawing/2014/main" id="{DDE0551F-7E5E-80A7-DE58-595CAFD85BA7}"/>
              </a:ext>
            </a:extLst>
          </p:cNvPr>
          <p:cNvPicPr>
            <a:picLocks noChangeAspect="1"/>
          </p:cNvPicPr>
          <p:nvPr/>
        </p:nvPicPr>
        <p:blipFill>
          <a:blip r:embed="rId4" cstate="print"/>
          <a:stretch>
            <a:fillRect/>
          </a:stretch>
        </p:blipFill>
        <p:spPr>
          <a:xfrm>
            <a:off x="2057400" y="1447800"/>
            <a:ext cx="8458200" cy="4883989"/>
          </a:xfrm>
          <a:prstGeom prst="rect">
            <a:avLst/>
          </a:prstGeom>
        </p:spPr>
      </p:pic>
    </p:spTree>
    <p:extLst>
      <p:ext uri="{BB962C8B-B14F-4D97-AF65-F5344CB8AC3E}">
        <p14:creationId xmlns:p14="http://schemas.microsoft.com/office/powerpoint/2010/main" val="13945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6372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86-warp-speed_143102.gif"/>
          <p:cNvPicPr>
            <a:picLocks noChangeAspect="1"/>
          </p:cNvPicPr>
          <p:nvPr/>
        </p:nvPicPr>
        <p:blipFill>
          <a:blip r:embed="rId2" cstate="print"/>
          <a:stretch>
            <a:fillRect/>
          </a:stretch>
        </p:blipFill>
        <p:spPr>
          <a:xfrm>
            <a:off x="117446" y="0"/>
            <a:ext cx="11987868" cy="6858000"/>
          </a:xfrm>
          <a:prstGeom prst="rect">
            <a:avLst/>
          </a:prstGeom>
        </p:spPr>
      </p:pic>
      <p:pic>
        <p:nvPicPr>
          <p:cNvPr id="4" name="Picture 3" descr="hatersgonnahateheather_fullpic.gif"/>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5002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B45A-E660-4ACE-877F-2B0572057D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802D43-B04A-42CD-827A-B5C35E30B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577577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905000" y="457200"/>
            <a:ext cx="8305800" cy="5334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The Concept Of Corporate Repentance:  </a:t>
            </a:r>
          </a:p>
        </p:txBody>
      </p:sp>
      <p:sp>
        <p:nvSpPr>
          <p:cNvPr id="4289539" name="Rectangle 3"/>
          <p:cNvSpPr>
            <a:spLocks noGrp="1" noChangeArrowheads="1"/>
          </p:cNvSpPr>
          <p:nvPr>
            <p:ph type="body" idx="1"/>
          </p:nvPr>
        </p:nvSpPr>
        <p:spPr>
          <a:xfrm>
            <a:off x="1652631" y="990600"/>
            <a:ext cx="8967831" cy="5486400"/>
          </a:xfrm>
        </p:spPr>
        <p:txBody>
          <a:bodyPr/>
          <a:lstStyle/>
          <a:p>
            <a:pPr>
              <a:lnSpc>
                <a:spcPct val="90000"/>
              </a:lnSpc>
              <a:buFontTx/>
              <a:buBlip>
                <a:blip r:embed="rId5"/>
              </a:buBlip>
            </a:pPr>
            <a:r>
              <a:rPr lang="en-US" b="1" dirty="0">
                <a:solidFill>
                  <a:srgbClr val="FFFF99"/>
                </a:solidFill>
                <a:effectLst>
                  <a:outerShdw blurRad="38100" dist="38100" dir="2700000" algn="tl">
                    <a:srgbClr val="C0C0C0"/>
                  </a:outerShdw>
                </a:effectLst>
              </a:rPr>
              <a:t>  “Throughout church history, leaders have changed their teachings to comply with better understanding of Scripture.  This represents a form of corporate repentance.  To be alive,  the church must be dynamic entity – not just in numbers but in spiritual maturity. Growth in knowledge  and understanding is mandated in Scripture (2</a:t>
            </a:r>
            <a:r>
              <a:rPr lang="en-US" b="1" baseline="30000" dirty="0">
                <a:solidFill>
                  <a:srgbClr val="FFFF99"/>
                </a:solidFill>
                <a:effectLst>
                  <a:outerShdw blurRad="38100" dist="38100" dir="2700000" algn="tl">
                    <a:srgbClr val="C0C0C0"/>
                  </a:outerShdw>
                </a:effectLst>
              </a:rPr>
              <a:t>nd</a:t>
            </a:r>
            <a:r>
              <a:rPr lang="en-US" b="1" dirty="0">
                <a:solidFill>
                  <a:srgbClr val="FFFF99"/>
                </a:solidFill>
                <a:effectLst>
                  <a:outerShdw blurRad="38100" dist="38100" dir="2700000" algn="tl">
                    <a:srgbClr val="C0C0C0"/>
                  </a:outerShdw>
                </a:effectLst>
              </a:rPr>
              <a:t>  Peter 3:  18).  </a:t>
            </a:r>
            <a:r>
              <a:rPr lang="en-US" b="1" dirty="0">
                <a:solidFill>
                  <a:srgbClr val="FF0000"/>
                </a:solidFill>
                <a:effectLst>
                  <a:outerShdw blurRad="38100" dist="38100" dir="2700000" algn="tl">
                    <a:srgbClr val="C0C0C0"/>
                  </a:outerShdw>
                </a:effectLst>
              </a:rPr>
              <a:t>This requires the ongoing repentance of inferior understanding and adoption of better understanding. Such a repentance is a function of leadership.”</a:t>
            </a:r>
            <a:endParaRPr lang="en-US" dirty="0">
              <a:solidFill>
                <a:srgbClr val="FF0000"/>
              </a:solidFill>
            </a:endParaRPr>
          </a:p>
        </p:txBody>
      </p:sp>
      <p:sp>
        <p:nvSpPr>
          <p:cNvPr id="4289540" name="WordArt 4"/>
          <p:cNvSpPr>
            <a:spLocks noChangeArrowheads="1" noChangeShapeType="1" noTextEdit="1"/>
          </p:cNvSpPr>
          <p:nvPr/>
        </p:nvSpPr>
        <p:spPr bwMode="auto">
          <a:xfrm>
            <a:off x="2438400" y="6096000"/>
            <a:ext cx="6934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Church Of God\ Bible Advocate\ April - May 2008</a:t>
            </a:r>
          </a:p>
        </p:txBody>
      </p:sp>
    </p:spTree>
    <p:extLst>
      <p:ext uri="{BB962C8B-B14F-4D97-AF65-F5344CB8AC3E}">
        <p14:creationId xmlns:p14="http://schemas.microsoft.com/office/powerpoint/2010/main" val="1421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4289540"/>
                                        </p:tgtEl>
                                        <p:attrNameLst>
                                          <p:attrName>style.visibility</p:attrName>
                                        </p:attrNameLst>
                                      </p:cBhvr>
                                      <p:to>
                                        <p:strVal val="visible"/>
                                      </p:to>
                                    </p:set>
                                    <p:anim calcmode="lin" valueType="num">
                                      <p:cBhvr>
                                        <p:cTn id="18" dur="500" fill="hold"/>
                                        <p:tgtEl>
                                          <p:spTgt spid="4289540"/>
                                        </p:tgtEl>
                                        <p:attrNameLst>
                                          <p:attrName>ppt_w</p:attrName>
                                        </p:attrNameLst>
                                      </p:cBhvr>
                                      <p:tavLst>
                                        <p:tav tm="0">
                                          <p:val>
                                            <p:strVal val="4/3*#ppt_w"/>
                                          </p:val>
                                        </p:tav>
                                        <p:tav tm="100000">
                                          <p:val>
                                            <p:strVal val="#ppt_w"/>
                                          </p:val>
                                        </p:tav>
                                      </p:tavLst>
                                    </p:anim>
                                    <p:anim calcmode="lin" valueType="num">
                                      <p:cBhvr>
                                        <p:cTn id="19" dur="500" fill="hold"/>
                                        <p:tgtEl>
                                          <p:spTgt spid="42895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P spid="428954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228600"/>
            <a:ext cx="7772400" cy="1371600"/>
          </a:xfrm>
        </p:spPr>
        <p:txBody>
          <a:bodyPr/>
          <a:lstStyle/>
          <a:p>
            <a:r>
              <a:rPr lang="en-US" sz="4000" dirty="0">
                <a:latin typeface="Andy" pitchFamily="66" charset="0"/>
              </a:rPr>
              <a:t>Civil War</a:t>
            </a:r>
            <a:r>
              <a:rPr lang="en-US" sz="4000" dirty="0"/>
              <a:t>: </a:t>
            </a:r>
            <a:r>
              <a:rPr lang="en-US" sz="4000" dirty="0">
                <a:solidFill>
                  <a:schemeClr val="accent2"/>
                </a:solidFill>
              </a:rPr>
              <a:t>Brother</a:t>
            </a:r>
            <a:r>
              <a:rPr lang="en-US" sz="4000" dirty="0"/>
              <a:t> </a:t>
            </a:r>
            <a:r>
              <a:rPr lang="en-US" sz="4000" dirty="0">
                <a:solidFill>
                  <a:srgbClr val="CC3300"/>
                </a:solidFill>
              </a:rPr>
              <a:t>Faces</a:t>
            </a:r>
            <a:r>
              <a:rPr lang="en-US" sz="4000" dirty="0"/>
              <a:t> </a:t>
            </a:r>
            <a:r>
              <a:rPr lang="en-US" sz="4000" dirty="0">
                <a:solidFill>
                  <a:schemeClr val="bg2"/>
                </a:solidFill>
              </a:rPr>
              <a:t>Brother</a:t>
            </a:r>
            <a:r>
              <a:rPr lang="en-US" sz="4000" dirty="0"/>
              <a:t> </a:t>
            </a:r>
            <a:br>
              <a:rPr lang="en-US" dirty="0"/>
            </a:br>
            <a:r>
              <a:rPr lang="en-US" dirty="0"/>
              <a:t>From Flaws &amp; Fissures To Faults</a:t>
            </a:r>
          </a:p>
        </p:txBody>
      </p:sp>
      <p:sp>
        <p:nvSpPr>
          <p:cNvPr id="64515" name="Rectangle 3"/>
          <p:cNvSpPr>
            <a:spLocks noGrp="1" noChangeArrowheads="1"/>
          </p:cNvSpPr>
          <p:nvPr>
            <p:ph sz="quarter" idx="1"/>
          </p:nvPr>
        </p:nvSpPr>
        <p:spPr>
          <a:xfrm>
            <a:off x="2209800" y="1676400"/>
            <a:ext cx="3962400" cy="2286000"/>
          </a:xfrm>
        </p:spPr>
        <p:txBody>
          <a:bodyPr/>
          <a:lstStyle/>
          <a:p>
            <a:r>
              <a:rPr lang="en-US" sz="2400"/>
              <a:t>J. W.  McGarvey --       “We will not take up arms against, fight and kill the brethren we have labored for twenty years to bring into the kingdom of God.”</a:t>
            </a:r>
          </a:p>
        </p:txBody>
      </p:sp>
      <p:sp>
        <p:nvSpPr>
          <p:cNvPr id="64516" name="Rectangle 4"/>
          <p:cNvSpPr>
            <a:spLocks noGrp="1" noChangeArrowheads="1"/>
          </p:cNvSpPr>
          <p:nvPr>
            <p:ph sz="quarter" idx="2"/>
          </p:nvPr>
        </p:nvSpPr>
        <p:spPr>
          <a:xfrm>
            <a:off x="6172200" y="1676400"/>
            <a:ext cx="3962400" cy="2286000"/>
          </a:xfrm>
        </p:spPr>
        <p:txBody>
          <a:bodyPr/>
          <a:lstStyle/>
          <a:p>
            <a:pPr>
              <a:buFontTx/>
              <a:buNone/>
            </a:pPr>
            <a:r>
              <a:rPr lang="en-US" sz="2000" dirty="0">
                <a:solidFill>
                  <a:srgbClr val="FF0000"/>
                </a:solidFill>
              </a:rPr>
              <a:t>     “</a:t>
            </a:r>
            <a:r>
              <a:rPr lang="en-US" sz="1800" dirty="0">
                <a:solidFill>
                  <a:srgbClr val="FF0000"/>
                </a:solidFill>
              </a:rPr>
              <a:t>The Texas chaplain told of his friend, Alf Johnson, who when he saw wounded federal soldiers beg      for medical help, instead ruthlessly shoot them…   Graham asked Hall </a:t>
            </a:r>
            <a:r>
              <a:rPr lang="en-US" sz="1800" b="1" dirty="0">
                <a:solidFill>
                  <a:srgbClr val="FF0000"/>
                </a:solidFill>
              </a:rPr>
              <a:t>how he could feel this way toward his brethren in the North, and Hall replied that they were all infidels.</a:t>
            </a:r>
            <a:r>
              <a:rPr lang="en-US" sz="1800" dirty="0">
                <a:solidFill>
                  <a:srgbClr val="FF0000"/>
                </a:solidFill>
              </a:rPr>
              <a:t>”</a:t>
            </a:r>
            <a:r>
              <a:rPr lang="en-US" sz="2000" b="1" dirty="0">
                <a:solidFill>
                  <a:srgbClr val="FF0000"/>
                </a:solidFill>
              </a:rPr>
              <a:t>     </a:t>
            </a:r>
          </a:p>
        </p:txBody>
      </p:sp>
      <p:sp>
        <p:nvSpPr>
          <p:cNvPr id="64517" name="Rectangle 5"/>
          <p:cNvSpPr>
            <a:spLocks noGrp="1" noChangeArrowheads="1"/>
          </p:cNvSpPr>
          <p:nvPr>
            <p:ph type="body" sz="half" idx="3"/>
          </p:nvPr>
        </p:nvSpPr>
        <p:spPr>
          <a:xfrm>
            <a:off x="2209800" y="3733800"/>
            <a:ext cx="7772400" cy="2667000"/>
          </a:xfrm>
        </p:spPr>
        <p:txBody>
          <a:bodyPr/>
          <a:lstStyle/>
          <a:p>
            <a:pPr>
              <a:lnSpc>
                <a:spcPct val="90000"/>
              </a:lnSpc>
              <a:buFontTx/>
              <a:buNone/>
            </a:pPr>
            <a:endParaRPr lang="en-US" sz="2400"/>
          </a:p>
          <a:p>
            <a:pPr>
              <a:lnSpc>
                <a:spcPct val="90000"/>
              </a:lnSpc>
            </a:pPr>
            <a:r>
              <a:rPr lang="en-US" sz="1800" b="1"/>
              <a:t>The Hollywood Epic Length “Gods &amp; Generals” Was Limited Still</a:t>
            </a:r>
          </a:p>
          <a:p>
            <a:pPr>
              <a:lnSpc>
                <a:spcPct val="90000"/>
              </a:lnSpc>
            </a:pPr>
            <a:r>
              <a:rPr lang="en-US" sz="1800" b="1"/>
              <a:t>Independence Declaration Ideals Constitutionally Compromised</a:t>
            </a:r>
          </a:p>
          <a:p>
            <a:pPr>
              <a:lnSpc>
                <a:spcPct val="90000"/>
              </a:lnSpc>
            </a:pPr>
            <a:r>
              <a:rPr lang="en-US" sz="1800" b="1"/>
              <a:t>Plus 100 Years: Concept Of National Sin Causes Regional Conflict</a:t>
            </a:r>
          </a:p>
          <a:p>
            <a:pPr>
              <a:lnSpc>
                <a:spcPct val="90000"/>
              </a:lnSpc>
            </a:pPr>
            <a:r>
              <a:rPr lang="en-US" sz="1800" b="1"/>
              <a:t>Causes Church Loss Of Moral Authority &amp; Divisions North-South</a:t>
            </a:r>
          </a:p>
          <a:p>
            <a:pPr>
              <a:lnSpc>
                <a:spcPct val="90000"/>
              </a:lnSpc>
            </a:pPr>
            <a:r>
              <a:rPr lang="en-US" sz="1800" b="1"/>
              <a:t>Both Campbell’s &amp; Barton Stone’s Sons Wore Confederate Grey        {Campbell Family Slaveholders &amp; After War Stand Stayed Same}</a:t>
            </a:r>
          </a:p>
          <a:p>
            <a:pPr>
              <a:lnSpc>
                <a:spcPct val="90000"/>
              </a:lnSpc>
            </a:pPr>
            <a:r>
              <a:rPr lang="en-US" sz="1800" u="sng"/>
              <a:t>War &amp; Conscience by Allen Isbell on page 189:                                                        </a:t>
            </a:r>
            <a:r>
              <a:rPr lang="en-US" sz="1800" b="1"/>
              <a:t>“…(Future U. S. President) Garfield delivered recruiting speeches on     the steps of  many churches(of Christ)  through the Western Reserve.”</a:t>
            </a:r>
            <a:r>
              <a:rPr lang="en-US" sz="1800" u="sng"/>
              <a:t> </a:t>
            </a:r>
          </a:p>
        </p:txBody>
      </p:sp>
      <p:sp>
        <p:nvSpPr>
          <p:cNvPr id="64520" name="Comment 8"/>
          <p:cNvSpPr>
            <a:spLocks noChangeArrowheads="1"/>
          </p:cNvSpPr>
          <p:nvPr/>
        </p:nvSpPr>
        <p:spPr bwMode="auto">
          <a:xfrm>
            <a:off x="1539878" y="-2590800"/>
            <a:ext cx="9128125" cy="2308324"/>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Definition:  Presentism  -  “Present-day standards of behavior are used to evaluate people who lived in the distant past – when such standards would have been unthinkable.”;   James A. Garfield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“If there is one thing on this earth that mankind love and admire better than another,  it is a brave man;  It is the man who dares to look the devil in the face and tell him he is a devil.”;  On The Evil Of Slavery Was “Inclined To Believe That The Sin Of Slavery Is One Of Which It May Be Said That Without The Shedding Of Blood There Is No Remission.”  </a:t>
            </a:r>
          </a:p>
        </p:txBody>
      </p:sp>
    </p:spTree>
    <p:extLst>
      <p:ext uri="{BB962C8B-B14F-4D97-AF65-F5344CB8AC3E}">
        <p14:creationId xmlns:p14="http://schemas.microsoft.com/office/powerpoint/2010/main" val="7043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xEl>
                                              <p:pRg st="1" end="1"/>
                                            </p:txEl>
                                          </p:spTgt>
                                        </p:tgtEl>
                                        <p:attrNameLst>
                                          <p:attrName>style.visibility</p:attrName>
                                        </p:attrNameLst>
                                      </p:cBhvr>
                                      <p:to>
                                        <p:strVal val="visible"/>
                                      </p:to>
                                    </p:set>
                                    <p:anim calcmode="lin" valueType="num">
                                      <p:cBhvr>
                                        <p:cTn id="7" dur="1000" fill="hold"/>
                                        <p:tgtEl>
                                          <p:spTgt spid="6451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451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451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7">
                                            <p:txEl>
                                              <p:pRg st="2" end="2"/>
                                            </p:txEl>
                                          </p:spTgt>
                                        </p:tgtEl>
                                        <p:attrNameLst>
                                          <p:attrName>style.visibility</p:attrName>
                                        </p:attrNameLst>
                                      </p:cBhvr>
                                      <p:to>
                                        <p:strVal val="visible"/>
                                      </p:to>
                                    </p:set>
                                    <p:anim calcmode="lin" valueType="num">
                                      <p:cBhvr>
                                        <p:cTn id="15" dur="1000" fill="hold"/>
                                        <p:tgtEl>
                                          <p:spTgt spid="6451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6451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6451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4517">
                                            <p:txEl>
                                              <p:pRg st="3" end="3"/>
                                            </p:txEl>
                                          </p:spTgt>
                                        </p:tgtEl>
                                        <p:attrNameLst>
                                          <p:attrName>style.visibility</p:attrName>
                                        </p:attrNameLst>
                                      </p:cBhvr>
                                      <p:to>
                                        <p:strVal val="visible"/>
                                      </p:to>
                                    </p:set>
                                    <p:anim calcmode="lin" valueType="num">
                                      <p:cBhvr>
                                        <p:cTn id="23" dur="1000" fill="hold"/>
                                        <p:tgtEl>
                                          <p:spTgt spid="6451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6451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6451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4517">
                                            <p:txEl>
                                              <p:pRg st="4" end="4"/>
                                            </p:txEl>
                                          </p:spTgt>
                                        </p:tgtEl>
                                        <p:attrNameLst>
                                          <p:attrName>style.visibility</p:attrName>
                                        </p:attrNameLst>
                                      </p:cBhvr>
                                      <p:to>
                                        <p:strVal val="visible"/>
                                      </p:to>
                                    </p:set>
                                    <p:anim calcmode="lin" valueType="num">
                                      <p:cBhvr>
                                        <p:cTn id="31" dur="1000" fill="hold"/>
                                        <p:tgtEl>
                                          <p:spTgt spid="6451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6451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6451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51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4517">
                                            <p:txEl>
                                              <p:pRg st="5" end="5"/>
                                            </p:txEl>
                                          </p:spTgt>
                                        </p:tgtEl>
                                        <p:attrNameLst>
                                          <p:attrName>style.visibility</p:attrName>
                                        </p:attrNameLst>
                                      </p:cBhvr>
                                      <p:to>
                                        <p:strVal val="visible"/>
                                      </p:to>
                                    </p:set>
                                    <p:anim calcmode="lin" valueType="num">
                                      <p:cBhvr>
                                        <p:cTn id="39" dur="1000" fill="hold"/>
                                        <p:tgtEl>
                                          <p:spTgt spid="6451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6451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6451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451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4517">
                                            <p:txEl>
                                              <p:pRg st="6" end="6"/>
                                            </p:txEl>
                                          </p:spTgt>
                                        </p:tgtEl>
                                        <p:attrNameLst>
                                          <p:attrName>style.visibility</p:attrName>
                                        </p:attrNameLst>
                                      </p:cBhvr>
                                      <p:to>
                                        <p:strVal val="visible"/>
                                      </p:to>
                                    </p:set>
                                    <p:anim calcmode="lin" valueType="num">
                                      <p:cBhvr>
                                        <p:cTn id="47" dur="1000" fill="hold"/>
                                        <p:tgtEl>
                                          <p:spTgt spid="64517">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64517">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6451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451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84738" y="152400"/>
            <a:ext cx="10138787" cy="838200"/>
          </a:xfrm>
        </p:spPr>
        <p:txBody>
          <a:bodyPr/>
          <a:lstStyle/>
          <a:p>
            <a:r>
              <a:rPr lang="en-US" u="sng" dirty="0">
                <a:solidFill>
                  <a:srgbClr val="FF0000"/>
                </a:solidFill>
                <a:latin typeface="Tahoma" pitchFamily="34" charset="0"/>
              </a:rPr>
              <a:t>After The Civil War: Testing Boundaries</a:t>
            </a:r>
          </a:p>
        </p:txBody>
      </p:sp>
      <p:sp>
        <p:nvSpPr>
          <p:cNvPr id="9219" name="Rectangle 3"/>
          <p:cNvSpPr>
            <a:spLocks noGrp="1" noChangeArrowheads="1"/>
          </p:cNvSpPr>
          <p:nvPr>
            <p:ph type="body" idx="1"/>
          </p:nvPr>
        </p:nvSpPr>
        <p:spPr>
          <a:xfrm>
            <a:off x="1676400" y="1143000"/>
            <a:ext cx="8839200" cy="5486400"/>
          </a:xfrm>
        </p:spPr>
        <p:txBody>
          <a:bodyPr/>
          <a:lstStyle/>
          <a:p>
            <a:r>
              <a:rPr lang="en-US" sz="2400" dirty="0">
                <a:latin typeface="Tahoma" pitchFamily="34" charset="0"/>
              </a:rPr>
              <a:t>Many Issues That Were Before The War Started Up Again</a:t>
            </a:r>
          </a:p>
          <a:p>
            <a:pPr lvl="1"/>
            <a:r>
              <a:rPr lang="en-US" sz="2000" dirty="0">
                <a:latin typeface="Tahoma" pitchFamily="34" charset="0"/>
              </a:rPr>
              <a:t>ACMS &amp; The Instrument Of Music In Worship – Next 40 Years Takes Its Toll</a:t>
            </a:r>
          </a:p>
          <a:p>
            <a:pPr lvl="1"/>
            <a:r>
              <a:rPr lang="en-US" sz="2000" dirty="0">
                <a:latin typeface="Tahoma" pitchFamily="34" charset="0"/>
              </a:rPr>
              <a:t>Can Christians Fight In War Or Participate In Governmental Activities – e.g. President Garfield {His Freemason Affiliation Also Of Concern}</a:t>
            </a:r>
          </a:p>
          <a:p>
            <a:r>
              <a:rPr lang="en-US" sz="2400" dirty="0">
                <a:latin typeface="Tahoma" pitchFamily="34" charset="0"/>
              </a:rPr>
              <a:t>Alexander Campbell Dies March 4, 1866</a:t>
            </a:r>
          </a:p>
          <a:p>
            <a:r>
              <a:rPr lang="en-US" sz="2400" dirty="0">
                <a:latin typeface="Tahoma" pitchFamily="34" charset="0"/>
              </a:rPr>
              <a:t>1866 Christian Standard Begins With Isaac </a:t>
            </a:r>
            <a:r>
              <a:rPr lang="en-US" sz="2400" dirty="0" err="1">
                <a:latin typeface="Tahoma" pitchFamily="34" charset="0"/>
              </a:rPr>
              <a:t>Errett</a:t>
            </a:r>
            <a:r>
              <a:rPr lang="en-US" sz="2400" dirty="0">
                <a:latin typeface="Tahoma" pitchFamily="34" charset="0"/>
              </a:rPr>
              <a:t> As Editor – Devoted To A More Progressive Approach To Christianity</a:t>
            </a:r>
          </a:p>
          <a:p>
            <a:r>
              <a:rPr lang="en-US" sz="2400" dirty="0">
                <a:latin typeface="Tahoma" pitchFamily="34" charset="0"/>
              </a:rPr>
              <a:t>1866 The Gospel Advocate Restarts With Tolbert Fanning And A Young David Lipscomb As Co-Editors</a:t>
            </a:r>
          </a:p>
          <a:p>
            <a:r>
              <a:rPr lang="en-US" sz="2400" dirty="0">
                <a:latin typeface="Tahoma" pitchFamily="34" charset="0"/>
              </a:rPr>
              <a:t>1869 Henderson, Tennessee, Henderson Male &amp; Female Institute Begins, Root School Out Of Which Would Later Come Freed-Hardeman University</a:t>
            </a:r>
          </a:p>
        </p:txBody>
      </p:sp>
    </p:spTree>
    <p:extLst>
      <p:ext uri="{BB962C8B-B14F-4D97-AF65-F5344CB8AC3E}">
        <p14:creationId xmlns:p14="http://schemas.microsoft.com/office/powerpoint/2010/main" val="9578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 calcmode="lin" valueType="num">
                                      <p:cBhvr additive="base">
                                        <p:cTn id="13"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additive="base">
                                        <p:cTn id="19"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2" end="2"/>
                                            </p:txEl>
                                          </p:spTgt>
                                        </p:tgtEl>
                                        <p:attrNameLst>
                                          <p:attrName>style.visibility</p:attrName>
                                        </p:attrNameLst>
                                      </p:cBhvr>
                                      <p:to>
                                        <p:strVal val="visible"/>
                                      </p:to>
                                    </p:set>
                                    <p:anim calcmode="lin" valueType="num">
                                      <p:cBhvr additive="base">
                                        <p:cTn id="25"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 calcmode="lin" valueType="num">
                                      <p:cBhvr additive="base">
                                        <p:cTn id="31"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9">
                                            <p:txEl>
                                              <p:pRg st="4" end="4"/>
                                            </p:txEl>
                                          </p:spTgt>
                                        </p:tgtEl>
                                        <p:attrNameLst>
                                          <p:attrName>style.visibility</p:attrName>
                                        </p:attrNameLst>
                                      </p:cBhvr>
                                      <p:to>
                                        <p:strVal val="visible"/>
                                      </p:to>
                                    </p:set>
                                    <p:anim calcmode="lin" valueType="num">
                                      <p:cBhvr additive="base">
                                        <p:cTn id="37"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19">
                                            <p:txEl>
                                              <p:pRg st="5" end="5"/>
                                            </p:txEl>
                                          </p:spTgt>
                                        </p:tgtEl>
                                        <p:attrNameLst>
                                          <p:attrName>style.visibility</p:attrName>
                                        </p:attrNameLst>
                                      </p:cBhvr>
                                      <p:to>
                                        <p:strVal val="visible"/>
                                      </p:to>
                                    </p:set>
                                    <p:anim calcmode="lin" valueType="num">
                                      <p:cBhvr additive="base">
                                        <p:cTn id="43"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19">
                                            <p:txEl>
                                              <p:pRg st="6" end="6"/>
                                            </p:txEl>
                                          </p:spTgt>
                                        </p:tgtEl>
                                        <p:attrNameLst>
                                          <p:attrName>style.visibility</p:attrName>
                                        </p:attrNameLst>
                                      </p:cBhvr>
                                      <p:to>
                                        <p:strVal val="visible"/>
                                      </p:to>
                                    </p:set>
                                    <p:anim calcmode="lin" valueType="num">
                                      <p:cBhvr additive="base">
                                        <p:cTn id="49"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76514" name="Rectangle 2"/>
          <p:cNvSpPr>
            <a:spLocks noGrp="1" noChangeArrowheads="1"/>
          </p:cNvSpPr>
          <p:nvPr>
            <p:ph type="ctrTitle"/>
          </p:nvPr>
        </p:nvSpPr>
        <p:spPr>
          <a:xfrm>
            <a:off x="0" y="0"/>
            <a:ext cx="12192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dirty="0"/>
          </a:p>
        </p:txBody>
      </p:sp>
      <p:sp>
        <p:nvSpPr>
          <p:cNvPr id="3776515" name="Rectangle 3"/>
          <p:cNvSpPr>
            <a:spLocks noGrp="1" noChangeArrowheads="1"/>
          </p:cNvSpPr>
          <p:nvPr>
            <p:ph type="subTitle" idx="1"/>
          </p:nvPr>
        </p:nvSpPr>
        <p:spPr>
          <a:xfrm>
            <a:off x="10896600" y="0"/>
            <a:ext cx="245872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pic>
        <p:nvPicPr>
          <p:cNvPr id="3776518" name="Picture 6" descr="C:\Documents and Settings\Owner\My Documents\Educational Illustrations\FT132-l.jpg"/>
          <p:cNvPicPr>
            <a:picLocks noChangeAspect="1" noChangeArrowheads="1"/>
          </p:cNvPicPr>
          <p:nvPr/>
        </p:nvPicPr>
        <p:blipFill>
          <a:blip r:embed="rId4" cstate="print"/>
          <a:srcRect/>
          <a:stretch>
            <a:fillRect/>
          </a:stretch>
        </p:blipFill>
        <p:spPr bwMode="auto">
          <a:xfrm>
            <a:off x="0" y="0"/>
            <a:ext cx="12598400" cy="6858000"/>
          </a:xfrm>
          <a:prstGeom prst="rect">
            <a:avLst/>
          </a:prstGeom>
          <a:noFill/>
        </p:spPr>
      </p:pic>
      <p:sp>
        <p:nvSpPr>
          <p:cNvPr id="3776520" name="AutoShape 8">
            <a:hlinkClick r:id="" action="ppaction://noaction" highlightClick="1">
              <a:snd r:embed="rId5" name="wolf howls like werewolf.wav"/>
            </a:hlinkClick>
          </p:cNvPr>
          <p:cNvSpPr>
            <a:spLocks noChangeArrowheads="1"/>
          </p:cNvSpPr>
          <p:nvPr/>
        </p:nvSpPr>
        <p:spPr bwMode="auto">
          <a:xfrm>
            <a:off x="2514600" y="6019800"/>
            <a:ext cx="990600" cy="838200"/>
          </a:xfrm>
          <a:prstGeom prst="actionButtonForwardNext">
            <a:avLst/>
          </a:prstGeom>
          <a:no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76521" name="WordArt 9"/>
          <p:cNvSpPr>
            <a:spLocks noChangeArrowheads="1" noChangeShapeType="1" noTextEdit="1"/>
          </p:cNvSpPr>
          <p:nvPr/>
        </p:nvSpPr>
        <p:spPr bwMode="auto">
          <a:xfrm>
            <a:off x="3276600" y="1981200"/>
            <a:ext cx="5410200" cy="2667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During The Time Of David Lipscomb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 Following Civil Society Failure We Find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Non-Engagement &amp; Non-Participation</a:t>
            </a:r>
          </a:p>
        </p:txBody>
      </p:sp>
      <p:sp>
        <p:nvSpPr>
          <p:cNvPr id="3776522" name="Comment 10"/>
          <p:cNvSpPr>
            <a:spLocks noChangeArrowheads="1"/>
          </p:cNvSpPr>
          <p:nvPr/>
        </p:nvSpPr>
        <p:spPr bwMode="auto">
          <a:xfrm>
            <a:off x="1539878" y="-3200400"/>
            <a:ext cx="9128125" cy="292387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600" b="1" i="0" u="sng" strike="noStrike" kern="1200" cap="none" spc="0" normalizeH="0" baseline="0" noProof="0">
                <a:ln>
                  <a:noFill/>
                </a:ln>
                <a:solidFill>
                  <a:srgbClr val="000000"/>
                </a:solidFill>
                <a:effectLst/>
                <a:uLnTx/>
                <a:uFillTx/>
                <a:latin typeface="Arial" charset="0"/>
                <a:ea typeface="+mn-ea"/>
                <a:cs typeface="+mn-cs"/>
              </a:rPr>
              <a:t>TO MORE OF AN EMPHASIS ON STONE</a:t>
            </a:r>
            <a:endPar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David Lipscomb Along With Tolbert Fanning &amp; Ben Franklin Were Against The Missionary Society Approved By Alexander Campbell;  Of 10,900 Restoration Movement Congregations Only 559 Of Those Outside The Region Sympathetic To The Confederacy Sided With The Church Of Christ;  Figures From 1830 American Almanac Reveal The Early Membership At ~ 30,000 &amp; In-House Approximation At 1850 At 300,000 – A Ten Fold Increase In One Generation.  The Growth Rate 10 Years Prior To The Civil War Up To Moses Lard’s Estimate In 1866 Of A Half Million Show Indications Of A Slowing Of Momentum &amp; So Do Department Of Interior Estimates Of Accommodations Size Included With Property Valve From The Period Between 1850 &amp; 1870. Unfortunately, There Are No Measures Of The Interval Between 1850 &amp; The Critical Year 1860 To See If Progress Had Plateaued With The Advent Of Fraternal Hostility.     </a:t>
            </a:r>
          </a:p>
        </p:txBody>
      </p:sp>
      <p:sp>
        <p:nvSpPr>
          <p:cNvPr id="16" name="TextBox 15"/>
          <p:cNvSpPr txBox="1"/>
          <p:nvPr/>
        </p:nvSpPr>
        <p:spPr>
          <a:xfrm>
            <a:off x="1889760" y="5715001"/>
            <a:ext cx="8453120" cy="523220"/>
          </a:xfrm>
          <a:prstGeom prst="rect">
            <a:avLst/>
          </a:prstGeom>
          <a:solidFill>
            <a:srgbClr val="9966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Calligrapher" pitchFamily="2" charset="0"/>
                <a:ea typeface="+mn-ea"/>
                <a:cs typeface="+mn-cs"/>
              </a:rPr>
              <a:t>“Assassination can no more be guarded against than death by lightning,  and is not best to worry about either.”  – James Garfield </a:t>
            </a:r>
          </a:p>
        </p:txBody>
      </p:sp>
    </p:spTree>
    <p:extLst>
      <p:ext uri="{BB962C8B-B14F-4D97-AF65-F5344CB8AC3E}">
        <p14:creationId xmlns:p14="http://schemas.microsoft.com/office/powerpoint/2010/main" val="28916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76521"/>
                                        </p:tgtEl>
                                        <p:attrNameLst>
                                          <p:attrName>style.visibility</p:attrName>
                                        </p:attrNameLst>
                                      </p:cBhvr>
                                      <p:to>
                                        <p:strVal val="visible"/>
                                      </p:to>
                                    </p:set>
                                    <p:anim calcmode="lin" valueType="num">
                                      <p:cBhvr>
                                        <p:cTn id="7" dur="500" fill="hold"/>
                                        <p:tgtEl>
                                          <p:spTgt spid="3776521"/>
                                        </p:tgtEl>
                                        <p:attrNameLst>
                                          <p:attrName>ppt_w</p:attrName>
                                        </p:attrNameLst>
                                      </p:cBhvr>
                                      <p:tavLst>
                                        <p:tav tm="0">
                                          <p:val>
                                            <p:fltVal val="0"/>
                                          </p:val>
                                        </p:tav>
                                        <p:tav tm="100000">
                                          <p:val>
                                            <p:strVal val="#ppt_w"/>
                                          </p:val>
                                        </p:tav>
                                      </p:tavLst>
                                    </p:anim>
                                    <p:anim calcmode="lin" valueType="num">
                                      <p:cBhvr>
                                        <p:cTn id="8" dur="500" fill="hold"/>
                                        <p:tgtEl>
                                          <p:spTgt spid="37765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3776520"/>
                                        </p:tgtEl>
                                        <p:attrNameLst>
                                          <p:attrName>style.visibility</p:attrName>
                                        </p:attrNameLst>
                                      </p:cBhvr>
                                      <p:to>
                                        <p:strVal val="visible"/>
                                      </p:to>
                                    </p:set>
                                    <p:anim calcmode="lin" valueType="num">
                                      <p:cBhvr additive="base">
                                        <p:cTn id="13" dur="500" fill="hold"/>
                                        <p:tgtEl>
                                          <p:spTgt spid="3776520"/>
                                        </p:tgtEl>
                                        <p:attrNameLst>
                                          <p:attrName>ppt_x</p:attrName>
                                        </p:attrNameLst>
                                      </p:cBhvr>
                                      <p:tavLst>
                                        <p:tav tm="0">
                                          <p:val>
                                            <p:strVal val="0-#ppt_w/2"/>
                                          </p:val>
                                        </p:tav>
                                        <p:tav tm="100000">
                                          <p:val>
                                            <p:strVal val="#ppt_x"/>
                                          </p:val>
                                        </p:tav>
                                      </p:tavLst>
                                    </p:anim>
                                    <p:anim calcmode="lin" valueType="num">
                                      <p:cBhvr additive="base">
                                        <p:cTn id="14" dur="500" fill="hold"/>
                                        <p:tgtEl>
                                          <p:spTgt spid="37765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6520" grpId="0" animBg="1"/>
      <p:bldP spid="3776521"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76514" name="Rectangle 2"/>
          <p:cNvSpPr>
            <a:spLocks noGrp="1" noChangeArrowheads="1"/>
          </p:cNvSpPr>
          <p:nvPr>
            <p:ph type="ctrTitle"/>
          </p:nvPr>
        </p:nvSpPr>
        <p:spPr>
          <a:xfrm>
            <a:off x="0" y="0"/>
            <a:ext cx="125984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dirty="0"/>
          </a:p>
        </p:txBody>
      </p:sp>
      <p:sp>
        <p:nvSpPr>
          <p:cNvPr id="3776515" name="Rectangle 3"/>
          <p:cNvSpPr>
            <a:spLocks noGrp="1" noChangeArrowheads="1"/>
          </p:cNvSpPr>
          <p:nvPr>
            <p:ph type="subTitle" idx="1"/>
          </p:nvPr>
        </p:nvSpPr>
        <p:spPr>
          <a:xfrm>
            <a:off x="10942320" y="0"/>
            <a:ext cx="124968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pic>
        <p:nvPicPr>
          <p:cNvPr id="3776518" name="Picture 6" descr="C:\Documents and Settings\Owner\My Documents\Educational Illustrations\FT132-l.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776521" name="WordArt 9"/>
          <p:cNvSpPr>
            <a:spLocks noChangeArrowheads="1" noChangeShapeType="1" noTextEdit="1"/>
          </p:cNvSpPr>
          <p:nvPr/>
        </p:nvSpPr>
        <p:spPr bwMode="auto">
          <a:xfrm>
            <a:off x="3276600" y="1981200"/>
            <a:ext cx="5410200" cy="2667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outerShdw blurRad="38100" dist="38100" dir="2700000" algn="tl">
                    <a:srgbClr val="000000">
                      <a:alpha val="43137"/>
                    </a:srgbClr>
                  </a:outerShdw>
                </a:effectLst>
                <a:uLnTx/>
                <a:uFillTx/>
                <a:latin typeface="Arial Black"/>
                <a:ea typeface="+mn-ea"/>
                <a:cs typeface="+mn-cs"/>
              </a:rPr>
              <a:t>DAVID  LIPSCOMB  STATED: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outerShdw blurRad="38100" dist="38100" dir="2700000" algn="tl">
                    <a:srgbClr val="000000">
                      <a:alpha val="43137"/>
                    </a:srgbClr>
                  </a:outerShdw>
                </a:effectLst>
                <a:uLnTx/>
                <a:uFillTx/>
                <a:latin typeface="Arial Black"/>
                <a:ea typeface="+mn-ea"/>
                <a:cs typeface="+mn-cs"/>
              </a:rPr>
              <a:t> “Be true to the truth,  oppose the error,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outerShdw blurRad="38100" dist="38100" dir="2700000" algn="tl">
                    <a:srgbClr val="000000">
                      <a:alpha val="43137"/>
                    </a:srgbClr>
                  </a:outerShdw>
                </a:effectLst>
                <a:uLnTx/>
                <a:uFillTx/>
                <a:latin typeface="Arial Black"/>
                <a:ea typeface="+mn-ea"/>
                <a:cs typeface="+mn-cs"/>
              </a:rPr>
              <a:t> but forbear with humanity!” </a:t>
            </a:r>
          </a:p>
        </p:txBody>
      </p:sp>
      <p:sp>
        <p:nvSpPr>
          <p:cNvPr id="3776522" name="Comment 10"/>
          <p:cNvSpPr>
            <a:spLocks noChangeArrowheads="1"/>
          </p:cNvSpPr>
          <p:nvPr/>
        </p:nvSpPr>
        <p:spPr bwMode="auto">
          <a:xfrm>
            <a:off x="1539878" y="-3200400"/>
            <a:ext cx="9128125" cy="292387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    </a:t>
            </a:r>
            <a:r>
              <a:rPr kumimoji="0" lang="en-US" sz="16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TO MORE OF AN EMPHASIS ON STONE</a:t>
            </a:r>
            <a:endPar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David Lipscomb Along With Tolbert Fanning &amp; Ben Franklin Were Against The Missionary Society Approved By Alexander Campbell;  Of 10,900 Restoration Movement Congregations Only 559 Of Those Outside The Region Sympathetic To The Confederacy Sided With The Church Of Christ;  Figures From 1830 American Almanac Reveal The Early Membership At ~ 30,000 &amp; In-House Approximation At 1850 At 300,000 – A Ten Fold Increase In One Generation.  The Growth Rate 10 Years Prior To The Civil War Up To Moses Lard’s Estimate In 1866 Of A Half Million Show Indications Of A Slowing Of Momentum &amp; So Do Department Of Interior Estimates Of Accommodations Size Included With Property Valve From The Period Between 1850 &amp; 1870. Unfortunately, There Are No Measures Of The Interval Between 1850 &amp; The Critical Year 1860 To See If Progress Had Plateaued With The Advent Of Fraternal Hostility.     </a:t>
            </a:r>
          </a:p>
        </p:txBody>
      </p:sp>
      <p:pic>
        <p:nvPicPr>
          <p:cNvPr id="12" name="Picture 11" descr="PW_239_A8713E_GREATNESS.jpg"/>
          <p:cNvPicPr>
            <a:picLocks noChangeAspect="1"/>
          </p:cNvPicPr>
          <p:nvPr/>
        </p:nvPicPr>
        <p:blipFill>
          <a:blip r:embed="rId5" cstate="print"/>
          <a:stretch>
            <a:fillRect/>
          </a:stretch>
        </p:blipFill>
        <p:spPr>
          <a:xfrm rot="154933">
            <a:off x="2324858" y="1472950"/>
            <a:ext cx="7378968" cy="3700258"/>
          </a:xfrm>
          <a:prstGeom prst="rect">
            <a:avLst/>
          </a:prstGeom>
        </p:spPr>
      </p:pic>
    </p:spTree>
    <p:extLst>
      <p:ext uri="{BB962C8B-B14F-4D97-AF65-F5344CB8AC3E}">
        <p14:creationId xmlns:p14="http://schemas.microsoft.com/office/powerpoint/2010/main" val="16204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76521"/>
                                        </p:tgtEl>
                                        <p:attrNameLst>
                                          <p:attrName>style.visibility</p:attrName>
                                        </p:attrNameLst>
                                      </p:cBhvr>
                                      <p:to>
                                        <p:strVal val="visible"/>
                                      </p:to>
                                    </p:set>
                                    <p:anim calcmode="lin" valueType="num">
                                      <p:cBhvr>
                                        <p:cTn id="7" dur="500" fill="hold"/>
                                        <p:tgtEl>
                                          <p:spTgt spid="3776521"/>
                                        </p:tgtEl>
                                        <p:attrNameLst>
                                          <p:attrName>ppt_w</p:attrName>
                                        </p:attrNameLst>
                                      </p:cBhvr>
                                      <p:tavLst>
                                        <p:tav tm="0">
                                          <p:val>
                                            <p:fltVal val="0"/>
                                          </p:val>
                                        </p:tav>
                                        <p:tav tm="100000">
                                          <p:val>
                                            <p:strVal val="#ppt_w"/>
                                          </p:val>
                                        </p:tav>
                                      </p:tavLst>
                                    </p:anim>
                                    <p:anim calcmode="lin" valueType="num">
                                      <p:cBhvr>
                                        <p:cTn id="8" dur="500" fill="hold"/>
                                        <p:tgtEl>
                                          <p:spTgt spid="37765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8)">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65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398273" name="Rectangle 1"/>
          <p:cNvSpPr>
            <a:spLocks noChangeArrowheads="1"/>
          </p:cNvSpPr>
          <p:nvPr/>
        </p:nvSpPr>
        <p:spPr bwMode="auto">
          <a:xfrm>
            <a:off x="1524000" y="-1149"/>
            <a:ext cx="9144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800" b="1" dirty="0">
                <a:solidFill>
                  <a:srgbClr val="00B050"/>
                </a:solidFill>
                <a:effectLst>
                  <a:outerShdw blurRad="38100" dist="38100" dir="2700000" algn="tl">
                    <a:srgbClr val="000000">
                      <a:alpha val="43137"/>
                    </a:srgbClr>
                  </a:outerShdw>
                </a:effectLst>
                <a:latin typeface="Australian Sunrise" pitchFamily="2" charset="0"/>
                <a:ea typeface="Times New Roman" pitchFamily="18" charset="0"/>
                <a:cs typeface="Arial" pitchFamily="34" charset="0"/>
              </a:rPr>
              <a:t>A PREACHER WHO WOULDN'T DO</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 church was in need of a preacher. One of the elders was interested in finding out just what kind of a preacher the church wanted.  In order to do this he composed a letter as though it had been received  from a preacher and read it to the committee selecting a new preacher.</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"Gentlemen: </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Understanding that you need a preacher, I would like to apply for the position. I have many qualifications that I think you would appreciate. I have been blessed to preach with power and have some success as a writer. Some say that I am a good organizer. I have been a leader in most places I have gone.</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Some folks, however, have some things against me. I am over fifty years of age. I have never preached in one place for more than three years at a time. In some places I have left town after my work caused riots and disturbances.  I have to admit that I have been in jail three or four times,  but not because of any wrong-doing.  My health is not too good,  though I still get a good deal done.  I have had to work at my trade to help pay my way.</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The churches I have preached in have been small, though located in several large cities. I have not gotten along too well with the religious leaders in different towns where I have preached, and I am sure that they will not recommend me. In fact, some of them have threatened me, taken me to court, and even attacked me physically.  I'm not too good at keeping records.  I have been known even to forget whom I have baptized.  However, if you can use me, I shall do my best for you, even if I have to work to help with my support."</a:t>
            </a: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b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br>
            <a:r>
              <a:rPr lang="en-US" sz="1400" b="1" dirty="0">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The elder read this letter to the committee, and asked if they were interested in the applicant.  They  replied that he would never do for their church. They were not interested in an unhealthy, trouble-making, contentious, ex-jailbird; and were insulted that his application had ever been presented!  But one of them did ask the preacher's name and the elder replied,  "The Apostle Paul."</a:t>
            </a:r>
            <a:endParaRPr lang="en-US" sz="14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0" name="Rectangle 2"/>
          <p:cNvSpPr>
            <a:spLocks noGrp="1" noChangeArrowheads="1"/>
          </p:cNvSpPr>
          <p:nvPr>
            <p:ph type="title"/>
          </p:nvPr>
        </p:nvSpPr>
        <p:spPr/>
        <p:txBody>
          <a:bodyPr/>
          <a:lstStyle/>
          <a:p>
            <a:endParaRPr lang="en-US"/>
          </a:p>
        </p:txBody>
      </p:sp>
      <p:sp>
        <p:nvSpPr>
          <p:cNvPr id="2423811" name="WordArt 3"/>
          <p:cNvSpPr>
            <a:spLocks noChangeArrowheads="1" noChangeShapeType="1" noTextEdit="1"/>
          </p:cNvSpPr>
          <p:nvPr/>
        </p:nvSpPr>
        <p:spPr bwMode="auto">
          <a:xfrm>
            <a:off x="2590800" y="990600"/>
            <a:ext cx="7239000" cy="4953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Post- Restoration Indices: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Divisions  - &amp; - Separations</a:t>
            </a:r>
          </a:p>
        </p:txBody>
      </p:sp>
    </p:spTree>
    <p:extLst>
      <p:ext uri="{BB962C8B-B14F-4D97-AF65-F5344CB8AC3E}">
        <p14:creationId xmlns:p14="http://schemas.microsoft.com/office/powerpoint/2010/main" val="300272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33600" y="152400"/>
            <a:ext cx="7772400" cy="838200"/>
          </a:xfrm>
        </p:spPr>
        <p:txBody>
          <a:bodyPr/>
          <a:lstStyle/>
          <a:p>
            <a:r>
              <a:rPr lang="en-US" sz="4000">
                <a:latin typeface="Tahoma" pitchFamily="34" charset="0"/>
              </a:rPr>
              <a:t>Sand Creek Meeting</a:t>
            </a:r>
          </a:p>
        </p:txBody>
      </p:sp>
      <p:sp>
        <p:nvSpPr>
          <p:cNvPr id="12291" name="Rectangle 3"/>
          <p:cNvSpPr>
            <a:spLocks noGrp="1" noChangeArrowheads="1"/>
          </p:cNvSpPr>
          <p:nvPr>
            <p:ph type="body" idx="1"/>
          </p:nvPr>
        </p:nvSpPr>
        <p:spPr>
          <a:xfrm>
            <a:off x="1676400" y="1143000"/>
            <a:ext cx="8839200" cy="5486400"/>
          </a:xfrm>
        </p:spPr>
        <p:txBody>
          <a:bodyPr/>
          <a:lstStyle/>
          <a:p>
            <a:r>
              <a:rPr lang="en-US" sz="2800">
                <a:latin typeface="Tahoma" pitchFamily="34" charset="0"/>
              </a:rPr>
              <a:t>August 18, 1889, Shelby County, Illinois</a:t>
            </a:r>
          </a:p>
          <a:p>
            <a:r>
              <a:rPr lang="en-US" sz="2800">
                <a:latin typeface="Tahoma" pitchFamily="34" charset="0"/>
              </a:rPr>
              <a:t>An annual gathering place of </a:t>
            </a:r>
            <a:br>
              <a:rPr lang="en-US" sz="2800">
                <a:latin typeface="Tahoma" pitchFamily="34" charset="0"/>
              </a:rPr>
            </a:br>
            <a:r>
              <a:rPr lang="en-US" sz="2800">
                <a:latin typeface="Tahoma" pitchFamily="34" charset="0"/>
              </a:rPr>
              <a:t>conservative Disciples since 1871</a:t>
            </a:r>
          </a:p>
          <a:p>
            <a:r>
              <a:rPr lang="en-US" sz="2800">
                <a:latin typeface="Tahoma" pitchFamily="34" charset="0"/>
              </a:rPr>
              <a:t>Above 6000 in attendance</a:t>
            </a:r>
          </a:p>
          <a:p>
            <a:r>
              <a:rPr lang="en-US" sz="2800">
                <a:latin typeface="Tahoma" pitchFamily="34" charset="0"/>
              </a:rPr>
              <a:t>Daniel Sommer (1850-1940) presented the gospel in two speeches</a:t>
            </a:r>
          </a:p>
          <a:p>
            <a:pPr lvl="1"/>
            <a:r>
              <a:rPr lang="en-US" sz="2400">
                <a:latin typeface="Tahoma" pitchFamily="34" charset="0"/>
              </a:rPr>
              <a:t>Speech one outlined the differences that took place within the disciples movement</a:t>
            </a:r>
          </a:p>
          <a:p>
            <a:pPr lvl="1"/>
            <a:r>
              <a:rPr lang="en-US" sz="2400">
                <a:latin typeface="Tahoma" pitchFamily="34" charset="0"/>
              </a:rPr>
              <a:t>Speech two, in the afternoon, was an evangelistic sermon</a:t>
            </a:r>
          </a:p>
          <a:p>
            <a:pPr lvl="1"/>
            <a:r>
              <a:rPr lang="en-US" sz="2400">
                <a:latin typeface="Tahoma" pitchFamily="34" charset="0"/>
              </a:rPr>
              <a:t>A formal signing of a written declaration to separate from liberal Disciples was signed</a:t>
            </a:r>
          </a:p>
        </p:txBody>
      </p:sp>
      <p:pic>
        <p:nvPicPr>
          <p:cNvPr id="12292" name="Picture 4"/>
          <p:cNvPicPr>
            <a:picLocks noChangeAspect="1" noChangeArrowheads="1"/>
          </p:cNvPicPr>
          <p:nvPr/>
        </p:nvPicPr>
        <p:blipFill>
          <a:blip r:embed="rId2" cstate="print"/>
          <a:srcRect/>
          <a:stretch>
            <a:fillRect/>
          </a:stretch>
        </p:blipFill>
        <p:spPr bwMode="auto">
          <a:xfrm>
            <a:off x="8623303" y="152400"/>
            <a:ext cx="1831975" cy="2590800"/>
          </a:xfrm>
          <a:prstGeom prst="rect">
            <a:avLst/>
          </a:prstGeom>
          <a:noFill/>
          <a:ln w="9525">
            <a:noFill/>
            <a:miter lim="800000"/>
            <a:headEnd/>
            <a:tailEnd/>
          </a:ln>
          <a:effectLst/>
        </p:spPr>
      </p:pic>
    </p:spTree>
    <p:extLst>
      <p:ext uri="{BB962C8B-B14F-4D97-AF65-F5344CB8AC3E}">
        <p14:creationId xmlns:p14="http://schemas.microsoft.com/office/powerpoint/2010/main" val="210200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additive="base">
                                        <p:cTn id="13"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additive="base">
                                        <p:cTn id="25"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additive="base">
                                        <p:cTn id="31"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291">
                                            <p:txEl>
                                              <p:pRg st="4" end="4"/>
                                            </p:txEl>
                                          </p:spTgt>
                                        </p:tgtEl>
                                        <p:attrNameLst>
                                          <p:attrName>style.visibility</p:attrName>
                                        </p:attrNameLst>
                                      </p:cBhvr>
                                      <p:to>
                                        <p:strVal val="visible"/>
                                      </p:to>
                                    </p:set>
                                    <p:anim calcmode="lin" valueType="num">
                                      <p:cBhvr additive="base">
                                        <p:cTn id="37"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291">
                                            <p:txEl>
                                              <p:pRg st="5" end="5"/>
                                            </p:txEl>
                                          </p:spTgt>
                                        </p:tgtEl>
                                        <p:attrNameLst>
                                          <p:attrName>style.visibility</p:attrName>
                                        </p:attrNameLst>
                                      </p:cBhvr>
                                      <p:to>
                                        <p:strVal val="visible"/>
                                      </p:to>
                                    </p:set>
                                    <p:anim calcmode="lin" valueType="num">
                                      <p:cBhvr additive="base">
                                        <p:cTn id="43" dur="500" fill="hold"/>
                                        <p:tgtEl>
                                          <p:spTgt spid="12291">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2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 calcmode="lin" valueType="num">
                                      <p:cBhvr additive="base">
                                        <p:cTn id="49" dur="500" fill="hold"/>
                                        <p:tgtEl>
                                          <p:spTgt spid="12291">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229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bldLvl="5"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3960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2600" y="457200"/>
            <a:ext cx="7772400" cy="838200"/>
          </a:xfrm>
        </p:spPr>
        <p:txBody>
          <a:bodyPr/>
          <a:lstStyle/>
          <a:p>
            <a:r>
              <a:rPr lang="en-US" sz="4000">
                <a:latin typeface="Tahoma" pitchFamily="34" charset="0"/>
              </a:rPr>
              <a:t>Sand Creek Meeting</a:t>
            </a:r>
          </a:p>
        </p:txBody>
      </p:sp>
      <p:sp>
        <p:nvSpPr>
          <p:cNvPr id="14339" name="Rectangle 3"/>
          <p:cNvSpPr>
            <a:spLocks noGrp="1" noChangeArrowheads="1"/>
          </p:cNvSpPr>
          <p:nvPr>
            <p:ph type="body" idx="1"/>
          </p:nvPr>
        </p:nvSpPr>
        <p:spPr>
          <a:xfrm>
            <a:off x="1676400" y="1600200"/>
            <a:ext cx="8839200" cy="5257800"/>
          </a:xfrm>
        </p:spPr>
        <p:txBody>
          <a:bodyPr/>
          <a:lstStyle/>
          <a:p>
            <a:pPr>
              <a:lnSpc>
                <a:spcPct val="80000"/>
              </a:lnSpc>
            </a:pPr>
            <a:r>
              <a:rPr lang="en-US" sz="2800">
                <a:latin typeface="Tahoma" pitchFamily="34" charset="0"/>
              </a:rPr>
              <a:t>Sommer discussed the intention</a:t>
            </a:r>
            <a:br>
              <a:rPr lang="en-US" sz="2800">
                <a:latin typeface="Tahoma" pitchFamily="34" charset="0"/>
              </a:rPr>
            </a:br>
            <a:r>
              <a:rPr lang="en-US" sz="2800">
                <a:latin typeface="Tahoma" pitchFamily="34" charset="0"/>
              </a:rPr>
              <a:t>of the “Declaration and Address” of</a:t>
            </a:r>
            <a:br>
              <a:rPr lang="en-US" sz="2800">
                <a:latin typeface="Tahoma" pitchFamily="34" charset="0"/>
              </a:rPr>
            </a:br>
            <a:r>
              <a:rPr lang="en-US" sz="2800">
                <a:latin typeface="Tahoma" pitchFamily="34" charset="0"/>
              </a:rPr>
              <a:t>September 7, 1809 by T. Campbell</a:t>
            </a:r>
          </a:p>
          <a:p>
            <a:pPr>
              <a:lnSpc>
                <a:spcPct val="80000"/>
              </a:lnSpc>
            </a:pPr>
            <a:r>
              <a:rPr lang="en-US" sz="2800">
                <a:latin typeface="Tahoma" pitchFamily="34" charset="0"/>
              </a:rPr>
              <a:t>He reviewed the distinctive position of Disciples between faith and opinion, and between testimony and inference</a:t>
            </a:r>
          </a:p>
          <a:p>
            <a:pPr>
              <a:lnSpc>
                <a:spcPct val="80000"/>
              </a:lnSpc>
            </a:pPr>
            <a:r>
              <a:rPr lang="en-US" sz="2800">
                <a:latin typeface="Tahoma" pitchFamily="34" charset="0"/>
              </a:rPr>
              <a:t>He then discussed the effect it had on the Disciples - - Two Different Approaches Since 1832</a:t>
            </a:r>
          </a:p>
          <a:p>
            <a:pPr lvl="1">
              <a:lnSpc>
                <a:spcPct val="80000"/>
              </a:lnSpc>
            </a:pPr>
            <a:r>
              <a:rPr lang="en-US" sz="2400">
                <a:latin typeface="Tahoma" pitchFamily="34" charset="0"/>
              </a:rPr>
              <a:t>Men who held that the plea for unity at all costs was paramount</a:t>
            </a:r>
          </a:p>
          <a:p>
            <a:pPr lvl="1">
              <a:lnSpc>
                <a:spcPct val="80000"/>
              </a:lnSpc>
            </a:pPr>
            <a:r>
              <a:rPr lang="en-US" sz="2400">
                <a:latin typeface="Tahoma" pitchFamily="34" charset="0"/>
              </a:rPr>
              <a:t>Men who regarded the restoration principle as paramount</a:t>
            </a:r>
          </a:p>
          <a:p>
            <a:pPr>
              <a:lnSpc>
                <a:spcPct val="80000"/>
              </a:lnSpc>
            </a:pPr>
            <a:r>
              <a:rPr lang="en-US" sz="2800">
                <a:latin typeface="Tahoma" pitchFamily="34" charset="0"/>
              </a:rPr>
              <a:t>Lastly, a bold charge that the former had abandoned soundness, and through innovation had “produced evils plaguing the brotherhood”</a:t>
            </a:r>
          </a:p>
        </p:txBody>
      </p:sp>
      <p:pic>
        <p:nvPicPr>
          <p:cNvPr id="14340" name="Picture 4"/>
          <p:cNvPicPr>
            <a:picLocks noChangeAspect="1" noChangeArrowheads="1"/>
          </p:cNvPicPr>
          <p:nvPr/>
        </p:nvPicPr>
        <p:blipFill>
          <a:blip r:embed="rId2" cstate="print"/>
          <a:srcRect/>
          <a:stretch>
            <a:fillRect/>
          </a:stretch>
        </p:blipFill>
        <p:spPr bwMode="auto">
          <a:xfrm>
            <a:off x="8623303" y="152400"/>
            <a:ext cx="1831975" cy="2590800"/>
          </a:xfrm>
          <a:prstGeom prst="rect">
            <a:avLst/>
          </a:prstGeom>
          <a:noFill/>
          <a:ln w="9525">
            <a:noFill/>
            <a:miter lim="800000"/>
            <a:headEnd/>
            <a:tailEnd/>
          </a:ln>
          <a:effectLst/>
        </p:spPr>
      </p:pic>
    </p:spTree>
    <p:extLst>
      <p:ext uri="{BB962C8B-B14F-4D97-AF65-F5344CB8AC3E}">
        <p14:creationId xmlns:p14="http://schemas.microsoft.com/office/powerpoint/2010/main" val="13757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1" end="1"/>
                                            </p:txEl>
                                          </p:spTgt>
                                        </p:tgtEl>
                                        <p:attrNameLst>
                                          <p:attrName>style.visibility</p:attrName>
                                        </p:attrNameLst>
                                      </p:cBhvr>
                                      <p:to>
                                        <p:strVal val="visible"/>
                                      </p:to>
                                    </p:set>
                                    <p:anim calcmode="lin" valueType="num">
                                      <p:cBhvr additive="base">
                                        <p:cTn id="19"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2" end="2"/>
                                            </p:txEl>
                                          </p:spTgt>
                                        </p:tgtEl>
                                        <p:attrNameLst>
                                          <p:attrName>style.visibility</p:attrName>
                                        </p:attrNameLst>
                                      </p:cBhvr>
                                      <p:to>
                                        <p:strVal val="visible"/>
                                      </p:to>
                                    </p:set>
                                    <p:anim calcmode="lin" valueType="num">
                                      <p:cBhvr additive="base">
                                        <p:cTn id="25"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9">
                                            <p:txEl>
                                              <p:pRg st="3" end="3"/>
                                            </p:txEl>
                                          </p:spTgt>
                                        </p:tgtEl>
                                        <p:attrNameLst>
                                          <p:attrName>style.visibility</p:attrName>
                                        </p:attrNameLst>
                                      </p:cBhvr>
                                      <p:to>
                                        <p:strVal val="visible"/>
                                      </p:to>
                                    </p:set>
                                    <p:anim calcmode="lin" valueType="num">
                                      <p:cBhvr additive="base">
                                        <p:cTn id="31"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39">
                                            <p:txEl>
                                              <p:pRg st="4" end="4"/>
                                            </p:txEl>
                                          </p:spTgt>
                                        </p:tgtEl>
                                        <p:attrNameLst>
                                          <p:attrName>style.visibility</p:attrName>
                                        </p:attrNameLst>
                                      </p:cBhvr>
                                      <p:to>
                                        <p:strVal val="visible"/>
                                      </p:to>
                                    </p:set>
                                    <p:anim calcmode="lin" valueType="num">
                                      <p:cBhvr additive="base">
                                        <p:cTn id="37" dur="5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39">
                                            <p:txEl>
                                              <p:pRg st="5" end="5"/>
                                            </p:txEl>
                                          </p:spTgt>
                                        </p:tgtEl>
                                        <p:attrNameLst>
                                          <p:attrName>style.visibility</p:attrName>
                                        </p:attrNameLst>
                                      </p:cBhvr>
                                      <p:to>
                                        <p:strVal val="visible"/>
                                      </p:to>
                                    </p:set>
                                    <p:anim calcmode="lin" valueType="num">
                                      <p:cBhvr additive="base">
                                        <p:cTn id="43" dur="500" fill="hold"/>
                                        <p:tgtEl>
                                          <p:spTgt spid="1433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3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bldLvl="5"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52600" y="228600"/>
            <a:ext cx="7772400" cy="838200"/>
          </a:xfrm>
        </p:spPr>
        <p:txBody>
          <a:bodyPr/>
          <a:lstStyle/>
          <a:p>
            <a:r>
              <a:rPr lang="en-US" sz="4000">
                <a:latin typeface="Tahoma" pitchFamily="34" charset="0"/>
              </a:rPr>
              <a:t>Sand Creek Meeting</a:t>
            </a:r>
          </a:p>
        </p:txBody>
      </p:sp>
      <p:sp>
        <p:nvSpPr>
          <p:cNvPr id="15363" name="Rectangle 3"/>
          <p:cNvSpPr>
            <a:spLocks noGrp="1" noChangeArrowheads="1"/>
          </p:cNvSpPr>
          <p:nvPr>
            <p:ph type="body" idx="1"/>
          </p:nvPr>
        </p:nvSpPr>
        <p:spPr>
          <a:xfrm>
            <a:off x="1676400" y="1295400"/>
            <a:ext cx="8839200" cy="5257800"/>
          </a:xfrm>
        </p:spPr>
        <p:txBody>
          <a:bodyPr/>
          <a:lstStyle/>
          <a:p>
            <a:r>
              <a:rPr lang="en-US" sz="2800">
                <a:latin typeface="Tahoma" pitchFamily="34" charset="0"/>
              </a:rPr>
              <a:t>Sommer Charged — Disciples </a:t>
            </a:r>
            <a:br>
              <a:rPr lang="en-US" sz="2800">
                <a:latin typeface="Tahoma" pitchFamily="34" charset="0"/>
              </a:rPr>
            </a:br>
            <a:r>
              <a:rPr lang="en-US" sz="2800">
                <a:latin typeface="Tahoma" pitchFamily="34" charset="0"/>
              </a:rPr>
              <a:t>Innovation Included:</a:t>
            </a:r>
          </a:p>
          <a:p>
            <a:pPr lvl="1"/>
            <a:r>
              <a:rPr lang="en-US" sz="2400">
                <a:latin typeface="Tahoma" pitchFamily="34" charset="0"/>
              </a:rPr>
              <a:t>One-Man Pastorates</a:t>
            </a:r>
          </a:p>
          <a:p>
            <a:pPr lvl="1"/>
            <a:r>
              <a:rPr lang="en-US" sz="2400">
                <a:latin typeface="Tahoma" pitchFamily="34" charset="0"/>
              </a:rPr>
              <a:t>Missionary Societies</a:t>
            </a:r>
          </a:p>
          <a:p>
            <a:pPr lvl="1"/>
            <a:r>
              <a:rPr lang="en-US" sz="2400">
                <a:latin typeface="Tahoma" pitchFamily="34" charset="0"/>
              </a:rPr>
              <a:t>Modern Methods of Raising Money</a:t>
            </a:r>
          </a:p>
          <a:p>
            <a:pPr lvl="2"/>
            <a:r>
              <a:rPr lang="en-US" sz="2000">
                <a:latin typeface="Tahoma" pitchFamily="34" charset="0"/>
              </a:rPr>
              <a:t>Ladies Festival in one Ohio church to raise money for curtains and carpet for the meetinghouse</a:t>
            </a:r>
          </a:p>
          <a:p>
            <a:pPr lvl="2"/>
            <a:r>
              <a:rPr lang="en-US" sz="2000">
                <a:latin typeface="Tahoma" pitchFamily="34" charset="0"/>
              </a:rPr>
              <a:t>Children with “brown jugs on begging expeditions”</a:t>
            </a:r>
          </a:p>
          <a:p>
            <a:pPr lvl="2"/>
            <a:r>
              <a:rPr lang="en-US" sz="2000">
                <a:latin typeface="Tahoma" pitchFamily="34" charset="0"/>
              </a:rPr>
              <a:t>Box Suppers and Pound Parties</a:t>
            </a:r>
          </a:p>
          <a:p>
            <a:pPr lvl="1"/>
            <a:r>
              <a:rPr lang="en-US" sz="2400">
                <a:latin typeface="Tahoma" pitchFamily="34" charset="0"/>
              </a:rPr>
              <a:t>Instrumental Music In Worship</a:t>
            </a:r>
          </a:p>
          <a:p>
            <a:r>
              <a:rPr lang="en-US" sz="2800">
                <a:latin typeface="Tahoma" pitchFamily="34" charset="0"/>
              </a:rPr>
              <a:t>Claimed That Urban Churches Were The Main Culprits In This Departure</a:t>
            </a:r>
          </a:p>
        </p:txBody>
      </p:sp>
      <p:pic>
        <p:nvPicPr>
          <p:cNvPr id="15364" name="Picture 4"/>
          <p:cNvPicPr>
            <a:picLocks noChangeAspect="1" noChangeArrowheads="1"/>
          </p:cNvPicPr>
          <p:nvPr/>
        </p:nvPicPr>
        <p:blipFill>
          <a:blip r:embed="rId2" cstate="print"/>
          <a:srcRect/>
          <a:stretch>
            <a:fillRect/>
          </a:stretch>
        </p:blipFill>
        <p:spPr bwMode="auto">
          <a:xfrm>
            <a:off x="8623303" y="152400"/>
            <a:ext cx="1831975" cy="2590800"/>
          </a:xfrm>
          <a:prstGeom prst="rect">
            <a:avLst/>
          </a:prstGeom>
          <a:noFill/>
          <a:ln w="9525">
            <a:noFill/>
            <a:miter lim="800000"/>
            <a:headEnd/>
            <a:tailEnd/>
          </a:ln>
          <a:effectLst/>
        </p:spPr>
      </p:pic>
    </p:spTree>
    <p:extLst>
      <p:ext uri="{BB962C8B-B14F-4D97-AF65-F5344CB8AC3E}">
        <p14:creationId xmlns:p14="http://schemas.microsoft.com/office/powerpoint/2010/main" val="21014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additive="base">
                                        <p:cTn id="13"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 calcmode="lin" valueType="num">
                                      <p:cBhvr additive="base">
                                        <p:cTn id="19"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3">
                                            <p:txEl>
                                              <p:pRg st="2" end="2"/>
                                            </p:txEl>
                                          </p:spTgt>
                                        </p:tgtEl>
                                        <p:attrNameLst>
                                          <p:attrName>style.visibility</p:attrName>
                                        </p:attrNameLst>
                                      </p:cBhvr>
                                      <p:to>
                                        <p:strVal val="visible"/>
                                      </p:to>
                                    </p:set>
                                    <p:anim calcmode="lin" valueType="num">
                                      <p:cBhvr additive="base">
                                        <p:cTn id="25"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3">
                                            <p:txEl>
                                              <p:pRg st="3" end="3"/>
                                            </p:txEl>
                                          </p:spTgt>
                                        </p:tgtEl>
                                        <p:attrNameLst>
                                          <p:attrName>style.visibility</p:attrName>
                                        </p:attrNameLst>
                                      </p:cBhvr>
                                      <p:to>
                                        <p:strVal val="visible"/>
                                      </p:to>
                                    </p:set>
                                    <p:anim calcmode="lin" valueType="num">
                                      <p:cBhvr additive="base">
                                        <p:cTn id="31" dur="5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63">
                                            <p:txEl>
                                              <p:pRg st="4" end="4"/>
                                            </p:txEl>
                                          </p:spTgt>
                                        </p:tgtEl>
                                        <p:attrNameLst>
                                          <p:attrName>style.visibility</p:attrName>
                                        </p:attrNameLst>
                                      </p:cBhvr>
                                      <p:to>
                                        <p:strVal val="visible"/>
                                      </p:to>
                                    </p:set>
                                    <p:anim calcmode="lin" valueType="num">
                                      <p:cBhvr additive="base">
                                        <p:cTn id="37"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363">
                                            <p:txEl>
                                              <p:pRg st="5" end="5"/>
                                            </p:txEl>
                                          </p:spTgt>
                                        </p:tgtEl>
                                        <p:attrNameLst>
                                          <p:attrName>style.visibility</p:attrName>
                                        </p:attrNameLst>
                                      </p:cBhvr>
                                      <p:to>
                                        <p:strVal val="visible"/>
                                      </p:to>
                                    </p:set>
                                    <p:anim calcmode="lin" valueType="num">
                                      <p:cBhvr additive="base">
                                        <p:cTn id="43" dur="500" fill="hold"/>
                                        <p:tgtEl>
                                          <p:spTgt spid="1536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3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63">
                                            <p:txEl>
                                              <p:pRg st="6" end="6"/>
                                            </p:txEl>
                                          </p:spTgt>
                                        </p:tgtEl>
                                        <p:attrNameLst>
                                          <p:attrName>style.visibility</p:attrName>
                                        </p:attrNameLst>
                                      </p:cBhvr>
                                      <p:to>
                                        <p:strVal val="visible"/>
                                      </p:to>
                                    </p:set>
                                    <p:anim calcmode="lin" valueType="num">
                                      <p:cBhvr additive="base">
                                        <p:cTn id="49" dur="500" fill="hold"/>
                                        <p:tgtEl>
                                          <p:spTgt spid="15363">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3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5363">
                                            <p:txEl>
                                              <p:pRg st="7" end="7"/>
                                            </p:txEl>
                                          </p:spTgt>
                                        </p:tgtEl>
                                        <p:attrNameLst>
                                          <p:attrName>style.visibility</p:attrName>
                                        </p:attrNameLst>
                                      </p:cBhvr>
                                      <p:to>
                                        <p:strVal val="visible"/>
                                      </p:to>
                                    </p:set>
                                    <p:anim calcmode="lin" valueType="num">
                                      <p:cBhvr additive="base">
                                        <p:cTn id="55" dur="500" fill="hold"/>
                                        <p:tgtEl>
                                          <p:spTgt spid="15363">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536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5363">
                                            <p:txEl>
                                              <p:pRg st="8" end="8"/>
                                            </p:txEl>
                                          </p:spTgt>
                                        </p:tgtEl>
                                        <p:attrNameLst>
                                          <p:attrName>style.visibility</p:attrName>
                                        </p:attrNameLst>
                                      </p:cBhvr>
                                      <p:to>
                                        <p:strVal val="visible"/>
                                      </p:to>
                                    </p:set>
                                    <p:anim calcmode="lin" valueType="num">
                                      <p:cBhvr additive="base">
                                        <p:cTn id="61" dur="500" fill="hold"/>
                                        <p:tgtEl>
                                          <p:spTgt spid="15363">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53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build="p" bldLvl="5"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2895600"/>
            <a:ext cx="2743200" cy="3733800"/>
          </a:xfrm>
        </p:spPr>
        <p:txBody>
          <a:bodyPr/>
          <a:lstStyle/>
          <a:p>
            <a:r>
              <a:rPr lang="en-US" sz="4000">
                <a:latin typeface="Tahoma" pitchFamily="34" charset="0"/>
              </a:rPr>
              <a:t>Breakdown Of Movement</a:t>
            </a:r>
          </a:p>
        </p:txBody>
      </p:sp>
      <p:pic>
        <p:nvPicPr>
          <p:cNvPr id="17412" name="Picture 4"/>
          <p:cNvPicPr>
            <a:picLocks noChangeAspect="1" noChangeArrowheads="1"/>
          </p:cNvPicPr>
          <p:nvPr/>
        </p:nvPicPr>
        <p:blipFill>
          <a:blip r:embed="rId2" cstate="print"/>
          <a:srcRect/>
          <a:stretch>
            <a:fillRect/>
          </a:stretch>
        </p:blipFill>
        <p:spPr bwMode="auto">
          <a:xfrm>
            <a:off x="1981203" y="609600"/>
            <a:ext cx="1831975" cy="2590800"/>
          </a:xfrm>
          <a:prstGeom prst="rect">
            <a:avLst/>
          </a:prstGeom>
          <a:noFill/>
          <a:ln w="9525">
            <a:noFill/>
            <a:miter lim="800000"/>
            <a:headEnd/>
            <a:tailEnd/>
          </a:ln>
          <a:effectLst/>
        </p:spPr>
      </p:pic>
      <p:graphicFrame>
        <p:nvGraphicFramePr>
          <p:cNvPr id="17507" name="Group 99"/>
          <p:cNvGraphicFramePr>
            <a:graphicFrameLocks noGrp="1"/>
          </p:cNvGraphicFramePr>
          <p:nvPr>
            <p:ph idx="1"/>
          </p:nvPr>
        </p:nvGraphicFramePr>
        <p:xfrm>
          <a:off x="4419600" y="304800"/>
          <a:ext cx="6096000" cy="6096956"/>
        </p:xfrm>
        <a:graphic>
          <a:graphicData uri="http://schemas.openxmlformats.org/drawingml/2006/table">
            <a:tbl>
              <a:tblPr/>
              <a:tblGrid>
                <a:gridCol w="1676400">
                  <a:extLst>
                    <a:ext uri="{9D8B030D-6E8A-4147-A177-3AD203B41FA5}">
                      <a16:colId xmlns:a16="http://schemas.microsoft.com/office/drawing/2014/main" val="20000"/>
                    </a:ext>
                  </a:extLst>
                </a:gridCol>
                <a:gridCol w="1979613">
                  <a:extLst>
                    <a:ext uri="{9D8B030D-6E8A-4147-A177-3AD203B41FA5}">
                      <a16:colId xmlns:a16="http://schemas.microsoft.com/office/drawing/2014/main" val="20001"/>
                    </a:ext>
                  </a:extLst>
                </a:gridCol>
                <a:gridCol w="2439987">
                  <a:extLst>
                    <a:ext uri="{9D8B030D-6E8A-4147-A177-3AD203B41FA5}">
                      <a16:colId xmlns:a16="http://schemas.microsoft.com/office/drawing/2014/main" val="20002"/>
                    </a:ext>
                  </a:extLst>
                </a:gridCol>
              </a:tblGrid>
              <a:tr h="3962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Class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Conservatives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Liberals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54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Religious Authority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Faith/Testimony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Opinion/Inference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5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Church Government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Plurality Of Bishops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One-Man Pastorate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7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Preaching The Gospel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Through The Church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Through Missionary Society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7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Finances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Giving Through Simplicity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Fairs, Festivals &amp; Begging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5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Music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Congregational Singing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Instrumental Music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320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Character of Members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Poor, pious, simple, humble, peace-loving, honest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Rich, shameless, arrogant, divisive, “usurpers of other men’s labors”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02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102595" name="WordArt 3"/>
          <p:cNvSpPr>
            <a:spLocks noChangeArrowheads="1" noChangeShapeType="1" noTextEdit="1"/>
          </p:cNvSpPr>
          <p:nvPr/>
        </p:nvSpPr>
        <p:spPr bwMode="auto">
          <a:xfrm>
            <a:off x="1925053" y="693019"/>
            <a:ext cx="8749364" cy="532277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Confluence Conversed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Campbell &amp; Stone Group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Backwards Bifurcated</a:t>
            </a:r>
          </a:p>
        </p:txBody>
      </p:sp>
    </p:spTree>
    <p:extLst>
      <p:ext uri="{BB962C8B-B14F-4D97-AF65-F5344CB8AC3E}">
        <p14:creationId xmlns:p14="http://schemas.microsoft.com/office/powerpoint/2010/main" val="339881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02595"/>
                                        </p:tgtEl>
                                        <p:attrNameLst>
                                          <p:attrName>style.visibility</p:attrName>
                                        </p:attrNameLst>
                                      </p:cBhvr>
                                      <p:to>
                                        <p:strVal val="visible"/>
                                      </p:to>
                                    </p:set>
                                    <p:animEffect transition="in" filter="fade">
                                      <p:cBhvr>
                                        <p:cTn id="7" dur="1000"/>
                                        <p:tgtEl>
                                          <p:spTgt spid="5102595"/>
                                        </p:tgtEl>
                                      </p:cBhvr>
                                    </p:animEffect>
                                    <p:anim calcmode="lin" valueType="num">
                                      <p:cBhvr>
                                        <p:cTn id="8" dur="1000" fill="hold"/>
                                        <p:tgtEl>
                                          <p:spTgt spid="5102595"/>
                                        </p:tgtEl>
                                        <p:attrNameLst>
                                          <p:attrName>ppt_x</p:attrName>
                                        </p:attrNameLst>
                                      </p:cBhvr>
                                      <p:tavLst>
                                        <p:tav tm="0">
                                          <p:val>
                                            <p:strVal val="#ppt_x"/>
                                          </p:val>
                                        </p:tav>
                                        <p:tav tm="100000">
                                          <p:val>
                                            <p:strVal val="#ppt_x"/>
                                          </p:val>
                                        </p:tav>
                                      </p:tavLst>
                                    </p:anim>
                                    <p:anim calcmode="lin" valueType="num">
                                      <p:cBhvr>
                                        <p:cTn id="9" dur="1000" fill="hold"/>
                                        <p:tgtEl>
                                          <p:spTgt spid="5102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5"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1890" name="Rectangle 2" descr="Pink tissue paper"/>
          <p:cNvSpPr>
            <a:spLocks noGrp="1" noChangeArrowheads="1"/>
          </p:cNvSpPr>
          <p:nvPr>
            <p:ph type="title"/>
          </p:nvPr>
        </p:nvSpPr>
        <p:spPr>
          <a:xfrm>
            <a:off x="2209800" y="457200"/>
            <a:ext cx="7772400" cy="1371600"/>
          </a:xfrm>
          <a:blipFill dpi="0" rotWithShape="0">
            <a:blip r:embed="rId3" cstate="print"/>
            <a:srcRect/>
            <a:tile tx="0" ty="0" sx="100000" sy="100000" flip="none" algn="tl"/>
          </a:blipFill>
        </p:spPr>
        <p:txBody>
          <a:bodyPr/>
          <a:lstStyle/>
          <a:p>
            <a:r>
              <a:rPr lang="en-US"/>
              <a:t>Thomas Campbell’s Assessment:  </a:t>
            </a:r>
            <a:r>
              <a:rPr lang="en-US" b="1"/>
              <a:t>The Two Principles In Tension</a:t>
            </a:r>
            <a:r>
              <a:rPr lang="en-US"/>
              <a:t> </a:t>
            </a:r>
          </a:p>
        </p:txBody>
      </p:sp>
      <p:sp>
        <p:nvSpPr>
          <p:cNvPr id="3621891"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buFontTx/>
              <a:buBlip>
                <a:blip r:embed="rId5"/>
              </a:buBlip>
            </a:pPr>
            <a:r>
              <a:rPr lang="en-US" sz="4800" b="1"/>
              <a:t> </a:t>
            </a:r>
            <a:r>
              <a:rPr lang="en-US" sz="4800" b="1">
                <a:effectLst>
                  <a:outerShdw blurRad="38100" dist="38100" dir="2700000" algn="tl">
                    <a:srgbClr val="FFFFFF"/>
                  </a:outerShdw>
                </a:effectLst>
              </a:rPr>
              <a:t>“The authority of primitive Christianity and obligation of Christian unity should be cooperative and mutually corrective.”</a:t>
            </a:r>
          </a:p>
        </p:txBody>
      </p:sp>
      <p:sp>
        <p:nvSpPr>
          <p:cNvPr id="3621893" name="Comment 5"/>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Thomas Confessed He Had Overlooked The Importance Of Baptism In His Efforts To Obtain Christian Unity!</a:t>
            </a:r>
          </a:p>
        </p:txBody>
      </p:sp>
    </p:spTree>
    <p:extLst>
      <p:ext uri="{BB962C8B-B14F-4D97-AF65-F5344CB8AC3E}">
        <p14:creationId xmlns:p14="http://schemas.microsoft.com/office/powerpoint/2010/main" val="39750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621891">
                                            <p:txEl>
                                              <p:pRg st="0" end="0"/>
                                            </p:txEl>
                                          </p:spTgt>
                                        </p:tgtEl>
                                        <p:attrNameLst>
                                          <p:attrName>style.visibility</p:attrName>
                                        </p:attrNameLst>
                                      </p:cBhvr>
                                      <p:to>
                                        <p:strVal val="visible"/>
                                      </p:to>
                                    </p:set>
                                    <p:anim calcmode="lin" valueType="num">
                                      <p:cBhvr additive="base">
                                        <p:cTn id="7" dur="300" fill="hold"/>
                                        <p:tgtEl>
                                          <p:spTgt spid="362189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62189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1891"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2209800" y="76200"/>
            <a:ext cx="7772400" cy="762000"/>
          </a:xfrm>
        </p:spPr>
        <p:txBody>
          <a:bodyPr/>
          <a:lstStyle/>
          <a:p>
            <a:r>
              <a:rPr lang="en-US" dirty="0">
                <a:latin typeface="Tahoma" pitchFamily="34" charset="0"/>
              </a:rPr>
              <a:t>Growth And Departures</a:t>
            </a:r>
          </a:p>
        </p:txBody>
      </p:sp>
      <p:pic>
        <p:nvPicPr>
          <p:cNvPr id="2052" name="Picture 4" descr="http://www.therestorationmovement.com/images/Bstone2a.jpg"/>
          <p:cNvPicPr>
            <a:picLocks noChangeAspect="1" noChangeArrowheads="1"/>
          </p:cNvPicPr>
          <p:nvPr/>
        </p:nvPicPr>
        <p:blipFill>
          <a:blip r:embed="rId2" cstate="print"/>
          <a:srcRect/>
          <a:stretch>
            <a:fillRect/>
          </a:stretch>
        </p:blipFill>
        <p:spPr bwMode="auto">
          <a:xfrm>
            <a:off x="1828800" y="914402"/>
            <a:ext cx="1874838" cy="3017839"/>
          </a:xfrm>
          <a:prstGeom prst="rect">
            <a:avLst/>
          </a:prstGeom>
          <a:noFill/>
        </p:spPr>
      </p:pic>
      <p:pic>
        <p:nvPicPr>
          <p:cNvPr id="2055" name="Picture 7"/>
          <p:cNvPicPr>
            <a:picLocks noChangeAspect="1" noChangeArrowheads="1"/>
          </p:cNvPicPr>
          <p:nvPr/>
        </p:nvPicPr>
        <p:blipFill>
          <a:blip r:embed="rId3" cstate="print"/>
          <a:srcRect/>
          <a:stretch>
            <a:fillRect/>
          </a:stretch>
        </p:blipFill>
        <p:spPr bwMode="auto">
          <a:xfrm>
            <a:off x="8305800" y="838200"/>
            <a:ext cx="1847850" cy="2895600"/>
          </a:xfrm>
          <a:prstGeom prst="rect">
            <a:avLst/>
          </a:prstGeom>
          <a:noFill/>
          <a:ln w="9525">
            <a:noFill/>
            <a:miter lim="800000"/>
            <a:headEnd/>
            <a:tailEnd/>
          </a:ln>
          <a:effectLst/>
        </p:spPr>
      </p:pic>
      <p:pic>
        <p:nvPicPr>
          <p:cNvPr id="2057" name="Picture 9" descr="http://www.therestorationmovement.com/images/CaneRidgeSGUnity.jpg"/>
          <p:cNvPicPr>
            <a:picLocks noChangeAspect="1" noChangeArrowheads="1"/>
          </p:cNvPicPr>
          <p:nvPr/>
        </p:nvPicPr>
        <p:blipFill>
          <a:blip r:embed="rId4" cstate="print"/>
          <a:srcRect/>
          <a:stretch>
            <a:fillRect/>
          </a:stretch>
        </p:blipFill>
        <p:spPr bwMode="auto">
          <a:xfrm>
            <a:off x="4114803" y="1066803"/>
            <a:ext cx="3725863" cy="5097463"/>
          </a:xfrm>
          <a:prstGeom prst="rect">
            <a:avLst/>
          </a:prstGeom>
          <a:noFill/>
        </p:spPr>
      </p:pic>
      <p:sp>
        <p:nvSpPr>
          <p:cNvPr id="2060" name="AutoShape 12"/>
          <p:cNvSpPr>
            <a:spLocks noChangeArrowheads="1"/>
          </p:cNvSpPr>
          <p:nvPr/>
        </p:nvSpPr>
        <p:spPr bwMode="auto">
          <a:xfrm rot="10800000">
            <a:off x="8272463" y="3752849"/>
            <a:ext cx="11430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008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
        <p:nvSpPr>
          <p:cNvPr id="2063" name="AutoShape 15"/>
          <p:cNvSpPr>
            <a:spLocks noChangeArrowheads="1"/>
          </p:cNvSpPr>
          <p:nvPr/>
        </p:nvSpPr>
        <p:spPr bwMode="auto">
          <a:xfrm rot="10800000" flipH="1">
            <a:off x="2590800" y="3948113"/>
            <a:ext cx="11430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008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
        <p:nvSpPr>
          <p:cNvPr id="2064" name="Text Box 16"/>
          <p:cNvSpPr txBox="1">
            <a:spLocks noChangeArrowheads="1"/>
          </p:cNvSpPr>
          <p:nvPr/>
        </p:nvSpPr>
        <p:spPr bwMode="auto">
          <a:xfrm>
            <a:off x="1595120" y="6309360"/>
            <a:ext cx="8778240"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Christians &amp; Disciples Together In 1832 &amp; Slow Separate By 1912</a:t>
            </a:r>
          </a:p>
        </p:txBody>
      </p:sp>
    </p:spTree>
    <p:extLst>
      <p:ext uri="{BB962C8B-B14F-4D97-AF65-F5344CB8AC3E}">
        <p14:creationId xmlns:p14="http://schemas.microsoft.com/office/powerpoint/2010/main" val="9772687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133600" y="152400"/>
            <a:ext cx="7772400" cy="838200"/>
          </a:xfrm>
        </p:spPr>
        <p:txBody>
          <a:bodyPr/>
          <a:lstStyle/>
          <a:p>
            <a:r>
              <a:rPr lang="en-US" sz="4000" b="1" dirty="0">
                <a:solidFill>
                  <a:srgbClr val="C00000"/>
                </a:solidFill>
                <a:latin typeface="Tahoma" pitchFamily="34" charset="0"/>
              </a:rPr>
              <a:t>After The Civil War Cont.</a:t>
            </a:r>
          </a:p>
        </p:txBody>
      </p:sp>
      <p:sp>
        <p:nvSpPr>
          <p:cNvPr id="13315" name="Rectangle 3"/>
          <p:cNvSpPr>
            <a:spLocks noGrp="1" noChangeArrowheads="1"/>
          </p:cNvSpPr>
          <p:nvPr>
            <p:ph type="body" idx="1"/>
          </p:nvPr>
        </p:nvSpPr>
        <p:spPr>
          <a:xfrm>
            <a:off x="1484850" y="1283516"/>
            <a:ext cx="9169167" cy="5345884"/>
          </a:xfrm>
        </p:spPr>
        <p:txBody>
          <a:bodyPr/>
          <a:lstStyle/>
          <a:p>
            <a:r>
              <a:rPr lang="en-US" sz="3600" dirty="0">
                <a:latin typeface="Tahoma" pitchFamily="34" charset="0"/>
              </a:rPr>
              <a:t>1884 – Firm Foundation Begins In Austin, Texas, Austin </a:t>
            </a:r>
            <a:r>
              <a:rPr lang="en-US" sz="3600" dirty="0" err="1">
                <a:latin typeface="Tahoma" pitchFamily="34" charset="0"/>
              </a:rPr>
              <a:t>McGary</a:t>
            </a:r>
            <a:r>
              <a:rPr lang="en-US" sz="3600" dirty="0">
                <a:latin typeface="Tahoma" pitchFamily="34" charset="0"/>
              </a:rPr>
              <a:t> Editor</a:t>
            </a:r>
          </a:p>
          <a:p>
            <a:r>
              <a:rPr lang="en-US" sz="3600" dirty="0">
                <a:latin typeface="Tahoma" pitchFamily="34" charset="0"/>
              </a:rPr>
              <a:t>1891 – Nashville Bible School Begins, Later Lipscomb University</a:t>
            </a:r>
          </a:p>
          <a:p>
            <a:endParaRPr lang="en-US" sz="2400" dirty="0">
              <a:latin typeface="Tahoma" pitchFamily="34" charset="0"/>
            </a:endParaRPr>
          </a:p>
          <a:p>
            <a:r>
              <a:rPr lang="en-US" sz="3600" b="1" dirty="0">
                <a:latin typeface="Tahoma" pitchFamily="34" charset="0"/>
              </a:rPr>
              <a:t>In The 1906 U.S. Census The Church of Christ And The Christian Church Was Recognized As Different Entities</a:t>
            </a:r>
          </a:p>
          <a:p>
            <a:pPr marL="0" indent="0">
              <a:buNone/>
            </a:pPr>
            <a:r>
              <a:rPr lang="en-US" sz="2400" dirty="0">
                <a:latin typeface="Tahoma" pitchFamily="34" charset="0"/>
              </a:rPr>
              <a:t>    *March 1917: Christian Church &amp; Disciples Split @Hermeneutic</a:t>
            </a:r>
          </a:p>
        </p:txBody>
      </p:sp>
    </p:spTree>
    <p:extLst>
      <p:ext uri="{BB962C8B-B14F-4D97-AF65-F5344CB8AC3E}">
        <p14:creationId xmlns:p14="http://schemas.microsoft.com/office/powerpoint/2010/main" val="358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 calcmode="lin" valueType="num">
                                      <p:cBhvr additive="base">
                                        <p:cTn id="13"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 calcmode="lin" valueType="num">
                                      <p:cBhvr additive="base">
                                        <p:cTn id="19"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bldLvl="5"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27838"/>
            <a:ext cx="9144000" cy="5972961"/>
          </a:xfrm>
        </p:spPr>
        <p:txBody>
          <a:bodyPr/>
          <a:lstStyle/>
          <a:p>
            <a:pPr fontAlgn="auto">
              <a:spcBef>
                <a:spcPts val="0"/>
              </a:spcBef>
              <a:spcAft>
                <a:spcPts val="0"/>
              </a:spcAft>
            </a:pPr>
            <a:r>
              <a:rPr lang="en-US" sz="6600" b="1" u="sng" kern="1200" dirty="0">
                <a:solidFill>
                  <a:srgbClr val="C00000"/>
                </a:solidFill>
                <a:latin typeface="Calibri"/>
                <a:ea typeface="+mn-ea"/>
                <a:cs typeface="+mn-cs"/>
              </a:rPr>
              <a:t>CHRISTIAN DISUNITY &amp;</a:t>
            </a:r>
            <a:br>
              <a:rPr lang="en-US" sz="6600" b="1" u="sng" kern="1200" dirty="0">
                <a:solidFill>
                  <a:srgbClr val="C00000"/>
                </a:solidFill>
                <a:latin typeface="Calibri"/>
                <a:ea typeface="+mn-ea"/>
                <a:cs typeface="+mn-cs"/>
              </a:rPr>
            </a:br>
            <a:r>
              <a:rPr lang="en-US" sz="6600" b="1" u="sng" kern="1200" dirty="0">
                <a:solidFill>
                  <a:srgbClr val="C00000"/>
                </a:solidFill>
                <a:latin typeface="Calibri"/>
                <a:ea typeface="+mn-ea"/>
                <a:cs typeface="+mn-cs"/>
              </a:rPr>
              <a:t>Restoration Divergence</a:t>
            </a: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r>
              <a:rPr lang="en-US" sz="4000" b="1" kern="1200" dirty="0">
                <a:solidFill>
                  <a:prstClr val="black"/>
                </a:solidFill>
                <a:latin typeface="Calibri"/>
                <a:ea typeface="+mn-ea"/>
                <a:cs typeface="+mn-cs"/>
              </a:rPr>
              <a:t>RELIGIOUS UNIFICATION MOVEMENT </a:t>
            </a:r>
            <a:br>
              <a:rPr lang="en-US" sz="4800" b="1" kern="1200" dirty="0">
                <a:solidFill>
                  <a:prstClr val="black"/>
                </a:solidFill>
                <a:latin typeface="Calibri"/>
                <a:ea typeface="+mn-ea"/>
                <a:cs typeface="+mn-cs"/>
              </a:rPr>
            </a:br>
            <a:r>
              <a:rPr lang="en-US" sz="4800" b="1" kern="1200" dirty="0">
                <a:solidFill>
                  <a:prstClr val="black"/>
                </a:solidFill>
                <a:latin typeface="Calibri"/>
                <a:ea typeface="+mn-ea"/>
                <a:cs typeface="+mn-cs"/>
              </a:rPr>
              <a:t>RESULTS IN THREE CHURCHES:</a:t>
            </a:r>
            <a:br>
              <a:rPr lang="en-US" sz="4800" b="1" kern="1200" dirty="0">
                <a:solidFill>
                  <a:prstClr val="black"/>
                </a:solidFill>
                <a:latin typeface="Calibri"/>
                <a:ea typeface="+mn-ea"/>
                <a:cs typeface="+mn-cs"/>
              </a:rPr>
            </a:br>
            <a:r>
              <a:rPr lang="en-US" sz="5400" b="1" i="1" u="sng" kern="1200" dirty="0">
                <a:solidFill>
                  <a:prstClr val="black"/>
                </a:solidFill>
                <a:latin typeface="Calibri"/>
                <a:ea typeface="+mn-ea"/>
                <a:cs typeface="+mn-cs"/>
              </a:rPr>
              <a:t>CHRISTIAN CHURCH</a:t>
            </a:r>
            <a:br>
              <a:rPr lang="en-US" sz="5400" b="1" i="1" u="sng" kern="1200" dirty="0">
                <a:solidFill>
                  <a:prstClr val="black"/>
                </a:solidFill>
                <a:latin typeface="Calibri"/>
                <a:ea typeface="+mn-ea"/>
                <a:cs typeface="+mn-cs"/>
              </a:rPr>
            </a:br>
            <a:r>
              <a:rPr lang="en-US" sz="6000" b="1" i="1" u="sng" kern="1200" dirty="0">
                <a:solidFill>
                  <a:prstClr val="black"/>
                </a:solidFill>
                <a:latin typeface="Calibri"/>
                <a:ea typeface="+mn-ea"/>
                <a:cs typeface="+mn-cs"/>
              </a:rPr>
              <a:t>DISCIPLES OF CHRIST</a:t>
            </a:r>
            <a:br>
              <a:rPr lang="en-US" sz="5400" b="1" i="1" u="sng" kern="1200" dirty="0">
                <a:solidFill>
                  <a:prstClr val="black"/>
                </a:solidFill>
                <a:latin typeface="Calibri"/>
                <a:ea typeface="+mn-ea"/>
                <a:cs typeface="+mn-cs"/>
              </a:rPr>
            </a:br>
            <a:r>
              <a:rPr lang="en-US" sz="6600" b="1" i="1" u="sng" kern="1200" dirty="0">
                <a:solidFill>
                  <a:prstClr val="black"/>
                </a:solidFill>
                <a:latin typeface="Calibri"/>
                <a:ea typeface="+mn-ea"/>
                <a:cs typeface="+mn-cs"/>
              </a:rPr>
              <a:t>CHURCHES OF CHRIST</a:t>
            </a:r>
            <a:endParaRPr lang="en-US" sz="6600" b="1" i="1" u="sng" dirty="0"/>
          </a:p>
        </p:txBody>
      </p:sp>
    </p:spTree>
    <p:extLst>
      <p:ext uri="{BB962C8B-B14F-4D97-AF65-F5344CB8AC3E}">
        <p14:creationId xmlns:p14="http://schemas.microsoft.com/office/powerpoint/2010/main" val="2986595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61A30-59C3-480C-83C9-A78C4FAAE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511"/>
            <a:ext cx="12192000" cy="7178511"/>
          </a:xfrm>
          <a:prstGeom prst="rect">
            <a:avLst/>
          </a:prstGeom>
        </p:spPr>
      </p:pic>
    </p:spTree>
    <p:extLst>
      <p:ext uri="{BB962C8B-B14F-4D97-AF65-F5344CB8AC3E}">
        <p14:creationId xmlns:p14="http://schemas.microsoft.com/office/powerpoint/2010/main" val="4069120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cond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804160" y="381003"/>
            <a:ext cx="6827520" cy="243143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MODERNISM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WORLDLINESS</a:t>
            </a:r>
          </a:p>
        </p:txBody>
      </p:sp>
    </p:spTree>
    <p:extLst>
      <p:ext uri="{BB962C8B-B14F-4D97-AF65-F5344CB8AC3E}">
        <p14:creationId xmlns:p14="http://schemas.microsoft.com/office/powerpoint/2010/main" val="233543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1" nodeType="clickEffect">
                                  <p:stCondLst>
                                    <p:cond delay="0"/>
                                  </p:stCondLst>
                                  <p:iterate type="lt">
                                    <p:tmPct val="0"/>
                                  </p:iterate>
                                  <p:childTnLst>
                                    <p:animEffect transition="out" filter="fade">
                                      <p:cBhvr>
                                        <p:cTn id="13" dur="2000" tmFilter="0, 0; .2, .5; .8, .5; 1, 0"/>
                                        <p:tgtEl>
                                          <p:spTgt spid="4"/>
                                        </p:tgtEl>
                                      </p:cBhvr>
                                    </p:animEffect>
                                    <p:animScale>
                                      <p:cBhvr>
                                        <p:cTn id="14"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CA2-3575-4F0E-BD67-CB2CA6EEDC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6996F75-3E73-4B86-B4A4-570C6047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518468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209800" y="152400"/>
            <a:ext cx="7848600" cy="1066800"/>
          </a:xfrm>
          <a:ln>
            <a:solidFill>
              <a:schemeClr val="accent1"/>
            </a:solidFill>
          </a:ln>
        </p:spPr>
        <p:txBody>
          <a:bodyPr/>
          <a:lstStyle/>
          <a:p>
            <a:r>
              <a:rPr lang="en-US"/>
              <a:t>Review of David Edwin Harrell’s</a:t>
            </a:r>
            <a:br>
              <a:rPr lang="en-US"/>
            </a:br>
            <a:r>
              <a:rPr lang="en-US" sz="2800"/>
              <a:t>“Emergence – ‘Church Of Christ’ – Denomination”</a:t>
            </a:r>
          </a:p>
        </p:txBody>
      </p:sp>
      <p:sp>
        <p:nvSpPr>
          <p:cNvPr id="96259" name="Rectangle 3"/>
          <p:cNvSpPr>
            <a:spLocks noGrp="1" noChangeArrowheads="1"/>
          </p:cNvSpPr>
          <p:nvPr>
            <p:ph type="body" sz="half" idx="1"/>
          </p:nvPr>
        </p:nvSpPr>
        <p:spPr>
          <a:xfrm>
            <a:off x="2209800" y="1295400"/>
            <a:ext cx="7848600" cy="2514600"/>
          </a:xfrm>
        </p:spPr>
        <p:txBody>
          <a:bodyPr/>
          <a:lstStyle/>
          <a:p>
            <a:pPr>
              <a:lnSpc>
                <a:spcPct val="90000"/>
              </a:lnSpc>
            </a:pPr>
            <a:r>
              <a:rPr lang="en-US" sz="2000" b="1" i="1">
                <a:solidFill>
                  <a:schemeClr val="accent1"/>
                </a:solidFill>
              </a:rPr>
              <a:t>From Conservative &amp; Exclusive Into Liberal &amp; Tolerant Church</a:t>
            </a:r>
          </a:p>
          <a:p>
            <a:pPr>
              <a:lnSpc>
                <a:spcPct val="90000"/>
              </a:lnSpc>
            </a:pPr>
            <a:r>
              <a:rPr lang="en-US" sz="2000" b="1" i="1">
                <a:solidFill>
                  <a:schemeClr val="accent1"/>
                </a:solidFill>
              </a:rPr>
              <a:t>Worker Class &amp; Fervent Faith Into Worldly Wealthy &amp; Satisfied</a:t>
            </a:r>
          </a:p>
          <a:p>
            <a:pPr>
              <a:lnSpc>
                <a:spcPct val="90000"/>
              </a:lnSpc>
            </a:pPr>
            <a:r>
              <a:rPr lang="en-US" sz="2000" b="1" i="1">
                <a:solidFill>
                  <a:schemeClr val="accent1"/>
                </a:solidFill>
              </a:rPr>
              <a:t>Sect (The Truth/Thee Church) Into Denomination(Less Dogmatic)</a:t>
            </a:r>
          </a:p>
          <a:p>
            <a:pPr>
              <a:lnSpc>
                <a:spcPct val="90000"/>
              </a:lnSpc>
            </a:pPr>
            <a:r>
              <a:rPr lang="en-US" sz="2000" b="1" i="1">
                <a:solidFill>
                  <a:schemeClr val="accent1"/>
                </a:solidFill>
              </a:rPr>
              <a:t>Divergence - Different Christianities – Doctrinally Inconsequential </a:t>
            </a:r>
          </a:p>
          <a:p>
            <a:pPr>
              <a:lnSpc>
                <a:spcPct val="90000"/>
              </a:lnSpc>
            </a:pPr>
            <a:r>
              <a:rPr lang="en-US" sz="2000" b="1" i="1">
                <a:solidFill>
                  <a:schemeClr val="accent1"/>
                </a:solidFill>
              </a:rPr>
              <a:t>Census: Bifurcation Disciples &amp; Christians Socio-Economic Status</a:t>
            </a:r>
          </a:p>
          <a:p>
            <a:pPr>
              <a:lnSpc>
                <a:spcPct val="90000"/>
              </a:lnSpc>
            </a:pPr>
            <a:r>
              <a:rPr lang="en-US" sz="2000" b="1" i="1">
                <a:solidFill>
                  <a:schemeClr val="accent1"/>
                </a:solidFill>
              </a:rPr>
              <a:t>With Each: Three Cycles Of Separation Started - Completed Since</a:t>
            </a:r>
          </a:p>
          <a:p>
            <a:pPr>
              <a:lnSpc>
                <a:spcPct val="90000"/>
              </a:lnSpc>
            </a:pPr>
            <a:r>
              <a:rPr lang="en-US" sz="2000" b="1" i="1">
                <a:solidFill>
                  <a:schemeClr val="accent1"/>
                </a:solidFill>
              </a:rPr>
              <a:t> Index:  Liston Pope’s - 21 Item List - Transition Progress Criteria</a:t>
            </a:r>
          </a:p>
        </p:txBody>
      </p:sp>
      <p:sp>
        <p:nvSpPr>
          <p:cNvPr id="96260" name="Rectangle 4"/>
          <p:cNvSpPr>
            <a:spLocks noGrp="1" noChangeArrowheads="1"/>
          </p:cNvSpPr>
          <p:nvPr>
            <p:ph sz="half" idx="2"/>
          </p:nvPr>
        </p:nvSpPr>
        <p:spPr>
          <a:xfrm>
            <a:off x="2209800" y="3733800"/>
            <a:ext cx="7848600" cy="2971800"/>
          </a:xfrm>
          <a:solidFill>
            <a:schemeClr val="accent1"/>
          </a:solidFill>
        </p:spPr>
        <p:txBody>
          <a:bodyPr/>
          <a:lstStyle/>
          <a:p>
            <a:pPr>
              <a:buFontTx/>
              <a:buNone/>
            </a:pPr>
            <a:r>
              <a:rPr lang="en-US" sz="2800"/>
              <a:t>   </a:t>
            </a:r>
            <a:r>
              <a:rPr lang="en-US" sz="1800">
                <a:solidFill>
                  <a:schemeClr val="bg1"/>
                </a:solidFill>
              </a:rPr>
              <a:t>“The New Testament is loaded with the sociological  (sect-to-denomination process) message. Again and again Jesus said that His message was peculiarly</a:t>
            </a:r>
          </a:p>
          <a:p>
            <a:pPr>
              <a:buFontTx/>
              <a:buNone/>
            </a:pPr>
            <a:r>
              <a:rPr lang="en-US" sz="1800">
                <a:solidFill>
                  <a:schemeClr val="bg1"/>
                </a:solidFill>
              </a:rPr>
              <a:t>     directed to the poor.  James (2:5) clearly states the case:  ‘Hearken, my beloved</a:t>
            </a:r>
          </a:p>
          <a:p>
            <a:pPr>
              <a:buFontTx/>
              <a:buNone/>
            </a:pPr>
            <a:r>
              <a:rPr lang="en-US" sz="1800">
                <a:solidFill>
                  <a:schemeClr val="bg1"/>
                </a:solidFill>
              </a:rPr>
              <a:t>     brethren, Hath not God chosen the poor of this world rich in faith, and heirs of</a:t>
            </a:r>
          </a:p>
          <a:p>
            <a:pPr>
              <a:buFontTx/>
              <a:buNone/>
            </a:pPr>
            <a:r>
              <a:rPr lang="en-US" sz="1800">
                <a:solidFill>
                  <a:schemeClr val="bg1"/>
                </a:solidFill>
              </a:rPr>
              <a:t>     the kingdom which he hath promised to them that love Him?” …</a:t>
            </a:r>
          </a:p>
          <a:p>
            <a:pPr>
              <a:buFontTx/>
              <a:buNone/>
            </a:pPr>
            <a:r>
              <a:rPr lang="en-US" sz="1800">
                <a:solidFill>
                  <a:schemeClr val="bg1"/>
                </a:solidFill>
              </a:rPr>
              <a:t>      In 1</a:t>
            </a:r>
            <a:r>
              <a:rPr lang="en-US" sz="1800" baseline="30000">
                <a:solidFill>
                  <a:schemeClr val="bg1"/>
                </a:solidFill>
              </a:rPr>
              <a:t>st</a:t>
            </a:r>
            <a:r>
              <a:rPr lang="en-US" sz="1800">
                <a:solidFill>
                  <a:schemeClr val="bg1"/>
                </a:solidFill>
              </a:rPr>
              <a:t> Corinthians 1:26 the Apostle Paul includes not only wealth but also success and sophistication as barriers to spiritual success:  ‘For ye see your calling, brethren, how that not many wise men after the flesh, not many mighty, many noble, are called’.”        </a:t>
            </a:r>
            <a:r>
              <a:rPr lang="en-US" sz="1800" b="1">
                <a:solidFill>
                  <a:schemeClr val="bg1"/>
                </a:solidFill>
              </a:rPr>
              <a:t>3</a:t>
            </a:r>
            <a:r>
              <a:rPr lang="en-US" sz="1800" b="1" baseline="30000">
                <a:solidFill>
                  <a:schemeClr val="bg1"/>
                </a:solidFill>
              </a:rPr>
              <a:t>rd</a:t>
            </a:r>
            <a:r>
              <a:rPr lang="en-US" sz="1800" b="1">
                <a:solidFill>
                  <a:schemeClr val="bg1"/>
                </a:solidFill>
              </a:rPr>
              <a:t> paragraph,  pg. 8</a:t>
            </a:r>
            <a:r>
              <a:rPr lang="en-US" sz="1800" b="1"/>
              <a:t> </a:t>
            </a:r>
            <a:endParaRPr lang="en-US" sz="2800" b="1"/>
          </a:p>
        </p:txBody>
      </p:sp>
      <p:sp>
        <p:nvSpPr>
          <p:cNvPr id="6" name="Rectangle 5"/>
          <p:cNvSpPr/>
          <p:nvPr/>
        </p:nvSpPr>
        <p:spPr>
          <a:xfrm>
            <a:off x="9448800" y="1447800"/>
            <a:ext cx="3048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hlinkClick r:id="rId3" action="ppaction://hlinkfile"/>
              </a:rPr>
              <a:t>*</a:t>
            </a:r>
            <a:endParaRPr kumimoji="0" lang="en-US" sz="9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Tree>
    <p:extLst>
      <p:ext uri="{BB962C8B-B14F-4D97-AF65-F5344CB8AC3E}">
        <p14:creationId xmlns:p14="http://schemas.microsoft.com/office/powerpoint/2010/main" val="29194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10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62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62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62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6259">
                                            <p:txEl>
                                              <p:pRg st="1" end="1"/>
                                            </p:txEl>
                                          </p:spTgt>
                                        </p:tgtEl>
                                        <p:attrNameLst>
                                          <p:attrName>style.visibility</p:attrName>
                                        </p:attrNameLst>
                                      </p:cBhvr>
                                      <p:to>
                                        <p:strVal val="visible"/>
                                      </p:to>
                                    </p:set>
                                    <p:anim calcmode="lin" valueType="num">
                                      <p:cBhvr>
                                        <p:cTn id="15" dur="1000" fill="hold"/>
                                        <p:tgtEl>
                                          <p:spTgt spid="962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62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62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62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6259">
                                            <p:txEl>
                                              <p:pRg st="2" end="2"/>
                                            </p:txEl>
                                          </p:spTgt>
                                        </p:tgtEl>
                                        <p:attrNameLst>
                                          <p:attrName>style.visibility</p:attrName>
                                        </p:attrNameLst>
                                      </p:cBhvr>
                                      <p:to>
                                        <p:strVal val="visible"/>
                                      </p:to>
                                    </p:set>
                                    <p:anim calcmode="lin" valueType="num">
                                      <p:cBhvr>
                                        <p:cTn id="23" dur="1000" fill="hold"/>
                                        <p:tgtEl>
                                          <p:spTgt spid="962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62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62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62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6259">
                                            <p:txEl>
                                              <p:pRg st="3" end="3"/>
                                            </p:txEl>
                                          </p:spTgt>
                                        </p:tgtEl>
                                        <p:attrNameLst>
                                          <p:attrName>style.visibility</p:attrName>
                                        </p:attrNameLst>
                                      </p:cBhvr>
                                      <p:to>
                                        <p:strVal val="visible"/>
                                      </p:to>
                                    </p:set>
                                    <p:anim calcmode="lin" valueType="num">
                                      <p:cBhvr>
                                        <p:cTn id="31" dur="1000" fill="hold"/>
                                        <p:tgtEl>
                                          <p:spTgt spid="962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62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62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62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6259">
                                            <p:txEl>
                                              <p:pRg st="4" end="4"/>
                                            </p:txEl>
                                          </p:spTgt>
                                        </p:tgtEl>
                                        <p:attrNameLst>
                                          <p:attrName>style.visibility</p:attrName>
                                        </p:attrNameLst>
                                      </p:cBhvr>
                                      <p:to>
                                        <p:strVal val="visible"/>
                                      </p:to>
                                    </p:set>
                                    <p:anim calcmode="lin" valueType="num">
                                      <p:cBhvr>
                                        <p:cTn id="39" dur="1000" fill="hold"/>
                                        <p:tgtEl>
                                          <p:spTgt spid="9625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625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62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62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6259">
                                            <p:txEl>
                                              <p:pRg st="5" end="5"/>
                                            </p:txEl>
                                          </p:spTgt>
                                        </p:tgtEl>
                                        <p:attrNameLst>
                                          <p:attrName>style.visibility</p:attrName>
                                        </p:attrNameLst>
                                      </p:cBhvr>
                                      <p:to>
                                        <p:strVal val="visible"/>
                                      </p:to>
                                    </p:set>
                                    <p:anim calcmode="lin" valueType="num">
                                      <p:cBhvr>
                                        <p:cTn id="47" dur="1000" fill="hold"/>
                                        <p:tgtEl>
                                          <p:spTgt spid="96259">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6259">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625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625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6259">
                                            <p:txEl>
                                              <p:pRg st="6" end="6"/>
                                            </p:txEl>
                                          </p:spTgt>
                                        </p:tgtEl>
                                        <p:attrNameLst>
                                          <p:attrName>style.visibility</p:attrName>
                                        </p:attrNameLst>
                                      </p:cBhvr>
                                      <p:to>
                                        <p:strVal val="visible"/>
                                      </p:to>
                                    </p:set>
                                    <p:anim calcmode="lin" valueType="num">
                                      <p:cBhvr>
                                        <p:cTn id="55" dur="1000" fill="hold"/>
                                        <p:tgtEl>
                                          <p:spTgt spid="96259">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96259">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962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62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0"/>
            <a:ext cx="9144000" cy="1524000"/>
          </a:xfrm>
        </p:spPr>
        <p:txBody>
          <a:bodyPr/>
          <a:lstStyle/>
          <a:p>
            <a:r>
              <a:rPr lang="en-US" sz="3600" u="sng" dirty="0">
                <a:latin typeface="Tahoma" pitchFamily="34" charset="0"/>
              </a:rPr>
              <a:t>Splintering</a:t>
            </a:r>
            <a:r>
              <a:rPr lang="en-US" sz="3600" dirty="0">
                <a:latin typeface="Tahoma" pitchFamily="34" charset="0"/>
              </a:rPr>
              <a:t> </a:t>
            </a:r>
            <a:r>
              <a:rPr lang="en-US" sz="3600" u="sng" dirty="0">
                <a:latin typeface="Tahoma" pitchFamily="34" charset="0"/>
              </a:rPr>
              <a:t>Continues</a:t>
            </a:r>
            <a:r>
              <a:rPr lang="en-US" sz="3600" dirty="0">
                <a:latin typeface="Tahoma" pitchFamily="34" charset="0"/>
              </a:rPr>
              <a:t> </a:t>
            </a:r>
            <a:r>
              <a:rPr lang="en-US" sz="3600" u="sng" dirty="0">
                <a:latin typeface="Tahoma" pitchFamily="34" charset="0"/>
              </a:rPr>
              <a:t>In The</a:t>
            </a:r>
            <a:r>
              <a:rPr lang="en-US" sz="3600" dirty="0">
                <a:latin typeface="Tahoma" pitchFamily="34" charset="0"/>
              </a:rPr>
              <a:t> </a:t>
            </a:r>
            <a:r>
              <a:rPr lang="en-US" sz="3600" u="sng" dirty="0">
                <a:latin typeface="Tahoma" pitchFamily="34" charset="0"/>
              </a:rPr>
              <a:t>20</a:t>
            </a:r>
            <a:r>
              <a:rPr lang="en-US" sz="3600" u="sng" baseline="30000" dirty="0">
                <a:latin typeface="Tahoma" pitchFamily="34" charset="0"/>
              </a:rPr>
              <a:t>th</a:t>
            </a:r>
            <a:r>
              <a:rPr lang="en-US" sz="3600" u="sng" dirty="0">
                <a:latin typeface="Tahoma" pitchFamily="34" charset="0"/>
              </a:rPr>
              <a:t> Century</a:t>
            </a:r>
            <a:br>
              <a:rPr lang="en-US" sz="3600" dirty="0">
                <a:latin typeface="Tahoma" pitchFamily="34" charset="0"/>
              </a:rPr>
            </a:br>
            <a:r>
              <a:rPr lang="en-US" sz="3600" dirty="0">
                <a:solidFill>
                  <a:srgbClr val="C00000"/>
                </a:solidFill>
                <a:latin typeface="Tahoma" pitchFamily="34" charset="0"/>
              </a:rPr>
              <a:t>“Misunderstanding of the present grows fatally from the ignorance of the past.”</a:t>
            </a:r>
          </a:p>
        </p:txBody>
      </p:sp>
      <p:sp>
        <p:nvSpPr>
          <p:cNvPr id="10243" name="Rectangle 3"/>
          <p:cNvSpPr>
            <a:spLocks noGrp="1" noChangeArrowheads="1"/>
          </p:cNvSpPr>
          <p:nvPr>
            <p:ph type="body" idx="1"/>
          </p:nvPr>
        </p:nvSpPr>
        <p:spPr>
          <a:xfrm>
            <a:off x="1905000" y="1828800"/>
            <a:ext cx="8534400" cy="4800600"/>
          </a:xfrm>
        </p:spPr>
        <p:txBody>
          <a:bodyPr/>
          <a:lstStyle/>
          <a:p>
            <a:r>
              <a:rPr lang="en-US" sz="2400" dirty="0">
                <a:latin typeface="Tahoma" pitchFamily="34" charset="0"/>
              </a:rPr>
              <a:t>March, 1917 Major Controversy In The College Of The Bible Exists Over The Subject Of Higher Criticism, Leading To A Major Split Among Christians, Enter: The Disciples Of Christ</a:t>
            </a:r>
          </a:p>
          <a:p>
            <a:r>
              <a:rPr lang="en-US" sz="2400" dirty="0">
                <a:latin typeface="Tahoma" pitchFamily="34" charset="0"/>
              </a:rPr>
              <a:t>1920s Controversies With R.H. Boll Over </a:t>
            </a:r>
            <a:r>
              <a:rPr lang="en-US" sz="2400" dirty="0" err="1">
                <a:latin typeface="Tahoma" pitchFamily="34" charset="0"/>
              </a:rPr>
              <a:t>Premillennialism</a:t>
            </a:r>
            <a:endParaRPr lang="en-US" sz="2400" dirty="0">
              <a:latin typeface="Tahoma" pitchFamily="34" charset="0"/>
            </a:endParaRPr>
          </a:p>
          <a:p>
            <a:r>
              <a:rPr lang="en-US" sz="2400" dirty="0">
                <a:latin typeface="Tahoma" pitchFamily="34" charset="0"/>
              </a:rPr>
              <a:t>1930s &amp; 40s Relative Quietness Due To Economic Depression &amp; War</a:t>
            </a:r>
          </a:p>
          <a:p>
            <a:r>
              <a:rPr lang="en-US" sz="2400" dirty="0">
                <a:latin typeface="Tahoma" pitchFamily="34" charset="0"/>
              </a:rPr>
              <a:t>1950s To 1970s Battles Over Support Of Institutions/Sunday School/Located Preachers/Christian Colleges/etc.</a:t>
            </a:r>
          </a:p>
          <a:p>
            <a:r>
              <a:rPr lang="en-US" sz="2400" dirty="0">
                <a:latin typeface="Tahoma" pitchFamily="34" charset="0"/>
              </a:rPr>
              <a:t>1980 To Today – The Change Movement – New Hermeneutics/Worship Styles etc.</a:t>
            </a:r>
          </a:p>
        </p:txBody>
      </p:sp>
      <p:pic>
        <p:nvPicPr>
          <p:cNvPr id="4" name="Picture 3" descr="arguing.gif"/>
          <p:cNvPicPr>
            <a:picLocks noChangeAspect="1"/>
          </p:cNvPicPr>
          <p:nvPr/>
        </p:nvPicPr>
        <p:blipFill>
          <a:blip r:embed="rId2" cstate="print"/>
          <a:stretch>
            <a:fillRect/>
          </a:stretch>
        </p:blipFill>
        <p:spPr>
          <a:xfrm>
            <a:off x="3733800" y="2971800"/>
            <a:ext cx="2057400" cy="457200"/>
          </a:xfrm>
          <a:prstGeom prst="rect">
            <a:avLst/>
          </a:prstGeom>
        </p:spPr>
      </p:pic>
      <p:pic>
        <p:nvPicPr>
          <p:cNvPr id="5" name="Picture 4" descr="arguing.gif"/>
          <p:cNvPicPr>
            <a:picLocks noChangeAspect="1"/>
          </p:cNvPicPr>
          <p:nvPr/>
        </p:nvPicPr>
        <p:blipFill>
          <a:blip r:embed="rId2" cstate="print"/>
          <a:stretch>
            <a:fillRect/>
          </a:stretch>
        </p:blipFill>
        <p:spPr>
          <a:xfrm>
            <a:off x="7848600" y="4191000"/>
            <a:ext cx="1790700" cy="838200"/>
          </a:xfrm>
          <a:prstGeom prst="rect">
            <a:avLst/>
          </a:prstGeom>
        </p:spPr>
      </p:pic>
      <p:pic>
        <p:nvPicPr>
          <p:cNvPr id="6" name="Picture 5" descr="arguing.gif"/>
          <p:cNvPicPr>
            <a:picLocks noChangeAspect="1"/>
          </p:cNvPicPr>
          <p:nvPr/>
        </p:nvPicPr>
        <p:blipFill>
          <a:blip r:embed="rId2" cstate="print"/>
          <a:stretch>
            <a:fillRect/>
          </a:stretch>
        </p:blipFill>
        <p:spPr>
          <a:xfrm>
            <a:off x="8915400" y="5715000"/>
            <a:ext cx="1600200" cy="990600"/>
          </a:xfrm>
          <a:prstGeom prst="rect">
            <a:avLst/>
          </a:prstGeom>
        </p:spPr>
      </p:pic>
    </p:spTree>
    <p:extLst>
      <p:ext uri="{BB962C8B-B14F-4D97-AF65-F5344CB8AC3E}">
        <p14:creationId xmlns:p14="http://schemas.microsoft.com/office/powerpoint/2010/main" val="3465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 calcmode="lin" valueType="num">
                                      <p:cBhvr additive="base">
                                        <p:cTn id="13"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243">
                                            <p:txEl>
                                              <p:pRg st="1" end="1"/>
                                            </p:txEl>
                                          </p:spTgt>
                                        </p:tgtEl>
                                        <p:attrNameLst>
                                          <p:attrName>style.visibility</p:attrName>
                                        </p:attrNameLst>
                                      </p:cBhvr>
                                      <p:to>
                                        <p:strVal val="visible"/>
                                      </p:to>
                                    </p:set>
                                    <p:anim calcmode="lin" valueType="num">
                                      <p:cBhvr additive="base">
                                        <p:cTn id="24"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243">
                                            <p:txEl>
                                              <p:pRg st="2" end="2"/>
                                            </p:txEl>
                                          </p:spTgt>
                                        </p:tgtEl>
                                        <p:attrNameLst>
                                          <p:attrName>style.visibility</p:attrName>
                                        </p:attrNameLst>
                                      </p:cBhvr>
                                      <p:to>
                                        <p:strVal val="visible"/>
                                      </p:to>
                                    </p:set>
                                    <p:anim calcmode="lin" valueType="num">
                                      <p:cBhvr additive="base">
                                        <p:cTn id="30"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plus(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243">
                                            <p:txEl>
                                              <p:pRg st="3" end="3"/>
                                            </p:txEl>
                                          </p:spTgt>
                                        </p:tgtEl>
                                        <p:attrNameLst>
                                          <p:attrName>style.visibility</p:attrName>
                                        </p:attrNameLst>
                                      </p:cBhvr>
                                      <p:to>
                                        <p:strVal val="visible"/>
                                      </p:to>
                                    </p:set>
                                    <p:anim calcmode="lin" valueType="num">
                                      <p:cBhvr additive="base">
                                        <p:cTn id="41"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243">
                                            <p:txEl>
                                              <p:pRg st="4" end="4"/>
                                            </p:txEl>
                                          </p:spTgt>
                                        </p:tgtEl>
                                        <p:attrNameLst>
                                          <p:attrName>style.visibility</p:attrName>
                                        </p:attrNameLst>
                                      </p:cBhvr>
                                      <p:to>
                                        <p:strVal val="visible"/>
                                      </p:to>
                                    </p:set>
                                    <p:anim calcmode="lin" valueType="num">
                                      <p:cBhvr additive="base">
                                        <p:cTn id="47" dur="500" fill="hold"/>
                                        <p:tgtEl>
                                          <p:spTgt spid="10243">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2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plus(in)">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1768894" y="2967336"/>
            <a:ext cx="8654229"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providential BOOK OF JOB</a:t>
            </a:r>
          </a:p>
        </p:txBody>
      </p:sp>
    </p:spTree>
    <p:extLst>
      <p:ext uri="{BB962C8B-B14F-4D97-AF65-F5344CB8AC3E}">
        <p14:creationId xmlns:p14="http://schemas.microsoft.com/office/powerpoint/2010/main" val="1326737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2.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onsvsLi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539</TotalTime>
  <Words>6179</Words>
  <Application>Microsoft Office PowerPoint</Application>
  <PresentationFormat>Widescreen</PresentationFormat>
  <Paragraphs>391</Paragraphs>
  <Slides>81</Slides>
  <Notes>32</Notes>
  <HiddenSlides>0</HiddenSlides>
  <MMClips>7</MMClips>
  <ScaleCrop>false</ScaleCrop>
  <HeadingPairs>
    <vt:vector size="6" baseType="variant">
      <vt:variant>
        <vt:lpstr>Fonts Used</vt:lpstr>
      </vt:variant>
      <vt:variant>
        <vt:i4>23</vt:i4>
      </vt:variant>
      <vt:variant>
        <vt:lpstr>Theme</vt:lpstr>
      </vt:variant>
      <vt:variant>
        <vt:i4>20</vt:i4>
      </vt:variant>
      <vt:variant>
        <vt:lpstr>Slide Titles</vt:lpstr>
      </vt:variant>
      <vt:variant>
        <vt:i4>81</vt:i4>
      </vt:variant>
    </vt:vector>
  </HeadingPairs>
  <TitlesOfParts>
    <vt:vector size="124" baseType="lpstr">
      <vt:lpstr>Andy</vt:lpstr>
      <vt:lpstr>Arial</vt:lpstr>
      <vt:lpstr>Arial Black</vt:lpstr>
      <vt:lpstr>Australian Sunrise</vt:lpstr>
      <vt:lpstr>Broadway</vt:lpstr>
      <vt:lpstr>Calibri</vt:lpstr>
      <vt:lpstr>Calibri Light</vt:lpstr>
      <vt:lpstr>Calligrapher</vt:lpstr>
      <vt:lpstr>Chiller</vt:lpstr>
      <vt:lpstr>Comic Sans MS</vt:lpstr>
      <vt:lpstr>Consolas</vt:lpstr>
      <vt:lpstr>Corbel</vt:lpstr>
      <vt:lpstr>ff0</vt:lpstr>
      <vt:lpstr>Impact</vt:lpstr>
      <vt:lpstr>Monotype Sorts</vt:lpstr>
      <vt:lpstr>Source Sans Pro</vt:lpstr>
      <vt:lpstr>Storybook</vt:lpstr>
      <vt:lpstr>Tahoma</vt:lpstr>
      <vt:lpstr>Times New Roman</vt:lpstr>
      <vt:lpstr>Verdana</vt:lpstr>
      <vt:lpstr>Wingdings</vt:lpstr>
      <vt:lpstr>Wingdings 2</vt:lpstr>
      <vt:lpstr>Wingdings 3</vt:lpstr>
      <vt:lpstr>7_ppt43EE</vt:lpstr>
      <vt:lpstr>1_Office Theme</vt:lpstr>
      <vt:lpstr>1_Powerpoint 1 - CLASSIC PHILOSOPHICAL, HUMAN RELIGIOUS, AND CHURCH</vt:lpstr>
      <vt:lpstr>61_Powerpoint 1 - CLASSIC PHILOSOPHICAL, HUMAN RELIGIOUS, AND CHURCH</vt:lpstr>
      <vt:lpstr>Fading Grid</vt:lpstr>
      <vt:lpstr>4_Default Design</vt:lpstr>
      <vt:lpstr>Powerpoint 1 - CLASSIC PHILOSOPHICAL, HUMAN RELIGIOUS, AND CHURCH</vt:lpstr>
      <vt:lpstr>2_Default Design</vt:lpstr>
      <vt:lpstr>43_Default Design</vt:lpstr>
      <vt:lpstr>2_Office Theme</vt:lpstr>
      <vt:lpstr>1_Fading Grid</vt:lpstr>
      <vt:lpstr>3_Office Theme</vt:lpstr>
      <vt:lpstr>ConsvsLib</vt:lpstr>
      <vt:lpstr>1_FunkyShapesVTI</vt:lpstr>
      <vt:lpstr>4_Office Theme</vt:lpstr>
      <vt:lpstr>Alchemy</vt:lpstr>
      <vt:lpstr>2_Chute</vt:lpstr>
      <vt:lpstr>1_Default Design</vt:lpstr>
      <vt:lpstr>2_Powerpoint 1 - CLASSIC PHILOSOPHICAL, HUMAN RELIGIOUS, AND CHURCH</vt:lpstr>
      <vt:lpstr>10_Default Design</vt:lpstr>
      <vt:lpstr>War Between  States DIVIDES  NATION&amp;Splits  RESTORATION MOVEMENT</vt:lpstr>
      <vt:lpstr>PowerPoint Presentation</vt:lpstr>
      <vt:lpstr>The Moral Change Process: Cognitional &amp; Conceptual Developments </vt:lpstr>
      <vt:lpstr>PowerPoint Presentation</vt:lpstr>
      <vt:lpstr>PowerPoint Presentation</vt:lpstr>
      <vt:lpstr>Does God Exist?\Oct90\Revolution Or Evolution?\Cecil Hook    </vt:lpstr>
      <vt:lpstr>Does God Exist?\Oct90\Revolution Or Evolution?\Cecil Hook    </vt:lpstr>
      <vt:lpstr>PowerPoint Presentation</vt:lpstr>
      <vt:lpstr>PowerPoint Presentation</vt:lpstr>
      <vt:lpstr>PowerPoint Presentation</vt:lpstr>
      <vt:lpstr>PowerPoint Presentation</vt:lpstr>
      <vt:lpstr>Powerless in the  face of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 Formula Hinge Factor: The Theory That World History Shaped As Much By Chance &amp; Error As By Courage &amp; Heroism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Unanswered Prayer &amp; THE  THEODICY  TRIANGLE</vt:lpstr>
      <vt:lpstr>LINCOLN’S WAR THEODICY: YIELDED TO THE MYSTERY  </vt:lpstr>
      <vt:lpstr>LINCOLN’S DISCIPLE’S BAPTISM?  </vt:lpstr>
      <vt:lpstr>PowerPoint Presentation</vt:lpstr>
      <vt:lpstr>PowerPoint Presentation</vt:lpstr>
      <vt:lpstr>PowerPoint Presentation</vt:lpstr>
      <vt:lpstr>PowerPoint Presentation</vt:lpstr>
      <vt:lpstr>PowerPoint Presentation</vt:lpstr>
      <vt:lpstr>REVIEW: ANCIENT ORDER RESTORE POINT</vt:lpstr>
      <vt:lpstr>PowerPoint Presentation</vt:lpstr>
      <vt:lpstr>PowerPoint Presentation</vt:lpstr>
      <vt:lpstr>Excerpts of Religion &amp; American Culture: Journal Of Interpretation, Vol. II, # 2 “The Apocalyptic Origins Of Churches Of Christ”</vt:lpstr>
      <vt:lpstr>PowerPoint Presentation</vt:lpstr>
      <vt:lpstr>DISPENSATIONAL PREOCCUPATION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Civil War: Brother Faces Brother  From Flaws &amp; Fissures To Faults</vt:lpstr>
      <vt:lpstr>PowerPoint Presentation</vt:lpstr>
      <vt:lpstr>PowerPoint Presentation</vt:lpstr>
      <vt:lpstr>The Concept Of Corporate Repentance:  </vt:lpstr>
      <vt:lpstr>Civil War: Brother Faces Brother  From Flaws &amp; Fissures To Faults</vt:lpstr>
      <vt:lpstr>After The Civil War: Testing Boundaries</vt:lpstr>
      <vt:lpstr>PowerPoint Presentation</vt:lpstr>
      <vt:lpstr>PowerPoint Presentation</vt:lpstr>
      <vt:lpstr>PowerPoint Presentation</vt:lpstr>
      <vt:lpstr>PowerPoint Presentation</vt:lpstr>
      <vt:lpstr>Sand Creek Meeting</vt:lpstr>
      <vt:lpstr>Sand Creek Meeting</vt:lpstr>
      <vt:lpstr>Sand Creek Meeting</vt:lpstr>
      <vt:lpstr>Breakdown Of Movement</vt:lpstr>
      <vt:lpstr>PowerPoint Presentation</vt:lpstr>
      <vt:lpstr>Thomas Campbell’s Assessment:  The Two Principles In Tension </vt:lpstr>
      <vt:lpstr>Growth And Departures</vt:lpstr>
      <vt:lpstr>After The Civil War Cont.</vt:lpstr>
      <vt:lpstr>CHRISTIAN DISUNITY &amp; Restoration Divergence  RELIGIOUS UNIFICATION MOVEMENT  RESULTS IN THREE CHURCHES: CHRISTIAN CHURCH DISCIPLES OF CHRIST CHURCHES OF CHRIST</vt:lpstr>
      <vt:lpstr>PowerPoint Presentation</vt:lpstr>
      <vt:lpstr>PowerPoint Presentation</vt:lpstr>
      <vt:lpstr>Review of David Edwin Harrell’s “Emergence – ‘Church Of Christ’ – Denomination”</vt:lpstr>
      <vt:lpstr>Splintering Continues In The 20th Century “Misunderstanding of the present grows fatally from the ignorance of the past.”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40</cp:revision>
  <dcterms:created xsi:type="dcterms:W3CDTF">2023-04-19T13:32:25Z</dcterms:created>
  <dcterms:modified xsi:type="dcterms:W3CDTF">2023-04-25T01:25:17Z</dcterms:modified>
</cp:coreProperties>
</file>