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57" r:id="rId7"/>
    <p:sldId id="367" r:id="rId8"/>
    <p:sldId id="368" r:id="rId9"/>
    <p:sldId id="262" r:id="rId10"/>
    <p:sldId id="263" r:id="rId11"/>
    <p:sldId id="264" r:id="rId12"/>
    <p:sldId id="266" r:id="rId13"/>
    <p:sldId id="265" r:id="rId14"/>
    <p:sldId id="267" r:id="rId15"/>
    <p:sldId id="268" r:id="rId16"/>
    <p:sldId id="269" r:id="rId17"/>
    <p:sldId id="272" r:id="rId18"/>
    <p:sldId id="273" r:id="rId19"/>
    <p:sldId id="274" r:id="rId20"/>
    <p:sldId id="271" r:id="rId21"/>
    <p:sldId id="275" r:id="rId22"/>
    <p:sldId id="280" r:id="rId23"/>
    <p:sldId id="278" r:id="rId24"/>
    <p:sldId id="279" r:id="rId25"/>
    <p:sldId id="281" r:id="rId26"/>
    <p:sldId id="277" r:id="rId27"/>
    <p:sldId id="276" r:id="rId28"/>
    <p:sldId id="282" r:id="rId29"/>
    <p:sldId id="286" r:id="rId30"/>
    <p:sldId id="283" r:id="rId31"/>
    <p:sldId id="293" r:id="rId32"/>
    <p:sldId id="369" r:id="rId33"/>
    <p:sldId id="294" r:id="rId34"/>
    <p:sldId id="284" r:id="rId35"/>
    <p:sldId id="296" r:id="rId36"/>
    <p:sldId id="298" r:id="rId37"/>
    <p:sldId id="299" r:id="rId38"/>
    <p:sldId id="301" r:id="rId39"/>
    <p:sldId id="300" r:id="rId40"/>
    <p:sldId id="302" r:id="rId41"/>
    <p:sldId id="303" r:id="rId42"/>
    <p:sldId id="304" r:id="rId43"/>
    <p:sldId id="305" r:id="rId44"/>
    <p:sldId id="306" r:id="rId45"/>
    <p:sldId id="288" r:id="rId46"/>
    <p:sldId id="311" r:id="rId47"/>
    <p:sldId id="348" r:id="rId48"/>
    <p:sldId id="349" r:id="rId49"/>
    <p:sldId id="307" r:id="rId50"/>
    <p:sldId id="370" r:id="rId51"/>
    <p:sldId id="371" r:id="rId52"/>
    <p:sldId id="351" r:id="rId53"/>
    <p:sldId id="350" r:id="rId54"/>
    <p:sldId id="308" r:id="rId55"/>
    <p:sldId id="312" r:id="rId56"/>
    <p:sldId id="289" r:id="rId57"/>
    <p:sldId id="352" r:id="rId58"/>
    <p:sldId id="354" r:id="rId59"/>
    <p:sldId id="353" r:id="rId60"/>
    <p:sldId id="355" r:id="rId61"/>
    <p:sldId id="356" r:id="rId62"/>
    <p:sldId id="309" r:id="rId63"/>
    <p:sldId id="358" r:id="rId64"/>
    <p:sldId id="359" r:id="rId65"/>
    <p:sldId id="357" r:id="rId66"/>
    <p:sldId id="360" r:id="rId67"/>
    <p:sldId id="310" r:id="rId68"/>
    <p:sldId id="362" r:id="rId69"/>
    <p:sldId id="361" r:id="rId70"/>
    <p:sldId id="363" r:id="rId71"/>
    <p:sldId id="315" r:id="rId72"/>
    <p:sldId id="290" r:id="rId73"/>
    <p:sldId id="364" r:id="rId74"/>
    <p:sldId id="314" r:id="rId75"/>
    <p:sldId id="365" r:id="rId76"/>
    <p:sldId id="366" r:id="rId77"/>
    <p:sldId id="313" r:id="rId78"/>
    <p:sldId id="320" r:id="rId79"/>
    <p:sldId id="325" r:id="rId80"/>
    <p:sldId id="326" r:id="rId81"/>
    <p:sldId id="327" r:id="rId82"/>
    <p:sldId id="329" r:id="rId83"/>
    <p:sldId id="372" r:id="rId84"/>
    <p:sldId id="328" r:id="rId85"/>
    <p:sldId id="373" r:id="rId86"/>
    <p:sldId id="374" r:id="rId87"/>
    <p:sldId id="375" r:id="rId88"/>
    <p:sldId id="321" r:id="rId89"/>
    <p:sldId id="330" r:id="rId90"/>
    <p:sldId id="331" r:id="rId91"/>
    <p:sldId id="332" r:id="rId92"/>
    <p:sldId id="334" r:id="rId93"/>
    <p:sldId id="335" r:id="rId94"/>
    <p:sldId id="336" r:id="rId95"/>
    <p:sldId id="337" r:id="rId96"/>
    <p:sldId id="338" r:id="rId97"/>
    <p:sldId id="339" r:id="rId98"/>
    <p:sldId id="341" r:id="rId99"/>
    <p:sldId id="342" r:id="rId100"/>
    <p:sldId id="343" r:id="rId101"/>
    <p:sldId id="376" r:id="rId102"/>
    <p:sldId id="377" r:id="rId103"/>
    <p:sldId id="378" r:id="rId104"/>
    <p:sldId id="379" r:id="rId105"/>
    <p:sldId id="380" r:id="rId106"/>
    <p:sldId id="381" r:id="rId107"/>
    <p:sldId id="382" r:id="rId108"/>
    <p:sldId id="383" r:id="rId109"/>
    <p:sldId id="385" r:id="rId110"/>
    <p:sldId id="384" r:id="rId111"/>
    <p:sldId id="386" r:id="rId112"/>
    <p:sldId id="387" r:id="rId113"/>
    <p:sldId id="388" r:id="rId114"/>
    <p:sldId id="389" r:id="rId115"/>
    <p:sldId id="390" r:id="rId116"/>
    <p:sldId id="391" r:id="rId117"/>
    <p:sldId id="344" r:id="rId118"/>
    <p:sldId id="345" r:id="rId119"/>
    <p:sldId id="346" r:id="rId120"/>
    <p:sldId id="347" r:id="rId121"/>
    <p:sldId id="322" r:id="rId122"/>
    <p:sldId id="393" r:id="rId123"/>
    <p:sldId id="394" r:id="rId124"/>
    <p:sldId id="414" r:id="rId125"/>
    <p:sldId id="395" r:id="rId126"/>
    <p:sldId id="396" r:id="rId127"/>
    <p:sldId id="397" r:id="rId128"/>
    <p:sldId id="398" r:id="rId129"/>
    <p:sldId id="401" r:id="rId130"/>
    <p:sldId id="399" r:id="rId131"/>
    <p:sldId id="400" r:id="rId132"/>
    <p:sldId id="402" r:id="rId133"/>
    <p:sldId id="403" r:id="rId134"/>
    <p:sldId id="404" r:id="rId135"/>
    <p:sldId id="407" r:id="rId136"/>
    <p:sldId id="409" r:id="rId137"/>
    <p:sldId id="408" r:id="rId138"/>
    <p:sldId id="410" r:id="rId139"/>
    <p:sldId id="411" r:id="rId140"/>
    <p:sldId id="412" r:id="rId141"/>
    <p:sldId id="413" r:id="rId142"/>
    <p:sldId id="323" r:id="rId1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79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8"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92B8E-1A4D-49C9-8282-801D574B6434}"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E03E4E50-2F41-4AD7-9713-DBCC71DAE0DA}">
      <dgm:prSet phldrT="[Text]"/>
      <dgm:spPr>
        <a:solidFill>
          <a:schemeClr val="accent5">
            <a:lumMod val="40000"/>
            <a:lumOff val="60000"/>
          </a:schemeClr>
        </a:solidFill>
      </dgm:spPr>
      <dgm:t>
        <a:bodyPr/>
        <a:lstStyle/>
        <a:p>
          <a:r>
            <a:rPr lang="en-US" b="0" cap="none" spc="0" dirty="0">
              <a:ln w="0"/>
              <a:solidFill>
                <a:schemeClr val="tx1"/>
              </a:solidFill>
              <a:effectLst>
                <a:outerShdw blurRad="38100" dist="19050" dir="2700000" algn="tl" rotWithShape="0">
                  <a:schemeClr val="dk1">
                    <a:alpha val="40000"/>
                  </a:schemeClr>
                </a:outerShdw>
              </a:effectLst>
            </a:rPr>
            <a:t>Activities of the Holy Spirit</a:t>
          </a:r>
        </a:p>
      </dgm:t>
    </dgm:pt>
    <dgm:pt modelId="{4759B304-07EB-4296-8FD5-BB9AE3305CB0}" type="parTrans" cxnId="{1EAEF813-62F4-44FA-90D4-BC52A28E69DC}">
      <dgm:prSet/>
      <dgm:spPr/>
      <dgm:t>
        <a:bodyPr/>
        <a:lstStyle/>
        <a:p>
          <a:endParaRPr lang="en-US"/>
        </a:p>
      </dgm:t>
    </dgm:pt>
    <dgm:pt modelId="{DC14FC1D-F362-43AB-BBA3-3DB2C57D18A1}" type="sibTrans" cxnId="{1EAEF813-62F4-44FA-90D4-BC52A28E69DC}">
      <dgm:prSet/>
      <dgm:spPr/>
      <dgm:t>
        <a:bodyPr/>
        <a:lstStyle/>
        <a:p>
          <a:endParaRPr lang="en-US"/>
        </a:p>
      </dgm:t>
    </dgm:pt>
    <dgm:pt modelId="{9566704B-09D3-451A-B4F5-FD4B54470C11}">
      <dgm:prSet phldrT="[Text]"/>
      <dgm:spPr>
        <a:solidFill>
          <a:schemeClr val="accent5">
            <a:lumMod val="40000"/>
            <a:lumOff val="60000"/>
          </a:schemeClr>
        </a:solidFill>
      </dgm:spPr>
      <dgm:t>
        <a:bodyPr/>
        <a:lstStyle/>
        <a:p>
          <a:pPr>
            <a:buFont typeface="Symbol" panose="05050102010706020507" pitchFamily="18" charset="2"/>
            <a:buChar char=""/>
          </a:pPr>
          <a:r>
            <a:rPr lang="en-US" b="0" cap="none" spc="0" dirty="0">
              <a:ln w="0"/>
              <a:solidFill>
                <a:schemeClr val="tx1"/>
              </a:solidFill>
              <a:effectLst>
                <a:outerShdw blurRad="38100" dist="19050" dir="2700000" algn="tl" rotWithShape="0">
                  <a:schemeClr val="dk1">
                    <a:alpha val="40000"/>
                  </a:schemeClr>
                </a:outerShdw>
              </a:effectLst>
            </a:rPr>
            <a:t>He was active in creating and sustaining the universe (Genesis 1:2; Psalms 104:30; Job 26:13; 33:4).</a:t>
          </a:r>
        </a:p>
      </dgm:t>
    </dgm:pt>
    <dgm:pt modelId="{B424929F-695E-4574-B71A-327C48416C83}" type="parTrans" cxnId="{D297EA56-CDBF-4432-96A8-8DFFD1EE3F78}">
      <dgm:prSet/>
      <dgm:spPr/>
      <dgm:t>
        <a:bodyPr/>
        <a:lstStyle/>
        <a:p>
          <a:endParaRPr lang="en-US"/>
        </a:p>
      </dgm:t>
    </dgm:pt>
    <dgm:pt modelId="{7617D4FE-88E5-4A5B-8BB2-6F39F7227168}" type="sibTrans" cxnId="{D297EA56-CDBF-4432-96A8-8DFFD1EE3F78}">
      <dgm:prSet/>
      <dgm:spPr/>
      <dgm:t>
        <a:bodyPr/>
        <a:lstStyle/>
        <a:p>
          <a:endParaRPr lang="en-US"/>
        </a:p>
      </dgm:t>
    </dgm:pt>
    <dgm:pt modelId="{EBD9EC45-F46C-4E56-9094-C9F171B3EBC0}">
      <dgm:prSet phldrT="[Text]"/>
      <dgm:spPr>
        <a:solidFill>
          <a:schemeClr val="accent5">
            <a:lumMod val="40000"/>
            <a:lumOff val="60000"/>
          </a:schemeClr>
        </a:solidFill>
      </dgm:spPr>
      <dgm:t>
        <a:bodyPr/>
        <a:lstStyle/>
        <a:p>
          <a:pPr>
            <a:buFont typeface="Symbol" panose="05050102010706020507" pitchFamily="18" charset="2"/>
            <a:buChar char=""/>
          </a:pPr>
          <a:r>
            <a:rPr lang="en-US" b="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dgm:t>
    </dgm:pt>
    <dgm:pt modelId="{92FF5F48-8886-4E8D-8AFC-0FF54357AB20}" type="parTrans" cxnId="{63B07F96-73D1-4776-BF07-62493BC9014F}">
      <dgm:prSet/>
      <dgm:spPr/>
      <dgm:t>
        <a:bodyPr/>
        <a:lstStyle/>
        <a:p>
          <a:endParaRPr lang="en-US"/>
        </a:p>
      </dgm:t>
    </dgm:pt>
    <dgm:pt modelId="{CDD2D1D2-90F3-40B1-9B60-04E23F136164}" type="sibTrans" cxnId="{63B07F96-73D1-4776-BF07-62493BC9014F}">
      <dgm:prSet/>
      <dgm:spPr/>
      <dgm:t>
        <a:bodyPr/>
        <a:lstStyle/>
        <a:p>
          <a:endParaRPr lang="en-US"/>
        </a:p>
      </dgm:t>
    </dgm:pt>
    <dgm:pt modelId="{44276631-4E7F-4AF5-87CE-23FA9EC806A4}">
      <dgm:prSet phldrT="[Text]"/>
      <dgm:spPr>
        <a:solidFill>
          <a:schemeClr val="accent5">
            <a:lumMod val="40000"/>
            <a:lumOff val="60000"/>
          </a:schemeClr>
        </a:solidFill>
      </dgm:spPr>
      <dgm:t>
        <a:bodyPr/>
        <a:lstStyle/>
        <a:p>
          <a:pPr>
            <a:buFont typeface="Symbol" panose="05050102010706020507" pitchFamily="18" charset="2"/>
            <a:buChar char=""/>
          </a:pPr>
          <a:r>
            <a:rPr lang="en-US" b="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dgm:t>
    </dgm:pt>
    <dgm:pt modelId="{18769F13-56AF-47D2-A728-8E8406204BC9}" type="parTrans" cxnId="{C1033BF5-1D3A-4C23-8572-D33A6E66E99E}">
      <dgm:prSet/>
      <dgm:spPr/>
      <dgm:t>
        <a:bodyPr/>
        <a:lstStyle/>
        <a:p>
          <a:endParaRPr lang="en-US"/>
        </a:p>
      </dgm:t>
    </dgm:pt>
    <dgm:pt modelId="{C17AFFAD-5C23-4180-8C92-DE668AC8C9E7}" type="sibTrans" cxnId="{C1033BF5-1D3A-4C23-8572-D33A6E66E99E}">
      <dgm:prSet/>
      <dgm:spPr/>
      <dgm:t>
        <a:bodyPr/>
        <a:lstStyle/>
        <a:p>
          <a:endParaRPr lang="en-US"/>
        </a:p>
      </dgm:t>
    </dgm:pt>
    <dgm:pt modelId="{C1A46669-EAC6-499E-94F2-BA968EC61DBD}">
      <dgm:prSet phldrT="[Text]"/>
      <dgm:spPr>
        <a:solidFill>
          <a:schemeClr val="accent5">
            <a:lumMod val="40000"/>
            <a:lumOff val="60000"/>
          </a:schemeClr>
        </a:solidFill>
      </dgm:spPr>
      <dgm:t>
        <a:bodyPr/>
        <a:lstStyle/>
        <a:p>
          <a:pPr>
            <a:buFont typeface="Symbol" panose="05050102010706020507" pitchFamily="18" charset="2"/>
            <a:buChar char=""/>
          </a:pPr>
          <a:r>
            <a:rPr lang="en-US" b="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dgm:t>
    </dgm:pt>
    <dgm:pt modelId="{BF0B98B9-ED92-4CB9-A118-4231C313F893}" type="parTrans" cxnId="{72BBF2A2-1289-4FC4-A95E-E26EAC03039F}">
      <dgm:prSet/>
      <dgm:spPr/>
      <dgm:t>
        <a:bodyPr/>
        <a:lstStyle/>
        <a:p>
          <a:endParaRPr lang="en-US"/>
        </a:p>
      </dgm:t>
    </dgm:pt>
    <dgm:pt modelId="{D04C551F-7697-45BB-BB6E-AC3711C2643F}" type="sibTrans" cxnId="{72BBF2A2-1289-4FC4-A95E-E26EAC03039F}">
      <dgm:prSet/>
      <dgm:spPr/>
      <dgm:t>
        <a:bodyPr/>
        <a:lstStyle/>
        <a:p>
          <a:endParaRPr lang="en-US"/>
        </a:p>
      </dgm:t>
    </dgm:pt>
    <dgm:pt modelId="{EC7E0346-364D-4342-9AA7-938C93DBEDF1}">
      <dgm:prSet phldrT="[Text]"/>
      <dgm:spPr>
        <a:solidFill>
          <a:schemeClr val="accent5">
            <a:lumMod val="40000"/>
            <a:lumOff val="60000"/>
          </a:schemeClr>
        </a:solidFill>
      </dgm:spPr>
      <dgm:t>
        <a:bodyPr/>
        <a:lstStyle/>
        <a:p>
          <a:pPr>
            <a:buFont typeface="Symbol" panose="05050102010706020507" pitchFamily="18" charset="2"/>
            <a:buChar char=""/>
          </a:pPr>
          <a:r>
            <a:rPr lang="en-US" b="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dgm:t>
    </dgm:pt>
    <dgm:pt modelId="{6B372191-8C20-46C1-950E-4E4D7A8973AE}" type="parTrans" cxnId="{8020BF3B-37EF-4F7F-9F9C-7533D3B4541B}">
      <dgm:prSet/>
      <dgm:spPr/>
      <dgm:t>
        <a:bodyPr/>
        <a:lstStyle/>
        <a:p>
          <a:endParaRPr lang="en-US"/>
        </a:p>
      </dgm:t>
    </dgm:pt>
    <dgm:pt modelId="{9BADC775-C591-4B7C-9F6F-E3C1719BFFB3}" type="sibTrans" cxnId="{8020BF3B-37EF-4F7F-9F9C-7533D3B4541B}">
      <dgm:prSet/>
      <dgm:spPr/>
      <dgm:t>
        <a:bodyPr/>
        <a:lstStyle/>
        <a:p>
          <a:endParaRPr lang="en-US"/>
        </a:p>
      </dgm:t>
    </dgm:pt>
    <dgm:pt modelId="{1DC6D157-5C5D-4EDD-940E-2254A4582CDB}">
      <dgm:prSet phldrT="[Text]"/>
      <dgm:spPr>
        <a:solidFill>
          <a:schemeClr val="accent5">
            <a:lumMod val="40000"/>
            <a:lumOff val="60000"/>
          </a:schemeClr>
        </a:solidFill>
      </dgm:spPr>
      <dgm:t>
        <a:bodyPr/>
        <a:lstStyle/>
        <a:p>
          <a:pPr>
            <a:buFont typeface="Symbol" panose="05050102010706020507" pitchFamily="18" charset="2"/>
            <a:buChar char=""/>
          </a:pPr>
          <a:r>
            <a:rPr lang="en-US" b="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dgm:t>
    </dgm:pt>
    <dgm:pt modelId="{41EA048F-8916-43FD-9A29-A94FD691AC36}" type="parTrans" cxnId="{6C4E10AA-547E-4278-A517-F5773817CA19}">
      <dgm:prSet/>
      <dgm:spPr/>
      <dgm:t>
        <a:bodyPr/>
        <a:lstStyle/>
        <a:p>
          <a:endParaRPr lang="en-US"/>
        </a:p>
      </dgm:t>
    </dgm:pt>
    <dgm:pt modelId="{15BCFC13-136F-4D13-B87A-0ECA6ADE32D0}" type="sibTrans" cxnId="{6C4E10AA-547E-4278-A517-F5773817CA19}">
      <dgm:prSet/>
      <dgm:spPr/>
      <dgm:t>
        <a:bodyPr/>
        <a:lstStyle/>
        <a:p>
          <a:endParaRPr lang="en-US"/>
        </a:p>
      </dgm:t>
    </dgm:pt>
    <dgm:pt modelId="{F3952DB6-B3CB-46A1-9136-F2253BE88664}" type="pres">
      <dgm:prSet presAssocID="{C8492B8E-1A4D-49C9-8282-801D574B6434}" presName="Name0" presStyleCnt="0">
        <dgm:presLayoutVars>
          <dgm:chMax val="1"/>
          <dgm:chPref val="1"/>
          <dgm:dir/>
          <dgm:animOne val="branch"/>
          <dgm:animLvl val="lvl"/>
        </dgm:presLayoutVars>
      </dgm:prSet>
      <dgm:spPr/>
    </dgm:pt>
    <dgm:pt modelId="{EF517DA7-6149-44C6-9561-4BA3ACD20A60}" type="pres">
      <dgm:prSet presAssocID="{E03E4E50-2F41-4AD7-9713-DBCC71DAE0DA}" presName="Parent" presStyleLbl="node0" presStyleIdx="0" presStyleCnt="1">
        <dgm:presLayoutVars>
          <dgm:chMax val="6"/>
          <dgm:chPref val="6"/>
        </dgm:presLayoutVars>
      </dgm:prSet>
      <dgm:spPr/>
    </dgm:pt>
    <dgm:pt modelId="{4209F2A1-3B65-400D-A5AC-7664D13E247C}" type="pres">
      <dgm:prSet presAssocID="{9566704B-09D3-451A-B4F5-FD4B54470C11}" presName="Accent1" presStyleCnt="0"/>
      <dgm:spPr/>
    </dgm:pt>
    <dgm:pt modelId="{A13EB017-B760-4EDB-8ABD-4B95E09B277B}" type="pres">
      <dgm:prSet presAssocID="{9566704B-09D3-451A-B4F5-FD4B54470C11}" presName="Accent" presStyleLbl="bgShp" presStyleIdx="0" presStyleCnt="6"/>
      <dgm:spPr/>
    </dgm:pt>
    <dgm:pt modelId="{816B1A00-5EAB-4AE0-A018-9B08C31BE7DD}" type="pres">
      <dgm:prSet presAssocID="{9566704B-09D3-451A-B4F5-FD4B54470C11}" presName="Child1" presStyleLbl="node1" presStyleIdx="0" presStyleCnt="6">
        <dgm:presLayoutVars>
          <dgm:chMax val="0"/>
          <dgm:chPref val="0"/>
          <dgm:bulletEnabled val="1"/>
        </dgm:presLayoutVars>
      </dgm:prSet>
      <dgm:spPr/>
    </dgm:pt>
    <dgm:pt modelId="{604F518E-8F4C-4EB6-86CD-100B85AC3479}" type="pres">
      <dgm:prSet presAssocID="{EBD9EC45-F46C-4E56-9094-C9F171B3EBC0}" presName="Accent2" presStyleCnt="0"/>
      <dgm:spPr/>
    </dgm:pt>
    <dgm:pt modelId="{073A9C28-FA00-41A3-B0DF-F9EC38CA24ED}" type="pres">
      <dgm:prSet presAssocID="{EBD9EC45-F46C-4E56-9094-C9F171B3EBC0}" presName="Accent" presStyleLbl="bgShp" presStyleIdx="1" presStyleCnt="6"/>
      <dgm:spPr>
        <a:solidFill>
          <a:schemeClr val="accent6">
            <a:lumMod val="60000"/>
            <a:lumOff val="40000"/>
          </a:schemeClr>
        </a:solidFill>
      </dgm:spPr>
    </dgm:pt>
    <dgm:pt modelId="{526663B5-A5B8-44ED-8088-81301478F185}" type="pres">
      <dgm:prSet presAssocID="{EBD9EC45-F46C-4E56-9094-C9F171B3EBC0}" presName="Child2" presStyleLbl="node1" presStyleIdx="1" presStyleCnt="6">
        <dgm:presLayoutVars>
          <dgm:chMax val="0"/>
          <dgm:chPref val="0"/>
          <dgm:bulletEnabled val="1"/>
        </dgm:presLayoutVars>
      </dgm:prSet>
      <dgm:spPr/>
    </dgm:pt>
    <dgm:pt modelId="{07DD64B8-A3A7-40FE-9F7A-3DE19D1919F5}" type="pres">
      <dgm:prSet presAssocID="{44276631-4E7F-4AF5-87CE-23FA9EC806A4}" presName="Accent3" presStyleCnt="0"/>
      <dgm:spPr/>
    </dgm:pt>
    <dgm:pt modelId="{FC9499CB-8332-469B-83CE-9894C961346D}" type="pres">
      <dgm:prSet presAssocID="{44276631-4E7F-4AF5-87CE-23FA9EC806A4}" presName="Accent" presStyleLbl="bgShp" presStyleIdx="2" presStyleCnt="6"/>
      <dgm:spPr>
        <a:solidFill>
          <a:schemeClr val="accent6">
            <a:lumMod val="60000"/>
            <a:lumOff val="40000"/>
          </a:schemeClr>
        </a:solidFill>
      </dgm:spPr>
    </dgm:pt>
    <dgm:pt modelId="{850435E3-1B4A-40FB-8833-E02E9954940A}" type="pres">
      <dgm:prSet presAssocID="{44276631-4E7F-4AF5-87CE-23FA9EC806A4}" presName="Child3" presStyleLbl="node1" presStyleIdx="2" presStyleCnt="6">
        <dgm:presLayoutVars>
          <dgm:chMax val="0"/>
          <dgm:chPref val="0"/>
          <dgm:bulletEnabled val="1"/>
        </dgm:presLayoutVars>
      </dgm:prSet>
      <dgm:spPr/>
    </dgm:pt>
    <dgm:pt modelId="{9420A3D4-6A71-4BA5-8FAA-46C01C047A74}" type="pres">
      <dgm:prSet presAssocID="{C1A46669-EAC6-499E-94F2-BA968EC61DBD}" presName="Accent4" presStyleCnt="0"/>
      <dgm:spPr/>
    </dgm:pt>
    <dgm:pt modelId="{90D84D2A-9CCF-4DBA-8F1A-47FEDEDA285C}" type="pres">
      <dgm:prSet presAssocID="{C1A46669-EAC6-499E-94F2-BA968EC61DBD}" presName="Accent" presStyleLbl="bgShp" presStyleIdx="3" presStyleCnt="6"/>
      <dgm:spPr>
        <a:solidFill>
          <a:schemeClr val="accent6">
            <a:lumMod val="60000"/>
            <a:lumOff val="40000"/>
          </a:schemeClr>
        </a:solidFill>
      </dgm:spPr>
    </dgm:pt>
    <dgm:pt modelId="{851283E3-BA35-4A54-A611-2A6067E14570}" type="pres">
      <dgm:prSet presAssocID="{C1A46669-EAC6-499E-94F2-BA968EC61DBD}" presName="Child4" presStyleLbl="node1" presStyleIdx="3" presStyleCnt="6">
        <dgm:presLayoutVars>
          <dgm:chMax val="0"/>
          <dgm:chPref val="0"/>
          <dgm:bulletEnabled val="1"/>
        </dgm:presLayoutVars>
      </dgm:prSet>
      <dgm:spPr/>
    </dgm:pt>
    <dgm:pt modelId="{BB6E1491-60A4-4208-B16E-C8053A0B778A}" type="pres">
      <dgm:prSet presAssocID="{EC7E0346-364D-4342-9AA7-938C93DBEDF1}" presName="Accent5" presStyleCnt="0"/>
      <dgm:spPr/>
    </dgm:pt>
    <dgm:pt modelId="{273EF7BC-624B-4C24-8D4C-62E6C90C88D3}" type="pres">
      <dgm:prSet presAssocID="{EC7E0346-364D-4342-9AA7-938C93DBEDF1}" presName="Accent" presStyleLbl="bgShp" presStyleIdx="4" presStyleCnt="6"/>
      <dgm:spPr>
        <a:solidFill>
          <a:schemeClr val="accent6">
            <a:lumMod val="60000"/>
            <a:lumOff val="40000"/>
          </a:schemeClr>
        </a:solidFill>
      </dgm:spPr>
    </dgm:pt>
    <dgm:pt modelId="{DE0C16B3-9084-4C72-AEE5-B8F8E0B5F054}" type="pres">
      <dgm:prSet presAssocID="{EC7E0346-364D-4342-9AA7-938C93DBEDF1}" presName="Child5" presStyleLbl="node1" presStyleIdx="4" presStyleCnt="6">
        <dgm:presLayoutVars>
          <dgm:chMax val="0"/>
          <dgm:chPref val="0"/>
          <dgm:bulletEnabled val="1"/>
        </dgm:presLayoutVars>
      </dgm:prSet>
      <dgm:spPr/>
    </dgm:pt>
    <dgm:pt modelId="{85CCF15E-B252-49A0-879F-AAADA911AA3B}" type="pres">
      <dgm:prSet presAssocID="{1DC6D157-5C5D-4EDD-940E-2254A4582CDB}" presName="Accent6" presStyleCnt="0"/>
      <dgm:spPr/>
    </dgm:pt>
    <dgm:pt modelId="{286E1A8F-B003-498D-9385-78BABB77EA6A}" type="pres">
      <dgm:prSet presAssocID="{1DC6D157-5C5D-4EDD-940E-2254A4582CDB}" presName="Accent" presStyleLbl="bgShp" presStyleIdx="5" presStyleCnt="6"/>
      <dgm:spPr>
        <a:solidFill>
          <a:schemeClr val="accent6">
            <a:lumMod val="60000"/>
            <a:lumOff val="40000"/>
          </a:schemeClr>
        </a:solidFill>
      </dgm:spPr>
    </dgm:pt>
    <dgm:pt modelId="{57E7FD2C-79AF-4CCD-A63B-8F5E71DDEA88}" type="pres">
      <dgm:prSet presAssocID="{1DC6D157-5C5D-4EDD-940E-2254A4582CDB}" presName="Child6" presStyleLbl="node1" presStyleIdx="5" presStyleCnt="6">
        <dgm:presLayoutVars>
          <dgm:chMax val="0"/>
          <dgm:chPref val="0"/>
          <dgm:bulletEnabled val="1"/>
        </dgm:presLayoutVars>
      </dgm:prSet>
      <dgm:spPr/>
    </dgm:pt>
  </dgm:ptLst>
  <dgm:cxnLst>
    <dgm:cxn modelId="{291BBA0A-133E-4543-8411-8187E4E6B095}" type="presOf" srcId="{9566704B-09D3-451A-B4F5-FD4B54470C11}" destId="{816B1A00-5EAB-4AE0-A018-9B08C31BE7DD}" srcOrd="0" destOrd="0" presId="urn:microsoft.com/office/officeart/2011/layout/HexagonRadial"/>
    <dgm:cxn modelId="{1EAEF813-62F4-44FA-90D4-BC52A28E69DC}" srcId="{C8492B8E-1A4D-49C9-8282-801D574B6434}" destId="{E03E4E50-2F41-4AD7-9713-DBCC71DAE0DA}" srcOrd="0" destOrd="0" parTransId="{4759B304-07EB-4296-8FD5-BB9AE3305CB0}" sibTransId="{DC14FC1D-F362-43AB-BBA3-3DB2C57D18A1}"/>
    <dgm:cxn modelId="{F8ECC01D-18A3-4385-9C91-FA8306775554}" type="presOf" srcId="{C8492B8E-1A4D-49C9-8282-801D574B6434}" destId="{F3952DB6-B3CB-46A1-9136-F2253BE88664}" srcOrd="0" destOrd="0" presId="urn:microsoft.com/office/officeart/2011/layout/HexagonRadial"/>
    <dgm:cxn modelId="{8705F238-4A9F-443C-8625-6221FD7B677B}" type="presOf" srcId="{1DC6D157-5C5D-4EDD-940E-2254A4582CDB}" destId="{57E7FD2C-79AF-4CCD-A63B-8F5E71DDEA88}" srcOrd="0" destOrd="0" presId="urn:microsoft.com/office/officeart/2011/layout/HexagonRadial"/>
    <dgm:cxn modelId="{8020BF3B-37EF-4F7F-9F9C-7533D3B4541B}" srcId="{E03E4E50-2F41-4AD7-9713-DBCC71DAE0DA}" destId="{EC7E0346-364D-4342-9AA7-938C93DBEDF1}" srcOrd="4" destOrd="0" parTransId="{6B372191-8C20-46C1-950E-4E4D7A8973AE}" sibTransId="{9BADC775-C591-4B7C-9F6F-E3C1719BFFB3}"/>
    <dgm:cxn modelId="{8275543C-4791-4E45-8677-686A67E8233C}" type="presOf" srcId="{E03E4E50-2F41-4AD7-9713-DBCC71DAE0DA}" destId="{EF517DA7-6149-44C6-9561-4BA3ACD20A60}" srcOrd="0" destOrd="0" presId="urn:microsoft.com/office/officeart/2011/layout/HexagonRadial"/>
    <dgm:cxn modelId="{5ACFAD64-B4EC-4720-B9D7-88F75C7ACEB6}" type="presOf" srcId="{EC7E0346-364D-4342-9AA7-938C93DBEDF1}" destId="{DE0C16B3-9084-4C72-AEE5-B8F8E0B5F054}" srcOrd="0" destOrd="0" presId="urn:microsoft.com/office/officeart/2011/layout/HexagonRadial"/>
    <dgm:cxn modelId="{2A793653-7D67-4480-BAFF-930735F1093E}" type="presOf" srcId="{C1A46669-EAC6-499E-94F2-BA968EC61DBD}" destId="{851283E3-BA35-4A54-A611-2A6067E14570}" srcOrd="0" destOrd="0" presId="urn:microsoft.com/office/officeart/2011/layout/HexagonRadial"/>
    <dgm:cxn modelId="{D297EA56-CDBF-4432-96A8-8DFFD1EE3F78}" srcId="{E03E4E50-2F41-4AD7-9713-DBCC71DAE0DA}" destId="{9566704B-09D3-451A-B4F5-FD4B54470C11}" srcOrd="0" destOrd="0" parTransId="{B424929F-695E-4574-B71A-327C48416C83}" sibTransId="{7617D4FE-88E5-4A5B-8BB2-6F39F7227168}"/>
    <dgm:cxn modelId="{3042617E-549F-4FBB-B57F-26D3A4C96497}" type="presOf" srcId="{44276631-4E7F-4AF5-87CE-23FA9EC806A4}" destId="{850435E3-1B4A-40FB-8833-E02E9954940A}" srcOrd="0" destOrd="0" presId="urn:microsoft.com/office/officeart/2011/layout/HexagonRadial"/>
    <dgm:cxn modelId="{63B07F96-73D1-4776-BF07-62493BC9014F}" srcId="{E03E4E50-2F41-4AD7-9713-DBCC71DAE0DA}" destId="{EBD9EC45-F46C-4E56-9094-C9F171B3EBC0}" srcOrd="1" destOrd="0" parTransId="{92FF5F48-8886-4E8D-8AFC-0FF54357AB20}" sibTransId="{CDD2D1D2-90F3-40B1-9B60-04E23F136164}"/>
    <dgm:cxn modelId="{72BBF2A2-1289-4FC4-A95E-E26EAC03039F}" srcId="{E03E4E50-2F41-4AD7-9713-DBCC71DAE0DA}" destId="{C1A46669-EAC6-499E-94F2-BA968EC61DBD}" srcOrd="3" destOrd="0" parTransId="{BF0B98B9-ED92-4CB9-A118-4231C313F893}" sibTransId="{D04C551F-7697-45BB-BB6E-AC3711C2643F}"/>
    <dgm:cxn modelId="{6C4E10AA-547E-4278-A517-F5773817CA19}" srcId="{E03E4E50-2F41-4AD7-9713-DBCC71DAE0DA}" destId="{1DC6D157-5C5D-4EDD-940E-2254A4582CDB}" srcOrd="5" destOrd="0" parTransId="{41EA048F-8916-43FD-9A29-A94FD691AC36}" sibTransId="{15BCFC13-136F-4D13-B87A-0ECA6ADE32D0}"/>
    <dgm:cxn modelId="{327DF4AF-87A1-4676-8FF6-018BD1F6730F}" type="presOf" srcId="{EBD9EC45-F46C-4E56-9094-C9F171B3EBC0}" destId="{526663B5-A5B8-44ED-8088-81301478F185}" srcOrd="0" destOrd="0" presId="urn:microsoft.com/office/officeart/2011/layout/HexagonRadial"/>
    <dgm:cxn modelId="{C1033BF5-1D3A-4C23-8572-D33A6E66E99E}" srcId="{E03E4E50-2F41-4AD7-9713-DBCC71DAE0DA}" destId="{44276631-4E7F-4AF5-87CE-23FA9EC806A4}" srcOrd="2" destOrd="0" parTransId="{18769F13-56AF-47D2-A728-8E8406204BC9}" sibTransId="{C17AFFAD-5C23-4180-8C92-DE668AC8C9E7}"/>
    <dgm:cxn modelId="{9971ED87-A100-4018-A066-54EEA6B69300}" type="presParOf" srcId="{F3952DB6-B3CB-46A1-9136-F2253BE88664}" destId="{EF517DA7-6149-44C6-9561-4BA3ACD20A60}" srcOrd="0" destOrd="0" presId="urn:microsoft.com/office/officeart/2011/layout/HexagonRadial"/>
    <dgm:cxn modelId="{A0C4E51C-E032-402E-9036-B2541D074FBC}" type="presParOf" srcId="{F3952DB6-B3CB-46A1-9136-F2253BE88664}" destId="{4209F2A1-3B65-400D-A5AC-7664D13E247C}" srcOrd="1" destOrd="0" presId="urn:microsoft.com/office/officeart/2011/layout/HexagonRadial"/>
    <dgm:cxn modelId="{884801E6-021D-458B-945B-3122079748E9}" type="presParOf" srcId="{4209F2A1-3B65-400D-A5AC-7664D13E247C}" destId="{A13EB017-B760-4EDB-8ABD-4B95E09B277B}" srcOrd="0" destOrd="0" presId="urn:microsoft.com/office/officeart/2011/layout/HexagonRadial"/>
    <dgm:cxn modelId="{01021764-2ED8-4CBA-AAA7-A7131F12D4FF}" type="presParOf" srcId="{F3952DB6-B3CB-46A1-9136-F2253BE88664}" destId="{816B1A00-5EAB-4AE0-A018-9B08C31BE7DD}" srcOrd="2" destOrd="0" presId="urn:microsoft.com/office/officeart/2011/layout/HexagonRadial"/>
    <dgm:cxn modelId="{7E70426B-A680-4ABF-A12C-E4A145A2E31F}" type="presParOf" srcId="{F3952DB6-B3CB-46A1-9136-F2253BE88664}" destId="{604F518E-8F4C-4EB6-86CD-100B85AC3479}" srcOrd="3" destOrd="0" presId="urn:microsoft.com/office/officeart/2011/layout/HexagonRadial"/>
    <dgm:cxn modelId="{F1E8D839-3767-4ED5-A9E1-0E64B2D79507}" type="presParOf" srcId="{604F518E-8F4C-4EB6-86CD-100B85AC3479}" destId="{073A9C28-FA00-41A3-B0DF-F9EC38CA24ED}" srcOrd="0" destOrd="0" presId="urn:microsoft.com/office/officeart/2011/layout/HexagonRadial"/>
    <dgm:cxn modelId="{5C287F09-743B-4AC1-91EA-57E81BAD3B3E}" type="presParOf" srcId="{F3952DB6-B3CB-46A1-9136-F2253BE88664}" destId="{526663B5-A5B8-44ED-8088-81301478F185}" srcOrd="4" destOrd="0" presId="urn:microsoft.com/office/officeart/2011/layout/HexagonRadial"/>
    <dgm:cxn modelId="{BE07F56E-829C-426D-ACA0-8ADB197FFE25}" type="presParOf" srcId="{F3952DB6-B3CB-46A1-9136-F2253BE88664}" destId="{07DD64B8-A3A7-40FE-9F7A-3DE19D1919F5}" srcOrd="5" destOrd="0" presId="urn:microsoft.com/office/officeart/2011/layout/HexagonRadial"/>
    <dgm:cxn modelId="{F669DCF6-19FD-4A6B-8020-35A8C32EA8F6}" type="presParOf" srcId="{07DD64B8-A3A7-40FE-9F7A-3DE19D1919F5}" destId="{FC9499CB-8332-469B-83CE-9894C961346D}" srcOrd="0" destOrd="0" presId="urn:microsoft.com/office/officeart/2011/layout/HexagonRadial"/>
    <dgm:cxn modelId="{8C25D261-B736-4FB0-B89D-2521ACFC1114}" type="presParOf" srcId="{F3952DB6-B3CB-46A1-9136-F2253BE88664}" destId="{850435E3-1B4A-40FB-8833-E02E9954940A}" srcOrd="6" destOrd="0" presId="urn:microsoft.com/office/officeart/2011/layout/HexagonRadial"/>
    <dgm:cxn modelId="{35AA942D-B585-48F5-98A4-5DAFF47EB468}" type="presParOf" srcId="{F3952DB6-B3CB-46A1-9136-F2253BE88664}" destId="{9420A3D4-6A71-4BA5-8FAA-46C01C047A74}" srcOrd="7" destOrd="0" presId="urn:microsoft.com/office/officeart/2011/layout/HexagonRadial"/>
    <dgm:cxn modelId="{15796FF8-C4EB-47C1-88E6-8A2C869CD75A}" type="presParOf" srcId="{9420A3D4-6A71-4BA5-8FAA-46C01C047A74}" destId="{90D84D2A-9CCF-4DBA-8F1A-47FEDEDA285C}" srcOrd="0" destOrd="0" presId="urn:microsoft.com/office/officeart/2011/layout/HexagonRadial"/>
    <dgm:cxn modelId="{72B84F9B-2D87-4DC9-994B-41A8C019145B}" type="presParOf" srcId="{F3952DB6-B3CB-46A1-9136-F2253BE88664}" destId="{851283E3-BA35-4A54-A611-2A6067E14570}" srcOrd="8" destOrd="0" presId="urn:microsoft.com/office/officeart/2011/layout/HexagonRadial"/>
    <dgm:cxn modelId="{D68954E2-84AA-4A23-BA5C-E57D6384240A}" type="presParOf" srcId="{F3952DB6-B3CB-46A1-9136-F2253BE88664}" destId="{BB6E1491-60A4-4208-B16E-C8053A0B778A}" srcOrd="9" destOrd="0" presId="urn:microsoft.com/office/officeart/2011/layout/HexagonRadial"/>
    <dgm:cxn modelId="{2D50EC22-ED05-4743-88E6-35DF8EADFBA1}" type="presParOf" srcId="{BB6E1491-60A4-4208-B16E-C8053A0B778A}" destId="{273EF7BC-624B-4C24-8D4C-62E6C90C88D3}" srcOrd="0" destOrd="0" presId="urn:microsoft.com/office/officeart/2011/layout/HexagonRadial"/>
    <dgm:cxn modelId="{9C63CB64-6CF9-4991-A2F5-9F687B721065}" type="presParOf" srcId="{F3952DB6-B3CB-46A1-9136-F2253BE88664}" destId="{DE0C16B3-9084-4C72-AEE5-B8F8E0B5F054}" srcOrd="10" destOrd="0" presId="urn:microsoft.com/office/officeart/2011/layout/HexagonRadial"/>
    <dgm:cxn modelId="{1C112616-073A-438E-ACFA-E41DE13735E7}" type="presParOf" srcId="{F3952DB6-B3CB-46A1-9136-F2253BE88664}" destId="{85CCF15E-B252-49A0-879F-AAADA911AA3B}" srcOrd="11" destOrd="0" presId="urn:microsoft.com/office/officeart/2011/layout/HexagonRadial"/>
    <dgm:cxn modelId="{41BD3B7F-B776-4403-9E4E-98D13CEC782B}" type="presParOf" srcId="{85CCF15E-B252-49A0-879F-AAADA911AA3B}" destId="{286E1A8F-B003-498D-9385-78BABB77EA6A}" srcOrd="0" destOrd="0" presId="urn:microsoft.com/office/officeart/2011/layout/HexagonRadial"/>
    <dgm:cxn modelId="{30B04773-D6B1-4633-AEB7-C6A2894362F4}" type="presParOf" srcId="{F3952DB6-B3CB-46A1-9136-F2253BE88664}" destId="{57E7FD2C-79AF-4CCD-A63B-8F5E71DDEA8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63E576-15B1-45D4-B8CA-D3407F686D6C}"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US"/>
        </a:p>
      </dgm:t>
    </dgm:pt>
    <dgm:pt modelId="{6E811DDF-20D9-4E74-887B-CE29A097AE07}">
      <dgm:prSet phldrT="[Text]"/>
      <dgm:spPr/>
      <dgm:t>
        <a:bodyPr/>
        <a:lstStyle/>
        <a:p>
          <a:pPr algn="just"/>
          <a:r>
            <a:rPr lang="en-US" dirty="0"/>
            <a:t> </a:t>
          </a:r>
        </a:p>
      </dgm:t>
    </dgm:pt>
    <dgm:pt modelId="{8D471E25-0D0A-4FA2-BFE1-775E90709BD5}" type="sibTrans" cxnId="{1D888BD1-7550-4204-BEF2-964C5F331649}">
      <dgm:prSet/>
      <dgm:spPr/>
      <dgm:t>
        <a:bodyPr/>
        <a:lstStyle/>
        <a:p>
          <a:pPr algn="just"/>
          <a:endParaRPr lang="en-US"/>
        </a:p>
      </dgm:t>
    </dgm:pt>
    <dgm:pt modelId="{4FE2580C-5840-42B8-8BA0-A6D7DB1F1C32}" type="parTrans" cxnId="{1D888BD1-7550-4204-BEF2-964C5F331649}">
      <dgm:prSet/>
      <dgm:spPr/>
      <dgm:t>
        <a:bodyPr/>
        <a:lstStyle/>
        <a:p>
          <a:pPr algn="just"/>
          <a:endParaRPr lang="en-US"/>
        </a:p>
      </dgm:t>
    </dgm:pt>
    <dgm:pt modelId="{4952BA67-8C91-473B-A50C-EDD60D976C69}">
      <dgm:prSet phldrT="[Text]"/>
      <dgm:spPr>
        <a:solidFill>
          <a:schemeClr val="accent4">
            <a:lumMod val="75000"/>
          </a:schemeClr>
        </a:solidFill>
      </dgm:spPr>
      <dgm:t>
        <a:bodyPr/>
        <a:lstStyle/>
        <a:p>
          <a:pPr algn="just"/>
          <a:r>
            <a:rPr lang="en-US" dirty="0"/>
            <a:t>Revelation 2:2</a:t>
          </a:r>
        </a:p>
      </dgm:t>
    </dgm:pt>
    <dgm:pt modelId="{F582FAA0-317E-4646-8B61-A58847C55B93}" type="sibTrans" cxnId="{B2B3820E-6B03-45DF-B8A7-6FAB314ECC98}">
      <dgm:prSet/>
      <dgm:spPr/>
      <dgm:t>
        <a:bodyPr/>
        <a:lstStyle/>
        <a:p>
          <a:pPr algn="just"/>
          <a:endParaRPr lang="en-US"/>
        </a:p>
      </dgm:t>
    </dgm:pt>
    <dgm:pt modelId="{73534878-E2BC-4E32-BA2D-43D84C5EC459}" type="parTrans" cxnId="{B2B3820E-6B03-45DF-B8A7-6FAB314ECC98}">
      <dgm:prSet/>
      <dgm:spPr/>
      <dgm:t>
        <a:bodyPr/>
        <a:lstStyle/>
        <a:p>
          <a:pPr algn="just"/>
          <a:endParaRPr lang="en-US"/>
        </a:p>
      </dgm:t>
    </dgm:pt>
    <dgm:pt modelId="{444567A6-D49F-4A40-8F04-90044A17FE33}">
      <dgm:prSet phldrT="[Text]" custT="1"/>
      <dgm:spPr/>
      <dgm:t>
        <a:bodyPr/>
        <a:lstStyle/>
        <a:p>
          <a:pPr algn="just">
            <a:buFontTx/>
            <a:buNone/>
          </a:pPr>
          <a:r>
            <a:rPr lang="en-US" sz="1400" b="1" dirty="0"/>
            <a:t>   </a:t>
          </a:r>
          <a:endParaRPr lang="en-US" sz="2200" b="0" dirty="0"/>
        </a:p>
      </dgm:t>
    </dgm:pt>
    <dgm:pt modelId="{08E9F5A0-A781-4840-9D3C-F47BA280FD53}" type="sibTrans" cxnId="{A5B94438-5D6C-4A57-A9F6-D72B6435B38B}">
      <dgm:prSet/>
      <dgm:spPr/>
      <dgm:t>
        <a:bodyPr/>
        <a:lstStyle/>
        <a:p>
          <a:pPr algn="just"/>
          <a:endParaRPr lang="en-US"/>
        </a:p>
      </dgm:t>
    </dgm:pt>
    <dgm:pt modelId="{38935B15-9E33-4F6A-B3A9-504A5D461263}" type="parTrans" cxnId="{A5B94438-5D6C-4A57-A9F6-D72B6435B38B}">
      <dgm:prSet/>
      <dgm:spPr/>
      <dgm:t>
        <a:bodyPr/>
        <a:lstStyle/>
        <a:p>
          <a:pPr algn="just"/>
          <a:endParaRPr lang="en-US"/>
        </a:p>
      </dgm:t>
    </dgm:pt>
    <dgm:pt modelId="{1FEC1BE1-FB50-4FCF-8E35-569EADAC7835}" type="pres">
      <dgm:prSet presAssocID="{3363E576-15B1-45D4-B8CA-D3407F686D6C}" presName="Name0" presStyleCnt="0">
        <dgm:presLayoutVars>
          <dgm:chMax/>
          <dgm:chPref val="3"/>
          <dgm:dir/>
          <dgm:animOne val="branch"/>
          <dgm:animLvl val="lvl"/>
        </dgm:presLayoutVars>
      </dgm:prSet>
      <dgm:spPr/>
    </dgm:pt>
    <dgm:pt modelId="{2A0E4BD1-DE5D-40C1-9021-AB133ED6065B}" type="pres">
      <dgm:prSet presAssocID="{4952BA67-8C91-473B-A50C-EDD60D976C69}" presName="composite" presStyleCnt="0"/>
      <dgm:spPr/>
    </dgm:pt>
    <dgm:pt modelId="{43BC6B13-1AF8-490F-9CAF-930D252461FB}" type="pres">
      <dgm:prSet presAssocID="{4952BA67-8C91-473B-A50C-EDD60D976C69}" presName="FirstChild" presStyleLbl="revTx" presStyleIdx="0" presStyleCnt="2">
        <dgm:presLayoutVars>
          <dgm:chMax val="0"/>
          <dgm:chPref val="0"/>
          <dgm:bulletEnabled val="1"/>
        </dgm:presLayoutVars>
      </dgm:prSet>
      <dgm:spPr/>
    </dgm:pt>
    <dgm:pt modelId="{8A9F183F-67AB-4F64-BEF2-4A10569727E9}" type="pres">
      <dgm:prSet presAssocID="{4952BA67-8C91-473B-A50C-EDD60D976C69}" presName="Parent" presStyleLbl="alignNode1" presStyleIdx="0" presStyleCnt="1" custScaleX="100000" custScaleY="68712" custLinFactNeighborY="-23810">
        <dgm:presLayoutVars>
          <dgm:chMax val="3"/>
          <dgm:chPref val="3"/>
          <dgm:bulletEnabled val="1"/>
        </dgm:presLayoutVars>
      </dgm:prSet>
      <dgm:spPr/>
    </dgm:pt>
    <dgm:pt modelId="{2E8220EF-B475-448A-8555-362D87A7F6A1}" type="pres">
      <dgm:prSet presAssocID="{4952BA67-8C91-473B-A50C-EDD60D976C69}" presName="Accent" presStyleLbl="parChTrans1D1" presStyleIdx="0" presStyleCnt="1" custLinFactY="-400000" custLinFactNeighborY="-499588"/>
      <dgm:spPr/>
    </dgm:pt>
    <dgm:pt modelId="{E23B14FC-8012-44B4-96B0-F1E95064A541}" type="pres">
      <dgm:prSet presAssocID="{4952BA67-8C91-473B-A50C-EDD60D976C69}" presName="Child" presStyleLbl="revTx" presStyleIdx="1" presStyleCnt="2" custScaleY="144682">
        <dgm:presLayoutVars>
          <dgm:chMax val="0"/>
          <dgm:chPref val="0"/>
          <dgm:bulletEnabled val="1"/>
        </dgm:presLayoutVars>
      </dgm:prSet>
      <dgm:spPr/>
    </dgm:pt>
  </dgm:ptLst>
  <dgm:cxnLst>
    <dgm:cxn modelId="{B2B3820E-6B03-45DF-B8A7-6FAB314ECC98}" srcId="{3363E576-15B1-45D4-B8CA-D3407F686D6C}" destId="{4952BA67-8C91-473B-A50C-EDD60D976C69}" srcOrd="0" destOrd="0" parTransId="{73534878-E2BC-4E32-BA2D-43D84C5EC459}" sibTransId="{F582FAA0-317E-4646-8B61-A58847C55B93}"/>
    <dgm:cxn modelId="{D8419211-1F34-4AB9-B675-557182EEAAB3}" type="presOf" srcId="{444567A6-D49F-4A40-8F04-90044A17FE33}" destId="{E23B14FC-8012-44B4-96B0-F1E95064A541}" srcOrd="0" destOrd="0" presId="urn:microsoft.com/office/officeart/2011/layout/TabList"/>
    <dgm:cxn modelId="{9C176D28-38B1-4310-B985-E1DB5A0BEB6D}" type="presOf" srcId="{4952BA67-8C91-473B-A50C-EDD60D976C69}" destId="{8A9F183F-67AB-4F64-BEF2-4A10569727E9}" srcOrd="0" destOrd="0" presId="urn:microsoft.com/office/officeart/2011/layout/TabList"/>
    <dgm:cxn modelId="{A5B94438-5D6C-4A57-A9F6-D72B6435B38B}" srcId="{4952BA67-8C91-473B-A50C-EDD60D976C69}" destId="{444567A6-D49F-4A40-8F04-90044A17FE33}" srcOrd="1" destOrd="0" parTransId="{38935B15-9E33-4F6A-B3A9-504A5D461263}" sibTransId="{08E9F5A0-A781-4840-9D3C-F47BA280FD53}"/>
    <dgm:cxn modelId="{B70237AF-713E-4AEF-B1F4-58FD5BD13243}" type="presOf" srcId="{3363E576-15B1-45D4-B8CA-D3407F686D6C}" destId="{1FEC1BE1-FB50-4FCF-8E35-569EADAC7835}" srcOrd="0" destOrd="0" presId="urn:microsoft.com/office/officeart/2011/layout/TabList"/>
    <dgm:cxn modelId="{1D888BD1-7550-4204-BEF2-964C5F331649}" srcId="{4952BA67-8C91-473B-A50C-EDD60D976C69}" destId="{6E811DDF-20D9-4E74-887B-CE29A097AE07}" srcOrd="0" destOrd="0" parTransId="{4FE2580C-5840-42B8-8BA0-A6D7DB1F1C32}" sibTransId="{8D471E25-0D0A-4FA2-BFE1-775E90709BD5}"/>
    <dgm:cxn modelId="{164922E2-E453-44DA-9FAB-FD2A47D05A14}" type="presOf" srcId="{6E811DDF-20D9-4E74-887B-CE29A097AE07}" destId="{43BC6B13-1AF8-490F-9CAF-930D252461FB}" srcOrd="0" destOrd="0" presId="urn:microsoft.com/office/officeart/2011/layout/TabList"/>
    <dgm:cxn modelId="{4DA2E948-28D0-4944-BDD2-C27589A7677F}" type="presParOf" srcId="{1FEC1BE1-FB50-4FCF-8E35-569EADAC7835}" destId="{2A0E4BD1-DE5D-40C1-9021-AB133ED6065B}" srcOrd="0" destOrd="0" presId="urn:microsoft.com/office/officeart/2011/layout/TabList"/>
    <dgm:cxn modelId="{E290AFCD-4AB6-446C-A780-7205701B5682}" type="presParOf" srcId="{2A0E4BD1-DE5D-40C1-9021-AB133ED6065B}" destId="{43BC6B13-1AF8-490F-9CAF-930D252461FB}" srcOrd="0" destOrd="0" presId="urn:microsoft.com/office/officeart/2011/layout/TabList"/>
    <dgm:cxn modelId="{98477444-535B-4DBE-848A-9DE581976DAA}" type="presParOf" srcId="{2A0E4BD1-DE5D-40C1-9021-AB133ED6065B}" destId="{8A9F183F-67AB-4F64-BEF2-4A10569727E9}" srcOrd="1" destOrd="0" presId="urn:microsoft.com/office/officeart/2011/layout/TabList"/>
    <dgm:cxn modelId="{DA17600B-F935-4F36-838A-EA21EAF224CE}" type="presParOf" srcId="{2A0E4BD1-DE5D-40C1-9021-AB133ED6065B}" destId="{2E8220EF-B475-448A-8555-362D87A7F6A1}" srcOrd="2" destOrd="0" presId="urn:microsoft.com/office/officeart/2011/layout/TabList"/>
    <dgm:cxn modelId="{45C7D8CB-7AC1-4E7A-9CB2-9E943A9D587A}" type="presParOf" srcId="{1FEC1BE1-FB50-4FCF-8E35-569EADAC7835}" destId="{E23B14FC-8012-44B4-96B0-F1E95064A541}"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227ECE-C761-4C5A-8D18-8D8B20361613}" type="doc">
      <dgm:prSet loTypeId="urn:microsoft.com/office/officeart/2005/8/layout/vList3" loCatId="list" qsTypeId="urn:microsoft.com/office/officeart/2005/8/quickstyle/simple1" qsCatId="simple" csTypeId="urn:microsoft.com/office/officeart/2005/8/colors/accent1_2" csCatId="accent1" phldr="1"/>
      <dgm:spPr/>
    </dgm:pt>
    <dgm:pt modelId="{FD502CEC-27C6-4CC9-BFA1-7BB195A3E1CC}">
      <dgm:prSet phldrT="[Text]"/>
      <dgm:spPr>
        <a:solidFill>
          <a:schemeClr val="accent4">
            <a:lumMod val="60000"/>
            <a:lumOff val="40000"/>
          </a:schemeClr>
        </a:solidFill>
        <a:ln>
          <a:solidFill>
            <a:schemeClr val="accent4">
              <a:lumMod val="50000"/>
            </a:schemeClr>
          </a:solidFill>
        </a:ln>
      </dgm:spPr>
      <dgm:t>
        <a:bodyPr/>
        <a:lstStyle/>
        <a:p>
          <a:r>
            <a:rPr lang="en-US" dirty="0">
              <a:solidFill>
                <a:schemeClr val="tx1"/>
              </a:solidFill>
              <a:effectLst>
                <a:outerShdw blurRad="38100" dist="38100" dir="2700000" algn="tl">
                  <a:srgbClr val="000000">
                    <a:alpha val="43137"/>
                  </a:srgbClr>
                </a:outerShdw>
              </a:effectLst>
            </a:rPr>
            <a:t>Indwelling of the Holy Spirit</a:t>
          </a:r>
        </a:p>
      </dgm:t>
    </dgm:pt>
    <dgm:pt modelId="{C913E08A-8FC3-44D3-AEC2-3E6F56956F86}" type="parTrans" cxnId="{D841FE71-1A70-4201-A80D-E55A96E58E97}">
      <dgm:prSet/>
      <dgm:spPr/>
      <dgm:t>
        <a:bodyPr/>
        <a:lstStyle/>
        <a:p>
          <a:endParaRPr lang="en-US"/>
        </a:p>
      </dgm:t>
    </dgm:pt>
    <dgm:pt modelId="{DEC14A22-F796-47E2-BE84-890C689906AF}" type="sibTrans" cxnId="{D841FE71-1A70-4201-A80D-E55A96E58E97}">
      <dgm:prSet/>
      <dgm:spPr/>
      <dgm:t>
        <a:bodyPr/>
        <a:lstStyle/>
        <a:p>
          <a:endParaRPr lang="en-US"/>
        </a:p>
      </dgm:t>
    </dgm:pt>
    <dgm:pt modelId="{71DAFD0A-1007-4199-9776-CC05A0D3F5D1}">
      <dgm:prSet phldrT="[Text]"/>
      <dgm:spPr>
        <a:solidFill>
          <a:schemeClr val="accent5">
            <a:lumMod val="60000"/>
            <a:lumOff val="40000"/>
          </a:schemeClr>
        </a:solidFill>
        <a:ln>
          <a:solidFill>
            <a:schemeClr val="accent5">
              <a:lumMod val="50000"/>
            </a:schemeClr>
          </a:solidFill>
        </a:ln>
      </dgm:spPr>
      <dgm:t>
        <a:bodyPr/>
        <a:lstStyle/>
        <a:p>
          <a:r>
            <a:rPr lang="en-US" dirty="0">
              <a:solidFill>
                <a:schemeClr val="tx1"/>
              </a:solidFill>
              <a:effectLst>
                <a:outerShdw blurRad="38100" dist="38100" dir="2700000" algn="tl">
                  <a:srgbClr val="000000">
                    <a:alpha val="43137"/>
                  </a:srgbClr>
                </a:outerShdw>
              </a:effectLst>
            </a:rPr>
            <a:t>Holy Spirit Baptism</a:t>
          </a:r>
        </a:p>
      </dgm:t>
    </dgm:pt>
    <dgm:pt modelId="{ECEA088F-E368-4C7A-AF86-71DC3D1B6E7F}" type="parTrans" cxnId="{26CF7B5A-9EFB-4BDD-8886-22C9C16F9128}">
      <dgm:prSet/>
      <dgm:spPr/>
      <dgm:t>
        <a:bodyPr/>
        <a:lstStyle/>
        <a:p>
          <a:endParaRPr lang="en-US"/>
        </a:p>
      </dgm:t>
    </dgm:pt>
    <dgm:pt modelId="{E60870E4-B75C-47FF-89A8-CDF485BB5C2A}" type="sibTrans" cxnId="{26CF7B5A-9EFB-4BDD-8886-22C9C16F9128}">
      <dgm:prSet/>
      <dgm:spPr/>
      <dgm:t>
        <a:bodyPr/>
        <a:lstStyle/>
        <a:p>
          <a:endParaRPr lang="en-US"/>
        </a:p>
      </dgm:t>
    </dgm:pt>
    <dgm:pt modelId="{1D61A6BD-7D98-4126-82ED-18E4C687C213}">
      <dgm:prSet phldrT="[Text]"/>
      <dgm:spPr>
        <a:solidFill>
          <a:schemeClr val="accent6">
            <a:lumMod val="60000"/>
            <a:lumOff val="40000"/>
          </a:schemeClr>
        </a:solidFill>
        <a:ln>
          <a:solidFill>
            <a:schemeClr val="accent6">
              <a:lumMod val="50000"/>
            </a:schemeClr>
          </a:solidFill>
        </a:ln>
      </dgm:spPr>
      <dgm:t>
        <a:bodyPr/>
        <a:lstStyle/>
        <a:p>
          <a:r>
            <a:rPr lang="en-US" dirty="0">
              <a:solidFill>
                <a:schemeClr val="tx1"/>
              </a:solidFill>
              <a:effectLst>
                <a:outerShdw blurRad="38100" dist="38100" dir="2700000" algn="tl">
                  <a:srgbClr val="000000">
                    <a:alpha val="43137"/>
                  </a:srgbClr>
                </a:outerShdw>
              </a:effectLst>
            </a:rPr>
            <a:t>Miracles</a:t>
          </a:r>
        </a:p>
      </dgm:t>
    </dgm:pt>
    <dgm:pt modelId="{89138199-A86B-4455-9003-C8DEA863C66D}" type="parTrans" cxnId="{F451C328-F163-4ED8-9B65-D64840D2C7A4}">
      <dgm:prSet/>
      <dgm:spPr/>
      <dgm:t>
        <a:bodyPr/>
        <a:lstStyle/>
        <a:p>
          <a:endParaRPr lang="en-US"/>
        </a:p>
      </dgm:t>
    </dgm:pt>
    <dgm:pt modelId="{F382D281-3DDC-448A-806C-DE41AC364E17}" type="sibTrans" cxnId="{F451C328-F163-4ED8-9B65-D64840D2C7A4}">
      <dgm:prSet/>
      <dgm:spPr/>
      <dgm:t>
        <a:bodyPr/>
        <a:lstStyle/>
        <a:p>
          <a:endParaRPr lang="en-US"/>
        </a:p>
      </dgm:t>
    </dgm:pt>
    <dgm:pt modelId="{950B9C70-DC67-463D-A4C5-30B18BD4B5D1}">
      <dgm:prSet phldrT="[Text]"/>
      <dgm:spPr>
        <a:solidFill>
          <a:schemeClr val="accent2">
            <a:lumMod val="60000"/>
            <a:lumOff val="40000"/>
          </a:schemeClr>
        </a:solidFill>
        <a:ln>
          <a:solidFill>
            <a:schemeClr val="accent2">
              <a:lumMod val="50000"/>
            </a:schemeClr>
          </a:solidFill>
        </a:ln>
      </dgm:spPr>
      <dgm:t>
        <a:bodyPr/>
        <a:lstStyle/>
        <a:p>
          <a:r>
            <a:rPr lang="en-US" dirty="0">
              <a:solidFill>
                <a:schemeClr val="tx1"/>
              </a:solidFill>
              <a:effectLst>
                <a:outerShdw blurRad="38100" dist="38100" dir="2700000" algn="tl">
                  <a:srgbClr val="000000">
                    <a:alpha val="43137"/>
                  </a:srgbClr>
                </a:outerShdw>
              </a:effectLst>
            </a:rPr>
            <a:t>Direct Guidance</a:t>
          </a:r>
        </a:p>
      </dgm:t>
    </dgm:pt>
    <dgm:pt modelId="{753D21A2-B2D9-4CF9-A965-E6CF54ECCCA0}" type="parTrans" cxnId="{BA133ACE-D557-4948-96F7-89F9AD17A3A1}">
      <dgm:prSet/>
      <dgm:spPr/>
      <dgm:t>
        <a:bodyPr/>
        <a:lstStyle/>
        <a:p>
          <a:endParaRPr lang="en-US"/>
        </a:p>
      </dgm:t>
    </dgm:pt>
    <dgm:pt modelId="{4672BB07-3BAF-44EE-B281-7813147B8EC6}" type="sibTrans" cxnId="{BA133ACE-D557-4948-96F7-89F9AD17A3A1}">
      <dgm:prSet/>
      <dgm:spPr/>
      <dgm:t>
        <a:bodyPr/>
        <a:lstStyle/>
        <a:p>
          <a:endParaRPr lang="en-US"/>
        </a:p>
      </dgm:t>
    </dgm:pt>
    <dgm:pt modelId="{5658BE82-C8E1-4593-9CE6-724928056B37}" type="pres">
      <dgm:prSet presAssocID="{11227ECE-C761-4C5A-8D18-8D8B20361613}" presName="linearFlow" presStyleCnt="0">
        <dgm:presLayoutVars>
          <dgm:dir/>
          <dgm:resizeHandles val="exact"/>
        </dgm:presLayoutVars>
      </dgm:prSet>
      <dgm:spPr/>
    </dgm:pt>
    <dgm:pt modelId="{39A77352-7410-40C3-8958-57AB598A1095}" type="pres">
      <dgm:prSet presAssocID="{FD502CEC-27C6-4CC9-BFA1-7BB195A3E1CC}" presName="composite" presStyleCnt="0"/>
      <dgm:spPr/>
    </dgm:pt>
    <dgm:pt modelId="{85265A1A-745B-4426-999A-690F4F73BDDC}" type="pres">
      <dgm:prSet presAssocID="{FD502CEC-27C6-4CC9-BFA1-7BB195A3E1CC}" presName="imgShp" presStyleLbl="fgImgPlace1" presStyleIdx="0" presStyleCnt="4" custLinFactX="94382" custLinFactNeighborX="100000"/>
      <dgm:spPr>
        <a:solidFill>
          <a:schemeClr val="accent4">
            <a:lumMod val="20000"/>
            <a:lumOff val="80000"/>
          </a:schemeClr>
        </a:solidFill>
        <a:ln>
          <a:solidFill>
            <a:schemeClr val="accent4">
              <a:lumMod val="50000"/>
            </a:schemeClr>
          </a:solidFill>
        </a:ln>
      </dgm:spPr>
    </dgm:pt>
    <dgm:pt modelId="{015FFF2D-0632-4086-95E5-D8730D5274DC}" type="pres">
      <dgm:prSet presAssocID="{FD502CEC-27C6-4CC9-BFA1-7BB195A3E1CC}" presName="txShp" presStyleLbl="node1" presStyleIdx="0" presStyleCnt="4" custLinFactNeighborX="22138">
        <dgm:presLayoutVars>
          <dgm:bulletEnabled val="1"/>
        </dgm:presLayoutVars>
      </dgm:prSet>
      <dgm:spPr/>
    </dgm:pt>
    <dgm:pt modelId="{EBBBF50A-9FE8-459C-9EDB-330A00C303DB}" type="pres">
      <dgm:prSet presAssocID="{DEC14A22-F796-47E2-BE84-890C689906AF}" presName="spacing" presStyleCnt="0"/>
      <dgm:spPr/>
    </dgm:pt>
    <dgm:pt modelId="{428A1CF3-AC61-4568-87F8-0DC60EC39D1D}" type="pres">
      <dgm:prSet presAssocID="{71DAFD0A-1007-4199-9776-CC05A0D3F5D1}" presName="composite" presStyleCnt="0"/>
      <dgm:spPr/>
    </dgm:pt>
    <dgm:pt modelId="{C0CB5E33-602F-48A1-BA1F-E2D6F4EC3699}" type="pres">
      <dgm:prSet presAssocID="{71DAFD0A-1007-4199-9776-CC05A0D3F5D1}" presName="imgShp" presStyleLbl="fgImgPlace1" presStyleIdx="1" presStyleCnt="4" custLinFactX="94382" custLinFactNeighborX="100000"/>
      <dgm:spPr>
        <a:solidFill>
          <a:schemeClr val="accent5">
            <a:lumMod val="20000"/>
            <a:lumOff val="80000"/>
          </a:schemeClr>
        </a:solidFill>
        <a:ln>
          <a:solidFill>
            <a:schemeClr val="accent5">
              <a:lumMod val="50000"/>
            </a:schemeClr>
          </a:solidFill>
        </a:ln>
      </dgm:spPr>
    </dgm:pt>
    <dgm:pt modelId="{759D6BB8-D813-419F-86EA-BA27544E2B66}" type="pres">
      <dgm:prSet presAssocID="{71DAFD0A-1007-4199-9776-CC05A0D3F5D1}" presName="txShp" presStyleLbl="node1" presStyleIdx="1" presStyleCnt="4" custLinFactNeighborX="22138">
        <dgm:presLayoutVars>
          <dgm:bulletEnabled val="1"/>
        </dgm:presLayoutVars>
      </dgm:prSet>
      <dgm:spPr/>
    </dgm:pt>
    <dgm:pt modelId="{8B64E7AC-35B5-4D0F-9C45-92ECB8D04AC6}" type="pres">
      <dgm:prSet presAssocID="{E60870E4-B75C-47FF-89A8-CDF485BB5C2A}" presName="spacing" presStyleCnt="0"/>
      <dgm:spPr/>
    </dgm:pt>
    <dgm:pt modelId="{8320539D-8A46-4FDA-877E-3A79292B48EF}" type="pres">
      <dgm:prSet presAssocID="{1D61A6BD-7D98-4126-82ED-18E4C687C213}" presName="composite" presStyleCnt="0"/>
      <dgm:spPr/>
    </dgm:pt>
    <dgm:pt modelId="{5071E856-88BB-4631-B621-2A9BC0551059}" type="pres">
      <dgm:prSet presAssocID="{1D61A6BD-7D98-4126-82ED-18E4C687C213}" presName="imgShp" presStyleLbl="fgImgPlace1" presStyleIdx="2" presStyleCnt="4" custLinFactX="94382" custLinFactNeighborX="100000"/>
      <dgm:spPr>
        <a:solidFill>
          <a:schemeClr val="accent6">
            <a:lumMod val="20000"/>
            <a:lumOff val="80000"/>
          </a:schemeClr>
        </a:solidFill>
        <a:ln>
          <a:solidFill>
            <a:schemeClr val="accent6">
              <a:lumMod val="50000"/>
            </a:schemeClr>
          </a:solidFill>
        </a:ln>
      </dgm:spPr>
    </dgm:pt>
    <dgm:pt modelId="{1AAF9A7B-C15D-4FE2-B8F9-98910851CBF9}" type="pres">
      <dgm:prSet presAssocID="{1D61A6BD-7D98-4126-82ED-18E4C687C213}" presName="txShp" presStyleLbl="node1" presStyleIdx="2" presStyleCnt="4" custLinFactNeighborX="22138">
        <dgm:presLayoutVars>
          <dgm:bulletEnabled val="1"/>
        </dgm:presLayoutVars>
      </dgm:prSet>
      <dgm:spPr/>
    </dgm:pt>
    <dgm:pt modelId="{BCD14223-D1E5-4AAA-B41D-8BA92A244FE1}" type="pres">
      <dgm:prSet presAssocID="{F382D281-3DDC-448A-806C-DE41AC364E17}" presName="spacing" presStyleCnt="0"/>
      <dgm:spPr/>
    </dgm:pt>
    <dgm:pt modelId="{87190495-A80D-4FCC-A924-9ED02D5C5D42}" type="pres">
      <dgm:prSet presAssocID="{950B9C70-DC67-463D-A4C5-30B18BD4B5D1}" presName="composite" presStyleCnt="0"/>
      <dgm:spPr/>
    </dgm:pt>
    <dgm:pt modelId="{18699DBE-1357-4459-89BE-98012CC8C40A}" type="pres">
      <dgm:prSet presAssocID="{950B9C70-DC67-463D-A4C5-30B18BD4B5D1}" presName="imgShp" presStyleLbl="fgImgPlace1" presStyleIdx="3" presStyleCnt="4" custLinFactX="94382" custLinFactNeighborX="100000"/>
      <dgm:spPr>
        <a:solidFill>
          <a:schemeClr val="accent2">
            <a:lumMod val="20000"/>
            <a:lumOff val="80000"/>
          </a:schemeClr>
        </a:solidFill>
        <a:ln>
          <a:solidFill>
            <a:schemeClr val="accent2">
              <a:lumMod val="50000"/>
            </a:schemeClr>
          </a:solidFill>
        </a:ln>
      </dgm:spPr>
    </dgm:pt>
    <dgm:pt modelId="{5E58B9AD-41C4-49D6-ABB0-13D2FCF9641D}" type="pres">
      <dgm:prSet presAssocID="{950B9C70-DC67-463D-A4C5-30B18BD4B5D1}" presName="txShp" presStyleLbl="node1" presStyleIdx="3" presStyleCnt="4" custLinFactNeighborX="22138">
        <dgm:presLayoutVars>
          <dgm:bulletEnabled val="1"/>
        </dgm:presLayoutVars>
      </dgm:prSet>
      <dgm:spPr/>
    </dgm:pt>
  </dgm:ptLst>
  <dgm:cxnLst>
    <dgm:cxn modelId="{F451C328-F163-4ED8-9B65-D64840D2C7A4}" srcId="{11227ECE-C761-4C5A-8D18-8D8B20361613}" destId="{1D61A6BD-7D98-4126-82ED-18E4C687C213}" srcOrd="2" destOrd="0" parTransId="{89138199-A86B-4455-9003-C8DEA863C66D}" sibTransId="{F382D281-3DDC-448A-806C-DE41AC364E17}"/>
    <dgm:cxn modelId="{4FDD592C-5DF2-4184-9191-0B410141E64F}" type="presOf" srcId="{71DAFD0A-1007-4199-9776-CC05A0D3F5D1}" destId="{759D6BB8-D813-419F-86EA-BA27544E2B66}" srcOrd="0" destOrd="0" presId="urn:microsoft.com/office/officeart/2005/8/layout/vList3"/>
    <dgm:cxn modelId="{D841FE71-1A70-4201-A80D-E55A96E58E97}" srcId="{11227ECE-C761-4C5A-8D18-8D8B20361613}" destId="{FD502CEC-27C6-4CC9-BFA1-7BB195A3E1CC}" srcOrd="0" destOrd="0" parTransId="{C913E08A-8FC3-44D3-AEC2-3E6F56956F86}" sibTransId="{DEC14A22-F796-47E2-BE84-890C689906AF}"/>
    <dgm:cxn modelId="{DA2CD353-E034-472C-BFC1-90ADDB7369B3}" type="presOf" srcId="{FD502CEC-27C6-4CC9-BFA1-7BB195A3E1CC}" destId="{015FFF2D-0632-4086-95E5-D8730D5274DC}" srcOrd="0" destOrd="0" presId="urn:microsoft.com/office/officeart/2005/8/layout/vList3"/>
    <dgm:cxn modelId="{26CF7B5A-9EFB-4BDD-8886-22C9C16F9128}" srcId="{11227ECE-C761-4C5A-8D18-8D8B20361613}" destId="{71DAFD0A-1007-4199-9776-CC05A0D3F5D1}" srcOrd="1" destOrd="0" parTransId="{ECEA088F-E368-4C7A-AF86-71DC3D1B6E7F}" sibTransId="{E60870E4-B75C-47FF-89A8-CDF485BB5C2A}"/>
    <dgm:cxn modelId="{7EAEDD95-3CC5-40A2-849B-BAC8E9B331BE}" type="presOf" srcId="{1D61A6BD-7D98-4126-82ED-18E4C687C213}" destId="{1AAF9A7B-C15D-4FE2-B8F9-98910851CBF9}" srcOrd="0" destOrd="0" presId="urn:microsoft.com/office/officeart/2005/8/layout/vList3"/>
    <dgm:cxn modelId="{D77B449E-BACC-41C7-9AAF-F4D79FDCDBB2}" type="presOf" srcId="{11227ECE-C761-4C5A-8D18-8D8B20361613}" destId="{5658BE82-C8E1-4593-9CE6-724928056B37}" srcOrd="0" destOrd="0" presId="urn:microsoft.com/office/officeart/2005/8/layout/vList3"/>
    <dgm:cxn modelId="{560FBCA4-C5D5-4D87-A9A8-4DF5CF05D3E6}" type="presOf" srcId="{950B9C70-DC67-463D-A4C5-30B18BD4B5D1}" destId="{5E58B9AD-41C4-49D6-ABB0-13D2FCF9641D}" srcOrd="0" destOrd="0" presId="urn:microsoft.com/office/officeart/2005/8/layout/vList3"/>
    <dgm:cxn modelId="{BA133ACE-D557-4948-96F7-89F9AD17A3A1}" srcId="{11227ECE-C761-4C5A-8D18-8D8B20361613}" destId="{950B9C70-DC67-463D-A4C5-30B18BD4B5D1}" srcOrd="3" destOrd="0" parTransId="{753D21A2-B2D9-4CF9-A965-E6CF54ECCCA0}" sibTransId="{4672BB07-3BAF-44EE-B281-7813147B8EC6}"/>
    <dgm:cxn modelId="{E9491FD4-0426-4C3C-9ACE-FA5593CED4B8}" type="presParOf" srcId="{5658BE82-C8E1-4593-9CE6-724928056B37}" destId="{39A77352-7410-40C3-8958-57AB598A1095}" srcOrd="0" destOrd="0" presId="urn:microsoft.com/office/officeart/2005/8/layout/vList3"/>
    <dgm:cxn modelId="{F8497458-4BFB-4668-9140-FD4C748F147C}" type="presParOf" srcId="{39A77352-7410-40C3-8958-57AB598A1095}" destId="{85265A1A-745B-4426-999A-690F4F73BDDC}" srcOrd="0" destOrd="0" presId="urn:microsoft.com/office/officeart/2005/8/layout/vList3"/>
    <dgm:cxn modelId="{A0E88409-0C01-4F0C-89FA-20952038E716}" type="presParOf" srcId="{39A77352-7410-40C3-8958-57AB598A1095}" destId="{015FFF2D-0632-4086-95E5-D8730D5274DC}" srcOrd="1" destOrd="0" presId="urn:microsoft.com/office/officeart/2005/8/layout/vList3"/>
    <dgm:cxn modelId="{7B029EC9-0509-407D-94FA-2C935A63F338}" type="presParOf" srcId="{5658BE82-C8E1-4593-9CE6-724928056B37}" destId="{EBBBF50A-9FE8-459C-9EDB-330A00C303DB}" srcOrd="1" destOrd="0" presId="urn:microsoft.com/office/officeart/2005/8/layout/vList3"/>
    <dgm:cxn modelId="{27691A49-0B82-49B9-BFDF-0E33AB64B023}" type="presParOf" srcId="{5658BE82-C8E1-4593-9CE6-724928056B37}" destId="{428A1CF3-AC61-4568-87F8-0DC60EC39D1D}" srcOrd="2" destOrd="0" presId="urn:microsoft.com/office/officeart/2005/8/layout/vList3"/>
    <dgm:cxn modelId="{27DE330A-001E-4B31-8729-DEFB4C1D536E}" type="presParOf" srcId="{428A1CF3-AC61-4568-87F8-0DC60EC39D1D}" destId="{C0CB5E33-602F-48A1-BA1F-E2D6F4EC3699}" srcOrd="0" destOrd="0" presId="urn:microsoft.com/office/officeart/2005/8/layout/vList3"/>
    <dgm:cxn modelId="{EC475BB3-A2DC-4B0D-A9D0-9309B5CDCA1E}" type="presParOf" srcId="{428A1CF3-AC61-4568-87F8-0DC60EC39D1D}" destId="{759D6BB8-D813-419F-86EA-BA27544E2B66}" srcOrd="1" destOrd="0" presId="urn:microsoft.com/office/officeart/2005/8/layout/vList3"/>
    <dgm:cxn modelId="{2A96FC25-268A-40A7-9313-1430A23183EB}" type="presParOf" srcId="{5658BE82-C8E1-4593-9CE6-724928056B37}" destId="{8B64E7AC-35B5-4D0F-9C45-92ECB8D04AC6}" srcOrd="3" destOrd="0" presId="urn:microsoft.com/office/officeart/2005/8/layout/vList3"/>
    <dgm:cxn modelId="{D3B5F095-84D9-430F-BE45-9B02B8206D49}" type="presParOf" srcId="{5658BE82-C8E1-4593-9CE6-724928056B37}" destId="{8320539D-8A46-4FDA-877E-3A79292B48EF}" srcOrd="4" destOrd="0" presId="urn:microsoft.com/office/officeart/2005/8/layout/vList3"/>
    <dgm:cxn modelId="{C1FBBB83-E3AE-4EA0-AB43-2C7CB906E539}" type="presParOf" srcId="{8320539D-8A46-4FDA-877E-3A79292B48EF}" destId="{5071E856-88BB-4631-B621-2A9BC0551059}" srcOrd="0" destOrd="0" presId="urn:microsoft.com/office/officeart/2005/8/layout/vList3"/>
    <dgm:cxn modelId="{F7615049-4214-47C5-9E33-F7917C08069B}" type="presParOf" srcId="{8320539D-8A46-4FDA-877E-3A79292B48EF}" destId="{1AAF9A7B-C15D-4FE2-B8F9-98910851CBF9}" srcOrd="1" destOrd="0" presId="urn:microsoft.com/office/officeart/2005/8/layout/vList3"/>
    <dgm:cxn modelId="{70A9D271-C637-487E-A7F4-D8F224FC989A}" type="presParOf" srcId="{5658BE82-C8E1-4593-9CE6-724928056B37}" destId="{BCD14223-D1E5-4AAA-B41D-8BA92A244FE1}" srcOrd="5" destOrd="0" presId="urn:microsoft.com/office/officeart/2005/8/layout/vList3"/>
    <dgm:cxn modelId="{2E057589-76B2-4886-9B5C-A653F43DAD95}" type="presParOf" srcId="{5658BE82-C8E1-4593-9CE6-724928056B37}" destId="{87190495-A80D-4FCC-A924-9ED02D5C5D42}" srcOrd="6" destOrd="0" presId="urn:microsoft.com/office/officeart/2005/8/layout/vList3"/>
    <dgm:cxn modelId="{2126D909-37D1-4D92-B0B9-00F115104120}" type="presParOf" srcId="{87190495-A80D-4FCC-A924-9ED02D5C5D42}" destId="{18699DBE-1357-4459-89BE-98012CC8C40A}" srcOrd="0" destOrd="0" presId="urn:microsoft.com/office/officeart/2005/8/layout/vList3"/>
    <dgm:cxn modelId="{AE38EFF6-0415-4FB9-B720-1B2AADDD07CE}" type="presParOf" srcId="{87190495-A80D-4FCC-A924-9ED02D5C5D42}" destId="{5E58B9AD-41C4-49D6-ABB0-13D2FCF964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227ECE-C761-4C5A-8D18-8D8B20361613}" type="doc">
      <dgm:prSet loTypeId="urn:microsoft.com/office/officeart/2005/8/layout/vList3" loCatId="list" qsTypeId="urn:microsoft.com/office/officeart/2005/8/quickstyle/simple1" qsCatId="simple" csTypeId="urn:microsoft.com/office/officeart/2005/8/colors/accent1_2" csCatId="accent1" phldr="1"/>
      <dgm:spPr/>
    </dgm:pt>
    <dgm:pt modelId="{FD502CEC-27C6-4CC9-BFA1-7BB195A3E1CC}">
      <dgm:prSet phldrT="[Text]"/>
      <dgm:spPr>
        <a:solidFill>
          <a:schemeClr val="accent4">
            <a:lumMod val="60000"/>
            <a:lumOff val="40000"/>
          </a:schemeClr>
        </a:solidFill>
        <a:ln>
          <a:solidFill>
            <a:schemeClr val="accent4">
              <a:lumMod val="50000"/>
            </a:schemeClr>
          </a:solidFill>
        </a:ln>
      </dgm:spPr>
      <dgm:t>
        <a:bodyPr/>
        <a:lstStyle/>
        <a:p>
          <a:r>
            <a:rPr lang="en-US" dirty="0">
              <a:solidFill>
                <a:schemeClr val="tx1"/>
              </a:solidFill>
              <a:effectLst>
                <a:outerShdw blurRad="38100" dist="38100" dir="2700000" algn="tl">
                  <a:srgbClr val="000000">
                    <a:alpha val="43137"/>
                  </a:srgbClr>
                </a:outerShdw>
              </a:effectLst>
            </a:rPr>
            <a:t>Indwelling of the Holy Spirit</a:t>
          </a:r>
        </a:p>
      </dgm:t>
    </dgm:pt>
    <dgm:pt modelId="{C913E08A-8FC3-44D3-AEC2-3E6F56956F86}" type="parTrans" cxnId="{D841FE71-1A70-4201-A80D-E55A96E58E97}">
      <dgm:prSet/>
      <dgm:spPr/>
      <dgm:t>
        <a:bodyPr/>
        <a:lstStyle/>
        <a:p>
          <a:endParaRPr lang="en-US"/>
        </a:p>
      </dgm:t>
    </dgm:pt>
    <dgm:pt modelId="{DEC14A22-F796-47E2-BE84-890C689906AF}" type="sibTrans" cxnId="{D841FE71-1A70-4201-A80D-E55A96E58E97}">
      <dgm:prSet/>
      <dgm:spPr/>
      <dgm:t>
        <a:bodyPr/>
        <a:lstStyle/>
        <a:p>
          <a:endParaRPr lang="en-US"/>
        </a:p>
      </dgm:t>
    </dgm:pt>
    <dgm:pt modelId="{71DAFD0A-1007-4199-9776-CC05A0D3F5D1}">
      <dgm:prSet phldrT="[Text]"/>
      <dgm:spPr>
        <a:solidFill>
          <a:schemeClr val="accent5">
            <a:lumMod val="60000"/>
            <a:lumOff val="40000"/>
          </a:schemeClr>
        </a:solidFill>
        <a:ln>
          <a:solidFill>
            <a:schemeClr val="accent5">
              <a:lumMod val="50000"/>
            </a:schemeClr>
          </a:solidFill>
        </a:ln>
      </dgm:spPr>
      <dgm:t>
        <a:bodyPr/>
        <a:lstStyle/>
        <a:p>
          <a:r>
            <a:rPr lang="en-US" strike="sngStrike" dirty="0">
              <a:solidFill>
                <a:schemeClr val="tx1"/>
              </a:solidFill>
              <a:effectLst>
                <a:outerShdw blurRad="38100" dist="38100" dir="2700000" algn="tl">
                  <a:srgbClr val="000000">
                    <a:alpha val="43137"/>
                  </a:srgbClr>
                </a:outerShdw>
              </a:effectLst>
            </a:rPr>
            <a:t>Holy Spirit Baptism</a:t>
          </a:r>
        </a:p>
      </dgm:t>
    </dgm:pt>
    <dgm:pt modelId="{ECEA088F-E368-4C7A-AF86-71DC3D1B6E7F}" type="parTrans" cxnId="{26CF7B5A-9EFB-4BDD-8886-22C9C16F9128}">
      <dgm:prSet/>
      <dgm:spPr/>
      <dgm:t>
        <a:bodyPr/>
        <a:lstStyle/>
        <a:p>
          <a:endParaRPr lang="en-US"/>
        </a:p>
      </dgm:t>
    </dgm:pt>
    <dgm:pt modelId="{E60870E4-B75C-47FF-89A8-CDF485BB5C2A}" type="sibTrans" cxnId="{26CF7B5A-9EFB-4BDD-8886-22C9C16F9128}">
      <dgm:prSet/>
      <dgm:spPr/>
      <dgm:t>
        <a:bodyPr/>
        <a:lstStyle/>
        <a:p>
          <a:endParaRPr lang="en-US"/>
        </a:p>
      </dgm:t>
    </dgm:pt>
    <dgm:pt modelId="{1D61A6BD-7D98-4126-82ED-18E4C687C213}">
      <dgm:prSet phldrT="[Text]"/>
      <dgm:spPr>
        <a:solidFill>
          <a:schemeClr val="accent6">
            <a:lumMod val="60000"/>
            <a:lumOff val="40000"/>
          </a:schemeClr>
        </a:solidFill>
        <a:ln>
          <a:solidFill>
            <a:schemeClr val="accent6">
              <a:lumMod val="50000"/>
            </a:schemeClr>
          </a:solidFill>
        </a:ln>
      </dgm:spPr>
      <dgm:t>
        <a:bodyPr/>
        <a:lstStyle/>
        <a:p>
          <a:r>
            <a:rPr lang="en-US" strike="sngStrike" dirty="0">
              <a:solidFill>
                <a:schemeClr val="tx1"/>
              </a:solidFill>
              <a:effectLst>
                <a:outerShdw blurRad="38100" dist="38100" dir="2700000" algn="tl">
                  <a:srgbClr val="000000">
                    <a:alpha val="43137"/>
                  </a:srgbClr>
                </a:outerShdw>
              </a:effectLst>
            </a:rPr>
            <a:t>Miracles</a:t>
          </a:r>
        </a:p>
      </dgm:t>
    </dgm:pt>
    <dgm:pt modelId="{89138199-A86B-4455-9003-C8DEA863C66D}" type="parTrans" cxnId="{F451C328-F163-4ED8-9B65-D64840D2C7A4}">
      <dgm:prSet/>
      <dgm:spPr/>
      <dgm:t>
        <a:bodyPr/>
        <a:lstStyle/>
        <a:p>
          <a:endParaRPr lang="en-US"/>
        </a:p>
      </dgm:t>
    </dgm:pt>
    <dgm:pt modelId="{F382D281-3DDC-448A-806C-DE41AC364E17}" type="sibTrans" cxnId="{F451C328-F163-4ED8-9B65-D64840D2C7A4}">
      <dgm:prSet/>
      <dgm:spPr/>
      <dgm:t>
        <a:bodyPr/>
        <a:lstStyle/>
        <a:p>
          <a:endParaRPr lang="en-US"/>
        </a:p>
      </dgm:t>
    </dgm:pt>
    <dgm:pt modelId="{950B9C70-DC67-463D-A4C5-30B18BD4B5D1}">
      <dgm:prSet phldrT="[Text]"/>
      <dgm:spPr>
        <a:solidFill>
          <a:schemeClr val="accent2">
            <a:lumMod val="60000"/>
            <a:lumOff val="40000"/>
          </a:schemeClr>
        </a:solidFill>
        <a:ln>
          <a:solidFill>
            <a:schemeClr val="accent2">
              <a:lumMod val="50000"/>
            </a:schemeClr>
          </a:solidFill>
        </a:ln>
      </dgm:spPr>
      <dgm:t>
        <a:bodyPr/>
        <a:lstStyle/>
        <a:p>
          <a:r>
            <a:rPr lang="en-US" strike="sngStrike" dirty="0">
              <a:solidFill>
                <a:schemeClr val="tx1"/>
              </a:solidFill>
              <a:effectLst>
                <a:outerShdw blurRad="38100" dist="38100" dir="2700000" algn="tl">
                  <a:srgbClr val="000000">
                    <a:alpha val="43137"/>
                  </a:srgbClr>
                </a:outerShdw>
              </a:effectLst>
            </a:rPr>
            <a:t>Direct Guidance</a:t>
          </a:r>
        </a:p>
      </dgm:t>
    </dgm:pt>
    <dgm:pt modelId="{753D21A2-B2D9-4CF9-A965-E6CF54ECCCA0}" type="parTrans" cxnId="{BA133ACE-D557-4948-96F7-89F9AD17A3A1}">
      <dgm:prSet/>
      <dgm:spPr/>
      <dgm:t>
        <a:bodyPr/>
        <a:lstStyle/>
        <a:p>
          <a:endParaRPr lang="en-US"/>
        </a:p>
      </dgm:t>
    </dgm:pt>
    <dgm:pt modelId="{4672BB07-3BAF-44EE-B281-7813147B8EC6}" type="sibTrans" cxnId="{BA133ACE-D557-4948-96F7-89F9AD17A3A1}">
      <dgm:prSet/>
      <dgm:spPr/>
      <dgm:t>
        <a:bodyPr/>
        <a:lstStyle/>
        <a:p>
          <a:endParaRPr lang="en-US"/>
        </a:p>
      </dgm:t>
    </dgm:pt>
    <dgm:pt modelId="{5658BE82-C8E1-4593-9CE6-724928056B37}" type="pres">
      <dgm:prSet presAssocID="{11227ECE-C761-4C5A-8D18-8D8B20361613}" presName="linearFlow" presStyleCnt="0">
        <dgm:presLayoutVars>
          <dgm:dir/>
          <dgm:resizeHandles val="exact"/>
        </dgm:presLayoutVars>
      </dgm:prSet>
      <dgm:spPr/>
    </dgm:pt>
    <dgm:pt modelId="{39A77352-7410-40C3-8958-57AB598A1095}" type="pres">
      <dgm:prSet presAssocID="{FD502CEC-27C6-4CC9-BFA1-7BB195A3E1CC}" presName="composite" presStyleCnt="0"/>
      <dgm:spPr/>
    </dgm:pt>
    <dgm:pt modelId="{85265A1A-745B-4426-999A-690F4F73BDDC}" type="pres">
      <dgm:prSet presAssocID="{FD502CEC-27C6-4CC9-BFA1-7BB195A3E1CC}" presName="imgShp" presStyleLbl="fgImgPlace1" presStyleIdx="0" presStyleCnt="4" custLinFactX="94382" custLinFactNeighborX="100000"/>
      <dgm:spPr>
        <a:solidFill>
          <a:schemeClr val="accent4">
            <a:lumMod val="20000"/>
            <a:lumOff val="80000"/>
          </a:schemeClr>
        </a:solidFill>
        <a:ln>
          <a:solidFill>
            <a:schemeClr val="accent4">
              <a:lumMod val="50000"/>
            </a:schemeClr>
          </a:solidFill>
        </a:ln>
      </dgm:spPr>
    </dgm:pt>
    <dgm:pt modelId="{015FFF2D-0632-4086-95E5-D8730D5274DC}" type="pres">
      <dgm:prSet presAssocID="{FD502CEC-27C6-4CC9-BFA1-7BB195A3E1CC}" presName="txShp" presStyleLbl="node1" presStyleIdx="0" presStyleCnt="4" custLinFactNeighborX="22138">
        <dgm:presLayoutVars>
          <dgm:bulletEnabled val="1"/>
        </dgm:presLayoutVars>
      </dgm:prSet>
      <dgm:spPr/>
    </dgm:pt>
    <dgm:pt modelId="{EBBBF50A-9FE8-459C-9EDB-330A00C303DB}" type="pres">
      <dgm:prSet presAssocID="{DEC14A22-F796-47E2-BE84-890C689906AF}" presName="spacing" presStyleCnt="0"/>
      <dgm:spPr/>
    </dgm:pt>
    <dgm:pt modelId="{428A1CF3-AC61-4568-87F8-0DC60EC39D1D}" type="pres">
      <dgm:prSet presAssocID="{71DAFD0A-1007-4199-9776-CC05A0D3F5D1}" presName="composite" presStyleCnt="0"/>
      <dgm:spPr/>
    </dgm:pt>
    <dgm:pt modelId="{C0CB5E33-602F-48A1-BA1F-E2D6F4EC3699}" type="pres">
      <dgm:prSet presAssocID="{71DAFD0A-1007-4199-9776-CC05A0D3F5D1}" presName="imgShp" presStyleLbl="fgImgPlace1" presStyleIdx="1" presStyleCnt="4" custLinFactX="94382" custLinFactNeighborX="100000"/>
      <dgm:spPr>
        <a:solidFill>
          <a:schemeClr val="accent5">
            <a:lumMod val="20000"/>
            <a:lumOff val="80000"/>
          </a:schemeClr>
        </a:solidFill>
        <a:ln>
          <a:solidFill>
            <a:schemeClr val="accent5">
              <a:lumMod val="50000"/>
            </a:schemeClr>
          </a:solidFill>
        </a:ln>
      </dgm:spPr>
    </dgm:pt>
    <dgm:pt modelId="{759D6BB8-D813-419F-86EA-BA27544E2B66}" type="pres">
      <dgm:prSet presAssocID="{71DAFD0A-1007-4199-9776-CC05A0D3F5D1}" presName="txShp" presStyleLbl="node1" presStyleIdx="1" presStyleCnt="4" custLinFactNeighborX="22138">
        <dgm:presLayoutVars>
          <dgm:bulletEnabled val="1"/>
        </dgm:presLayoutVars>
      </dgm:prSet>
      <dgm:spPr/>
    </dgm:pt>
    <dgm:pt modelId="{8B64E7AC-35B5-4D0F-9C45-92ECB8D04AC6}" type="pres">
      <dgm:prSet presAssocID="{E60870E4-B75C-47FF-89A8-CDF485BB5C2A}" presName="spacing" presStyleCnt="0"/>
      <dgm:spPr/>
    </dgm:pt>
    <dgm:pt modelId="{8320539D-8A46-4FDA-877E-3A79292B48EF}" type="pres">
      <dgm:prSet presAssocID="{1D61A6BD-7D98-4126-82ED-18E4C687C213}" presName="composite" presStyleCnt="0"/>
      <dgm:spPr/>
    </dgm:pt>
    <dgm:pt modelId="{5071E856-88BB-4631-B621-2A9BC0551059}" type="pres">
      <dgm:prSet presAssocID="{1D61A6BD-7D98-4126-82ED-18E4C687C213}" presName="imgShp" presStyleLbl="fgImgPlace1" presStyleIdx="2" presStyleCnt="4" custLinFactX="94382" custLinFactNeighborX="100000"/>
      <dgm:spPr>
        <a:solidFill>
          <a:schemeClr val="accent6">
            <a:lumMod val="20000"/>
            <a:lumOff val="80000"/>
          </a:schemeClr>
        </a:solidFill>
        <a:ln>
          <a:solidFill>
            <a:schemeClr val="accent6">
              <a:lumMod val="50000"/>
            </a:schemeClr>
          </a:solidFill>
        </a:ln>
      </dgm:spPr>
    </dgm:pt>
    <dgm:pt modelId="{1AAF9A7B-C15D-4FE2-B8F9-98910851CBF9}" type="pres">
      <dgm:prSet presAssocID="{1D61A6BD-7D98-4126-82ED-18E4C687C213}" presName="txShp" presStyleLbl="node1" presStyleIdx="2" presStyleCnt="4" custLinFactNeighborX="22138">
        <dgm:presLayoutVars>
          <dgm:bulletEnabled val="1"/>
        </dgm:presLayoutVars>
      </dgm:prSet>
      <dgm:spPr/>
    </dgm:pt>
    <dgm:pt modelId="{BCD14223-D1E5-4AAA-B41D-8BA92A244FE1}" type="pres">
      <dgm:prSet presAssocID="{F382D281-3DDC-448A-806C-DE41AC364E17}" presName="spacing" presStyleCnt="0"/>
      <dgm:spPr/>
    </dgm:pt>
    <dgm:pt modelId="{87190495-A80D-4FCC-A924-9ED02D5C5D42}" type="pres">
      <dgm:prSet presAssocID="{950B9C70-DC67-463D-A4C5-30B18BD4B5D1}" presName="composite" presStyleCnt="0"/>
      <dgm:spPr/>
    </dgm:pt>
    <dgm:pt modelId="{18699DBE-1357-4459-89BE-98012CC8C40A}" type="pres">
      <dgm:prSet presAssocID="{950B9C70-DC67-463D-A4C5-30B18BD4B5D1}" presName="imgShp" presStyleLbl="fgImgPlace1" presStyleIdx="3" presStyleCnt="4" custLinFactX="94382" custLinFactNeighborX="100000"/>
      <dgm:spPr>
        <a:solidFill>
          <a:schemeClr val="accent2">
            <a:lumMod val="20000"/>
            <a:lumOff val="80000"/>
          </a:schemeClr>
        </a:solidFill>
        <a:ln>
          <a:solidFill>
            <a:schemeClr val="accent2">
              <a:lumMod val="50000"/>
            </a:schemeClr>
          </a:solidFill>
        </a:ln>
      </dgm:spPr>
    </dgm:pt>
    <dgm:pt modelId="{5E58B9AD-41C4-49D6-ABB0-13D2FCF9641D}" type="pres">
      <dgm:prSet presAssocID="{950B9C70-DC67-463D-A4C5-30B18BD4B5D1}" presName="txShp" presStyleLbl="node1" presStyleIdx="3" presStyleCnt="4" custLinFactNeighborX="22138">
        <dgm:presLayoutVars>
          <dgm:bulletEnabled val="1"/>
        </dgm:presLayoutVars>
      </dgm:prSet>
      <dgm:spPr/>
    </dgm:pt>
  </dgm:ptLst>
  <dgm:cxnLst>
    <dgm:cxn modelId="{F451C328-F163-4ED8-9B65-D64840D2C7A4}" srcId="{11227ECE-C761-4C5A-8D18-8D8B20361613}" destId="{1D61A6BD-7D98-4126-82ED-18E4C687C213}" srcOrd="2" destOrd="0" parTransId="{89138199-A86B-4455-9003-C8DEA863C66D}" sibTransId="{F382D281-3DDC-448A-806C-DE41AC364E17}"/>
    <dgm:cxn modelId="{4FDD592C-5DF2-4184-9191-0B410141E64F}" type="presOf" srcId="{71DAFD0A-1007-4199-9776-CC05A0D3F5D1}" destId="{759D6BB8-D813-419F-86EA-BA27544E2B66}" srcOrd="0" destOrd="0" presId="urn:microsoft.com/office/officeart/2005/8/layout/vList3"/>
    <dgm:cxn modelId="{D841FE71-1A70-4201-A80D-E55A96E58E97}" srcId="{11227ECE-C761-4C5A-8D18-8D8B20361613}" destId="{FD502CEC-27C6-4CC9-BFA1-7BB195A3E1CC}" srcOrd="0" destOrd="0" parTransId="{C913E08A-8FC3-44D3-AEC2-3E6F56956F86}" sibTransId="{DEC14A22-F796-47E2-BE84-890C689906AF}"/>
    <dgm:cxn modelId="{DA2CD353-E034-472C-BFC1-90ADDB7369B3}" type="presOf" srcId="{FD502CEC-27C6-4CC9-BFA1-7BB195A3E1CC}" destId="{015FFF2D-0632-4086-95E5-D8730D5274DC}" srcOrd="0" destOrd="0" presId="urn:microsoft.com/office/officeart/2005/8/layout/vList3"/>
    <dgm:cxn modelId="{26CF7B5A-9EFB-4BDD-8886-22C9C16F9128}" srcId="{11227ECE-C761-4C5A-8D18-8D8B20361613}" destId="{71DAFD0A-1007-4199-9776-CC05A0D3F5D1}" srcOrd="1" destOrd="0" parTransId="{ECEA088F-E368-4C7A-AF86-71DC3D1B6E7F}" sibTransId="{E60870E4-B75C-47FF-89A8-CDF485BB5C2A}"/>
    <dgm:cxn modelId="{7EAEDD95-3CC5-40A2-849B-BAC8E9B331BE}" type="presOf" srcId="{1D61A6BD-7D98-4126-82ED-18E4C687C213}" destId="{1AAF9A7B-C15D-4FE2-B8F9-98910851CBF9}" srcOrd="0" destOrd="0" presId="urn:microsoft.com/office/officeart/2005/8/layout/vList3"/>
    <dgm:cxn modelId="{D77B449E-BACC-41C7-9AAF-F4D79FDCDBB2}" type="presOf" srcId="{11227ECE-C761-4C5A-8D18-8D8B20361613}" destId="{5658BE82-C8E1-4593-9CE6-724928056B37}" srcOrd="0" destOrd="0" presId="urn:microsoft.com/office/officeart/2005/8/layout/vList3"/>
    <dgm:cxn modelId="{560FBCA4-C5D5-4D87-A9A8-4DF5CF05D3E6}" type="presOf" srcId="{950B9C70-DC67-463D-A4C5-30B18BD4B5D1}" destId="{5E58B9AD-41C4-49D6-ABB0-13D2FCF9641D}" srcOrd="0" destOrd="0" presId="urn:microsoft.com/office/officeart/2005/8/layout/vList3"/>
    <dgm:cxn modelId="{BA133ACE-D557-4948-96F7-89F9AD17A3A1}" srcId="{11227ECE-C761-4C5A-8D18-8D8B20361613}" destId="{950B9C70-DC67-463D-A4C5-30B18BD4B5D1}" srcOrd="3" destOrd="0" parTransId="{753D21A2-B2D9-4CF9-A965-E6CF54ECCCA0}" sibTransId="{4672BB07-3BAF-44EE-B281-7813147B8EC6}"/>
    <dgm:cxn modelId="{E9491FD4-0426-4C3C-9ACE-FA5593CED4B8}" type="presParOf" srcId="{5658BE82-C8E1-4593-9CE6-724928056B37}" destId="{39A77352-7410-40C3-8958-57AB598A1095}" srcOrd="0" destOrd="0" presId="urn:microsoft.com/office/officeart/2005/8/layout/vList3"/>
    <dgm:cxn modelId="{F8497458-4BFB-4668-9140-FD4C748F147C}" type="presParOf" srcId="{39A77352-7410-40C3-8958-57AB598A1095}" destId="{85265A1A-745B-4426-999A-690F4F73BDDC}" srcOrd="0" destOrd="0" presId="urn:microsoft.com/office/officeart/2005/8/layout/vList3"/>
    <dgm:cxn modelId="{A0E88409-0C01-4F0C-89FA-20952038E716}" type="presParOf" srcId="{39A77352-7410-40C3-8958-57AB598A1095}" destId="{015FFF2D-0632-4086-95E5-D8730D5274DC}" srcOrd="1" destOrd="0" presId="urn:microsoft.com/office/officeart/2005/8/layout/vList3"/>
    <dgm:cxn modelId="{7B029EC9-0509-407D-94FA-2C935A63F338}" type="presParOf" srcId="{5658BE82-C8E1-4593-9CE6-724928056B37}" destId="{EBBBF50A-9FE8-459C-9EDB-330A00C303DB}" srcOrd="1" destOrd="0" presId="urn:microsoft.com/office/officeart/2005/8/layout/vList3"/>
    <dgm:cxn modelId="{27691A49-0B82-49B9-BFDF-0E33AB64B023}" type="presParOf" srcId="{5658BE82-C8E1-4593-9CE6-724928056B37}" destId="{428A1CF3-AC61-4568-87F8-0DC60EC39D1D}" srcOrd="2" destOrd="0" presId="urn:microsoft.com/office/officeart/2005/8/layout/vList3"/>
    <dgm:cxn modelId="{27DE330A-001E-4B31-8729-DEFB4C1D536E}" type="presParOf" srcId="{428A1CF3-AC61-4568-87F8-0DC60EC39D1D}" destId="{C0CB5E33-602F-48A1-BA1F-E2D6F4EC3699}" srcOrd="0" destOrd="0" presId="urn:microsoft.com/office/officeart/2005/8/layout/vList3"/>
    <dgm:cxn modelId="{EC475BB3-A2DC-4B0D-A9D0-9309B5CDCA1E}" type="presParOf" srcId="{428A1CF3-AC61-4568-87F8-0DC60EC39D1D}" destId="{759D6BB8-D813-419F-86EA-BA27544E2B66}" srcOrd="1" destOrd="0" presId="urn:microsoft.com/office/officeart/2005/8/layout/vList3"/>
    <dgm:cxn modelId="{2A96FC25-268A-40A7-9313-1430A23183EB}" type="presParOf" srcId="{5658BE82-C8E1-4593-9CE6-724928056B37}" destId="{8B64E7AC-35B5-4D0F-9C45-92ECB8D04AC6}" srcOrd="3" destOrd="0" presId="urn:microsoft.com/office/officeart/2005/8/layout/vList3"/>
    <dgm:cxn modelId="{D3B5F095-84D9-430F-BE45-9B02B8206D49}" type="presParOf" srcId="{5658BE82-C8E1-4593-9CE6-724928056B37}" destId="{8320539D-8A46-4FDA-877E-3A79292B48EF}" srcOrd="4" destOrd="0" presId="urn:microsoft.com/office/officeart/2005/8/layout/vList3"/>
    <dgm:cxn modelId="{C1FBBB83-E3AE-4EA0-AB43-2C7CB906E539}" type="presParOf" srcId="{8320539D-8A46-4FDA-877E-3A79292B48EF}" destId="{5071E856-88BB-4631-B621-2A9BC0551059}" srcOrd="0" destOrd="0" presId="urn:microsoft.com/office/officeart/2005/8/layout/vList3"/>
    <dgm:cxn modelId="{F7615049-4214-47C5-9E33-F7917C08069B}" type="presParOf" srcId="{8320539D-8A46-4FDA-877E-3A79292B48EF}" destId="{1AAF9A7B-C15D-4FE2-B8F9-98910851CBF9}" srcOrd="1" destOrd="0" presId="urn:microsoft.com/office/officeart/2005/8/layout/vList3"/>
    <dgm:cxn modelId="{70A9D271-C637-487E-A7F4-D8F224FC989A}" type="presParOf" srcId="{5658BE82-C8E1-4593-9CE6-724928056B37}" destId="{BCD14223-D1E5-4AAA-B41D-8BA92A244FE1}" srcOrd="5" destOrd="0" presId="urn:microsoft.com/office/officeart/2005/8/layout/vList3"/>
    <dgm:cxn modelId="{2E057589-76B2-4886-9B5C-A653F43DAD95}" type="presParOf" srcId="{5658BE82-C8E1-4593-9CE6-724928056B37}" destId="{87190495-A80D-4FCC-A924-9ED02D5C5D42}" srcOrd="6" destOrd="0" presId="urn:microsoft.com/office/officeart/2005/8/layout/vList3"/>
    <dgm:cxn modelId="{2126D909-37D1-4D92-B0B9-00F115104120}" type="presParOf" srcId="{87190495-A80D-4FCC-A924-9ED02D5C5D42}" destId="{18699DBE-1357-4459-89BE-98012CC8C40A}" srcOrd="0" destOrd="0" presId="urn:microsoft.com/office/officeart/2005/8/layout/vList3"/>
    <dgm:cxn modelId="{AE38EFF6-0415-4FB9-B720-1B2AADDD07CE}" type="presParOf" srcId="{87190495-A80D-4FCC-A924-9ED02D5C5D42}" destId="{5E58B9AD-41C4-49D6-ABB0-13D2FCF964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47570A-D425-45F1-A534-1E4E44737F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5524B06-A9CE-4444-BB1F-495BDBE919F4}">
      <dgm:prSet phldrT="[Text]"/>
      <dgm:spPr>
        <a:solidFill>
          <a:schemeClr val="accent5">
            <a:lumMod val="20000"/>
            <a:lumOff val="80000"/>
          </a:schemeClr>
        </a:solidFill>
        <a:ln>
          <a:solidFill>
            <a:schemeClr val="accent5">
              <a:lumMod val="75000"/>
            </a:schemeClr>
          </a:solidFill>
        </a:ln>
      </dgm:spPr>
      <dgm:t>
        <a:bodyPr/>
        <a:lstStyle/>
        <a:p>
          <a:r>
            <a:rPr lang="en-US" dirty="0"/>
            <a:t>Holy Spirit</a:t>
          </a:r>
        </a:p>
      </dgm:t>
    </dgm:pt>
    <dgm:pt modelId="{65556B60-FFFC-4643-AB26-F6A0DE598520}" type="parTrans" cxnId="{68075456-1810-4E35-8E3A-1C2E28D23F4A}">
      <dgm:prSet/>
      <dgm:spPr/>
      <dgm:t>
        <a:bodyPr/>
        <a:lstStyle/>
        <a:p>
          <a:endParaRPr lang="en-US"/>
        </a:p>
      </dgm:t>
    </dgm:pt>
    <dgm:pt modelId="{FECD3F12-8F79-40E1-A9F9-274DFDC2C680}" type="sibTrans" cxnId="{68075456-1810-4E35-8E3A-1C2E28D23F4A}">
      <dgm:prSet/>
      <dgm:spPr/>
      <dgm:t>
        <a:bodyPr/>
        <a:lstStyle/>
        <a:p>
          <a:endParaRPr lang="en-US"/>
        </a:p>
      </dgm:t>
    </dgm:pt>
    <dgm:pt modelId="{D6443298-6DB6-45F7-9B24-5677EE3DB905}">
      <dgm:prSet phldrT="[Text]"/>
      <dgm:spPr/>
      <dgm:t>
        <a:bodyPr/>
        <a:lstStyle/>
        <a:p>
          <a:r>
            <a:rPr lang="en-US" dirty="0"/>
            <a:t>Eph. 5:18f; 1 Cor. 6:19</a:t>
          </a:r>
        </a:p>
      </dgm:t>
    </dgm:pt>
    <dgm:pt modelId="{819DF4DD-616B-4FC9-8A2F-DB902CA39FEC}" type="parTrans" cxnId="{05E5B14F-8EAD-4C2B-9AB7-A26A6644F688}">
      <dgm:prSet/>
      <dgm:spPr/>
      <dgm:t>
        <a:bodyPr/>
        <a:lstStyle/>
        <a:p>
          <a:endParaRPr lang="en-US"/>
        </a:p>
      </dgm:t>
    </dgm:pt>
    <dgm:pt modelId="{9C1B35E8-3F74-41C6-B6C2-A81279B37624}" type="sibTrans" cxnId="{05E5B14F-8EAD-4C2B-9AB7-A26A6644F688}">
      <dgm:prSet/>
      <dgm:spPr/>
      <dgm:t>
        <a:bodyPr/>
        <a:lstStyle/>
        <a:p>
          <a:endParaRPr lang="en-US"/>
        </a:p>
      </dgm:t>
    </dgm:pt>
    <dgm:pt modelId="{27785B1F-0DFD-4C0C-8673-05C8F33190E7}">
      <dgm:prSet phldrT="[Text]"/>
      <dgm:spPr/>
      <dgm:t>
        <a:bodyPr/>
        <a:lstStyle/>
        <a:p>
          <a:r>
            <a:rPr lang="en-US" dirty="0"/>
            <a:t>2 Thessalonians 2:13</a:t>
          </a:r>
        </a:p>
      </dgm:t>
    </dgm:pt>
    <dgm:pt modelId="{176C0187-620C-4461-998E-A609D14A5875}" type="parTrans" cxnId="{40884C6B-7AAB-4455-B475-8166774B99C6}">
      <dgm:prSet/>
      <dgm:spPr/>
      <dgm:t>
        <a:bodyPr/>
        <a:lstStyle/>
        <a:p>
          <a:endParaRPr lang="en-US"/>
        </a:p>
      </dgm:t>
    </dgm:pt>
    <dgm:pt modelId="{10ABB963-1A3D-438C-B155-D204E2247909}" type="sibTrans" cxnId="{40884C6B-7AAB-4455-B475-8166774B99C6}">
      <dgm:prSet/>
      <dgm:spPr/>
      <dgm:t>
        <a:bodyPr/>
        <a:lstStyle/>
        <a:p>
          <a:endParaRPr lang="en-US"/>
        </a:p>
      </dgm:t>
    </dgm:pt>
    <dgm:pt modelId="{CEB7EC1D-C46D-4447-9A62-E82661030D71}">
      <dgm:prSet phldrT="[Text]"/>
      <dgm:spPr>
        <a:solidFill>
          <a:schemeClr val="accent2">
            <a:lumMod val="20000"/>
            <a:lumOff val="80000"/>
          </a:schemeClr>
        </a:solidFill>
        <a:ln>
          <a:solidFill>
            <a:schemeClr val="accent2">
              <a:lumMod val="50000"/>
            </a:schemeClr>
          </a:solidFill>
        </a:ln>
      </dgm:spPr>
      <dgm:t>
        <a:bodyPr/>
        <a:lstStyle/>
        <a:p>
          <a:r>
            <a:rPr lang="en-US" dirty="0"/>
            <a:t>Work</a:t>
          </a:r>
        </a:p>
      </dgm:t>
    </dgm:pt>
    <dgm:pt modelId="{E08A1AA4-6C54-42A0-92B0-57676365330A}" type="parTrans" cxnId="{74782BE4-0612-447E-ACCD-3078A9112798}">
      <dgm:prSet/>
      <dgm:spPr/>
      <dgm:t>
        <a:bodyPr/>
        <a:lstStyle/>
        <a:p>
          <a:endParaRPr lang="en-US"/>
        </a:p>
      </dgm:t>
    </dgm:pt>
    <dgm:pt modelId="{7279684A-DC6B-4DDE-8764-614CB402E9CC}" type="sibTrans" cxnId="{74782BE4-0612-447E-ACCD-3078A9112798}">
      <dgm:prSet/>
      <dgm:spPr/>
      <dgm:t>
        <a:bodyPr/>
        <a:lstStyle/>
        <a:p>
          <a:endParaRPr lang="en-US"/>
        </a:p>
      </dgm:t>
    </dgm:pt>
    <dgm:pt modelId="{F88ED5CF-7209-453D-BA2D-9BC24CA50FBE}">
      <dgm:prSet phldrT="[Text]"/>
      <dgm:spPr>
        <a:solidFill>
          <a:schemeClr val="accent2">
            <a:lumMod val="60000"/>
            <a:lumOff val="40000"/>
          </a:schemeClr>
        </a:solidFill>
      </dgm:spPr>
      <dgm:t>
        <a:bodyPr/>
        <a:lstStyle/>
        <a:p>
          <a:r>
            <a:rPr lang="en-US" b="1" dirty="0">
              <a:solidFill>
                <a:schemeClr val="tx1"/>
              </a:solidFill>
            </a:rPr>
            <a:t>Dwell in us</a:t>
          </a:r>
        </a:p>
      </dgm:t>
    </dgm:pt>
    <dgm:pt modelId="{C02A4924-955A-46AA-8A8D-72D81C96C746}" type="parTrans" cxnId="{9B6B680D-8264-445D-B03B-40FEC75CFF99}">
      <dgm:prSet/>
      <dgm:spPr/>
      <dgm:t>
        <a:bodyPr/>
        <a:lstStyle/>
        <a:p>
          <a:endParaRPr lang="en-US"/>
        </a:p>
      </dgm:t>
    </dgm:pt>
    <dgm:pt modelId="{28F4643F-E340-480C-9D0B-909A017105B5}" type="sibTrans" cxnId="{9B6B680D-8264-445D-B03B-40FEC75CFF99}">
      <dgm:prSet/>
      <dgm:spPr/>
      <dgm:t>
        <a:bodyPr/>
        <a:lstStyle/>
        <a:p>
          <a:endParaRPr lang="en-US"/>
        </a:p>
      </dgm:t>
    </dgm:pt>
    <dgm:pt modelId="{EA5A6F23-0319-4B65-82A4-80C23D8494AF}">
      <dgm:prSet phldrT="[Text]"/>
      <dgm:spPr>
        <a:solidFill>
          <a:schemeClr val="accent2">
            <a:lumMod val="60000"/>
            <a:lumOff val="40000"/>
          </a:schemeClr>
        </a:solidFill>
      </dgm:spPr>
      <dgm:t>
        <a:bodyPr/>
        <a:lstStyle/>
        <a:p>
          <a:r>
            <a:rPr lang="en-US" b="1" dirty="0">
              <a:solidFill>
                <a:schemeClr val="tx1"/>
              </a:solidFill>
            </a:rPr>
            <a:t>Gives Evidence</a:t>
          </a:r>
        </a:p>
      </dgm:t>
    </dgm:pt>
    <dgm:pt modelId="{0488DBCB-8CF2-4DF5-BD41-C7DDE34FA960}" type="parTrans" cxnId="{C7A40195-7F7E-4757-A0C4-4F4C55F9DBE7}">
      <dgm:prSet/>
      <dgm:spPr/>
      <dgm:t>
        <a:bodyPr/>
        <a:lstStyle/>
        <a:p>
          <a:endParaRPr lang="en-US"/>
        </a:p>
      </dgm:t>
    </dgm:pt>
    <dgm:pt modelId="{3B0EAF0D-CC2A-4A85-A7B2-575E760AB486}" type="sibTrans" cxnId="{C7A40195-7F7E-4757-A0C4-4F4C55F9DBE7}">
      <dgm:prSet/>
      <dgm:spPr/>
      <dgm:t>
        <a:bodyPr/>
        <a:lstStyle/>
        <a:p>
          <a:endParaRPr lang="en-US"/>
        </a:p>
      </dgm:t>
    </dgm:pt>
    <dgm:pt modelId="{E74B9B19-CB53-4E5D-85AB-007EEE927471}">
      <dgm:prSet phldrT="[Text]"/>
      <dgm:spPr>
        <a:solidFill>
          <a:schemeClr val="accent6">
            <a:lumMod val="20000"/>
            <a:lumOff val="80000"/>
          </a:schemeClr>
        </a:solidFill>
        <a:ln>
          <a:solidFill>
            <a:schemeClr val="accent6">
              <a:lumMod val="50000"/>
            </a:schemeClr>
          </a:solidFill>
        </a:ln>
      </dgm:spPr>
      <dgm:t>
        <a:bodyPr/>
        <a:lstStyle/>
        <a:p>
          <a:r>
            <a:rPr lang="en-US" dirty="0"/>
            <a:t>The Word</a:t>
          </a:r>
        </a:p>
      </dgm:t>
    </dgm:pt>
    <dgm:pt modelId="{9224E90A-D354-487B-9657-57B7A57454C5}" type="parTrans" cxnId="{20D78B3F-D0EA-416D-AE1D-312181262E43}">
      <dgm:prSet/>
      <dgm:spPr/>
      <dgm:t>
        <a:bodyPr/>
        <a:lstStyle/>
        <a:p>
          <a:endParaRPr lang="en-US"/>
        </a:p>
      </dgm:t>
    </dgm:pt>
    <dgm:pt modelId="{59DA0080-AD9B-4CF9-9DEC-DBC6071ED043}" type="sibTrans" cxnId="{20D78B3F-D0EA-416D-AE1D-312181262E43}">
      <dgm:prSet/>
      <dgm:spPr/>
      <dgm:t>
        <a:bodyPr/>
        <a:lstStyle/>
        <a:p>
          <a:endParaRPr lang="en-US"/>
        </a:p>
      </dgm:t>
    </dgm:pt>
    <dgm:pt modelId="{F9661706-5913-41AE-8B6C-DB7234315017}">
      <dgm:prSet phldrT="[Text]"/>
      <dgm:spPr>
        <a:solidFill>
          <a:schemeClr val="accent6">
            <a:lumMod val="60000"/>
            <a:lumOff val="40000"/>
          </a:schemeClr>
        </a:solidFill>
      </dgm:spPr>
      <dgm:t>
        <a:bodyPr/>
        <a:lstStyle/>
        <a:p>
          <a:r>
            <a:rPr lang="en-US" b="1" i="0" dirty="0">
              <a:solidFill>
                <a:schemeClr val="accent6">
                  <a:lumMod val="50000"/>
                </a:schemeClr>
              </a:solidFill>
            </a:rPr>
            <a:t>Col. 3:16; 2 John 2</a:t>
          </a:r>
          <a:endParaRPr lang="en-US" b="1" dirty="0">
            <a:solidFill>
              <a:schemeClr val="accent6">
                <a:lumMod val="50000"/>
              </a:schemeClr>
            </a:solidFill>
          </a:endParaRPr>
        </a:p>
      </dgm:t>
    </dgm:pt>
    <dgm:pt modelId="{40963DE1-8803-42B2-BF31-0934C398E28E}" type="parTrans" cxnId="{A61AF97B-2B1D-4364-B41A-726416BFDBAB}">
      <dgm:prSet/>
      <dgm:spPr/>
      <dgm:t>
        <a:bodyPr/>
        <a:lstStyle/>
        <a:p>
          <a:endParaRPr lang="en-US"/>
        </a:p>
      </dgm:t>
    </dgm:pt>
    <dgm:pt modelId="{ADB3974D-2238-454C-AF41-3FAA426A31A7}" type="sibTrans" cxnId="{A61AF97B-2B1D-4364-B41A-726416BFDBAB}">
      <dgm:prSet/>
      <dgm:spPr/>
      <dgm:t>
        <a:bodyPr/>
        <a:lstStyle/>
        <a:p>
          <a:endParaRPr lang="en-US"/>
        </a:p>
      </dgm:t>
    </dgm:pt>
    <dgm:pt modelId="{98EC0D70-C3D1-40C7-9BF8-CA5D62F78B52}">
      <dgm:prSet phldrT="[Text]"/>
      <dgm:spPr>
        <a:solidFill>
          <a:schemeClr val="accent6">
            <a:lumMod val="60000"/>
            <a:lumOff val="40000"/>
          </a:schemeClr>
        </a:solidFill>
      </dgm:spPr>
      <dgm:t>
        <a:bodyPr/>
        <a:lstStyle/>
        <a:p>
          <a:r>
            <a:rPr lang="en-US" b="1" i="0" dirty="0">
              <a:solidFill>
                <a:schemeClr val="accent6">
                  <a:lumMod val="50000"/>
                </a:schemeClr>
              </a:solidFill>
            </a:rPr>
            <a:t>John 20:30,31</a:t>
          </a:r>
          <a:endParaRPr lang="en-US" dirty="0"/>
        </a:p>
      </dgm:t>
    </dgm:pt>
    <dgm:pt modelId="{50CB07DD-3FA3-4E95-BB52-CF6960E61077}" type="parTrans" cxnId="{6341E4E9-6FF7-42C5-8B38-B1776BD6BD1D}">
      <dgm:prSet/>
      <dgm:spPr/>
      <dgm:t>
        <a:bodyPr/>
        <a:lstStyle/>
        <a:p>
          <a:endParaRPr lang="en-US"/>
        </a:p>
      </dgm:t>
    </dgm:pt>
    <dgm:pt modelId="{CE6F991B-508C-4105-9404-9AAFEBAE769A}" type="sibTrans" cxnId="{6341E4E9-6FF7-42C5-8B38-B1776BD6BD1D}">
      <dgm:prSet/>
      <dgm:spPr/>
      <dgm:t>
        <a:bodyPr/>
        <a:lstStyle/>
        <a:p>
          <a:endParaRPr lang="en-US"/>
        </a:p>
      </dgm:t>
    </dgm:pt>
    <dgm:pt modelId="{D53FCAB1-5C8A-46C6-BA32-D07018C193D6}">
      <dgm:prSet phldrT="[Text]"/>
      <dgm:spPr/>
      <dgm:t>
        <a:bodyPr/>
        <a:lstStyle/>
        <a:p>
          <a:r>
            <a:rPr lang="en-US" b="0" i="0" dirty="0"/>
            <a:t>Romans 8:14; Gal. 5:18</a:t>
          </a:r>
          <a:endParaRPr lang="en-US" dirty="0"/>
        </a:p>
      </dgm:t>
    </dgm:pt>
    <dgm:pt modelId="{E9F1B563-E0B5-4D3B-A0B3-503CCC7CF82C}" type="parTrans" cxnId="{037CFC7C-6670-4991-93AB-CD724F4019EC}">
      <dgm:prSet/>
      <dgm:spPr/>
      <dgm:t>
        <a:bodyPr/>
        <a:lstStyle/>
        <a:p>
          <a:endParaRPr lang="en-US"/>
        </a:p>
      </dgm:t>
    </dgm:pt>
    <dgm:pt modelId="{62A4D0A0-D5D1-4658-8BBE-B7A763CAB457}" type="sibTrans" cxnId="{037CFC7C-6670-4991-93AB-CD724F4019EC}">
      <dgm:prSet/>
      <dgm:spPr/>
      <dgm:t>
        <a:bodyPr/>
        <a:lstStyle/>
        <a:p>
          <a:endParaRPr lang="en-US"/>
        </a:p>
      </dgm:t>
    </dgm:pt>
    <dgm:pt modelId="{585D2BC6-F930-49C4-BBBE-CBD377713745}">
      <dgm:prSet phldrT="[Text]"/>
      <dgm:spPr>
        <a:solidFill>
          <a:schemeClr val="accent2">
            <a:lumMod val="60000"/>
            <a:lumOff val="40000"/>
          </a:schemeClr>
        </a:solidFill>
      </dgm:spPr>
      <dgm:t>
        <a:bodyPr/>
        <a:lstStyle/>
        <a:p>
          <a:r>
            <a:rPr lang="en-US" b="1" dirty="0">
              <a:solidFill>
                <a:schemeClr val="tx1"/>
              </a:solidFill>
            </a:rPr>
            <a:t>Comforts</a:t>
          </a:r>
        </a:p>
      </dgm:t>
    </dgm:pt>
    <dgm:pt modelId="{7A03310F-6BA5-4666-B087-5D6CE652B918}" type="parTrans" cxnId="{1B9E5BBC-E2B6-407F-8259-550D80560FED}">
      <dgm:prSet/>
      <dgm:spPr/>
      <dgm:t>
        <a:bodyPr/>
        <a:lstStyle/>
        <a:p>
          <a:endParaRPr lang="en-US"/>
        </a:p>
      </dgm:t>
    </dgm:pt>
    <dgm:pt modelId="{0BDE528A-C006-4E48-946D-7F45BB134261}" type="sibTrans" cxnId="{1B9E5BBC-E2B6-407F-8259-550D80560FED}">
      <dgm:prSet/>
      <dgm:spPr/>
      <dgm:t>
        <a:bodyPr/>
        <a:lstStyle/>
        <a:p>
          <a:endParaRPr lang="en-US"/>
        </a:p>
      </dgm:t>
    </dgm:pt>
    <dgm:pt modelId="{2662B60A-A650-442B-A090-F56FB3A5EA1B}">
      <dgm:prSet phldrT="[Text]"/>
      <dgm:spPr>
        <a:solidFill>
          <a:schemeClr val="accent6">
            <a:lumMod val="60000"/>
            <a:lumOff val="40000"/>
          </a:schemeClr>
        </a:solidFill>
      </dgm:spPr>
      <dgm:t>
        <a:bodyPr/>
        <a:lstStyle/>
        <a:p>
          <a:r>
            <a:rPr lang="en-US" b="1" i="0" dirty="0">
              <a:solidFill>
                <a:schemeClr val="accent6">
                  <a:lumMod val="50000"/>
                </a:schemeClr>
              </a:solidFill>
            </a:rPr>
            <a:t>Rom. 15:4; 1 Thess. 4:18</a:t>
          </a:r>
          <a:endParaRPr lang="en-US" dirty="0"/>
        </a:p>
      </dgm:t>
    </dgm:pt>
    <dgm:pt modelId="{5930C6B5-70B8-4268-A6B2-7BF8E453D254}" type="parTrans" cxnId="{342419EC-676E-41E0-986B-ED75B437AAE4}">
      <dgm:prSet/>
      <dgm:spPr/>
      <dgm:t>
        <a:bodyPr/>
        <a:lstStyle/>
        <a:p>
          <a:endParaRPr lang="en-US"/>
        </a:p>
      </dgm:t>
    </dgm:pt>
    <dgm:pt modelId="{B0469800-732E-4300-AE62-39E2F96314DA}" type="sibTrans" cxnId="{342419EC-676E-41E0-986B-ED75B437AAE4}">
      <dgm:prSet/>
      <dgm:spPr/>
      <dgm:t>
        <a:bodyPr/>
        <a:lstStyle/>
        <a:p>
          <a:endParaRPr lang="en-US"/>
        </a:p>
      </dgm:t>
    </dgm:pt>
    <dgm:pt modelId="{1BE08FE2-2782-4FD5-B892-94030D3E9B28}">
      <dgm:prSet phldrT="[Text]"/>
      <dgm:spPr/>
      <dgm:t>
        <a:bodyPr/>
        <a:lstStyle/>
        <a:p>
          <a:r>
            <a:rPr lang="en-US" dirty="0"/>
            <a:t>Galatians 5:22f</a:t>
          </a:r>
        </a:p>
      </dgm:t>
    </dgm:pt>
    <dgm:pt modelId="{C51ED01A-DECD-4175-8341-B9A0206DBB64}" type="parTrans" cxnId="{0DA878EF-0197-478D-B04F-55F04564BB4A}">
      <dgm:prSet/>
      <dgm:spPr/>
      <dgm:t>
        <a:bodyPr/>
        <a:lstStyle/>
        <a:p>
          <a:endParaRPr lang="en-US"/>
        </a:p>
      </dgm:t>
    </dgm:pt>
    <dgm:pt modelId="{650B066D-2106-4B51-9501-91366842D9EC}" type="sibTrans" cxnId="{0DA878EF-0197-478D-B04F-55F04564BB4A}">
      <dgm:prSet/>
      <dgm:spPr/>
      <dgm:t>
        <a:bodyPr/>
        <a:lstStyle/>
        <a:p>
          <a:endParaRPr lang="en-US"/>
        </a:p>
      </dgm:t>
    </dgm:pt>
    <dgm:pt modelId="{36ED6931-DA4F-4DC9-A18A-982EC52BEC6D}">
      <dgm:prSet phldrT="[Text]"/>
      <dgm:spPr/>
      <dgm:t>
        <a:bodyPr/>
        <a:lstStyle/>
        <a:p>
          <a:r>
            <a:rPr lang="en-US" dirty="0"/>
            <a:t>Romans 15:13; Eph. 3:16</a:t>
          </a:r>
        </a:p>
      </dgm:t>
    </dgm:pt>
    <dgm:pt modelId="{33B240F7-BC54-4F94-8B61-6235DB789946}" type="parTrans" cxnId="{9B167343-9A61-4AEE-AB40-8F965A5DFB3F}">
      <dgm:prSet/>
      <dgm:spPr/>
      <dgm:t>
        <a:bodyPr/>
        <a:lstStyle/>
        <a:p>
          <a:endParaRPr lang="en-US"/>
        </a:p>
      </dgm:t>
    </dgm:pt>
    <dgm:pt modelId="{1F90912F-14E6-42CE-AEE4-F1A69F0AA910}" type="sibTrans" cxnId="{9B167343-9A61-4AEE-AB40-8F965A5DFB3F}">
      <dgm:prSet/>
      <dgm:spPr/>
      <dgm:t>
        <a:bodyPr/>
        <a:lstStyle/>
        <a:p>
          <a:endParaRPr lang="en-US"/>
        </a:p>
      </dgm:t>
    </dgm:pt>
    <dgm:pt modelId="{452AABDF-57F2-4A7E-8A56-4151E559F67B}">
      <dgm:prSet phldrT="[Text]"/>
      <dgm:spPr/>
      <dgm:t>
        <a:bodyPr/>
        <a:lstStyle/>
        <a:p>
          <a:r>
            <a:rPr lang="en-US" dirty="0"/>
            <a:t>Romans 8:16; Eph. 1:13f</a:t>
          </a:r>
        </a:p>
      </dgm:t>
    </dgm:pt>
    <dgm:pt modelId="{EA01AD14-45FC-4AC8-9FAD-32646D2484D1}" type="parTrans" cxnId="{4816AA90-A377-45E6-B122-18698AB290DF}">
      <dgm:prSet/>
      <dgm:spPr/>
      <dgm:t>
        <a:bodyPr/>
        <a:lstStyle/>
        <a:p>
          <a:endParaRPr lang="en-US"/>
        </a:p>
      </dgm:t>
    </dgm:pt>
    <dgm:pt modelId="{5B70C3F2-C3BA-4BA0-BE53-B100FB371148}" type="sibTrans" cxnId="{4816AA90-A377-45E6-B122-18698AB290DF}">
      <dgm:prSet/>
      <dgm:spPr/>
      <dgm:t>
        <a:bodyPr/>
        <a:lstStyle/>
        <a:p>
          <a:endParaRPr lang="en-US"/>
        </a:p>
      </dgm:t>
    </dgm:pt>
    <dgm:pt modelId="{71B1132C-2C83-402D-81F4-140D575586B8}">
      <dgm:prSet phldrT="[Text]"/>
      <dgm:spPr/>
      <dgm:t>
        <a:bodyPr/>
        <a:lstStyle/>
        <a:p>
          <a:r>
            <a:rPr lang="en-US" dirty="0"/>
            <a:t>Acts 9:31</a:t>
          </a:r>
        </a:p>
      </dgm:t>
    </dgm:pt>
    <dgm:pt modelId="{B5A060CF-611D-4A7A-B736-30EDBE79C957}" type="parTrans" cxnId="{F4872B4F-2238-4F70-9DA0-1D2CBC4BE7B2}">
      <dgm:prSet/>
      <dgm:spPr/>
      <dgm:t>
        <a:bodyPr/>
        <a:lstStyle/>
        <a:p>
          <a:endParaRPr lang="en-US"/>
        </a:p>
      </dgm:t>
    </dgm:pt>
    <dgm:pt modelId="{A618B47E-E7B2-4A97-B9CA-20E386944897}" type="sibTrans" cxnId="{F4872B4F-2238-4F70-9DA0-1D2CBC4BE7B2}">
      <dgm:prSet/>
      <dgm:spPr/>
      <dgm:t>
        <a:bodyPr/>
        <a:lstStyle/>
        <a:p>
          <a:endParaRPr lang="en-US"/>
        </a:p>
      </dgm:t>
    </dgm:pt>
    <dgm:pt modelId="{9412AEBE-7C1A-4417-9247-87ADF8899728}">
      <dgm:prSet phldrT="[Text]"/>
      <dgm:spPr/>
      <dgm:t>
        <a:bodyPr/>
        <a:lstStyle/>
        <a:p>
          <a:r>
            <a:rPr lang="en-US" dirty="0"/>
            <a:t>Hebrews 2:3,4</a:t>
          </a:r>
        </a:p>
      </dgm:t>
    </dgm:pt>
    <dgm:pt modelId="{94657D61-9730-4DA9-9640-15BBDD5EB3E7}" type="parTrans" cxnId="{2796DA3E-AEB4-465F-83A4-578DCCD83C39}">
      <dgm:prSet/>
      <dgm:spPr/>
      <dgm:t>
        <a:bodyPr/>
        <a:lstStyle/>
        <a:p>
          <a:endParaRPr lang="en-US"/>
        </a:p>
      </dgm:t>
    </dgm:pt>
    <dgm:pt modelId="{7D30A7F7-0B6B-405C-AF61-57FB3CBE3967}" type="sibTrans" cxnId="{2796DA3E-AEB4-465F-83A4-578DCCD83C39}">
      <dgm:prSet/>
      <dgm:spPr/>
      <dgm:t>
        <a:bodyPr/>
        <a:lstStyle/>
        <a:p>
          <a:endParaRPr lang="en-US"/>
        </a:p>
      </dgm:t>
    </dgm:pt>
    <dgm:pt modelId="{AC5BE74C-9B9A-4F74-87F9-689CE9FDA6BD}">
      <dgm:prSet phldrT="[Text]"/>
      <dgm:spPr>
        <a:solidFill>
          <a:schemeClr val="accent2">
            <a:lumMod val="60000"/>
            <a:lumOff val="40000"/>
          </a:schemeClr>
        </a:solidFill>
      </dgm:spPr>
      <dgm:t>
        <a:bodyPr/>
        <a:lstStyle/>
        <a:p>
          <a:r>
            <a:rPr lang="en-US" b="1" dirty="0">
              <a:solidFill>
                <a:schemeClr val="tx1"/>
              </a:solidFill>
            </a:rPr>
            <a:t>Leads or Guides</a:t>
          </a:r>
        </a:p>
      </dgm:t>
    </dgm:pt>
    <dgm:pt modelId="{76E37556-A83F-4081-B737-7B5927E97ECE}" type="parTrans" cxnId="{D1305DD3-D002-44B9-A090-2F8EDC81E81E}">
      <dgm:prSet/>
      <dgm:spPr/>
      <dgm:t>
        <a:bodyPr/>
        <a:lstStyle/>
        <a:p>
          <a:endParaRPr lang="en-US"/>
        </a:p>
      </dgm:t>
    </dgm:pt>
    <dgm:pt modelId="{FE3D9975-3199-46CA-9BEC-206B9A826262}" type="sibTrans" cxnId="{D1305DD3-D002-44B9-A090-2F8EDC81E81E}">
      <dgm:prSet/>
      <dgm:spPr/>
      <dgm:t>
        <a:bodyPr/>
        <a:lstStyle/>
        <a:p>
          <a:endParaRPr lang="en-US"/>
        </a:p>
      </dgm:t>
    </dgm:pt>
    <dgm:pt modelId="{88A593B8-8801-4706-A0F5-0E6784B2E2A0}">
      <dgm:prSet phldrT="[Text]"/>
      <dgm:spPr>
        <a:solidFill>
          <a:schemeClr val="accent2">
            <a:lumMod val="60000"/>
            <a:lumOff val="40000"/>
          </a:schemeClr>
        </a:solidFill>
      </dgm:spPr>
      <dgm:t>
        <a:bodyPr/>
        <a:lstStyle/>
        <a:p>
          <a:r>
            <a:rPr lang="en-US" b="1" dirty="0">
              <a:solidFill>
                <a:schemeClr val="tx1"/>
              </a:solidFill>
            </a:rPr>
            <a:t>Sanctifies</a:t>
          </a:r>
        </a:p>
      </dgm:t>
    </dgm:pt>
    <dgm:pt modelId="{7E04EF86-B55F-4729-A79D-75CB3199230E}" type="parTrans" cxnId="{79663BAA-5E92-4E65-A675-BE823BDB3760}">
      <dgm:prSet/>
      <dgm:spPr/>
      <dgm:t>
        <a:bodyPr/>
        <a:lstStyle/>
        <a:p>
          <a:endParaRPr lang="en-US"/>
        </a:p>
      </dgm:t>
    </dgm:pt>
    <dgm:pt modelId="{4FA98A27-0A6A-4546-B77B-FF5CD283617F}" type="sibTrans" cxnId="{79663BAA-5E92-4E65-A675-BE823BDB3760}">
      <dgm:prSet/>
      <dgm:spPr/>
      <dgm:t>
        <a:bodyPr/>
        <a:lstStyle/>
        <a:p>
          <a:endParaRPr lang="en-US"/>
        </a:p>
      </dgm:t>
    </dgm:pt>
    <dgm:pt modelId="{E72B8CF1-A7F0-4C91-A397-61D28F389A5F}">
      <dgm:prSet phldrT="[Text]"/>
      <dgm:spPr>
        <a:solidFill>
          <a:schemeClr val="accent2">
            <a:lumMod val="60000"/>
            <a:lumOff val="40000"/>
          </a:schemeClr>
        </a:solidFill>
      </dgm:spPr>
      <dgm:t>
        <a:bodyPr/>
        <a:lstStyle/>
        <a:p>
          <a:r>
            <a:rPr lang="en-US" b="1" dirty="0">
              <a:solidFill>
                <a:schemeClr val="tx1"/>
              </a:solidFill>
            </a:rPr>
            <a:t>Bears Fruit</a:t>
          </a:r>
        </a:p>
      </dgm:t>
    </dgm:pt>
    <dgm:pt modelId="{27C3B6BE-D813-4B3D-B9BE-CE918FA56AD9}" type="parTrans" cxnId="{1A371F03-2132-4523-AECF-9988ECABD502}">
      <dgm:prSet/>
      <dgm:spPr/>
      <dgm:t>
        <a:bodyPr/>
        <a:lstStyle/>
        <a:p>
          <a:endParaRPr lang="en-US"/>
        </a:p>
      </dgm:t>
    </dgm:pt>
    <dgm:pt modelId="{0ACAC203-B8BD-4A90-A6D3-C7002166DCC5}" type="sibTrans" cxnId="{1A371F03-2132-4523-AECF-9988ECABD502}">
      <dgm:prSet/>
      <dgm:spPr/>
      <dgm:t>
        <a:bodyPr/>
        <a:lstStyle/>
        <a:p>
          <a:endParaRPr lang="en-US"/>
        </a:p>
      </dgm:t>
    </dgm:pt>
    <dgm:pt modelId="{ACF2AB8F-13DF-4845-8131-293F1487DD61}">
      <dgm:prSet phldrT="[Text]"/>
      <dgm:spPr>
        <a:solidFill>
          <a:schemeClr val="accent2">
            <a:lumMod val="60000"/>
            <a:lumOff val="40000"/>
          </a:schemeClr>
        </a:solidFill>
      </dgm:spPr>
      <dgm:t>
        <a:bodyPr/>
        <a:lstStyle/>
        <a:p>
          <a:r>
            <a:rPr lang="en-US" b="1" dirty="0">
              <a:solidFill>
                <a:schemeClr val="tx1"/>
              </a:solidFill>
            </a:rPr>
            <a:t>Gives Power</a:t>
          </a:r>
        </a:p>
      </dgm:t>
    </dgm:pt>
    <dgm:pt modelId="{8255031B-03A6-4383-BE2B-50D209F1D7AC}" type="parTrans" cxnId="{ABAE16FF-2657-4901-ACFE-A9C4A5DC0C51}">
      <dgm:prSet/>
      <dgm:spPr/>
      <dgm:t>
        <a:bodyPr/>
        <a:lstStyle/>
        <a:p>
          <a:endParaRPr lang="en-US"/>
        </a:p>
      </dgm:t>
    </dgm:pt>
    <dgm:pt modelId="{935FBA4A-21D0-4A37-B28E-3787096B1B71}" type="sibTrans" cxnId="{ABAE16FF-2657-4901-ACFE-A9C4A5DC0C51}">
      <dgm:prSet/>
      <dgm:spPr/>
      <dgm:t>
        <a:bodyPr/>
        <a:lstStyle/>
        <a:p>
          <a:endParaRPr lang="en-US"/>
        </a:p>
      </dgm:t>
    </dgm:pt>
    <dgm:pt modelId="{DD3B3CC4-5D16-4245-85B1-12BCF1BBFBA8}">
      <dgm:prSet phldrT="[Text]"/>
      <dgm:spPr>
        <a:solidFill>
          <a:schemeClr val="accent2">
            <a:lumMod val="60000"/>
            <a:lumOff val="40000"/>
          </a:schemeClr>
        </a:solidFill>
      </dgm:spPr>
      <dgm:t>
        <a:bodyPr/>
        <a:lstStyle/>
        <a:p>
          <a:r>
            <a:rPr lang="en-US" b="1" dirty="0">
              <a:solidFill>
                <a:schemeClr val="tx1"/>
              </a:solidFill>
            </a:rPr>
            <a:t>Testifies we are God’s</a:t>
          </a:r>
        </a:p>
      </dgm:t>
    </dgm:pt>
    <dgm:pt modelId="{4E68F5F7-3318-4170-AD38-6E610A79F2C5}" type="parTrans" cxnId="{21757D9F-0540-455D-9EF4-0CF220728C64}">
      <dgm:prSet/>
      <dgm:spPr/>
      <dgm:t>
        <a:bodyPr/>
        <a:lstStyle/>
        <a:p>
          <a:endParaRPr lang="en-US"/>
        </a:p>
      </dgm:t>
    </dgm:pt>
    <dgm:pt modelId="{3ED815ED-08F3-40B0-A0E1-29BE60661BE7}" type="sibTrans" cxnId="{21757D9F-0540-455D-9EF4-0CF220728C64}">
      <dgm:prSet/>
      <dgm:spPr/>
      <dgm:t>
        <a:bodyPr/>
        <a:lstStyle/>
        <a:p>
          <a:endParaRPr lang="en-US"/>
        </a:p>
      </dgm:t>
    </dgm:pt>
    <dgm:pt modelId="{41D15BE7-776A-4C1A-B7ED-7A23D93259DB}">
      <dgm:prSet phldrT="[Text]"/>
      <dgm:spPr>
        <a:solidFill>
          <a:schemeClr val="accent6">
            <a:lumMod val="60000"/>
            <a:lumOff val="40000"/>
          </a:schemeClr>
        </a:solidFill>
      </dgm:spPr>
      <dgm:t>
        <a:bodyPr/>
        <a:lstStyle/>
        <a:p>
          <a:r>
            <a:rPr lang="en-US" b="1" i="0" dirty="0">
              <a:solidFill>
                <a:schemeClr val="accent6">
                  <a:lumMod val="50000"/>
                </a:schemeClr>
              </a:solidFill>
            </a:rPr>
            <a:t>Psa. 119:104,105; 2 Tim. 3:16,17</a:t>
          </a:r>
          <a:endParaRPr lang="en-US" b="1" dirty="0">
            <a:solidFill>
              <a:schemeClr val="accent6">
                <a:lumMod val="50000"/>
              </a:schemeClr>
            </a:solidFill>
          </a:endParaRPr>
        </a:p>
      </dgm:t>
    </dgm:pt>
    <dgm:pt modelId="{FD4E3024-C068-4066-B094-38D9DAA51598}" type="parTrans" cxnId="{E5151698-1484-4C11-A039-2AC7B6688ACF}">
      <dgm:prSet/>
      <dgm:spPr/>
      <dgm:t>
        <a:bodyPr/>
        <a:lstStyle/>
        <a:p>
          <a:endParaRPr lang="en-US"/>
        </a:p>
      </dgm:t>
    </dgm:pt>
    <dgm:pt modelId="{C488A8EE-68FB-48CF-9B5E-62907D22742A}" type="sibTrans" cxnId="{E5151698-1484-4C11-A039-2AC7B6688ACF}">
      <dgm:prSet/>
      <dgm:spPr/>
      <dgm:t>
        <a:bodyPr/>
        <a:lstStyle/>
        <a:p>
          <a:endParaRPr lang="en-US"/>
        </a:p>
      </dgm:t>
    </dgm:pt>
    <dgm:pt modelId="{9667C92F-47BA-4270-BE8A-51C9A4642CA2}">
      <dgm:prSet phldrT="[Text]"/>
      <dgm:spPr>
        <a:solidFill>
          <a:schemeClr val="accent6">
            <a:lumMod val="60000"/>
            <a:lumOff val="40000"/>
          </a:schemeClr>
        </a:solidFill>
      </dgm:spPr>
      <dgm:t>
        <a:bodyPr/>
        <a:lstStyle/>
        <a:p>
          <a:r>
            <a:rPr lang="en-US" b="1" i="0" dirty="0">
              <a:solidFill>
                <a:schemeClr val="accent6">
                  <a:lumMod val="50000"/>
                </a:schemeClr>
              </a:solidFill>
            </a:rPr>
            <a:t>John 17:17,19</a:t>
          </a:r>
          <a:endParaRPr lang="en-US" dirty="0"/>
        </a:p>
      </dgm:t>
    </dgm:pt>
    <dgm:pt modelId="{9B7E9EEC-1D37-4533-96CB-BE26C71FBFC1}" type="parTrans" cxnId="{5C43BC48-E0F7-40B8-8586-A00A210C9DA5}">
      <dgm:prSet/>
      <dgm:spPr/>
      <dgm:t>
        <a:bodyPr/>
        <a:lstStyle/>
        <a:p>
          <a:endParaRPr lang="en-US"/>
        </a:p>
      </dgm:t>
    </dgm:pt>
    <dgm:pt modelId="{7D20ED19-73AF-4F54-905A-BABF48899A8B}" type="sibTrans" cxnId="{5C43BC48-E0F7-40B8-8586-A00A210C9DA5}">
      <dgm:prSet/>
      <dgm:spPr/>
      <dgm:t>
        <a:bodyPr/>
        <a:lstStyle/>
        <a:p>
          <a:endParaRPr lang="en-US"/>
        </a:p>
      </dgm:t>
    </dgm:pt>
    <dgm:pt modelId="{FB6D149A-4DE4-40B8-AF1E-DAE2E447D4D9}">
      <dgm:prSet phldrT="[Text]"/>
      <dgm:spPr>
        <a:solidFill>
          <a:schemeClr val="accent6">
            <a:lumMod val="60000"/>
            <a:lumOff val="40000"/>
          </a:schemeClr>
        </a:solidFill>
      </dgm:spPr>
      <dgm:t>
        <a:bodyPr/>
        <a:lstStyle/>
        <a:p>
          <a:r>
            <a:rPr lang="it-IT" b="1" i="0" dirty="0">
              <a:solidFill>
                <a:schemeClr val="accent6">
                  <a:lumMod val="50000"/>
                </a:schemeClr>
              </a:solidFill>
            </a:rPr>
            <a:t>Col. 1:5f,9f; Luke 8:11,15</a:t>
          </a:r>
          <a:endParaRPr lang="en-US" dirty="0"/>
        </a:p>
      </dgm:t>
    </dgm:pt>
    <dgm:pt modelId="{98B6B5AD-1C58-4036-9CA9-A4C5955F3C5C}" type="parTrans" cxnId="{585EEF59-56C3-402B-80EF-823062F66847}">
      <dgm:prSet/>
      <dgm:spPr/>
      <dgm:t>
        <a:bodyPr/>
        <a:lstStyle/>
        <a:p>
          <a:endParaRPr lang="en-US"/>
        </a:p>
      </dgm:t>
    </dgm:pt>
    <dgm:pt modelId="{F5A7A40D-456C-4CB2-8445-F505D1A1BE4D}" type="sibTrans" cxnId="{585EEF59-56C3-402B-80EF-823062F66847}">
      <dgm:prSet/>
      <dgm:spPr/>
      <dgm:t>
        <a:bodyPr/>
        <a:lstStyle/>
        <a:p>
          <a:endParaRPr lang="en-US"/>
        </a:p>
      </dgm:t>
    </dgm:pt>
    <dgm:pt modelId="{CF5DB50D-6B04-42DC-815E-0AC448331E3C}">
      <dgm:prSet phldrT="[Text]"/>
      <dgm:spPr>
        <a:solidFill>
          <a:schemeClr val="accent6">
            <a:lumMod val="60000"/>
            <a:lumOff val="40000"/>
          </a:schemeClr>
        </a:solidFill>
      </dgm:spPr>
      <dgm:t>
        <a:bodyPr/>
        <a:lstStyle/>
        <a:p>
          <a:r>
            <a:rPr lang="en-US" b="1" i="0" dirty="0">
              <a:solidFill>
                <a:schemeClr val="accent6">
                  <a:lumMod val="50000"/>
                </a:schemeClr>
              </a:solidFill>
            </a:rPr>
            <a:t>Rom. 1:16; Heb. 4:12</a:t>
          </a:r>
          <a:endParaRPr lang="en-US" dirty="0"/>
        </a:p>
      </dgm:t>
    </dgm:pt>
    <dgm:pt modelId="{21A04F52-179C-4D45-B5A3-216ADAFEA53B}" type="parTrans" cxnId="{D198EE04-DC47-4167-9213-3E83D30AA1F0}">
      <dgm:prSet/>
      <dgm:spPr/>
      <dgm:t>
        <a:bodyPr/>
        <a:lstStyle/>
        <a:p>
          <a:endParaRPr lang="en-US"/>
        </a:p>
      </dgm:t>
    </dgm:pt>
    <dgm:pt modelId="{7E4A4415-F000-4776-B7D0-5292C81DB0A2}" type="sibTrans" cxnId="{D198EE04-DC47-4167-9213-3E83D30AA1F0}">
      <dgm:prSet/>
      <dgm:spPr/>
      <dgm:t>
        <a:bodyPr/>
        <a:lstStyle/>
        <a:p>
          <a:endParaRPr lang="en-US"/>
        </a:p>
      </dgm:t>
    </dgm:pt>
    <dgm:pt modelId="{324C95CD-E8E1-437A-9B54-FC4FE818B63D}">
      <dgm:prSet phldrT="[Text]"/>
      <dgm:spPr>
        <a:solidFill>
          <a:schemeClr val="accent6">
            <a:lumMod val="60000"/>
            <a:lumOff val="40000"/>
          </a:schemeClr>
        </a:solidFill>
      </dgm:spPr>
      <dgm:t>
        <a:bodyPr/>
        <a:lstStyle/>
        <a:p>
          <a:r>
            <a:rPr lang="en-US" b="1" i="0" dirty="0">
              <a:solidFill>
                <a:schemeClr val="accent6">
                  <a:lumMod val="50000"/>
                </a:schemeClr>
              </a:solidFill>
            </a:rPr>
            <a:t>1 John 2:3-6; 1 Peter 1:23</a:t>
          </a:r>
          <a:endParaRPr lang="en-US" dirty="0"/>
        </a:p>
      </dgm:t>
    </dgm:pt>
    <dgm:pt modelId="{09BFCCF5-67CE-42EA-B722-EA0F507ADDD1}" type="parTrans" cxnId="{4DB726E7-2E67-46AF-B57E-2B30183F8FAC}">
      <dgm:prSet/>
      <dgm:spPr/>
      <dgm:t>
        <a:bodyPr/>
        <a:lstStyle/>
        <a:p>
          <a:endParaRPr lang="en-US"/>
        </a:p>
      </dgm:t>
    </dgm:pt>
    <dgm:pt modelId="{59A1A73E-4D91-424D-AE75-7FE9FEB755E6}" type="sibTrans" cxnId="{4DB726E7-2E67-46AF-B57E-2B30183F8FAC}">
      <dgm:prSet/>
      <dgm:spPr/>
      <dgm:t>
        <a:bodyPr/>
        <a:lstStyle/>
        <a:p>
          <a:endParaRPr lang="en-US"/>
        </a:p>
      </dgm:t>
    </dgm:pt>
    <dgm:pt modelId="{38D62CFF-CA37-4BB7-B289-995DCEA49DD1}" type="pres">
      <dgm:prSet presAssocID="{3D47570A-D425-45F1-A534-1E4E44737FF8}" presName="theList" presStyleCnt="0">
        <dgm:presLayoutVars>
          <dgm:dir/>
          <dgm:animLvl val="lvl"/>
          <dgm:resizeHandles val="exact"/>
        </dgm:presLayoutVars>
      </dgm:prSet>
      <dgm:spPr/>
    </dgm:pt>
    <dgm:pt modelId="{E16724B1-1DCF-4773-8FF5-D799C83A78C2}" type="pres">
      <dgm:prSet presAssocID="{45524B06-A9CE-4444-BB1F-495BDBE919F4}" presName="compNode" presStyleCnt="0"/>
      <dgm:spPr/>
    </dgm:pt>
    <dgm:pt modelId="{E45D6A73-6F6C-4A48-8A05-44637824EBF4}" type="pres">
      <dgm:prSet presAssocID="{45524B06-A9CE-4444-BB1F-495BDBE919F4}" presName="aNode" presStyleLbl="bgShp" presStyleIdx="0" presStyleCnt="3"/>
      <dgm:spPr/>
    </dgm:pt>
    <dgm:pt modelId="{A4D13EEB-420A-4584-A722-D7788EB251D0}" type="pres">
      <dgm:prSet presAssocID="{45524B06-A9CE-4444-BB1F-495BDBE919F4}" presName="textNode" presStyleLbl="bgShp" presStyleIdx="0" presStyleCnt="3"/>
      <dgm:spPr/>
    </dgm:pt>
    <dgm:pt modelId="{F2CFBB7D-A02D-4B28-9C5A-58EAD1EC825D}" type="pres">
      <dgm:prSet presAssocID="{45524B06-A9CE-4444-BB1F-495BDBE919F4}" presName="compChildNode" presStyleCnt="0"/>
      <dgm:spPr/>
    </dgm:pt>
    <dgm:pt modelId="{15BAC10B-3E3B-4F75-9723-C995679D8ED4}" type="pres">
      <dgm:prSet presAssocID="{45524B06-A9CE-4444-BB1F-495BDBE919F4}" presName="theInnerList" presStyleCnt="0"/>
      <dgm:spPr/>
    </dgm:pt>
    <dgm:pt modelId="{64DF6051-3E52-4535-8D16-A138796BF45E}" type="pres">
      <dgm:prSet presAssocID="{D6443298-6DB6-45F7-9B24-5677EE3DB905}" presName="childNode" presStyleLbl="node1" presStyleIdx="0" presStyleCnt="24">
        <dgm:presLayoutVars>
          <dgm:bulletEnabled val="1"/>
        </dgm:presLayoutVars>
      </dgm:prSet>
      <dgm:spPr/>
    </dgm:pt>
    <dgm:pt modelId="{AC4F4157-21E3-4134-8E80-47F43584F5D7}" type="pres">
      <dgm:prSet presAssocID="{D6443298-6DB6-45F7-9B24-5677EE3DB905}" presName="aSpace2" presStyleCnt="0"/>
      <dgm:spPr/>
    </dgm:pt>
    <dgm:pt modelId="{8338E070-3C53-46E0-ACAE-A79DFF23941B}" type="pres">
      <dgm:prSet presAssocID="{D53FCAB1-5C8A-46C6-BA32-D07018C193D6}" presName="childNode" presStyleLbl="node1" presStyleIdx="1" presStyleCnt="24">
        <dgm:presLayoutVars>
          <dgm:bulletEnabled val="1"/>
        </dgm:presLayoutVars>
      </dgm:prSet>
      <dgm:spPr/>
    </dgm:pt>
    <dgm:pt modelId="{B5BD73A3-70C0-4566-89A9-4F14734BBF67}" type="pres">
      <dgm:prSet presAssocID="{D53FCAB1-5C8A-46C6-BA32-D07018C193D6}" presName="aSpace2" presStyleCnt="0"/>
      <dgm:spPr/>
    </dgm:pt>
    <dgm:pt modelId="{464474C3-9284-40B9-A94E-F5F1B05A02BA}" type="pres">
      <dgm:prSet presAssocID="{27785B1F-0DFD-4C0C-8673-05C8F33190E7}" presName="childNode" presStyleLbl="node1" presStyleIdx="2" presStyleCnt="24">
        <dgm:presLayoutVars>
          <dgm:bulletEnabled val="1"/>
        </dgm:presLayoutVars>
      </dgm:prSet>
      <dgm:spPr/>
    </dgm:pt>
    <dgm:pt modelId="{76F6FC67-09A5-4ED1-9A5F-85E6C5DA37C8}" type="pres">
      <dgm:prSet presAssocID="{27785B1F-0DFD-4C0C-8673-05C8F33190E7}" presName="aSpace2" presStyleCnt="0"/>
      <dgm:spPr/>
    </dgm:pt>
    <dgm:pt modelId="{0C231027-948D-477E-B6B9-7EE12A2B4CCC}" type="pres">
      <dgm:prSet presAssocID="{1BE08FE2-2782-4FD5-B892-94030D3E9B28}" presName="childNode" presStyleLbl="node1" presStyleIdx="3" presStyleCnt="24">
        <dgm:presLayoutVars>
          <dgm:bulletEnabled val="1"/>
        </dgm:presLayoutVars>
      </dgm:prSet>
      <dgm:spPr/>
    </dgm:pt>
    <dgm:pt modelId="{EDBE71A1-CAE4-415E-8D23-5A15E231FC7B}" type="pres">
      <dgm:prSet presAssocID="{1BE08FE2-2782-4FD5-B892-94030D3E9B28}" presName="aSpace2" presStyleCnt="0"/>
      <dgm:spPr/>
    </dgm:pt>
    <dgm:pt modelId="{994CD51B-5B85-4606-AC2F-0A349AB677EE}" type="pres">
      <dgm:prSet presAssocID="{36ED6931-DA4F-4DC9-A18A-982EC52BEC6D}" presName="childNode" presStyleLbl="node1" presStyleIdx="4" presStyleCnt="24">
        <dgm:presLayoutVars>
          <dgm:bulletEnabled val="1"/>
        </dgm:presLayoutVars>
      </dgm:prSet>
      <dgm:spPr/>
    </dgm:pt>
    <dgm:pt modelId="{0A2B716B-BF19-4786-94F4-4D9D43722142}" type="pres">
      <dgm:prSet presAssocID="{36ED6931-DA4F-4DC9-A18A-982EC52BEC6D}" presName="aSpace2" presStyleCnt="0"/>
      <dgm:spPr/>
    </dgm:pt>
    <dgm:pt modelId="{485DF4FD-8D15-494B-8BC3-A0A7AAEE2DB6}" type="pres">
      <dgm:prSet presAssocID="{452AABDF-57F2-4A7E-8A56-4151E559F67B}" presName="childNode" presStyleLbl="node1" presStyleIdx="5" presStyleCnt="24">
        <dgm:presLayoutVars>
          <dgm:bulletEnabled val="1"/>
        </dgm:presLayoutVars>
      </dgm:prSet>
      <dgm:spPr/>
    </dgm:pt>
    <dgm:pt modelId="{41FBC7E1-B993-47E9-BD14-AC7CDDCA6BC2}" type="pres">
      <dgm:prSet presAssocID="{452AABDF-57F2-4A7E-8A56-4151E559F67B}" presName="aSpace2" presStyleCnt="0"/>
      <dgm:spPr/>
    </dgm:pt>
    <dgm:pt modelId="{D2F71ECC-B509-4CB2-892B-AA40AB1469A5}" type="pres">
      <dgm:prSet presAssocID="{71B1132C-2C83-402D-81F4-140D575586B8}" presName="childNode" presStyleLbl="node1" presStyleIdx="6" presStyleCnt="24">
        <dgm:presLayoutVars>
          <dgm:bulletEnabled val="1"/>
        </dgm:presLayoutVars>
      </dgm:prSet>
      <dgm:spPr/>
    </dgm:pt>
    <dgm:pt modelId="{E432E03A-BBFB-4EDA-9F16-6CF408FAFEF3}" type="pres">
      <dgm:prSet presAssocID="{71B1132C-2C83-402D-81F4-140D575586B8}" presName="aSpace2" presStyleCnt="0"/>
      <dgm:spPr/>
    </dgm:pt>
    <dgm:pt modelId="{329E5223-5126-4FA4-BD14-05873E3B9200}" type="pres">
      <dgm:prSet presAssocID="{9412AEBE-7C1A-4417-9247-87ADF8899728}" presName="childNode" presStyleLbl="node1" presStyleIdx="7" presStyleCnt="24">
        <dgm:presLayoutVars>
          <dgm:bulletEnabled val="1"/>
        </dgm:presLayoutVars>
      </dgm:prSet>
      <dgm:spPr/>
    </dgm:pt>
    <dgm:pt modelId="{C5D397FE-215E-4A37-9072-DD3448C7132B}" type="pres">
      <dgm:prSet presAssocID="{45524B06-A9CE-4444-BB1F-495BDBE919F4}" presName="aSpace" presStyleCnt="0"/>
      <dgm:spPr/>
    </dgm:pt>
    <dgm:pt modelId="{A6992342-0601-4F22-9AA2-7EC4AE26E5C6}" type="pres">
      <dgm:prSet presAssocID="{CEB7EC1D-C46D-4447-9A62-E82661030D71}" presName="compNode" presStyleCnt="0"/>
      <dgm:spPr/>
    </dgm:pt>
    <dgm:pt modelId="{154BAFF9-F29F-40ED-8D18-57931A5BD72A}" type="pres">
      <dgm:prSet presAssocID="{CEB7EC1D-C46D-4447-9A62-E82661030D71}" presName="aNode" presStyleLbl="bgShp" presStyleIdx="1" presStyleCnt="3"/>
      <dgm:spPr/>
    </dgm:pt>
    <dgm:pt modelId="{223810EF-5F0B-403B-A0C8-D3522F00A4D2}" type="pres">
      <dgm:prSet presAssocID="{CEB7EC1D-C46D-4447-9A62-E82661030D71}" presName="textNode" presStyleLbl="bgShp" presStyleIdx="1" presStyleCnt="3"/>
      <dgm:spPr/>
    </dgm:pt>
    <dgm:pt modelId="{5FB4AE7C-EDCE-425C-999F-70C615B12925}" type="pres">
      <dgm:prSet presAssocID="{CEB7EC1D-C46D-4447-9A62-E82661030D71}" presName="compChildNode" presStyleCnt="0"/>
      <dgm:spPr/>
    </dgm:pt>
    <dgm:pt modelId="{30759D6A-9629-4324-8F0A-EC7EEC2D6283}" type="pres">
      <dgm:prSet presAssocID="{CEB7EC1D-C46D-4447-9A62-E82661030D71}" presName="theInnerList" presStyleCnt="0"/>
      <dgm:spPr/>
    </dgm:pt>
    <dgm:pt modelId="{F4B75CFC-1B1A-4BBF-85B7-99EE6A72682D}" type="pres">
      <dgm:prSet presAssocID="{F88ED5CF-7209-453D-BA2D-9BC24CA50FBE}" presName="childNode" presStyleLbl="node1" presStyleIdx="8" presStyleCnt="24">
        <dgm:presLayoutVars>
          <dgm:bulletEnabled val="1"/>
        </dgm:presLayoutVars>
      </dgm:prSet>
      <dgm:spPr/>
    </dgm:pt>
    <dgm:pt modelId="{C77433CC-D26C-42F6-A059-8BC291E11843}" type="pres">
      <dgm:prSet presAssocID="{F88ED5CF-7209-453D-BA2D-9BC24CA50FBE}" presName="aSpace2" presStyleCnt="0"/>
      <dgm:spPr/>
    </dgm:pt>
    <dgm:pt modelId="{9DC8E16B-8B82-45E8-81FF-1A8CC93A40EF}" type="pres">
      <dgm:prSet presAssocID="{AC5BE74C-9B9A-4F74-87F9-689CE9FDA6BD}" presName="childNode" presStyleLbl="node1" presStyleIdx="9" presStyleCnt="24">
        <dgm:presLayoutVars>
          <dgm:bulletEnabled val="1"/>
        </dgm:presLayoutVars>
      </dgm:prSet>
      <dgm:spPr/>
    </dgm:pt>
    <dgm:pt modelId="{E196C787-2857-457B-BDAB-474B05B4E4AC}" type="pres">
      <dgm:prSet presAssocID="{AC5BE74C-9B9A-4F74-87F9-689CE9FDA6BD}" presName="aSpace2" presStyleCnt="0"/>
      <dgm:spPr/>
    </dgm:pt>
    <dgm:pt modelId="{C0D2739A-8F17-4F52-9033-AE2243901F41}" type="pres">
      <dgm:prSet presAssocID="{88A593B8-8801-4706-A0F5-0E6784B2E2A0}" presName="childNode" presStyleLbl="node1" presStyleIdx="10" presStyleCnt="24">
        <dgm:presLayoutVars>
          <dgm:bulletEnabled val="1"/>
        </dgm:presLayoutVars>
      </dgm:prSet>
      <dgm:spPr/>
    </dgm:pt>
    <dgm:pt modelId="{7A81407A-22AC-4F29-9BE5-A94FF7D99167}" type="pres">
      <dgm:prSet presAssocID="{88A593B8-8801-4706-A0F5-0E6784B2E2A0}" presName="aSpace2" presStyleCnt="0"/>
      <dgm:spPr/>
    </dgm:pt>
    <dgm:pt modelId="{4198AD2A-F617-4E0D-B152-A091958D32DF}" type="pres">
      <dgm:prSet presAssocID="{E72B8CF1-A7F0-4C91-A397-61D28F389A5F}" presName="childNode" presStyleLbl="node1" presStyleIdx="11" presStyleCnt="24">
        <dgm:presLayoutVars>
          <dgm:bulletEnabled val="1"/>
        </dgm:presLayoutVars>
      </dgm:prSet>
      <dgm:spPr/>
    </dgm:pt>
    <dgm:pt modelId="{535E32EF-B38C-4D0E-8A5B-D9E03538F9D5}" type="pres">
      <dgm:prSet presAssocID="{E72B8CF1-A7F0-4C91-A397-61D28F389A5F}" presName="aSpace2" presStyleCnt="0"/>
      <dgm:spPr/>
    </dgm:pt>
    <dgm:pt modelId="{B4A05E81-5D1E-4D46-BBC2-ED6A139A237D}" type="pres">
      <dgm:prSet presAssocID="{ACF2AB8F-13DF-4845-8131-293F1487DD61}" presName="childNode" presStyleLbl="node1" presStyleIdx="12" presStyleCnt="24">
        <dgm:presLayoutVars>
          <dgm:bulletEnabled val="1"/>
        </dgm:presLayoutVars>
      </dgm:prSet>
      <dgm:spPr/>
    </dgm:pt>
    <dgm:pt modelId="{2CBD8917-E789-48D7-83F4-C6C544239733}" type="pres">
      <dgm:prSet presAssocID="{ACF2AB8F-13DF-4845-8131-293F1487DD61}" presName="aSpace2" presStyleCnt="0"/>
      <dgm:spPr/>
    </dgm:pt>
    <dgm:pt modelId="{D0FF28DF-E2A3-4264-A692-3059C59F7751}" type="pres">
      <dgm:prSet presAssocID="{DD3B3CC4-5D16-4245-85B1-12BCF1BBFBA8}" presName="childNode" presStyleLbl="node1" presStyleIdx="13" presStyleCnt="24">
        <dgm:presLayoutVars>
          <dgm:bulletEnabled val="1"/>
        </dgm:presLayoutVars>
      </dgm:prSet>
      <dgm:spPr/>
    </dgm:pt>
    <dgm:pt modelId="{2011977D-05D0-48CF-B60B-92BBFC14F4CC}" type="pres">
      <dgm:prSet presAssocID="{DD3B3CC4-5D16-4245-85B1-12BCF1BBFBA8}" presName="aSpace2" presStyleCnt="0"/>
      <dgm:spPr/>
    </dgm:pt>
    <dgm:pt modelId="{DEF83DC5-8FBE-45AB-9F34-0B5EDC673907}" type="pres">
      <dgm:prSet presAssocID="{585D2BC6-F930-49C4-BBBE-CBD377713745}" presName="childNode" presStyleLbl="node1" presStyleIdx="14" presStyleCnt="24">
        <dgm:presLayoutVars>
          <dgm:bulletEnabled val="1"/>
        </dgm:presLayoutVars>
      </dgm:prSet>
      <dgm:spPr/>
    </dgm:pt>
    <dgm:pt modelId="{28EA81BA-DD8E-49A8-A89F-B39811F21876}" type="pres">
      <dgm:prSet presAssocID="{585D2BC6-F930-49C4-BBBE-CBD377713745}" presName="aSpace2" presStyleCnt="0"/>
      <dgm:spPr/>
    </dgm:pt>
    <dgm:pt modelId="{D569A9AD-FD1A-4755-B995-4B1D34D2B5A4}" type="pres">
      <dgm:prSet presAssocID="{EA5A6F23-0319-4B65-82A4-80C23D8494AF}" presName="childNode" presStyleLbl="node1" presStyleIdx="15" presStyleCnt="24">
        <dgm:presLayoutVars>
          <dgm:bulletEnabled val="1"/>
        </dgm:presLayoutVars>
      </dgm:prSet>
      <dgm:spPr/>
    </dgm:pt>
    <dgm:pt modelId="{AE0697D8-1CE9-4F68-A03C-42AE1F9DAD28}" type="pres">
      <dgm:prSet presAssocID="{CEB7EC1D-C46D-4447-9A62-E82661030D71}" presName="aSpace" presStyleCnt="0"/>
      <dgm:spPr/>
    </dgm:pt>
    <dgm:pt modelId="{AE3FBFA2-1E84-4F18-A87D-98F556A3F25A}" type="pres">
      <dgm:prSet presAssocID="{E74B9B19-CB53-4E5D-85AB-007EEE927471}" presName="compNode" presStyleCnt="0"/>
      <dgm:spPr/>
    </dgm:pt>
    <dgm:pt modelId="{1E518C6D-3AEE-48B1-8D5D-20FAE7A40721}" type="pres">
      <dgm:prSet presAssocID="{E74B9B19-CB53-4E5D-85AB-007EEE927471}" presName="aNode" presStyleLbl="bgShp" presStyleIdx="2" presStyleCnt="3"/>
      <dgm:spPr/>
    </dgm:pt>
    <dgm:pt modelId="{E155A0B6-81CA-4D0D-A9EB-2E93E9619872}" type="pres">
      <dgm:prSet presAssocID="{E74B9B19-CB53-4E5D-85AB-007EEE927471}" presName="textNode" presStyleLbl="bgShp" presStyleIdx="2" presStyleCnt="3"/>
      <dgm:spPr/>
    </dgm:pt>
    <dgm:pt modelId="{C1BFDC95-14EB-439C-98AD-B530A0500054}" type="pres">
      <dgm:prSet presAssocID="{E74B9B19-CB53-4E5D-85AB-007EEE927471}" presName="compChildNode" presStyleCnt="0"/>
      <dgm:spPr/>
    </dgm:pt>
    <dgm:pt modelId="{D3FB99CE-4843-44E3-A182-4276384EC45E}" type="pres">
      <dgm:prSet presAssocID="{E74B9B19-CB53-4E5D-85AB-007EEE927471}" presName="theInnerList" presStyleCnt="0"/>
      <dgm:spPr/>
    </dgm:pt>
    <dgm:pt modelId="{36F8D513-797B-4FC5-8961-5D389622C1E8}" type="pres">
      <dgm:prSet presAssocID="{F9661706-5913-41AE-8B6C-DB7234315017}" presName="childNode" presStyleLbl="node1" presStyleIdx="16" presStyleCnt="24">
        <dgm:presLayoutVars>
          <dgm:bulletEnabled val="1"/>
        </dgm:presLayoutVars>
      </dgm:prSet>
      <dgm:spPr/>
    </dgm:pt>
    <dgm:pt modelId="{62D42B25-37CF-4A35-968B-59A83E03EA5D}" type="pres">
      <dgm:prSet presAssocID="{F9661706-5913-41AE-8B6C-DB7234315017}" presName="aSpace2" presStyleCnt="0"/>
      <dgm:spPr/>
    </dgm:pt>
    <dgm:pt modelId="{583DAA81-1720-4F81-B39E-A5DD1FC3B804}" type="pres">
      <dgm:prSet presAssocID="{41D15BE7-776A-4C1A-B7ED-7A23D93259DB}" presName="childNode" presStyleLbl="node1" presStyleIdx="17" presStyleCnt="24">
        <dgm:presLayoutVars>
          <dgm:bulletEnabled val="1"/>
        </dgm:presLayoutVars>
      </dgm:prSet>
      <dgm:spPr/>
    </dgm:pt>
    <dgm:pt modelId="{668BEFB3-9924-4265-99B5-28AB7D72E343}" type="pres">
      <dgm:prSet presAssocID="{41D15BE7-776A-4C1A-B7ED-7A23D93259DB}" presName="aSpace2" presStyleCnt="0"/>
      <dgm:spPr/>
    </dgm:pt>
    <dgm:pt modelId="{164DB833-0A69-427A-AE3B-C89F5BB311DD}" type="pres">
      <dgm:prSet presAssocID="{9667C92F-47BA-4270-BE8A-51C9A4642CA2}" presName="childNode" presStyleLbl="node1" presStyleIdx="18" presStyleCnt="24">
        <dgm:presLayoutVars>
          <dgm:bulletEnabled val="1"/>
        </dgm:presLayoutVars>
      </dgm:prSet>
      <dgm:spPr/>
    </dgm:pt>
    <dgm:pt modelId="{B814D21F-132D-471B-966B-DC7AC323D1A1}" type="pres">
      <dgm:prSet presAssocID="{9667C92F-47BA-4270-BE8A-51C9A4642CA2}" presName="aSpace2" presStyleCnt="0"/>
      <dgm:spPr/>
    </dgm:pt>
    <dgm:pt modelId="{4D773C25-6663-4C8C-B86D-0D47BCFCD3AB}" type="pres">
      <dgm:prSet presAssocID="{FB6D149A-4DE4-40B8-AF1E-DAE2E447D4D9}" presName="childNode" presStyleLbl="node1" presStyleIdx="19" presStyleCnt="24">
        <dgm:presLayoutVars>
          <dgm:bulletEnabled val="1"/>
        </dgm:presLayoutVars>
      </dgm:prSet>
      <dgm:spPr/>
    </dgm:pt>
    <dgm:pt modelId="{B36FCC38-65AF-4A96-B582-A33949C8B51E}" type="pres">
      <dgm:prSet presAssocID="{FB6D149A-4DE4-40B8-AF1E-DAE2E447D4D9}" presName="aSpace2" presStyleCnt="0"/>
      <dgm:spPr/>
    </dgm:pt>
    <dgm:pt modelId="{9667F828-FCFB-4D37-9F3E-E33FBAAD0EB0}" type="pres">
      <dgm:prSet presAssocID="{CF5DB50D-6B04-42DC-815E-0AC448331E3C}" presName="childNode" presStyleLbl="node1" presStyleIdx="20" presStyleCnt="24">
        <dgm:presLayoutVars>
          <dgm:bulletEnabled val="1"/>
        </dgm:presLayoutVars>
      </dgm:prSet>
      <dgm:spPr/>
    </dgm:pt>
    <dgm:pt modelId="{7EEF232D-5FD2-4D63-84AA-909C1531DDCB}" type="pres">
      <dgm:prSet presAssocID="{CF5DB50D-6B04-42DC-815E-0AC448331E3C}" presName="aSpace2" presStyleCnt="0"/>
      <dgm:spPr/>
    </dgm:pt>
    <dgm:pt modelId="{BB160709-CFFC-4062-99C6-3652B5C7CBE6}" type="pres">
      <dgm:prSet presAssocID="{324C95CD-E8E1-437A-9B54-FC4FE818B63D}" presName="childNode" presStyleLbl="node1" presStyleIdx="21" presStyleCnt="24">
        <dgm:presLayoutVars>
          <dgm:bulletEnabled val="1"/>
        </dgm:presLayoutVars>
      </dgm:prSet>
      <dgm:spPr/>
    </dgm:pt>
    <dgm:pt modelId="{74BA7D05-3723-44A6-852C-EC5239C38A77}" type="pres">
      <dgm:prSet presAssocID="{324C95CD-E8E1-437A-9B54-FC4FE818B63D}" presName="aSpace2" presStyleCnt="0"/>
      <dgm:spPr/>
    </dgm:pt>
    <dgm:pt modelId="{BDD91D53-58E5-4BF3-B2FA-A547344C8A74}" type="pres">
      <dgm:prSet presAssocID="{2662B60A-A650-442B-A090-F56FB3A5EA1B}" presName="childNode" presStyleLbl="node1" presStyleIdx="22" presStyleCnt="24">
        <dgm:presLayoutVars>
          <dgm:bulletEnabled val="1"/>
        </dgm:presLayoutVars>
      </dgm:prSet>
      <dgm:spPr/>
    </dgm:pt>
    <dgm:pt modelId="{D471B12B-5B65-4257-9810-CC6962A6303D}" type="pres">
      <dgm:prSet presAssocID="{2662B60A-A650-442B-A090-F56FB3A5EA1B}" presName="aSpace2" presStyleCnt="0"/>
      <dgm:spPr/>
    </dgm:pt>
    <dgm:pt modelId="{D37B22C0-77A0-4F70-98FE-F810B4A76E67}" type="pres">
      <dgm:prSet presAssocID="{98EC0D70-C3D1-40C7-9BF8-CA5D62F78B52}" presName="childNode" presStyleLbl="node1" presStyleIdx="23" presStyleCnt="24">
        <dgm:presLayoutVars>
          <dgm:bulletEnabled val="1"/>
        </dgm:presLayoutVars>
      </dgm:prSet>
      <dgm:spPr/>
    </dgm:pt>
  </dgm:ptLst>
  <dgm:cxnLst>
    <dgm:cxn modelId="{4DCCD502-6573-4C26-BCD1-E08AE0AD0FC4}" type="presOf" srcId="{88A593B8-8801-4706-A0F5-0E6784B2E2A0}" destId="{C0D2739A-8F17-4F52-9033-AE2243901F41}" srcOrd="0" destOrd="0" presId="urn:microsoft.com/office/officeart/2005/8/layout/lProcess2"/>
    <dgm:cxn modelId="{1A371F03-2132-4523-AECF-9988ECABD502}" srcId="{CEB7EC1D-C46D-4447-9A62-E82661030D71}" destId="{E72B8CF1-A7F0-4C91-A397-61D28F389A5F}" srcOrd="3" destOrd="0" parTransId="{27C3B6BE-D813-4B3D-B9BE-CE918FA56AD9}" sibTransId="{0ACAC203-B8BD-4A90-A6D3-C7002166DCC5}"/>
    <dgm:cxn modelId="{7CDB6E03-EA56-4BE7-9B61-EE79E196FF50}" type="presOf" srcId="{9412AEBE-7C1A-4417-9247-87ADF8899728}" destId="{329E5223-5126-4FA4-BD14-05873E3B9200}" srcOrd="0" destOrd="0" presId="urn:microsoft.com/office/officeart/2005/8/layout/lProcess2"/>
    <dgm:cxn modelId="{D198EE04-DC47-4167-9213-3E83D30AA1F0}" srcId="{E74B9B19-CB53-4E5D-85AB-007EEE927471}" destId="{CF5DB50D-6B04-42DC-815E-0AC448331E3C}" srcOrd="4" destOrd="0" parTransId="{21A04F52-179C-4D45-B5A3-216ADAFEA53B}" sibTransId="{7E4A4415-F000-4776-B7D0-5292C81DB0A2}"/>
    <dgm:cxn modelId="{9B6B680D-8264-445D-B03B-40FEC75CFF99}" srcId="{CEB7EC1D-C46D-4447-9A62-E82661030D71}" destId="{F88ED5CF-7209-453D-BA2D-9BC24CA50FBE}" srcOrd="0" destOrd="0" parTransId="{C02A4924-955A-46AA-8A8D-72D81C96C746}" sibTransId="{28F4643F-E340-480C-9D0B-909A017105B5}"/>
    <dgm:cxn modelId="{33809413-F44F-4ADA-9B5A-1A55CA74A9B7}" type="presOf" srcId="{AC5BE74C-9B9A-4F74-87F9-689CE9FDA6BD}" destId="{9DC8E16B-8B82-45E8-81FF-1A8CC93A40EF}" srcOrd="0" destOrd="0" presId="urn:microsoft.com/office/officeart/2005/8/layout/lProcess2"/>
    <dgm:cxn modelId="{D8727A14-5368-46A4-8608-9F7779940BD9}" type="presOf" srcId="{F88ED5CF-7209-453D-BA2D-9BC24CA50FBE}" destId="{F4B75CFC-1B1A-4BBF-85B7-99EE6A72682D}" srcOrd="0" destOrd="0" presId="urn:microsoft.com/office/officeart/2005/8/layout/lProcess2"/>
    <dgm:cxn modelId="{F4067A1B-F83A-4683-B1C5-9221AFC827AE}" type="presOf" srcId="{27785B1F-0DFD-4C0C-8673-05C8F33190E7}" destId="{464474C3-9284-40B9-A94E-F5F1B05A02BA}" srcOrd="0" destOrd="0" presId="urn:microsoft.com/office/officeart/2005/8/layout/lProcess2"/>
    <dgm:cxn modelId="{53881433-E52B-4E8C-ABC1-91EA143D40F3}" type="presOf" srcId="{3D47570A-D425-45F1-A534-1E4E44737FF8}" destId="{38D62CFF-CA37-4BB7-B289-995DCEA49DD1}" srcOrd="0" destOrd="0" presId="urn:microsoft.com/office/officeart/2005/8/layout/lProcess2"/>
    <dgm:cxn modelId="{3243C938-5BA7-411F-A7F8-187009D74557}" type="presOf" srcId="{9667C92F-47BA-4270-BE8A-51C9A4642CA2}" destId="{164DB833-0A69-427A-AE3B-C89F5BB311DD}" srcOrd="0" destOrd="0" presId="urn:microsoft.com/office/officeart/2005/8/layout/lProcess2"/>
    <dgm:cxn modelId="{F9223D39-AD8A-4E1A-B3D7-7AAF421BECF4}" type="presOf" srcId="{1BE08FE2-2782-4FD5-B892-94030D3E9B28}" destId="{0C231027-948D-477E-B6B9-7EE12A2B4CCC}" srcOrd="0" destOrd="0" presId="urn:microsoft.com/office/officeart/2005/8/layout/lProcess2"/>
    <dgm:cxn modelId="{F7C4523E-A5D5-4AEF-966B-FF6F385C6BE6}" type="presOf" srcId="{CEB7EC1D-C46D-4447-9A62-E82661030D71}" destId="{223810EF-5F0B-403B-A0C8-D3522F00A4D2}" srcOrd="1" destOrd="0" presId="urn:microsoft.com/office/officeart/2005/8/layout/lProcess2"/>
    <dgm:cxn modelId="{2796DA3E-AEB4-465F-83A4-578DCCD83C39}" srcId="{45524B06-A9CE-4444-BB1F-495BDBE919F4}" destId="{9412AEBE-7C1A-4417-9247-87ADF8899728}" srcOrd="7" destOrd="0" parTransId="{94657D61-9730-4DA9-9640-15BBDD5EB3E7}" sibTransId="{7D30A7F7-0B6B-405C-AF61-57FB3CBE3967}"/>
    <dgm:cxn modelId="{20D78B3F-D0EA-416D-AE1D-312181262E43}" srcId="{3D47570A-D425-45F1-A534-1E4E44737FF8}" destId="{E74B9B19-CB53-4E5D-85AB-007EEE927471}" srcOrd="2" destOrd="0" parTransId="{9224E90A-D354-487B-9657-57B7A57454C5}" sibTransId="{59DA0080-AD9B-4CF9-9DEC-DBC6071ED043}"/>
    <dgm:cxn modelId="{CDFFA541-D3C3-4003-A293-CBFEB8AF171D}" type="presOf" srcId="{FB6D149A-4DE4-40B8-AF1E-DAE2E447D4D9}" destId="{4D773C25-6663-4C8C-B86D-0D47BCFCD3AB}" srcOrd="0" destOrd="0" presId="urn:microsoft.com/office/officeart/2005/8/layout/lProcess2"/>
    <dgm:cxn modelId="{9B167343-9A61-4AEE-AB40-8F965A5DFB3F}" srcId="{45524B06-A9CE-4444-BB1F-495BDBE919F4}" destId="{36ED6931-DA4F-4DC9-A18A-982EC52BEC6D}" srcOrd="4" destOrd="0" parTransId="{33B240F7-BC54-4F94-8B61-6235DB789946}" sibTransId="{1F90912F-14E6-42CE-AEE4-F1A69F0AA910}"/>
    <dgm:cxn modelId="{73550C46-5395-4DB5-9BD0-21F7EFB67177}" type="presOf" srcId="{585D2BC6-F930-49C4-BBBE-CBD377713745}" destId="{DEF83DC5-8FBE-45AB-9F34-0B5EDC673907}" srcOrd="0" destOrd="0" presId="urn:microsoft.com/office/officeart/2005/8/layout/lProcess2"/>
    <dgm:cxn modelId="{5C43BC48-E0F7-40B8-8586-A00A210C9DA5}" srcId="{E74B9B19-CB53-4E5D-85AB-007EEE927471}" destId="{9667C92F-47BA-4270-BE8A-51C9A4642CA2}" srcOrd="2" destOrd="0" parTransId="{9B7E9EEC-1D37-4533-96CB-BE26C71FBFC1}" sibTransId="{7D20ED19-73AF-4F54-905A-BABF48899A8B}"/>
    <dgm:cxn modelId="{40884C6B-7AAB-4455-B475-8166774B99C6}" srcId="{45524B06-A9CE-4444-BB1F-495BDBE919F4}" destId="{27785B1F-0DFD-4C0C-8673-05C8F33190E7}" srcOrd="2" destOrd="0" parTransId="{176C0187-620C-4461-998E-A609D14A5875}" sibTransId="{10ABB963-1A3D-438C-B155-D204E2247909}"/>
    <dgm:cxn modelId="{F4872B4F-2238-4F70-9DA0-1D2CBC4BE7B2}" srcId="{45524B06-A9CE-4444-BB1F-495BDBE919F4}" destId="{71B1132C-2C83-402D-81F4-140D575586B8}" srcOrd="6" destOrd="0" parTransId="{B5A060CF-611D-4A7A-B736-30EDBE79C957}" sibTransId="{A618B47E-E7B2-4A97-B9CA-20E386944897}"/>
    <dgm:cxn modelId="{EABE726F-5D84-4416-B50C-96738D91926E}" type="presOf" srcId="{ACF2AB8F-13DF-4845-8131-293F1487DD61}" destId="{B4A05E81-5D1E-4D46-BBC2-ED6A139A237D}" srcOrd="0" destOrd="0" presId="urn:microsoft.com/office/officeart/2005/8/layout/lProcess2"/>
    <dgm:cxn modelId="{05E5B14F-8EAD-4C2B-9AB7-A26A6644F688}" srcId="{45524B06-A9CE-4444-BB1F-495BDBE919F4}" destId="{D6443298-6DB6-45F7-9B24-5677EE3DB905}" srcOrd="0" destOrd="0" parTransId="{819DF4DD-616B-4FC9-8A2F-DB902CA39FEC}" sibTransId="{9C1B35E8-3F74-41C6-B6C2-A81279B37624}"/>
    <dgm:cxn modelId="{68075456-1810-4E35-8E3A-1C2E28D23F4A}" srcId="{3D47570A-D425-45F1-A534-1E4E44737FF8}" destId="{45524B06-A9CE-4444-BB1F-495BDBE919F4}" srcOrd="0" destOrd="0" parTransId="{65556B60-FFFC-4643-AB26-F6A0DE598520}" sibTransId="{FECD3F12-8F79-40E1-A9F9-274DFDC2C680}"/>
    <dgm:cxn modelId="{585EEF59-56C3-402B-80EF-823062F66847}" srcId="{E74B9B19-CB53-4E5D-85AB-007EEE927471}" destId="{FB6D149A-4DE4-40B8-AF1E-DAE2E447D4D9}" srcOrd="3" destOrd="0" parTransId="{98B6B5AD-1C58-4036-9CA9-A4C5955F3C5C}" sibTransId="{F5A7A40D-456C-4CB2-8445-F505D1A1BE4D}"/>
    <dgm:cxn modelId="{9C727F7A-D56F-44B0-BE68-C4D4E66B7CEB}" type="presOf" srcId="{F9661706-5913-41AE-8B6C-DB7234315017}" destId="{36F8D513-797B-4FC5-8961-5D389622C1E8}" srcOrd="0" destOrd="0" presId="urn:microsoft.com/office/officeart/2005/8/layout/lProcess2"/>
    <dgm:cxn modelId="{A61AF97B-2B1D-4364-B41A-726416BFDBAB}" srcId="{E74B9B19-CB53-4E5D-85AB-007EEE927471}" destId="{F9661706-5913-41AE-8B6C-DB7234315017}" srcOrd="0" destOrd="0" parTransId="{40963DE1-8803-42B2-BF31-0934C398E28E}" sibTransId="{ADB3974D-2238-454C-AF41-3FAA426A31A7}"/>
    <dgm:cxn modelId="{037CFC7C-6670-4991-93AB-CD724F4019EC}" srcId="{45524B06-A9CE-4444-BB1F-495BDBE919F4}" destId="{D53FCAB1-5C8A-46C6-BA32-D07018C193D6}" srcOrd="1" destOrd="0" parTransId="{E9F1B563-E0B5-4D3B-A0B3-503CCC7CF82C}" sibTransId="{62A4D0A0-D5D1-4658-8BBE-B7A763CAB457}"/>
    <dgm:cxn modelId="{622E3C89-3D2C-4444-9751-96B9404234D5}" type="presOf" srcId="{36ED6931-DA4F-4DC9-A18A-982EC52BEC6D}" destId="{994CD51B-5B85-4606-AC2F-0A349AB677EE}" srcOrd="0" destOrd="0" presId="urn:microsoft.com/office/officeart/2005/8/layout/lProcess2"/>
    <dgm:cxn modelId="{BB10B88A-A264-4189-9A24-83AE1994A22D}" type="presOf" srcId="{CEB7EC1D-C46D-4447-9A62-E82661030D71}" destId="{154BAFF9-F29F-40ED-8D18-57931A5BD72A}" srcOrd="0" destOrd="0" presId="urn:microsoft.com/office/officeart/2005/8/layout/lProcess2"/>
    <dgm:cxn modelId="{1B76038F-D1DD-4255-BC5A-23F1F9CDF47E}" type="presOf" srcId="{45524B06-A9CE-4444-BB1F-495BDBE919F4}" destId="{E45D6A73-6F6C-4A48-8A05-44637824EBF4}" srcOrd="0" destOrd="0" presId="urn:microsoft.com/office/officeart/2005/8/layout/lProcess2"/>
    <dgm:cxn modelId="{87E24290-4A81-4911-B739-F8D966D1FD45}" type="presOf" srcId="{E74B9B19-CB53-4E5D-85AB-007EEE927471}" destId="{E155A0B6-81CA-4D0D-A9EB-2E93E9619872}" srcOrd="1" destOrd="0" presId="urn:microsoft.com/office/officeart/2005/8/layout/lProcess2"/>
    <dgm:cxn modelId="{4816AA90-A377-45E6-B122-18698AB290DF}" srcId="{45524B06-A9CE-4444-BB1F-495BDBE919F4}" destId="{452AABDF-57F2-4A7E-8A56-4151E559F67B}" srcOrd="5" destOrd="0" parTransId="{EA01AD14-45FC-4AC8-9FAD-32646D2484D1}" sibTransId="{5B70C3F2-C3BA-4BA0-BE53-B100FB371148}"/>
    <dgm:cxn modelId="{C7A40195-7F7E-4757-A0C4-4F4C55F9DBE7}" srcId="{CEB7EC1D-C46D-4447-9A62-E82661030D71}" destId="{EA5A6F23-0319-4B65-82A4-80C23D8494AF}" srcOrd="7" destOrd="0" parTransId="{0488DBCB-8CF2-4DF5-BD41-C7DDE34FA960}" sibTransId="{3B0EAF0D-CC2A-4A85-A7B2-575E760AB486}"/>
    <dgm:cxn modelId="{81D66195-CCC4-4FC9-8242-2EA7147476BF}" type="presOf" srcId="{452AABDF-57F2-4A7E-8A56-4151E559F67B}" destId="{485DF4FD-8D15-494B-8BC3-A0A7AAEE2DB6}" srcOrd="0" destOrd="0" presId="urn:microsoft.com/office/officeart/2005/8/layout/lProcess2"/>
    <dgm:cxn modelId="{E5151698-1484-4C11-A039-2AC7B6688ACF}" srcId="{E74B9B19-CB53-4E5D-85AB-007EEE927471}" destId="{41D15BE7-776A-4C1A-B7ED-7A23D93259DB}" srcOrd="1" destOrd="0" parTransId="{FD4E3024-C068-4066-B094-38D9DAA51598}" sibTransId="{C488A8EE-68FB-48CF-9B5E-62907D22742A}"/>
    <dgm:cxn modelId="{4C7F6A98-A5B4-4758-B431-AB02AE03346D}" type="presOf" srcId="{71B1132C-2C83-402D-81F4-140D575586B8}" destId="{D2F71ECC-B509-4CB2-892B-AA40AB1469A5}" srcOrd="0" destOrd="0" presId="urn:microsoft.com/office/officeart/2005/8/layout/lProcess2"/>
    <dgm:cxn modelId="{21757D9F-0540-455D-9EF4-0CF220728C64}" srcId="{CEB7EC1D-C46D-4447-9A62-E82661030D71}" destId="{DD3B3CC4-5D16-4245-85B1-12BCF1BBFBA8}" srcOrd="5" destOrd="0" parTransId="{4E68F5F7-3318-4170-AD38-6E610A79F2C5}" sibTransId="{3ED815ED-08F3-40B0-A0E1-29BE60661BE7}"/>
    <dgm:cxn modelId="{766618A7-F4E4-4760-AB4B-B05128926DA0}" type="presOf" srcId="{CF5DB50D-6B04-42DC-815E-0AC448331E3C}" destId="{9667F828-FCFB-4D37-9F3E-E33FBAAD0EB0}" srcOrd="0" destOrd="0" presId="urn:microsoft.com/office/officeart/2005/8/layout/lProcess2"/>
    <dgm:cxn modelId="{79663BAA-5E92-4E65-A675-BE823BDB3760}" srcId="{CEB7EC1D-C46D-4447-9A62-E82661030D71}" destId="{88A593B8-8801-4706-A0F5-0E6784B2E2A0}" srcOrd="2" destOrd="0" parTransId="{7E04EF86-B55F-4729-A79D-75CB3199230E}" sibTransId="{4FA98A27-0A6A-4546-B77B-FF5CD283617F}"/>
    <dgm:cxn modelId="{E63932AE-6A95-4313-962F-4AAD0A5483DF}" type="presOf" srcId="{DD3B3CC4-5D16-4245-85B1-12BCF1BBFBA8}" destId="{D0FF28DF-E2A3-4264-A692-3059C59F7751}" srcOrd="0" destOrd="0" presId="urn:microsoft.com/office/officeart/2005/8/layout/lProcess2"/>
    <dgm:cxn modelId="{BFBEA8B8-662D-46D8-A80B-1CE3CC056605}" type="presOf" srcId="{EA5A6F23-0319-4B65-82A4-80C23D8494AF}" destId="{D569A9AD-FD1A-4755-B995-4B1D34D2B5A4}" srcOrd="0" destOrd="0" presId="urn:microsoft.com/office/officeart/2005/8/layout/lProcess2"/>
    <dgm:cxn modelId="{1B9E5BBC-E2B6-407F-8259-550D80560FED}" srcId="{CEB7EC1D-C46D-4447-9A62-E82661030D71}" destId="{585D2BC6-F930-49C4-BBBE-CBD377713745}" srcOrd="6" destOrd="0" parTransId="{7A03310F-6BA5-4666-B087-5D6CE652B918}" sibTransId="{0BDE528A-C006-4E48-946D-7F45BB134261}"/>
    <dgm:cxn modelId="{406EEAC1-556D-4618-AB80-8E29B25A88E9}" type="presOf" srcId="{2662B60A-A650-442B-A090-F56FB3A5EA1B}" destId="{BDD91D53-58E5-4BF3-B2FA-A547344C8A74}" srcOrd="0" destOrd="0" presId="urn:microsoft.com/office/officeart/2005/8/layout/lProcess2"/>
    <dgm:cxn modelId="{FA28EFC3-9E3F-4420-B1A9-4FAED3A6441C}" type="presOf" srcId="{41D15BE7-776A-4C1A-B7ED-7A23D93259DB}" destId="{583DAA81-1720-4F81-B39E-A5DD1FC3B804}" srcOrd="0" destOrd="0" presId="urn:microsoft.com/office/officeart/2005/8/layout/lProcess2"/>
    <dgm:cxn modelId="{ED8042CC-4094-47FD-AAF4-8732B501011F}" type="presOf" srcId="{98EC0D70-C3D1-40C7-9BF8-CA5D62F78B52}" destId="{D37B22C0-77A0-4F70-98FE-F810B4A76E67}" srcOrd="0" destOrd="0" presId="urn:microsoft.com/office/officeart/2005/8/layout/lProcess2"/>
    <dgm:cxn modelId="{CCEC8BD0-7BC5-41A3-A83A-453CBBE766A1}" type="presOf" srcId="{45524B06-A9CE-4444-BB1F-495BDBE919F4}" destId="{A4D13EEB-420A-4584-A722-D7788EB251D0}" srcOrd="1" destOrd="0" presId="urn:microsoft.com/office/officeart/2005/8/layout/lProcess2"/>
    <dgm:cxn modelId="{D1305DD3-D002-44B9-A090-2F8EDC81E81E}" srcId="{CEB7EC1D-C46D-4447-9A62-E82661030D71}" destId="{AC5BE74C-9B9A-4F74-87F9-689CE9FDA6BD}" srcOrd="1" destOrd="0" parTransId="{76E37556-A83F-4081-B737-7B5927E97ECE}" sibTransId="{FE3D9975-3199-46CA-9BEC-206B9A826262}"/>
    <dgm:cxn modelId="{CC0961D8-0A33-4176-97BE-DDA1BDDCC799}" type="presOf" srcId="{D53FCAB1-5C8A-46C6-BA32-D07018C193D6}" destId="{8338E070-3C53-46E0-ACAE-A79DFF23941B}" srcOrd="0" destOrd="0" presId="urn:microsoft.com/office/officeart/2005/8/layout/lProcess2"/>
    <dgm:cxn modelId="{742C2ADE-EF9C-4866-8278-6E2F01187236}" type="presOf" srcId="{E74B9B19-CB53-4E5D-85AB-007EEE927471}" destId="{1E518C6D-3AEE-48B1-8D5D-20FAE7A40721}" srcOrd="0" destOrd="0" presId="urn:microsoft.com/office/officeart/2005/8/layout/lProcess2"/>
    <dgm:cxn modelId="{74782BE4-0612-447E-ACCD-3078A9112798}" srcId="{3D47570A-D425-45F1-A534-1E4E44737FF8}" destId="{CEB7EC1D-C46D-4447-9A62-E82661030D71}" srcOrd="1" destOrd="0" parTransId="{E08A1AA4-6C54-42A0-92B0-57676365330A}" sibTransId="{7279684A-DC6B-4DDE-8764-614CB402E9CC}"/>
    <dgm:cxn modelId="{4DB726E7-2E67-46AF-B57E-2B30183F8FAC}" srcId="{E74B9B19-CB53-4E5D-85AB-007EEE927471}" destId="{324C95CD-E8E1-437A-9B54-FC4FE818B63D}" srcOrd="5" destOrd="0" parTransId="{09BFCCF5-67CE-42EA-B722-EA0F507ADDD1}" sibTransId="{59A1A73E-4D91-424D-AE75-7FE9FEB755E6}"/>
    <dgm:cxn modelId="{6341E4E9-6FF7-42C5-8B38-B1776BD6BD1D}" srcId="{E74B9B19-CB53-4E5D-85AB-007EEE927471}" destId="{98EC0D70-C3D1-40C7-9BF8-CA5D62F78B52}" srcOrd="7" destOrd="0" parTransId="{50CB07DD-3FA3-4E95-BB52-CF6960E61077}" sibTransId="{CE6F991B-508C-4105-9404-9AAFEBAE769A}"/>
    <dgm:cxn modelId="{342419EC-676E-41E0-986B-ED75B437AAE4}" srcId="{E74B9B19-CB53-4E5D-85AB-007EEE927471}" destId="{2662B60A-A650-442B-A090-F56FB3A5EA1B}" srcOrd="6" destOrd="0" parTransId="{5930C6B5-70B8-4268-A6B2-7BF8E453D254}" sibTransId="{B0469800-732E-4300-AE62-39E2F96314DA}"/>
    <dgm:cxn modelId="{0DA878EF-0197-478D-B04F-55F04564BB4A}" srcId="{45524B06-A9CE-4444-BB1F-495BDBE919F4}" destId="{1BE08FE2-2782-4FD5-B892-94030D3E9B28}" srcOrd="3" destOrd="0" parTransId="{C51ED01A-DECD-4175-8341-B9A0206DBB64}" sibTransId="{650B066D-2106-4B51-9501-91366842D9EC}"/>
    <dgm:cxn modelId="{7F938FF2-3887-49C2-A1F3-110E85362E64}" type="presOf" srcId="{E72B8CF1-A7F0-4C91-A397-61D28F389A5F}" destId="{4198AD2A-F617-4E0D-B152-A091958D32DF}" srcOrd="0" destOrd="0" presId="urn:microsoft.com/office/officeart/2005/8/layout/lProcess2"/>
    <dgm:cxn modelId="{51DD0AF5-F891-480A-A30D-9C1C8CADDFEF}" type="presOf" srcId="{D6443298-6DB6-45F7-9B24-5677EE3DB905}" destId="{64DF6051-3E52-4535-8D16-A138796BF45E}" srcOrd="0" destOrd="0" presId="urn:microsoft.com/office/officeart/2005/8/layout/lProcess2"/>
    <dgm:cxn modelId="{ABAE16FF-2657-4901-ACFE-A9C4A5DC0C51}" srcId="{CEB7EC1D-C46D-4447-9A62-E82661030D71}" destId="{ACF2AB8F-13DF-4845-8131-293F1487DD61}" srcOrd="4" destOrd="0" parTransId="{8255031B-03A6-4383-BE2B-50D209F1D7AC}" sibTransId="{935FBA4A-21D0-4A37-B28E-3787096B1B71}"/>
    <dgm:cxn modelId="{9F2DA6FF-975A-4A1D-98DB-6CE7DE9A9220}" type="presOf" srcId="{324C95CD-E8E1-437A-9B54-FC4FE818B63D}" destId="{BB160709-CFFC-4062-99C6-3652B5C7CBE6}" srcOrd="0" destOrd="0" presId="urn:microsoft.com/office/officeart/2005/8/layout/lProcess2"/>
    <dgm:cxn modelId="{69B0B810-3AB4-4C08-BE9A-AB5A934D636D}" type="presParOf" srcId="{38D62CFF-CA37-4BB7-B289-995DCEA49DD1}" destId="{E16724B1-1DCF-4773-8FF5-D799C83A78C2}" srcOrd="0" destOrd="0" presId="urn:microsoft.com/office/officeart/2005/8/layout/lProcess2"/>
    <dgm:cxn modelId="{A28D6BC9-4777-49A7-8BF3-947893995B44}" type="presParOf" srcId="{E16724B1-1DCF-4773-8FF5-D799C83A78C2}" destId="{E45D6A73-6F6C-4A48-8A05-44637824EBF4}" srcOrd="0" destOrd="0" presId="urn:microsoft.com/office/officeart/2005/8/layout/lProcess2"/>
    <dgm:cxn modelId="{6B76CE5F-8B14-4183-B35C-C23DDA091506}" type="presParOf" srcId="{E16724B1-1DCF-4773-8FF5-D799C83A78C2}" destId="{A4D13EEB-420A-4584-A722-D7788EB251D0}" srcOrd="1" destOrd="0" presId="urn:microsoft.com/office/officeart/2005/8/layout/lProcess2"/>
    <dgm:cxn modelId="{EBB9D920-8465-4BDE-993D-BB97ABB34380}" type="presParOf" srcId="{E16724B1-1DCF-4773-8FF5-D799C83A78C2}" destId="{F2CFBB7D-A02D-4B28-9C5A-58EAD1EC825D}" srcOrd="2" destOrd="0" presId="urn:microsoft.com/office/officeart/2005/8/layout/lProcess2"/>
    <dgm:cxn modelId="{C80F49E3-4A41-4142-B1A8-6B3ED92D78BB}" type="presParOf" srcId="{F2CFBB7D-A02D-4B28-9C5A-58EAD1EC825D}" destId="{15BAC10B-3E3B-4F75-9723-C995679D8ED4}" srcOrd="0" destOrd="0" presId="urn:microsoft.com/office/officeart/2005/8/layout/lProcess2"/>
    <dgm:cxn modelId="{C116D001-8B8F-4E40-8E5A-0C8E2B0002FB}" type="presParOf" srcId="{15BAC10B-3E3B-4F75-9723-C995679D8ED4}" destId="{64DF6051-3E52-4535-8D16-A138796BF45E}" srcOrd="0" destOrd="0" presId="urn:microsoft.com/office/officeart/2005/8/layout/lProcess2"/>
    <dgm:cxn modelId="{18C7308C-84DE-433D-8B67-FCFFF42CCD54}" type="presParOf" srcId="{15BAC10B-3E3B-4F75-9723-C995679D8ED4}" destId="{AC4F4157-21E3-4134-8E80-47F43584F5D7}" srcOrd="1" destOrd="0" presId="urn:microsoft.com/office/officeart/2005/8/layout/lProcess2"/>
    <dgm:cxn modelId="{0D5581DE-8C75-4D5D-B791-267BB5EA289B}" type="presParOf" srcId="{15BAC10B-3E3B-4F75-9723-C995679D8ED4}" destId="{8338E070-3C53-46E0-ACAE-A79DFF23941B}" srcOrd="2" destOrd="0" presId="urn:microsoft.com/office/officeart/2005/8/layout/lProcess2"/>
    <dgm:cxn modelId="{CFDDF6D1-46F2-4454-9E4F-43193B475645}" type="presParOf" srcId="{15BAC10B-3E3B-4F75-9723-C995679D8ED4}" destId="{B5BD73A3-70C0-4566-89A9-4F14734BBF67}" srcOrd="3" destOrd="0" presId="urn:microsoft.com/office/officeart/2005/8/layout/lProcess2"/>
    <dgm:cxn modelId="{B56F4185-7248-49E6-8B9B-4BE04F941811}" type="presParOf" srcId="{15BAC10B-3E3B-4F75-9723-C995679D8ED4}" destId="{464474C3-9284-40B9-A94E-F5F1B05A02BA}" srcOrd="4" destOrd="0" presId="urn:microsoft.com/office/officeart/2005/8/layout/lProcess2"/>
    <dgm:cxn modelId="{53CE6DAA-84B7-4DF0-AE56-E6F609C9C1B8}" type="presParOf" srcId="{15BAC10B-3E3B-4F75-9723-C995679D8ED4}" destId="{76F6FC67-09A5-4ED1-9A5F-85E6C5DA37C8}" srcOrd="5" destOrd="0" presId="urn:microsoft.com/office/officeart/2005/8/layout/lProcess2"/>
    <dgm:cxn modelId="{03920CD4-2966-48E9-97E2-AD5EBF6D5F65}" type="presParOf" srcId="{15BAC10B-3E3B-4F75-9723-C995679D8ED4}" destId="{0C231027-948D-477E-B6B9-7EE12A2B4CCC}" srcOrd="6" destOrd="0" presId="urn:microsoft.com/office/officeart/2005/8/layout/lProcess2"/>
    <dgm:cxn modelId="{56168B09-D731-4781-9EEE-8DEAA3ED5232}" type="presParOf" srcId="{15BAC10B-3E3B-4F75-9723-C995679D8ED4}" destId="{EDBE71A1-CAE4-415E-8D23-5A15E231FC7B}" srcOrd="7" destOrd="0" presId="urn:microsoft.com/office/officeart/2005/8/layout/lProcess2"/>
    <dgm:cxn modelId="{D3F0AF57-A5EB-45BE-89D1-C080FAC5B77C}" type="presParOf" srcId="{15BAC10B-3E3B-4F75-9723-C995679D8ED4}" destId="{994CD51B-5B85-4606-AC2F-0A349AB677EE}" srcOrd="8" destOrd="0" presId="urn:microsoft.com/office/officeart/2005/8/layout/lProcess2"/>
    <dgm:cxn modelId="{F02A7589-79BA-4221-A0A1-578D18D54D02}" type="presParOf" srcId="{15BAC10B-3E3B-4F75-9723-C995679D8ED4}" destId="{0A2B716B-BF19-4786-94F4-4D9D43722142}" srcOrd="9" destOrd="0" presId="urn:microsoft.com/office/officeart/2005/8/layout/lProcess2"/>
    <dgm:cxn modelId="{B0BC2EC9-7B72-4CA9-AE0A-B0A556E540D4}" type="presParOf" srcId="{15BAC10B-3E3B-4F75-9723-C995679D8ED4}" destId="{485DF4FD-8D15-494B-8BC3-A0A7AAEE2DB6}" srcOrd="10" destOrd="0" presId="urn:microsoft.com/office/officeart/2005/8/layout/lProcess2"/>
    <dgm:cxn modelId="{E2F8B325-113F-44A8-B27F-6EBC29BB692F}" type="presParOf" srcId="{15BAC10B-3E3B-4F75-9723-C995679D8ED4}" destId="{41FBC7E1-B993-47E9-BD14-AC7CDDCA6BC2}" srcOrd="11" destOrd="0" presId="urn:microsoft.com/office/officeart/2005/8/layout/lProcess2"/>
    <dgm:cxn modelId="{41ED6225-45CD-48BE-AFEB-A129A2173D6D}" type="presParOf" srcId="{15BAC10B-3E3B-4F75-9723-C995679D8ED4}" destId="{D2F71ECC-B509-4CB2-892B-AA40AB1469A5}" srcOrd="12" destOrd="0" presId="urn:microsoft.com/office/officeart/2005/8/layout/lProcess2"/>
    <dgm:cxn modelId="{C873E61C-FCF1-4ED3-B1CC-5DDFEA34EC2A}" type="presParOf" srcId="{15BAC10B-3E3B-4F75-9723-C995679D8ED4}" destId="{E432E03A-BBFB-4EDA-9F16-6CF408FAFEF3}" srcOrd="13" destOrd="0" presId="urn:microsoft.com/office/officeart/2005/8/layout/lProcess2"/>
    <dgm:cxn modelId="{46046289-74E8-479F-802B-6EFC31E495C2}" type="presParOf" srcId="{15BAC10B-3E3B-4F75-9723-C995679D8ED4}" destId="{329E5223-5126-4FA4-BD14-05873E3B9200}" srcOrd="14" destOrd="0" presId="urn:microsoft.com/office/officeart/2005/8/layout/lProcess2"/>
    <dgm:cxn modelId="{5CFFB527-34A8-423D-A75C-76FBABE0EDB8}" type="presParOf" srcId="{38D62CFF-CA37-4BB7-B289-995DCEA49DD1}" destId="{C5D397FE-215E-4A37-9072-DD3448C7132B}" srcOrd="1" destOrd="0" presId="urn:microsoft.com/office/officeart/2005/8/layout/lProcess2"/>
    <dgm:cxn modelId="{90831C03-82B4-49F1-8A4F-03D4CC032A6E}" type="presParOf" srcId="{38D62CFF-CA37-4BB7-B289-995DCEA49DD1}" destId="{A6992342-0601-4F22-9AA2-7EC4AE26E5C6}" srcOrd="2" destOrd="0" presId="urn:microsoft.com/office/officeart/2005/8/layout/lProcess2"/>
    <dgm:cxn modelId="{5E1F8700-789F-4229-AC08-E19EC09B8441}" type="presParOf" srcId="{A6992342-0601-4F22-9AA2-7EC4AE26E5C6}" destId="{154BAFF9-F29F-40ED-8D18-57931A5BD72A}" srcOrd="0" destOrd="0" presId="urn:microsoft.com/office/officeart/2005/8/layout/lProcess2"/>
    <dgm:cxn modelId="{38F85261-3CF4-49B7-8423-A99B3262EB2E}" type="presParOf" srcId="{A6992342-0601-4F22-9AA2-7EC4AE26E5C6}" destId="{223810EF-5F0B-403B-A0C8-D3522F00A4D2}" srcOrd="1" destOrd="0" presId="urn:microsoft.com/office/officeart/2005/8/layout/lProcess2"/>
    <dgm:cxn modelId="{909A7A33-8ED6-4EA5-9BBD-CB20286F4AB1}" type="presParOf" srcId="{A6992342-0601-4F22-9AA2-7EC4AE26E5C6}" destId="{5FB4AE7C-EDCE-425C-999F-70C615B12925}" srcOrd="2" destOrd="0" presId="urn:microsoft.com/office/officeart/2005/8/layout/lProcess2"/>
    <dgm:cxn modelId="{21783869-DF1F-49F1-9C5E-B9FB7A263EC8}" type="presParOf" srcId="{5FB4AE7C-EDCE-425C-999F-70C615B12925}" destId="{30759D6A-9629-4324-8F0A-EC7EEC2D6283}" srcOrd="0" destOrd="0" presId="urn:microsoft.com/office/officeart/2005/8/layout/lProcess2"/>
    <dgm:cxn modelId="{9ECA5811-8850-4544-910F-0227A12E2992}" type="presParOf" srcId="{30759D6A-9629-4324-8F0A-EC7EEC2D6283}" destId="{F4B75CFC-1B1A-4BBF-85B7-99EE6A72682D}" srcOrd="0" destOrd="0" presId="urn:microsoft.com/office/officeart/2005/8/layout/lProcess2"/>
    <dgm:cxn modelId="{9E284EBD-5739-4CFB-8F38-16D6EDC6E2AD}" type="presParOf" srcId="{30759D6A-9629-4324-8F0A-EC7EEC2D6283}" destId="{C77433CC-D26C-42F6-A059-8BC291E11843}" srcOrd="1" destOrd="0" presId="urn:microsoft.com/office/officeart/2005/8/layout/lProcess2"/>
    <dgm:cxn modelId="{E01AC401-A9A7-4929-BBAC-BECF92453028}" type="presParOf" srcId="{30759D6A-9629-4324-8F0A-EC7EEC2D6283}" destId="{9DC8E16B-8B82-45E8-81FF-1A8CC93A40EF}" srcOrd="2" destOrd="0" presId="urn:microsoft.com/office/officeart/2005/8/layout/lProcess2"/>
    <dgm:cxn modelId="{3C47BE6A-CFDE-4EA2-A0FB-DAA6534AEA0F}" type="presParOf" srcId="{30759D6A-9629-4324-8F0A-EC7EEC2D6283}" destId="{E196C787-2857-457B-BDAB-474B05B4E4AC}" srcOrd="3" destOrd="0" presId="urn:microsoft.com/office/officeart/2005/8/layout/lProcess2"/>
    <dgm:cxn modelId="{7387F908-625D-423F-9164-A35C28B41BE3}" type="presParOf" srcId="{30759D6A-9629-4324-8F0A-EC7EEC2D6283}" destId="{C0D2739A-8F17-4F52-9033-AE2243901F41}" srcOrd="4" destOrd="0" presId="urn:microsoft.com/office/officeart/2005/8/layout/lProcess2"/>
    <dgm:cxn modelId="{F936AD11-9DB4-4615-8D7D-7E42732D2FB1}" type="presParOf" srcId="{30759D6A-9629-4324-8F0A-EC7EEC2D6283}" destId="{7A81407A-22AC-4F29-9BE5-A94FF7D99167}" srcOrd="5" destOrd="0" presId="urn:microsoft.com/office/officeart/2005/8/layout/lProcess2"/>
    <dgm:cxn modelId="{FD590397-78B2-400F-AD7F-5E00ED94E705}" type="presParOf" srcId="{30759D6A-9629-4324-8F0A-EC7EEC2D6283}" destId="{4198AD2A-F617-4E0D-B152-A091958D32DF}" srcOrd="6" destOrd="0" presId="urn:microsoft.com/office/officeart/2005/8/layout/lProcess2"/>
    <dgm:cxn modelId="{B8173F86-03B0-41E5-8F90-628C727E0430}" type="presParOf" srcId="{30759D6A-9629-4324-8F0A-EC7EEC2D6283}" destId="{535E32EF-B38C-4D0E-8A5B-D9E03538F9D5}" srcOrd="7" destOrd="0" presId="urn:microsoft.com/office/officeart/2005/8/layout/lProcess2"/>
    <dgm:cxn modelId="{EFAFA8AB-ABED-4B97-9020-663B0174B20A}" type="presParOf" srcId="{30759D6A-9629-4324-8F0A-EC7EEC2D6283}" destId="{B4A05E81-5D1E-4D46-BBC2-ED6A139A237D}" srcOrd="8" destOrd="0" presId="urn:microsoft.com/office/officeart/2005/8/layout/lProcess2"/>
    <dgm:cxn modelId="{5DF1A6C5-DEFA-4A07-85CE-B77CBE33FF65}" type="presParOf" srcId="{30759D6A-9629-4324-8F0A-EC7EEC2D6283}" destId="{2CBD8917-E789-48D7-83F4-C6C544239733}" srcOrd="9" destOrd="0" presId="urn:microsoft.com/office/officeart/2005/8/layout/lProcess2"/>
    <dgm:cxn modelId="{D23A4057-7D18-4132-86A5-40A60E4B2A0F}" type="presParOf" srcId="{30759D6A-9629-4324-8F0A-EC7EEC2D6283}" destId="{D0FF28DF-E2A3-4264-A692-3059C59F7751}" srcOrd="10" destOrd="0" presId="urn:microsoft.com/office/officeart/2005/8/layout/lProcess2"/>
    <dgm:cxn modelId="{97603B9C-6761-40EE-A993-A44D061871FB}" type="presParOf" srcId="{30759D6A-9629-4324-8F0A-EC7EEC2D6283}" destId="{2011977D-05D0-48CF-B60B-92BBFC14F4CC}" srcOrd="11" destOrd="0" presId="urn:microsoft.com/office/officeart/2005/8/layout/lProcess2"/>
    <dgm:cxn modelId="{DC343ACC-BD50-4ED7-AF8E-1570DB4C2158}" type="presParOf" srcId="{30759D6A-9629-4324-8F0A-EC7EEC2D6283}" destId="{DEF83DC5-8FBE-45AB-9F34-0B5EDC673907}" srcOrd="12" destOrd="0" presId="urn:microsoft.com/office/officeart/2005/8/layout/lProcess2"/>
    <dgm:cxn modelId="{08258531-C8F9-4FBE-A62A-416683C6B27D}" type="presParOf" srcId="{30759D6A-9629-4324-8F0A-EC7EEC2D6283}" destId="{28EA81BA-DD8E-49A8-A89F-B39811F21876}" srcOrd="13" destOrd="0" presId="urn:microsoft.com/office/officeart/2005/8/layout/lProcess2"/>
    <dgm:cxn modelId="{333AEA5E-631A-4C76-9C9A-DFC2CC452CD7}" type="presParOf" srcId="{30759D6A-9629-4324-8F0A-EC7EEC2D6283}" destId="{D569A9AD-FD1A-4755-B995-4B1D34D2B5A4}" srcOrd="14" destOrd="0" presId="urn:microsoft.com/office/officeart/2005/8/layout/lProcess2"/>
    <dgm:cxn modelId="{34E8930F-E750-4308-B600-6D9EE777E48C}" type="presParOf" srcId="{38D62CFF-CA37-4BB7-B289-995DCEA49DD1}" destId="{AE0697D8-1CE9-4F68-A03C-42AE1F9DAD28}" srcOrd="3" destOrd="0" presId="urn:microsoft.com/office/officeart/2005/8/layout/lProcess2"/>
    <dgm:cxn modelId="{5A7FF56E-439B-4344-8D3F-B7A977C6200C}" type="presParOf" srcId="{38D62CFF-CA37-4BB7-B289-995DCEA49DD1}" destId="{AE3FBFA2-1E84-4F18-A87D-98F556A3F25A}" srcOrd="4" destOrd="0" presId="urn:microsoft.com/office/officeart/2005/8/layout/lProcess2"/>
    <dgm:cxn modelId="{8E0988AE-A760-4561-B974-ABC1B7174332}" type="presParOf" srcId="{AE3FBFA2-1E84-4F18-A87D-98F556A3F25A}" destId="{1E518C6D-3AEE-48B1-8D5D-20FAE7A40721}" srcOrd="0" destOrd="0" presId="urn:microsoft.com/office/officeart/2005/8/layout/lProcess2"/>
    <dgm:cxn modelId="{5A09C721-DC51-4A9B-8D9B-BE22C941641E}" type="presParOf" srcId="{AE3FBFA2-1E84-4F18-A87D-98F556A3F25A}" destId="{E155A0B6-81CA-4D0D-A9EB-2E93E9619872}" srcOrd="1" destOrd="0" presId="urn:microsoft.com/office/officeart/2005/8/layout/lProcess2"/>
    <dgm:cxn modelId="{1D5E9DD2-04EC-4DBA-A52A-44205BDA5720}" type="presParOf" srcId="{AE3FBFA2-1E84-4F18-A87D-98F556A3F25A}" destId="{C1BFDC95-14EB-439C-98AD-B530A0500054}" srcOrd="2" destOrd="0" presId="urn:microsoft.com/office/officeart/2005/8/layout/lProcess2"/>
    <dgm:cxn modelId="{0C9D8C2E-72F6-4FDC-B85C-C725BB115B4E}" type="presParOf" srcId="{C1BFDC95-14EB-439C-98AD-B530A0500054}" destId="{D3FB99CE-4843-44E3-A182-4276384EC45E}" srcOrd="0" destOrd="0" presId="urn:microsoft.com/office/officeart/2005/8/layout/lProcess2"/>
    <dgm:cxn modelId="{75DF8DC7-1609-4E6F-936D-DC4625762C54}" type="presParOf" srcId="{D3FB99CE-4843-44E3-A182-4276384EC45E}" destId="{36F8D513-797B-4FC5-8961-5D389622C1E8}" srcOrd="0" destOrd="0" presId="urn:microsoft.com/office/officeart/2005/8/layout/lProcess2"/>
    <dgm:cxn modelId="{4A56257B-4D2A-4D7F-B65E-621609ADF59E}" type="presParOf" srcId="{D3FB99CE-4843-44E3-A182-4276384EC45E}" destId="{62D42B25-37CF-4A35-968B-59A83E03EA5D}" srcOrd="1" destOrd="0" presId="urn:microsoft.com/office/officeart/2005/8/layout/lProcess2"/>
    <dgm:cxn modelId="{469EE4A8-F168-4979-B481-CD61385F10D5}" type="presParOf" srcId="{D3FB99CE-4843-44E3-A182-4276384EC45E}" destId="{583DAA81-1720-4F81-B39E-A5DD1FC3B804}" srcOrd="2" destOrd="0" presId="urn:microsoft.com/office/officeart/2005/8/layout/lProcess2"/>
    <dgm:cxn modelId="{D49856B3-F7FD-42C1-BDD7-5493D8462A8C}" type="presParOf" srcId="{D3FB99CE-4843-44E3-A182-4276384EC45E}" destId="{668BEFB3-9924-4265-99B5-28AB7D72E343}" srcOrd="3" destOrd="0" presId="urn:microsoft.com/office/officeart/2005/8/layout/lProcess2"/>
    <dgm:cxn modelId="{3439599A-902D-4A46-97C7-EA445EA5A3A5}" type="presParOf" srcId="{D3FB99CE-4843-44E3-A182-4276384EC45E}" destId="{164DB833-0A69-427A-AE3B-C89F5BB311DD}" srcOrd="4" destOrd="0" presId="urn:microsoft.com/office/officeart/2005/8/layout/lProcess2"/>
    <dgm:cxn modelId="{291FEB0C-CF33-4722-91C0-BB70A7173AC9}" type="presParOf" srcId="{D3FB99CE-4843-44E3-A182-4276384EC45E}" destId="{B814D21F-132D-471B-966B-DC7AC323D1A1}" srcOrd="5" destOrd="0" presId="urn:microsoft.com/office/officeart/2005/8/layout/lProcess2"/>
    <dgm:cxn modelId="{FEC5B71A-3041-469E-9A89-E903D77915AC}" type="presParOf" srcId="{D3FB99CE-4843-44E3-A182-4276384EC45E}" destId="{4D773C25-6663-4C8C-B86D-0D47BCFCD3AB}" srcOrd="6" destOrd="0" presId="urn:microsoft.com/office/officeart/2005/8/layout/lProcess2"/>
    <dgm:cxn modelId="{5D1DE716-5361-4A4A-99F7-CCD3F683F773}" type="presParOf" srcId="{D3FB99CE-4843-44E3-A182-4276384EC45E}" destId="{B36FCC38-65AF-4A96-B582-A33949C8B51E}" srcOrd="7" destOrd="0" presId="urn:microsoft.com/office/officeart/2005/8/layout/lProcess2"/>
    <dgm:cxn modelId="{6E6553B2-662D-41BE-9C75-4391FD2205F2}" type="presParOf" srcId="{D3FB99CE-4843-44E3-A182-4276384EC45E}" destId="{9667F828-FCFB-4D37-9F3E-E33FBAAD0EB0}" srcOrd="8" destOrd="0" presId="urn:microsoft.com/office/officeart/2005/8/layout/lProcess2"/>
    <dgm:cxn modelId="{676D3024-5F71-450A-937D-46F1F9F4645A}" type="presParOf" srcId="{D3FB99CE-4843-44E3-A182-4276384EC45E}" destId="{7EEF232D-5FD2-4D63-84AA-909C1531DDCB}" srcOrd="9" destOrd="0" presId="urn:microsoft.com/office/officeart/2005/8/layout/lProcess2"/>
    <dgm:cxn modelId="{9AFAE99F-1722-4BAF-93B5-DAFF764F67FE}" type="presParOf" srcId="{D3FB99CE-4843-44E3-A182-4276384EC45E}" destId="{BB160709-CFFC-4062-99C6-3652B5C7CBE6}" srcOrd="10" destOrd="0" presId="urn:microsoft.com/office/officeart/2005/8/layout/lProcess2"/>
    <dgm:cxn modelId="{CC9253F8-7A9D-493A-B062-F93E88F382C2}" type="presParOf" srcId="{D3FB99CE-4843-44E3-A182-4276384EC45E}" destId="{74BA7D05-3723-44A6-852C-EC5239C38A77}" srcOrd="11" destOrd="0" presId="urn:microsoft.com/office/officeart/2005/8/layout/lProcess2"/>
    <dgm:cxn modelId="{D64084B8-4536-4077-99D5-1FB202C8D044}" type="presParOf" srcId="{D3FB99CE-4843-44E3-A182-4276384EC45E}" destId="{BDD91D53-58E5-4BF3-B2FA-A547344C8A74}" srcOrd="12" destOrd="0" presId="urn:microsoft.com/office/officeart/2005/8/layout/lProcess2"/>
    <dgm:cxn modelId="{683EFDFB-AFBE-47B0-BE3A-97F93B3F2516}" type="presParOf" srcId="{D3FB99CE-4843-44E3-A182-4276384EC45E}" destId="{D471B12B-5B65-4257-9810-CC6962A6303D}" srcOrd="13" destOrd="0" presId="urn:microsoft.com/office/officeart/2005/8/layout/lProcess2"/>
    <dgm:cxn modelId="{13769487-5E9A-451E-9155-572B93856CE0}" type="presParOf" srcId="{D3FB99CE-4843-44E3-A182-4276384EC45E}" destId="{D37B22C0-77A0-4F70-98FE-F810B4A76E67}" srcOrd="1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Ephesians</a:t>
          </a:r>
        </a:p>
        <a:p>
          <a:pPr>
            <a:lnSpc>
              <a:spcPct val="100000"/>
            </a:lnSpc>
            <a:spcAft>
              <a:spcPts val="0"/>
            </a:spcAft>
          </a:pPr>
          <a:r>
            <a:rPr lang="en-US" dirty="0">
              <a:effectLst>
                <a:outerShdw blurRad="38100" dist="38100" dir="2700000" algn="tl">
                  <a:srgbClr val="000000">
                    <a:alpha val="43137"/>
                  </a:srgbClr>
                </a:outerShdw>
              </a:effectLst>
            </a:rPr>
            <a:t>5:18</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33573FCD-DDA6-497F-B979-67027E26C935}">
      <dgm:prSet phldrT="[Text]"/>
      <dgm:spPr/>
      <dgm:t>
        <a:bodyPr/>
        <a:lstStyle/>
        <a:p>
          <a:r>
            <a:rPr lang="en-US" dirty="0">
              <a:effectLst>
                <a:outerShdw blurRad="38100" dist="38100" dir="2700000" algn="tl">
                  <a:srgbClr val="000000">
                    <a:alpha val="43137"/>
                  </a:srgbClr>
                </a:outerShdw>
              </a:effectLst>
            </a:rPr>
            <a:t>1 Corinthians 6:19</a:t>
          </a:r>
        </a:p>
      </dgm:t>
    </dgm:pt>
    <dgm:pt modelId="{DF8F955A-9045-4420-8CC4-451268BA42BE}" type="parTrans" cxnId="{4891D884-A25C-44DB-8B4F-C7B75831AA6C}">
      <dgm:prSet/>
      <dgm:spPr/>
      <dgm:t>
        <a:bodyPr/>
        <a:lstStyle/>
        <a:p>
          <a:endParaRPr lang="en-US"/>
        </a:p>
      </dgm:t>
    </dgm:pt>
    <dgm:pt modelId="{6414A215-53A0-47DF-A283-5721BF70EA91}" type="sibTrans" cxnId="{4891D884-A25C-44DB-8B4F-C7B75831AA6C}">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Dwells in Us</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Colossians 3:16</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B35A6BD-6745-4D3B-9CA9-A7776FE05B03}">
      <dgm:prSet phldrT="[Text]"/>
      <dgm:spPr/>
      <dgm:t>
        <a:bodyPr/>
        <a:lstStyle/>
        <a:p>
          <a:r>
            <a:rPr lang="en-US" dirty="0">
              <a:effectLst>
                <a:outerShdw blurRad="38100" dist="38100" dir="2700000" algn="tl">
                  <a:srgbClr val="000000">
                    <a:alpha val="43137"/>
                  </a:srgbClr>
                </a:outerShdw>
              </a:effectLst>
            </a:rPr>
            <a:t>2 John 2</a:t>
          </a:r>
        </a:p>
      </dgm:t>
    </dgm:pt>
    <dgm:pt modelId="{298FB825-23CE-45AB-BF6F-DFCE4A2F40C5}" type="parTrans" cxnId="{2790605D-3598-49F4-B778-064DF3FE8E34}">
      <dgm:prSet/>
      <dgm:spPr/>
      <dgm:t>
        <a:bodyPr/>
        <a:lstStyle/>
        <a:p>
          <a:endParaRPr lang="en-US"/>
        </a:p>
      </dgm:t>
    </dgm:pt>
    <dgm:pt modelId="{D1613316-139F-4C39-A42B-E2A84596A306}" type="sibTrans" cxnId="{2790605D-3598-49F4-B778-064DF3FE8E34}">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5"/>
      <dgm:spPr/>
    </dgm:pt>
    <dgm:pt modelId="{44158D21-8BF5-422F-BEBF-5C288A10F890}" type="pres">
      <dgm:prSet presAssocID="{04707C39-2E5C-42A2-8841-F8F5D54231FB}" presName="childText" presStyleLbl="bgAcc1" presStyleIdx="0" presStyleCnt="5">
        <dgm:presLayoutVars>
          <dgm:bulletEnabled val="1"/>
        </dgm:presLayoutVars>
      </dgm:prSet>
      <dgm:spPr/>
    </dgm:pt>
    <dgm:pt modelId="{C35AD4B0-3B9A-448E-B959-01E5D28AC525}" type="pres">
      <dgm:prSet presAssocID="{DF8F955A-9045-4420-8CC4-451268BA42BE}" presName="Name13" presStyleLbl="parChTrans1D2" presStyleIdx="1" presStyleCnt="5"/>
      <dgm:spPr/>
    </dgm:pt>
    <dgm:pt modelId="{39C0EB1C-BDB8-446E-BAD1-B975BE103520}" type="pres">
      <dgm:prSet presAssocID="{33573FCD-DDA6-497F-B979-67027E26C935}" presName="childText" presStyleLbl="bgAcc1" presStyleIdx="1" presStyleCnt="5">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2" presStyleCnt="5"/>
      <dgm:spPr/>
    </dgm:pt>
    <dgm:pt modelId="{7555C01C-E56E-4028-8009-0A0805E0926D}" type="pres">
      <dgm:prSet presAssocID="{40B45E56-5095-4E6C-8764-82F7C6EC59AA}" presName="childText" presStyleLbl="bgAcc1" presStyleIdx="2" presStyleCnt="5">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3" presStyleCnt="5"/>
      <dgm:spPr/>
    </dgm:pt>
    <dgm:pt modelId="{CF6F3018-0F1D-4754-989E-6A26205E8EE2}" type="pres">
      <dgm:prSet presAssocID="{7D99F511-88BB-4EC4-AA15-2B0C2B5083CC}" presName="childText" presStyleLbl="bgAcc1" presStyleIdx="3" presStyleCnt="5">
        <dgm:presLayoutVars>
          <dgm:bulletEnabled val="1"/>
        </dgm:presLayoutVars>
      </dgm:prSet>
      <dgm:spPr/>
    </dgm:pt>
    <dgm:pt modelId="{DCFF7D4B-A0E7-4601-8AC8-22B8E1B3B97D}" type="pres">
      <dgm:prSet presAssocID="{298FB825-23CE-45AB-BF6F-DFCE4A2F40C5}" presName="Name13" presStyleLbl="parChTrans1D2" presStyleIdx="4" presStyleCnt="5"/>
      <dgm:spPr/>
    </dgm:pt>
    <dgm:pt modelId="{4CA81126-E614-41D4-B351-53A8CB57EF12}" type="pres">
      <dgm:prSet presAssocID="{9B35A6BD-6745-4D3B-9CA9-A7776FE05B03}" presName="childText" presStyleLbl="bgAcc1" presStyleIdx="4" presStyleCnt="5">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76ED822F-B76F-4714-BFD8-597397DDA021}" type="presOf" srcId="{298FB825-23CE-45AB-BF6F-DFCE4A2F40C5}" destId="{DCFF7D4B-A0E7-4601-8AC8-22B8E1B3B97D}" srcOrd="0"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790605D-3598-49F4-B778-064DF3FE8E34}" srcId="{F65AE15A-B847-4E3A-A972-2DA02FE6F775}" destId="{9B35A6BD-6745-4D3B-9CA9-A7776FE05B03}" srcOrd="1" destOrd="0" parTransId="{298FB825-23CE-45AB-BF6F-DFCE4A2F40C5}" sibTransId="{D1613316-139F-4C39-A42B-E2A84596A306}"/>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16C4594E-DC58-4283-8DF4-14117C533F48}" type="presOf" srcId="{33573FCD-DDA6-497F-B979-67027E26C935}" destId="{39C0EB1C-BDB8-446E-BAD1-B975BE103520}" srcOrd="0" destOrd="0" presId="urn:microsoft.com/office/officeart/2005/8/layout/hierarchy3"/>
    <dgm:cxn modelId="{AD58BE4E-A298-4D9A-A311-F74230BB5162}" type="presOf" srcId="{DF8F955A-9045-4420-8CC4-451268BA42BE}" destId="{C35AD4B0-3B9A-448E-B959-01E5D28AC525}"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4891D884-A25C-44DB-8B4F-C7B75831AA6C}" srcId="{B0446D66-9599-48D0-8B29-293D61E4F14D}" destId="{33573FCD-DDA6-497F-B979-67027E26C935}" srcOrd="1" destOrd="0" parTransId="{DF8F955A-9045-4420-8CC4-451268BA42BE}" sibTransId="{6414A215-53A0-47DF-A283-5721BF70EA91}"/>
    <dgm:cxn modelId="{FE32C490-9DE8-4E1C-B128-CFAF59789AC6}" type="presOf" srcId="{9B35A6BD-6745-4D3B-9CA9-A7776FE05B03}" destId="{4CA81126-E614-41D4-B351-53A8CB57EF12}" srcOrd="0" destOrd="0" presId="urn:microsoft.com/office/officeart/2005/8/layout/hierarchy3"/>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B3C59673-1278-4B64-9CEB-38D37A95F139}" type="presParOf" srcId="{DBAE7440-7CDD-43A4-9EB4-78677E5D5AE3}" destId="{C35AD4B0-3B9A-448E-B959-01E5D28AC525}" srcOrd="2" destOrd="0" presId="urn:microsoft.com/office/officeart/2005/8/layout/hierarchy3"/>
    <dgm:cxn modelId="{01BEEA1C-7512-465F-9C55-5ED48D5F079D}" type="presParOf" srcId="{DBAE7440-7CDD-43A4-9EB4-78677E5D5AE3}" destId="{39C0EB1C-BDB8-446E-BAD1-B975BE103520}" srcOrd="3"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 modelId="{2F891CB6-CB22-4CB3-BD00-50AD772C049B}" type="presParOf" srcId="{CF7D676A-7F51-419F-9674-E3467BE68A33}" destId="{DCFF7D4B-A0E7-4601-8AC8-22B8E1B3B97D}" srcOrd="2" destOrd="0" presId="urn:microsoft.com/office/officeart/2005/8/layout/hierarchy3"/>
    <dgm:cxn modelId="{98D0F159-4611-488E-9C18-789E6459EB1D}" type="presParOf" srcId="{CF7D676A-7F51-419F-9674-E3467BE68A33}" destId="{4CA81126-E614-41D4-B351-53A8CB57EF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Romans 8:14</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33573FCD-DDA6-497F-B979-67027E26C935}">
      <dgm:prSet phldrT="[Text]"/>
      <dgm:spPr/>
      <dgm:t>
        <a:bodyPr/>
        <a:lstStyle/>
        <a:p>
          <a:r>
            <a:rPr lang="en-US" dirty="0">
              <a:effectLst>
                <a:outerShdw blurRad="38100" dist="38100" dir="2700000" algn="tl">
                  <a:srgbClr val="000000">
                    <a:alpha val="43137"/>
                  </a:srgbClr>
                </a:outerShdw>
              </a:effectLst>
            </a:rPr>
            <a:t>Galatians 5:18</a:t>
          </a:r>
        </a:p>
      </dgm:t>
    </dgm:pt>
    <dgm:pt modelId="{DF8F955A-9045-4420-8CC4-451268BA42BE}" type="parTrans" cxnId="{4891D884-A25C-44DB-8B4F-C7B75831AA6C}">
      <dgm:prSet/>
      <dgm:spPr/>
      <dgm:t>
        <a:bodyPr/>
        <a:lstStyle/>
        <a:p>
          <a:endParaRPr lang="en-US"/>
        </a:p>
      </dgm:t>
    </dgm:pt>
    <dgm:pt modelId="{6414A215-53A0-47DF-A283-5721BF70EA91}" type="sibTrans" cxnId="{4891D884-A25C-44DB-8B4F-C7B75831AA6C}">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Leads or Guides</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Psalms 119:104</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B35A6BD-6745-4D3B-9CA9-A7776FE05B03}">
      <dgm:prSet phldrT="[Text]"/>
      <dgm:spPr/>
      <dgm:t>
        <a:bodyPr/>
        <a:lstStyle/>
        <a:p>
          <a:r>
            <a:rPr lang="en-US" dirty="0">
              <a:effectLst>
                <a:outerShdw blurRad="38100" dist="38100" dir="2700000" algn="tl">
                  <a:srgbClr val="000000">
                    <a:alpha val="43137"/>
                  </a:srgbClr>
                </a:outerShdw>
              </a:effectLst>
            </a:rPr>
            <a:t>2 Timothy 3:16-17</a:t>
          </a:r>
        </a:p>
      </dgm:t>
    </dgm:pt>
    <dgm:pt modelId="{298FB825-23CE-45AB-BF6F-DFCE4A2F40C5}" type="parTrans" cxnId="{2790605D-3598-49F4-B778-064DF3FE8E34}">
      <dgm:prSet/>
      <dgm:spPr/>
      <dgm:t>
        <a:bodyPr/>
        <a:lstStyle/>
        <a:p>
          <a:endParaRPr lang="en-US"/>
        </a:p>
      </dgm:t>
    </dgm:pt>
    <dgm:pt modelId="{D1613316-139F-4C39-A42B-E2A84596A306}" type="sibTrans" cxnId="{2790605D-3598-49F4-B778-064DF3FE8E34}">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5"/>
      <dgm:spPr/>
    </dgm:pt>
    <dgm:pt modelId="{44158D21-8BF5-422F-BEBF-5C288A10F890}" type="pres">
      <dgm:prSet presAssocID="{04707C39-2E5C-42A2-8841-F8F5D54231FB}" presName="childText" presStyleLbl="bgAcc1" presStyleIdx="0" presStyleCnt="5">
        <dgm:presLayoutVars>
          <dgm:bulletEnabled val="1"/>
        </dgm:presLayoutVars>
      </dgm:prSet>
      <dgm:spPr/>
    </dgm:pt>
    <dgm:pt modelId="{C35AD4B0-3B9A-448E-B959-01E5D28AC525}" type="pres">
      <dgm:prSet presAssocID="{DF8F955A-9045-4420-8CC4-451268BA42BE}" presName="Name13" presStyleLbl="parChTrans1D2" presStyleIdx="1" presStyleCnt="5"/>
      <dgm:spPr/>
    </dgm:pt>
    <dgm:pt modelId="{39C0EB1C-BDB8-446E-BAD1-B975BE103520}" type="pres">
      <dgm:prSet presAssocID="{33573FCD-DDA6-497F-B979-67027E26C935}" presName="childText" presStyleLbl="bgAcc1" presStyleIdx="1" presStyleCnt="5">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2" presStyleCnt="5"/>
      <dgm:spPr/>
    </dgm:pt>
    <dgm:pt modelId="{7555C01C-E56E-4028-8009-0A0805E0926D}" type="pres">
      <dgm:prSet presAssocID="{40B45E56-5095-4E6C-8764-82F7C6EC59AA}" presName="childText" presStyleLbl="bgAcc1" presStyleIdx="2" presStyleCnt="5">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3" presStyleCnt="5"/>
      <dgm:spPr/>
    </dgm:pt>
    <dgm:pt modelId="{CF6F3018-0F1D-4754-989E-6A26205E8EE2}" type="pres">
      <dgm:prSet presAssocID="{7D99F511-88BB-4EC4-AA15-2B0C2B5083CC}" presName="childText" presStyleLbl="bgAcc1" presStyleIdx="3" presStyleCnt="5">
        <dgm:presLayoutVars>
          <dgm:bulletEnabled val="1"/>
        </dgm:presLayoutVars>
      </dgm:prSet>
      <dgm:spPr/>
    </dgm:pt>
    <dgm:pt modelId="{DCFF7D4B-A0E7-4601-8AC8-22B8E1B3B97D}" type="pres">
      <dgm:prSet presAssocID="{298FB825-23CE-45AB-BF6F-DFCE4A2F40C5}" presName="Name13" presStyleLbl="parChTrans1D2" presStyleIdx="4" presStyleCnt="5"/>
      <dgm:spPr/>
    </dgm:pt>
    <dgm:pt modelId="{4CA81126-E614-41D4-B351-53A8CB57EF12}" type="pres">
      <dgm:prSet presAssocID="{9B35A6BD-6745-4D3B-9CA9-A7776FE05B03}" presName="childText" presStyleLbl="bgAcc1" presStyleIdx="4" presStyleCnt="5">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76ED822F-B76F-4714-BFD8-597397DDA021}" type="presOf" srcId="{298FB825-23CE-45AB-BF6F-DFCE4A2F40C5}" destId="{DCFF7D4B-A0E7-4601-8AC8-22B8E1B3B97D}" srcOrd="0"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790605D-3598-49F4-B778-064DF3FE8E34}" srcId="{F65AE15A-B847-4E3A-A972-2DA02FE6F775}" destId="{9B35A6BD-6745-4D3B-9CA9-A7776FE05B03}" srcOrd="1" destOrd="0" parTransId="{298FB825-23CE-45AB-BF6F-DFCE4A2F40C5}" sibTransId="{D1613316-139F-4C39-A42B-E2A84596A306}"/>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16C4594E-DC58-4283-8DF4-14117C533F48}" type="presOf" srcId="{33573FCD-DDA6-497F-B979-67027E26C935}" destId="{39C0EB1C-BDB8-446E-BAD1-B975BE103520}" srcOrd="0" destOrd="0" presId="urn:microsoft.com/office/officeart/2005/8/layout/hierarchy3"/>
    <dgm:cxn modelId="{AD58BE4E-A298-4D9A-A311-F74230BB5162}" type="presOf" srcId="{DF8F955A-9045-4420-8CC4-451268BA42BE}" destId="{C35AD4B0-3B9A-448E-B959-01E5D28AC525}"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4891D884-A25C-44DB-8B4F-C7B75831AA6C}" srcId="{B0446D66-9599-48D0-8B29-293D61E4F14D}" destId="{33573FCD-DDA6-497F-B979-67027E26C935}" srcOrd="1" destOrd="0" parTransId="{DF8F955A-9045-4420-8CC4-451268BA42BE}" sibTransId="{6414A215-53A0-47DF-A283-5721BF70EA91}"/>
    <dgm:cxn modelId="{FE32C490-9DE8-4E1C-B128-CFAF59789AC6}" type="presOf" srcId="{9B35A6BD-6745-4D3B-9CA9-A7776FE05B03}" destId="{4CA81126-E614-41D4-B351-53A8CB57EF12}" srcOrd="0" destOrd="0" presId="urn:microsoft.com/office/officeart/2005/8/layout/hierarchy3"/>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B3C59673-1278-4B64-9CEB-38D37A95F139}" type="presParOf" srcId="{DBAE7440-7CDD-43A4-9EB4-78677E5D5AE3}" destId="{C35AD4B0-3B9A-448E-B959-01E5D28AC525}" srcOrd="2" destOrd="0" presId="urn:microsoft.com/office/officeart/2005/8/layout/hierarchy3"/>
    <dgm:cxn modelId="{01BEEA1C-7512-465F-9C55-5ED48D5F079D}" type="presParOf" srcId="{DBAE7440-7CDD-43A4-9EB4-78677E5D5AE3}" destId="{39C0EB1C-BDB8-446E-BAD1-B975BE103520}" srcOrd="3"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 modelId="{2F891CB6-CB22-4CB3-BD00-50AD772C049B}" type="presParOf" srcId="{CF7D676A-7F51-419F-9674-E3467BE68A33}" destId="{DCFF7D4B-A0E7-4601-8AC8-22B8E1B3B97D}" srcOrd="2" destOrd="0" presId="urn:microsoft.com/office/officeart/2005/8/layout/hierarchy3"/>
    <dgm:cxn modelId="{98D0F159-4611-488E-9C18-789E6459EB1D}" type="presParOf" srcId="{CF7D676A-7F51-419F-9674-E3467BE68A33}" destId="{4CA81126-E614-41D4-B351-53A8CB57EF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2 Thess. 2:13</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Sanctifies</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John 17:17-19</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3"/>
      <dgm:spPr/>
    </dgm:pt>
    <dgm:pt modelId="{44158D21-8BF5-422F-BEBF-5C288A10F890}" type="pres">
      <dgm:prSet presAssocID="{04707C39-2E5C-42A2-8841-F8F5D54231FB}" presName="childText" presStyleLbl="bgAcc1" presStyleIdx="0" presStyleCnt="3">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1" presStyleCnt="3"/>
      <dgm:spPr/>
    </dgm:pt>
    <dgm:pt modelId="{7555C01C-E56E-4028-8009-0A0805E0926D}" type="pres">
      <dgm:prSet presAssocID="{40B45E56-5095-4E6C-8764-82F7C6EC59AA}" presName="childText" presStyleLbl="bgAcc1" presStyleIdx="1" presStyleCnt="3">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2" presStyleCnt="3"/>
      <dgm:spPr/>
    </dgm:pt>
    <dgm:pt modelId="{CF6F3018-0F1D-4754-989E-6A26205E8EE2}" type="pres">
      <dgm:prSet presAssocID="{7D99F511-88BB-4EC4-AA15-2B0C2B5083CC}" presName="childText" presStyleLbl="bgAcc1" presStyleIdx="2" presStyleCnt="3">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Galatians 5:22</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Bears Fruit</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9B35A6BD-6745-4D3B-9CA9-A7776FE05B03}">
      <dgm:prSet phldrT="[Text]"/>
      <dgm:spPr/>
      <dgm:t>
        <a:bodyPr/>
        <a:lstStyle/>
        <a:p>
          <a:r>
            <a:rPr lang="en-US" dirty="0">
              <a:effectLst>
                <a:outerShdw blurRad="38100" dist="38100" dir="2700000" algn="tl">
                  <a:srgbClr val="000000">
                    <a:alpha val="43137"/>
                  </a:srgbClr>
                </a:outerShdw>
              </a:effectLst>
            </a:rPr>
            <a:t>Luke 8</a:t>
          </a:r>
        </a:p>
        <a:p>
          <a:r>
            <a:rPr lang="en-US" dirty="0">
              <a:effectLst>
                <a:outerShdw blurRad="38100" dist="38100" dir="2700000" algn="tl">
                  <a:srgbClr val="000000">
                    <a:alpha val="43137"/>
                  </a:srgbClr>
                </a:outerShdw>
              </a:effectLst>
            </a:rPr>
            <a:t>8:11-15</a:t>
          </a:r>
        </a:p>
      </dgm:t>
    </dgm:pt>
    <dgm:pt modelId="{298FB825-23CE-45AB-BF6F-DFCE4A2F40C5}" type="parTrans" cxnId="{2790605D-3598-49F4-B778-064DF3FE8E34}">
      <dgm:prSet/>
      <dgm:spPr/>
      <dgm:t>
        <a:bodyPr/>
        <a:lstStyle/>
        <a:p>
          <a:endParaRPr lang="en-US"/>
        </a:p>
      </dgm:t>
    </dgm:pt>
    <dgm:pt modelId="{D1613316-139F-4C39-A42B-E2A84596A306}" type="sibTrans" cxnId="{2790605D-3598-49F4-B778-064DF3FE8E34}">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3"/>
      <dgm:spPr/>
    </dgm:pt>
    <dgm:pt modelId="{44158D21-8BF5-422F-BEBF-5C288A10F890}" type="pres">
      <dgm:prSet presAssocID="{04707C39-2E5C-42A2-8841-F8F5D54231FB}" presName="childText" presStyleLbl="bgAcc1" presStyleIdx="0" presStyleCnt="3">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1" presStyleCnt="3"/>
      <dgm:spPr/>
    </dgm:pt>
    <dgm:pt modelId="{7555C01C-E56E-4028-8009-0A0805E0926D}" type="pres">
      <dgm:prSet presAssocID="{40B45E56-5095-4E6C-8764-82F7C6EC59AA}" presName="childText" presStyleLbl="bgAcc1" presStyleIdx="1" presStyleCnt="3">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DCFF7D4B-A0E7-4601-8AC8-22B8E1B3B97D}" type="pres">
      <dgm:prSet presAssocID="{298FB825-23CE-45AB-BF6F-DFCE4A2F40C5}" presName="Name13" presStyleLbl="parChTrans1D2" presStyleIdx="2" presStyleCnt="3"/>
      <dgm:spPr/>
    </dgm:pt>
    <dgm:pt modelId="{4CA81126-E614-41D4-B351-53A8CB57EF12}" type="pres">
      <dgm:prSet presAssocID="{9B35A6BD-6745-4D3B-9CA9-A7776FE05B03}" presName="childText" presStyleLbl="bgAcc1" presStyleIdx="2" presStyleCnt="3">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76ED822F-B76F-4714-BFD8-597397DDA021}" type="presOf" srcId="{298FB825-23CE-45AB-BF6F-DFCE4A2F40C5}" destId="{DCFF7D4B-A0E7-4601-8AC8-22B8E1B3B97D}" srcOrd="0"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790605D-3598-49F4-B778-064DF3FE8E34}" srcId="{F65AE15A-B847-4E3A-A972-2DA02FE6F775}" destId="{9B35A6BD-6745-4D3B-9CA9-A7776FE05B03}" srcOrd="0" destOrd="0" parTransId="{298FB825-23CE-45AB-BF6F-DFCE4A2F40C5}" sibTransId="{D1613316-139F-4C39-A42B-E2A84596A306}"/>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FE32C490-9DE8-4E1C-B128-CFAF59789AC6}" type="presOf" srcId="{9B35A6BD-6745-4D3B-9CA9-A7776FE05B03}" destId="{4CA81126-E614-41D4-B351-53A8CB57EF12}" srcOrd="0" destOrd="0" presId="urn:microsoft.com/office/officeart/2005/8/layout/hierarchy3"/>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C6713F6-51BE-4507-A25B-62E4D2D43C95}" type="presOf" srcId="{1048C410-7698-4833-8911-8A1ED6F5E4A4}" destId="{3780CEB2-A79F-467C-916E-F58153983B50}" srcOrd="0" destOrd="0" presId="urn:microsoft.com/office/officeart/2005/8/layout/hierarchy3"/>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2F891CB6-CB22-4CB3-BD00-50AD772C049B}" type="presParOf" srcId="{CF7D676A-7F51-419F-9674-E3467BE68A33}" destId="{DCFF7D4B-A0E7-4601-8AC8-22B8E1B3B97D}" srcOrd="0" destOrd="0" presId="urn:microsoft.com/office/officeart/2005/8/layout/hierarchy3"/>
    <dgm:cxn modelId="{98D0F159-4611-488E-9C18-789E6459EB1D}" type="presParOf" srcId="{CF7D676A-7F51-419F-9674-E3467BE68A33}" destId="{4CA81126-E614-41D4-B351-53A8CB57EF1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Romans 15:13</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33573FCD-DDA6-497F-B979-67027E26C935}">
      <dgm:prSet phldrT="[Text]"/>
      <dgm:spPr/>
      <dgm:t>
        <a:bodyPr/>
        <a:lstStyle/>
        <a:p>
          <a:r>
            <a:rPr lang="en-US" dirty="0">
              <a:effectLst>
                <a:outerShdw blurRad="38100" dist="38100" dir="2700000" algn="tl">
                  <a:srgbClr val="000000">
                    <a:alpha val="43137"/>
                  </a:srgbClr>
                </a:outerShdw>
              </a:effectLst>
            </a:rPr>
            <a:t>Ephesians 3:16</a:t>
          </a:r>
        </a:p>
      </dgm:t>
    </dgm:pt>
    <dgm:pt modelId="{DF8F955A-9045-4420-8CC4-451268BA42BE}" type="parTrans" cxnId="{4891D884-A25C-44DB-8B4F-C7B75831AA6C}">
      <dgm:prSet/>
      <dgm:spPr/>
      <dgm:t>
        <a:bodyPr/>
        <a:lstStyle/>
        <a:p>
          <a:endParaRPr lang="en-US"/>
        </a:p>
      </dgm:t>
    </dgm:pt>
    <dgm:pt modelId="{6414A215-53A0-47DF-A283-5721BF70EA91}" type="sibTrans" cxnId="{4891D884-A25C-44DB-8B4F-C7B75831AA6C}">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Gives Power</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Romans 1:16</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B35A6BD-6745-4D3B-9CA9-A7776FE05B03}">
      <dgm:prSet phldrT="[Text]"/>
      <dgm:spPr/>
      <dgm:t>
        <a:bodyPr/>
        <a:lstStyle/>
        <a:p>
          <a:r>
            <a:rPr lang="en-US" dirty="0">
              <a:effectLst>
                <a:outerShdw blurRad="38100" dist="38100" dir="2700000" algn="tl">
                  <a:srgbClr val="000000">
                    <a:alpha val="43137"/>
                  </a:srgbClr>
                </a:outerShdw>
              </a:effectLst>
            </a:rPr>
            <a:t>Hebrews 4:12</a:t>
          </a:r>
        </a:p>
      </dgm:t>
    </dgm:pt>
    <dgm:pt modelId="{298FB825-23CE-45AB-BF6F-DFCE4A2F40C5}" type="parTrans" cxnId="{2790605D-3598-49F4-B778-064DF3FE8E34}">
      <dgm:prSet/>
      <dgm:spPr/>
      <dgm:t>
        <a:bodyPr/>
        <a:lstStyle/>
        <a:p>
          <a:endParaRPr lang="en-US"/>
        </a:p>
      </dgm:t>
    </dgm:pt>
    <dgm:pt modelId="{D1613316-139F-4C39-A42B-E2A84596A306}" type="sibTrans" cxnId="{2790605D-3598-49F4-B778-064DF3FE8E34}">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5"/>
      <dgm:spPr/>
    </dgm:pt>
    <dgm:pt modelId="{44158D21-8BF5-422F-BEBF-5C288A10F890}" type="pres">
      <dgm:prSet presAssocID="{04707C39-2E5C-42A2-8841-F8F5D54231FB}" presName="childText" presStyleLbl="bgAcc1" presStyleIdx="0" presStyleCnt="5">
        <dgm:presLayoutVars>
          <dgm:bulletEnabled val="1"/>
        </dgm:presLayoutVars>
      </dgm:prSet>
      <dgm:spPr/>
    </dgm:pt>
    <dgm:pt modelId="{C35AD4B0-3B9A-448E-B959-01E5D28AC525}" type="pres">
      <dgm:prSet presAssocID="{DF8F955A-9045-4420-8CC4-451268BA42BE}" presName="Name13" presStyleLbl="parChTrans1D2" presStyleIdx="1" presStyleCnt="5"/>
      <dgm:spPr/>
    </dgm:pt>
    <dgm:pt modelId="{39C0EB1C-BDB8-446E-BAD1-B975BE103520}" type="pres">
      <dgm:prSet presAssocID="{33573FCD-DDA6-497F-B979-67027E26C935}" presName="childText" presStyleLbl="bgAcc1" presStyleIdx="1" presStyleCnt="5">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2" presStyleCnt="5"/>
      <dgm:spPr/>
    </dgm:pt>
    <dgm:pt modelId="{7555C01C-E56E-4028-8009-0A0805E0926D}" type="pres">
      <dgm:prSet presAssocID="{40B45E56-5095-4E6C-8764-82F7C6EC59AA}" presName="childText" presStyleLbl="bgAcc1" presStyleIdx="2" presStyleCnt="5">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3" presStyleCnt="5"/>
      <dgm:spPr/>
    </dgm:pt>
    <dgm:pt modelId="{CF6F3018-0F1D-4754-989E-6A26205E8EE2}" type="pres">
      <dgm:prSet presAssocID="{7D99F511-88BB-4EC4-AA15-2B0C2B5083CC}" presName="childText" presStyleLbl="bgAcc1" presStyleIdx="3" presStyleCnt="5">
        <dgm:presLayoutVars>
          <dgm:bulletEnabled val="1"/>
        </dgm:presLayoutVars>
      </dgm:prSet>
      <dgm:spPr/>
    </dgm:pt>
    <dgm:pt modelId="{DCFF7D4B-A0E7-4601-8AC8-22B8E1B3B97D}" type="pres">
      <dgm:prSet presAssocID="{298FB825-23CE-45AB-BF6F-DFCE4A2F40C5}" presName="Name13" presStyleLbl="parChTrans1D2" presStyleIdx="4" presStyleCnt="5"/>
      <dgm:spPr/>
    </dgm:pt>
    <dgm:pt modelId="{4CA81126-E614-41D4-B351-53A8CB57EF12}" type="pres">
      <dgm:prSet presAssocID="{9B35A6BD-6745-4D3B-9CA9-A7776FE05B03}" presName="childText" presStyleLbl="bgAcc1" presStyleIdx="4" presStyleCnt="5">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76ED822F-B76F-4714-BFD8-597397DDA021}" type="presOf" srcId="{298FB825-23CE-45AB-BF6F-DFCE4A2F40C5}" destId="{DCFF7D4B-A0E7-4601-8AC8-22B8E1B3B97D}" srcOrd="0"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790605D-3598-49F4-B778-064DF3FE8E34}" srcId="{F65AE15A-B847-4E3A-A972-2DA02FE6F775}" destId="{9B35A6BD-6745-4D3B-9CA9-A7776FE05B03}" srcOrd="1" destOrd="0" parTransId="{298FB825-23CE-45AB-BF6F-DFCE4A2F40C5}" sibTransId="{D1613316-139F-4C39-A42B-E2A84596A306}"/>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16C4594E-DC58-4283-8DF4-14117C533F48}" type="presOf" srcId="{33573FCD-DDA6-497F-B979-67027E26C935}" destId="{39C0EB1C-BDB8-446E-BAD1-B975BE103520}" srcOrd="0" destOrd="0" presId="urn:microsoft.com/office/officeart/2005/8/layout/hierarchy3"/>
    <dgm:cxn modelId="{AD58BE4E-A298-4D9A-A311-F74230BB5162}" type="presOf" srcId="{DF8F955A-9045-4420-8CC4-451268BA42BE}" destId="{C35AD4B0-3B9A-448E-B959-01E5D28AC525}"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4891D884-A25C-44DB-8B4F-C7B75831AA6C}" srcId="{B0446D66-9599-48D0-8B29-293D61E4F14D}" destId="{33573FCD-DDA6-497F-B979-67027E26C935}" srcOrd="1" destOrd="0" parTransId="{DF8F955A-9045-4420-8CC4-451268BA42BE}" sibTransId="{6414A215-53A0-47DF-A283-5721BF70EA91}"/>
    <dgm:cxn modelId="{FE32C490-9DE8-4E1C-B128-CFAF59789AC6}" type="presOf" srcId="{9B35A6BD-6745-4D3B-9CA9-A7776FE05B03}" destId="{4CA81126-E614-41D4-B351-53A8CB57EF12}" srcOrd="0" destOrd="0" presId="urn:microsoft.com/office/officeart/2005/8/layout/hierarchy3"/>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B3C59673-1278-4B64-9CEB-38D37A95F139}" type="presParOf" srcId="{DBAE7440-7CDD-43A4-9EB4-78677E5D5AE3}" destId="{C35AD4B0-3B9A-448E-B959-01E5D28AC525}" srcOrd="2" destOrd="0" presId="urn:microsoft.com/office/officeart/2005/8/layout/hierarchy3"/>
    <dgm:cxn modelId="{01BEEA1C-7512-465F-9C55-5ED48D5F079D}" type="presParOf" srcId="{DBAE7440-7CDD-43A4-9EB4-78677E5D5AE3}" destId="{39C0EB1C-BDB8-446E-BAD1-B975BE103520}" srcOrd="3"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 modelId="{2F891CB6-CB22-4CB3-BD00-50AD772C049B}" type="presParOf" srcId="{CF7D676A-7F51-419F-9674-E3467BE68A33}" destId="{DCFF7D4B-A0E7-4601-8AC8-22B8E1B3B97D}" srcOrd="2" destOrd="0" presId="urn:microsoft.com/office/officeart/2005/8/layout/hierarchy3"/>
    <dgm:cxn modelId="{98D0F159-4611-488E-9C18-789E6459EB1D}" type="presParOf" srcId="{CF7D676A-7F51-419F-9674-E3467BE68A33}" destId="{4CA81126-E614-41D4-B351-53A8CB57EF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Romans 8:16</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33573FCD-DDA6-497F-B979-67027E26C935}">
      <dgm:prSet phldrT="[Text]"/>
      <dgm:spPr/>
      <dgm:t>
        <a:bodyPr/>
        <a:lstStyle/>
        <a:p>
          <a:r>
            <a:rPr lang="en-US" dirty="0">
              <a:effectLst>
                <a:outerShdw blurRad="38100" dist="38100" dir="2700000" algn="tl">
                  <a:srgbClr val="000000">
                    <a:alpha val="43137"/>
                  </a:srgbClr>
                </a:outerShdw>
              </a:effectLst>
            </a:rPr>
            <a:t>Ephesians 1:13</a:t>
          </a:r>
        </a:p>
      </dgm:t>
    </dgm:pt>
    <dgm:pt modelId="{DF8F955A-9045-4420-8CC4-451268BA42BE}" type="parTrans" cxnId="{4891D884-A25C-44DB-8B4F-C7B75831AA6C}">
      <dgm:prSet/>
      <dgm:spPr/>
      <dgm:t>
        <a:bodyPr/>
        <a:lstStyle/>
        <a:p>
          <a:endParaRPr lang="en-US"/>
        </a:p>
      </dgm:t>
    </dgm:pt>
    <dgm:pt modelId="{6414A215-53A0-47DF-A283-5721BF70EA91}" type="sibTrans" cxnId="{4891D884-A25C-44DB-8B4F-C7B75831AA6C}">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Testifies We are God’s</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1 John 2:3-6</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B35A6BD-6745-4D3B-9CA9-A7776FE05B03}">
      <dgm:prSet phldrT="[Text]"/>
      <dgm:spPr/>
      <dgm:t>
        <a:bodyPr/>
        <a:lstStyle/>
        <a:p>
          <a:r>
            <a:rPr lang="en-US" dirty="0">
              <a:effectLst>
                <a:outerShdw blurRad="38100" dist="38100" dir="2700000" algn="tl">
                  <a:srgbClr val="000000">
                    <a:alpha val="43137"/>
                  </a:srgbClr>
                </a:outerShdw>
              </a:effectLst>
            </a:rPr>
            <a:t>1 Peter 1:23</a:t>
          </a:r>
        </a:p>
      </dgm:t>
    </dgm:pt>
    <dgm:pt modelId="{298FB825-23CE-45AB-BF6F-DFCE4A2F40C5}" type="parTrans" cxnId="{2790605D-3598-49F4-B778-064DF3FE8E34}">
      <dgm:prSet/>
      <dgm:spPr/>
      <dgm:t>
        <a:bodyPr/>
        <a:lstStyle/>
        <a:p>
          <a:endParaRPr lang="en-US"/>
        </a:p>
      </dgm:t>
    </dgm:pt>
    <dgm:pt modelId="{D1613316-139F-4C39-A42B-E2A84596A306}" type="sibTrans" cxnId="{2790605D-3598-49F4-B778-064DF3FE8E34}">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5"/>
      <dgm:spPr/>
    </dgm:pt>
    <dgm:pt modelId="{44158D21-8BF5-422F-BEBF-5C288A10F890}" type="pres">
      <dgm:prSet presAssocID="{04707C39-2E5C-42A2-8841-F8F5D54231FB}" presName="childText" presStyleLbl="bgAcc1" presStyleIdx="0" presStyleCnt="5">
        <dgm:presLayoutVars>
          <dgm:bulletEnabled val="1"/>
        </dgm:presLayoutVars>
      </dgm:prSet>
      <dgm:spPr/>
    </dgm:pt>
    <dgm:pt modelId="{C35AD4B0-3B9A-448E-B959-01E5D28AC525}" type="pres">
      <dgm:prSet presAssocID="{DF8F955A-9045-4420-8CC4-451268BA42BE}" presName="Name13" presStyleLbl="parChTrans1D2" presStyleIdx="1" presStyleCnt="5"/>
      <dgm:spPr/>
    </dgm:pt>
    <dgm:pt modelId="{39C0EB1C-BDB8-446E-BAD1-B975BE103520}" type="pres">
      <dgm:prSet presAssocID="{33573FCD-DDA6-497F-B979-67027E26C935}" presName="childText" presStyleLbl="bgAcc1" presStyleIdx="1" presStyleCnt="5">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2" presStyleCnt="5"/>
      <dgm:spPr/>
    </dgm:pt>
    <dgm:pt modelId="{7555C01C-E56E-4028-8009-0A0805E0926D}" type="pres">
      <dgm:prSet presAssocID="{40B45E56-5095-4E6C-8764-82F7C6EC59AA}" presName="childText" presStyleLbl="bgAcc1" presStyleIdx="2" presStyleCnt="5">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3" presStyleCnt="5"/>
      <dgm:spPr/>
    </dgm:pt>
    <dgm:pt modelId="{CF6F3018-0F1D-4754-989E-6A26205E8EE2}" type="pres">
      <dgm:prSet presAssocID="{7D99F511-88BB-4EC4-AA15-2B0C2B5083CC}" presName="childText" presStyleLbl="bgAcc1" presStyleIdx="3" presStyleCnt="5">
        <dgm:presLayoutVars>
          <dgm:bulletEnabled val="1"/>
        </dgm:presLayoutVars>
      </dgm:prSet>
      <dgm:spPr/>
    </dgm:pt>
    <dgm:pt modelId="{DCFF7D4B-A0E7-4601-8AC8-22B8E1B3B97D}" type="pres">
      <dgm:prSet presAssocID="{298FB825-23CE-45AB-BF6F-DFCE4A2F40C5}" presName="Name13" presStyleLbl="parChTrans1D2" presStyleIdx="4" presStyleCnt="5"/>
      <dgm:spPr/>
    </dgm:pt>
    <dgm:pt modelId="{4CA81126-E614-41D4-B351-53A8CB57EF12}" type="pres">
      <dgm:prSet presAssocID="{9B35A6BD-6745-4D3B-9CA9-A7776FE05B03}" presName="childText" presStyleLbl="bgAcc1" presStyleIdx="4" presStyleCnt="5">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76ED822F-B76F-4714-BFD8-597397DDA021}" type="presOf" srcId="{298FB825-23CE-45AB-BF6F-DFCE4A2F40C5}" destId="{DCFF7D4B-A0E7-4601-8AC8-22B8E1B3B97D}" srcOrd="0"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790605D-3598-49F4-B778-064DF3FE8E34}" srcId="{F65AE15A-B847-4E3A-A972-2DA02FE6F775}" destId="{9B35A6BD-6745-4D3B-9CA9-A7776FE05B03}" srcOrd="1" destOrd="0" parTransId="{298FB825-23CE-45AB-BF6F-DFCE4A2F40C5}" sibTransId="{D1613316-139F-4C39-A42B-E2A84596A306}"/>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16C4594E-DC58-4283-8DF4-14117C533F48}" type="presOf" srcId="{33573FCD-DDA6-497F-B979-67027E26C935}" destId="{39C0EB1C-BDB8-446E-BAD1-B975BE103520}" srcOrd="0" destOrd="0" presId="urn:microsoft.com/office/officeart/2005/8/layout/hierarchy3"/>
    <dgm:cxn modelId="{AD58BE4E-A298-4D9A-A311-F74230BB5162}" type="presOf" srcId="{DF8F955A-9045-4420-8CC4-451268BA42BE}" destId="{C35AD4B0-3B9A-448E-B959-01E5D28AC525}"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4891D884-A25C-44DB-8B4F-C7B75831AA6C}" srcId="{B0446D66-9599-48D0-8B29-293D61E4F14D}" destId="{33573FCD-DDA6-497F-B979-67027E26C935}" srcOrd="1" destOrd="0" parTransId="{DF8F955A-9045-4420-8CC4-451268BA42BE}" sibTransId="{6414A215-53A0-47DF-A283-5721BF70EA91}"/>
    <dgm:cxn modelId="{FE32C490-9DE8-4E1C-B128-CFAF59789AC6}" type="presOf" srcId="{9B35A6BD-6745-4D3B-9CA9-A7776FE05B03}" destId="{4CA81126-E614-41D4-B351-53A8CB57EF12}" srcOrd="0" destOrd="0" presId="urn:microsoft.com/office/officeart/2005/8/layout/hierarchy3"/>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B3C59673-1278-4B64-9CEB-38D37A95F139}" type="presParOf" srcId="{DBAE7440-7CDD-43A4-9EB4-78677E5D5AE3}" destId="{C35AD4B0-3B9A-448E-B959-01E5D28AC525}" srcOrd="2" destOrd="0" presId="urn:microsoft.com/office/officeart/2005/8/layout/hierarchy3"/>
    <dgm:cxn modelId="{01BEEA1C-7512-465F-9C55-5ED48D5F079D}" type="presParOf" srcId="{DBAE7440-7CDD-43A4-9EB4-78677E5D5AE3}" destId="{39C0EB1C-BDB8-446E-BAD1-B975BE103520}" srcOrd="3"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 modelId="{2F891CB6-CB22-4CB3-BD00-50AD772C049B}" type="presParOf" srcId="{CF7D676A-7F51-419F-9674-E3467BE68A33}" destId="{DCFF7D4B-A0E7-4601-8AC8-22B8E1B3B97D}" srcOrd="2" destOrd="0" presId="urn:microsoft.com/office/officeart/2005/8/layout/hierarchy3"/>
    <dgm:cxn modelId="{98D0F159-4611-488E-9C18-789E6459EB1D}" type="presParOf" srcId="{CF7D676A-7F51-419F-9674-E3467BE68A33}" destId="{4CA81126-E614-41D4-B351-53A8CB57EF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65687-BD7E-4311-9115-DEDA947020B0}"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D57A45AA-E55A-4526-BA4C-1EE8BB6AC062}">
      <dgm:prSet phldrT="[Text]"/>
      <dgm:spPr>
        <a:solidFill>
          <a:srgbClr val="FFFF00">
            <a:alpha val="90000"/>
          </a:srgbClr>
        </a:solidFill>
        <a:ln>
          <a:solidFill>
            <a:schemeClr val="accent2">
              <a:lumMod val="75000"/>
            </a:schemeClr>
          </a:solidFill>
        </a:ln>
      </dgm:spPr>
      <dgm:t>
        <a:bodyPr/>
        <a:lstStyle/>
        <a:p>
          <a:r>
            <a:rPr lang="en-US" b="1" dirty="0">
              <a:effectLst>
                <a:outerShdw blurRad="38100" dist="38100" dir="2700000" algn="tl">
                  <a:srgbClr val="000000">
                    <a:alpha val="43137"/>
                  </a:srgbClr>
                </a:outerShdw>
              </a:effectLst>
            </a:rPr>
            <a:t>Some of these activities have been completed.</a:t>
          </a:r>
        </a:p>
      </dgm:t>
    </dgm:pt>
    <dgm:pt modelId="{85A16316-37BE-436F-B783-9C512FC7B605}" type="parTrans" cxnId="{ECB8F1AA-9649-4403-931E-386B6BEAD2DA}">
      <dgm:prSet/>
      <dgm:spPr/>
      <dgm:t>
        <a:bodyPr/>
        <a:lstStyle/>
        <a:p>
          <a:endParaRPr lang="en-US"/>
        </a:p>
      </dgm:t>
    </dgm:pt>
    <dgm:pt modelId="{EF5418CE-AAB0-43CD-B87D-78C530AB53D8}" type="sibTrans" cxnId="{ECB8F1AA-9649-4403-931E-386B6BEAD2DA}">
      <dgm:prSet/>
      <dgm:spPr/>
      <dgm:t>
        <a:bodyPr/>
        <a:lstStyle/>
        <a:p>
          <a:endParaRPr lang="en-US"/>
        </a:p>
      </dgm:t>
    </dgm:pt>
    <dgm:pt modelId="{A545132E-2E21-4D0C-80FE-3A5F88D92F04}">
      <dgm:prSet phldrT="[Text]"/>
      <dgm:spPr>
        <a:ln>
          <a:solidFill>
            <a:schemeClr val="accent2">
              <a:lumMod val="75000"/>
            </a:schemeClr>
          </a:solidFill>
        </a:ln>
      </dgm:spPr>
      <dgm:t>
        <a:bodyPr/>
        <a:lstStyle/>
        <a:p>
          <a:r>
            <a:rPr lang="en-US" dirty="0"/>
            <a:t>Some works continue.</a:t>
          </a:r>
        </a:p>
      </dgm:t>
    </dgm:pt>
    <dgm:pt modelId="{B12C31B8-8117-410C-86FE-723625FB5955}" type="parTrans" cxnId="{2E35DFEE-59E8-4EB3-922A-BD3D2C239F4A}">
      <dgm:prSet/>
      <dgm:spPr/>
      <dgm:t>
        <a:bodyPr/>
        <a:lstStyle/>
        <a:p>
          <a:endParaRPr lang="en-US"/>
        </a:p>
      </dgm:t>
    </dgm:pt>
    <dgm:pt modelId="{FF126F64-F2FB-48F7-8667-FF24F66B03E1}" type="sibTrans" cxnId="{2E35DFEE-59E8-4EB3-922A-BD3D2C239F4A}">
      <dgm:prSet/>
      <dgm:spPr/>
      <dgm:t>
        <a:bodyPr/>
        <a:lstStyle/>
        <a:p>
          <a:endParaRPr lang="en-US"/>
        </a:p>
      </dgm:t>
    </dgm:pt>
    <dgm:pt modelId="{82FD1DF4-A2C7-47CC-B0C4-35510370F7DF}">
      <dgm:prSet phldrT="[Text]"/>
      <dgm:spPr>
        <a:ln>
          <a:solidFill>
            <a:schemeClr val="accent2">
              <a:lumMod val="75000"/>
            </a:schemeClr>
          </a:solidFill>
        </a:ln>
      </dgm:spPr>
      <dgm:t>
        <a:bodyPr/>
        <a:lstStyle/>
        <a:p>
          <a:r>
            <a:rPr lang="en-US" dirty="0"/>
            <a:t>Others reach completion and cease.</a:t>
          </a:r>
        </a:p>
      </dgm:t>
    </dgm:pt>
    <dgm:pt modelId="{AE62CBEE-916D-4B06-90B7-5F8655BC65F1}" type="parTrans" cxnId="{E27B6CFF-D0EF-4330-94B4-F908D7F928AD}">
      <dgm:prSet/>
      <dgm:spPr/>
      <dgm:t>
        <a:bodyPr/>
        <a:lstStyle/>
        <a:p>
          <a:endParaRPr lang="en-US"/>
        </a:p>
      </dgm:t>
    </dgm:pt>
    <dgm:pt modelId="{1C94F759-5D75-43F8-B1E9-529006936E9F}" type="sibTrans" cxnId="{E27B6CFF-D0EF-4330-94B4-F908D7F928AD}">
      <dgm:prSet/>
      <dgm:spPr/>
      <dgm:t>
        <a:bodyPr/>
        <a:lstStyle/>
        <a:p>
          <a:endParaRPr lang="en-US"/>
        </a:p>
      </dgm:t>
    </dgm:pt>
    <dgm:pt modelId="{14AE8AF0-7CC9-490A-B8EE-C1C852F34667}" type="pres">
      <dgm:prSet presAssocID="{8AB65687-BD7E-4311-9115-DEDA947020B0}" presName="Name0" presStyleCnt="0">
        <dgm:presLayoutVars>
          <dgm:dir/>
          <dgm:resizeHandles val="exact"/>
        </dgm:presLayoutVars>
      </dgm:prSet>
      <dgm:spPr/>
    </dgm:pt>
    <dgm:pt modelId="{8AADBBBB-B79C-4582-91F0-8598669087CC}" type="pres">
      <dgm:prSet presAssocID="{D57A45AA-E55A-4526-BA4C-1EE8BB6AC062}" presName="composite" presStyleCnt="0"/>
      <dgm:spPr/>
    </dgm:pt>
    <dgm:pt modelId="{2CFDFB4D-CBD0-4BF9-9723-043443CE3463}" type="pres">
      <dgm:prSet presAssocID="{D57A45AA-E55A-4526-BA4C-1EE8BB6AC062}" presName="bgChev" presStyleLbl="node1" presStyleIdx="0" presStyleCnt="3" custLinFactNeighborY="-36662"/>
      <dgm:spPr>
        <a:solidFill>
          <a:schemeClr val="accent4">
            <a:lumMod val="40000"/>
            <a:lumOff val="60000"/>
          </a:schemeClr>
        </a:solidFill>
      </dgm:spPr>
    </dgm:pt>
    <dgm:pt modelId="{B9FDD8D9-222B-4D7B-9CFE-7AB1C480D5AD}" type="pres">
      <dgm:prSet presAssocID="{D57A45AA-E55A-4526-BA4C-1EE8BB6AC062}" presName="txNode" presStyleLbl="fgAcc1" presStyleIdx="0" presStyleCnt="3" custLinFactNeighborY="-36662">
        <dgm:presLayoutVars>
          <dgm:bulletEnabled val="1"/>
        </dgm:presLayoutVars>
      </dgm:prSet>
      <dgm:spPr/>
    </dgm:pt>
    <dgm:pt modelId="{B60A2A1A-F791-4F23-824C-9CF372162564}" type="pres">
      <dgm:prSet presAssocID="{EF5418CE-AAB0-43CD-B87D-78C530AB53D8}" presName="compositeSpace" presStyleCnt="0"/>
      <dgm:spPr/>
    </dgm:pt>
    <dgm:pt modelId="{44072293-7799-472A-8EDF-D0D9D3A9EAF9}" type="pres">
      <dgm:prSet presAssocID="{A545132E-2E21-4D0C-80FE-3A5F88D92F04}" presName="composite" presStyleCnt="0"/>
      <dgm:spPr/>
    </dgm:pt>
    <dgm:pt modelId="{2C58B465-AA21-41E9-BEA7-2462CAF749BB}" type="pres">
      <dgm:prSet presAssocID="{A545132E-2E21-4D0C-80FE-3A5F88D92F04}" presName="bgChev" presStyleLbl="node1" presStyleIdx="1" presStyleCnt="3" custLinFactNeighborY="-36662"/>
      <dgm:spPr>
        <a:solidFill>
          <a:schemeClr val="accent4">
            <a:lumMod val="40000"/>
            <a:lumOff val="60000"/>
          </a:schemeClr>
        </a:solidFill>
      </dgm:spPr>
    </dgm:pt>
    <dgm:pt modelId="{64E95A20-E9AB-478F-8376-292C76D78898}" type="pres">
      <dgm:prSet presAssocID="{A545132E-2E21-4D0C-80FE-3A5F88D92F04}" presName="txNode" presStyleLbl="fgAcc1" presStyleIdx="1" presStyleCnt="3" custLinFactNeighborY="-36662">
        <dgm:presLayoutVars>
          <dgm:bulletEnabled val="1"/>
        </dgm:presLayoutVars>
      </dgm:prSet>
      <dgm:spPr/>
    </dgm:pt>
    <dgm:pt modelId="{C60A2226-55D1-4EA7-9F97-6B82BA6BC69F}" type="pres">
      <dgm:prSet presAssocID="{FF126F64-F2FB-48F7-8667-FF24F66B03E1}" presName="compositeSpace" presStyleCnt="0"/>
      <dgm:spPr/>
    </dgm:pt>
    <dgm:pt modelId="{2A9788BB-F336-4C9D-ACF6-5392803C7EAD}" type="pres">
      <dgm:prSet presAssocID="{82FD1DF4-A2C7-47CC-B0C4-35510370F7DF}" presName="composite" presStyleCnt="0"/>
      <dgm:spPr/>
    </dgm:pt>
    <dgm:pt modelId="{4FD4FA19-8BA1-4D8A-868D-1646A48E7901}" type="pres">
      <dgm:prSet presAssocID="{82FD1DF4-A2C7-47CC-B0C4-35510370F7DF}" presName="bgChev" presStyleLbl="node1" presStyleIdx="2" presStyleCnt="3" custLinFactNeighborY="-36662"/>
      <dgm:spPr>
        <a:solidFill>
          <a:schemeClr val="accent4">
            <a:lumMod val="40000"/>
            <a:lumOff val="60000"/>
          </a:schemeClr>
        </a:solidFill>
      </dgm:spPr>
    </dgm:pt>
    <dgm:pt modelId="{E02C9609-1C3F-4D31-BF78-42A0D1EED9D0}" type="pres">
      <dgm:prSet presAssocID="{82FD1DF4-A2C7-47CC-B0C4-35510370F7DF}" presName="txNode" presStyleLbl="fgAcc1" presStyleIdx="2" presStyleCnt="3" custLinFactNeighborY="-36662">
        <dgm:presLayoutVars>
          <dgm:bulletEnabled val="1"/>
        </dgm:presLayoutVars>
      </dgm:prSet>
      <dgm:spPr/>
    </dgm:pt>
  </dgm:ptLst>
  <dgm:cxnLst>
    <dgm:cxn modelId="{84477509-FF5A-440C-BA1F-A2794E5B51F0}" type="presOf" srcId="{8AB65687-BD7E-4311-9115-DEDA947020B0}" destId="{14AE8AF0-7CC9-490A-B8EE-C1C852F34667}" srcOrd="0" destOrd="0" presId="urn:microsoft.com/office/officeart/2005/8/layout/chevronAccent+Icon"/>
    <dgm:cxn modelId="{8EFE411E-95FB-4E2D-B361-28197CFAA06A}" type="presOf" srcId="{A545132E-2E21-4D0C-80FE-3A5F88D92F04}" destId="{64E95A20-E9AB-478F-8376-292C76D78898}" srcOrd="0" destOrd="0" presId="urn:microsoft.com/office/officeart/2005/8/layout/chevronAccent+Icon"/>
    <dgm:cxn modelId="{E901BC61-7DFE-4C72-851B-4B4D246B9080}" type="presOf" srcId="{D57A45AA-E55A-4526-BA4C-1EE8BB6AC062}" destId="{B9FDD8D9-222B-4D7B-9CFE-7AB1C480D5AD}" srcOrd="0" destOrd="0" presId="urn:microsoft.com/office/officeart/2005/8/layout/chevronAccent+Icon"/>
    <dgm:cxn modelId="{F304AD52-D0AB-4F0B-B684-BAA1118C7682}" type="presOf" srcId="{82FD1DF4-A2C7-47CC-B0C4-35510370F7DF}" destId="{E02C9609-1C3F-4D31-BF78-42A0D1EED9D0}" srcOrd="0" destOrd="0" presId="urn:microsoft.com/office/officeart/2005/8/layout/chevronAccent+Icon"/>
    <dgm:cxn modelId="{ECB8F1AA-9649-4403-931E-386B6BEAD2DA}" srcId="{8AB65687-BD7E-4311-9115-DEDA947020B0}" destId="{D57A45AA-E55A-4526-BA4C-1EE8BB6AC062}" srcOrd="0" destOrd="0" parTransId="{85A16316-37BE-436F-B783-9C512FC7B605}" sibTransId="{EF5418CE-AAB0-43CD-B87D-78C530AB53D8}"/>
    <dgm:cxn modelId="{2E35DFEE-59E8-4EB3-922A-BD3D2C239F4A}" srcId="{8AB65687-BD7E-4311-9115-DEDA947020B0}" destId="{A545132E-2E21-4D0C-80FE-3A5F88D92F04}" srcOrd="1" destOrd="0" parTransId="{B12C31B8-8117-410C-86FE-723625FB5955}" sibTransId="{FF126F64-F2FB-48F7-8667-FF24F66B03E1}"/>
    <dgm:cxn modelId="{E27B6CFF-D0EF-4330-94B4-F908D7F928AD}" srcId="{8AB65687-BD7E-4311-9115-DEDA947020B0}" destId="{82FD1DF4-A2C7-47CC-B0C4-35510370F7DF}" srcOrd="2" destOrd="0" parTransId="{AE62CBEE-916D-4B06-90B7-5F8655BC65F1}" sibTransId="{1C94F759-5D75-43F8-B1E9-529006936E9F}"/>
    <dgm:cxn modelId="{325A0388-40D4-4093-B776-F9B56BDF45C7}" type="presParOf" srcId="{14AE8AF0-7CC9-490A-B8EE-C1C852F34667}" destId="{8AADBBBB-B79C-4582-91F0-8598669087CC}" srcOrd="0" destOrd="0" presId="urn:microsoft.com/office/officeart/2005/8/layout/chevronAccent+Icon"/>
    <dgm:cxn modelId="{A9C1769E-EE0D-47D6-BA1A-FBB7B2969973}" type="presParOf" srcId="{8AADBBBB-B79C-4582-91F0-8598669087CC}" destId="{2CFDFB4D-CBD0-4BF9-9723-043443CE3463}" srcOrd="0" destOrd="0" presId="urn:microsoft.com/office/officeart/2005/8/layout/chevronAccent+Icon"/>
    <dgm:cxn modelId="{B54623D5-F13E-4670-A692-4C62A32A0CC6}" type="presParOf" srcId="{8AADBBBB-B79C-4582-91F0-8598669087CC}" destId="{B9FDD8D9-222B-4D7B-9CFE-7AB1C480D5AD}" srcOrd="1" destOrd="0" presId="urn:microsoft.com/office/officeart/2005/8/layout/chevronAccent+Icon"/>
    <dgm:cxn modelId="{AAD54C56-D2F0-4784-87B9-6EF966740126}" type="presParOf" srcId="{14AE8AF0-7CC9-490A-B8EE-C1C852F34667}" destId="{B60A2A1A-F791-4F23-824C-9CF372162564}" srcOrd="1" destOrd="0" presId="urn:microsoft.com/office/officeart/2005/8/layout/chevronAccent+Icon"/>
    <dgm:cxn modelId="{63096E8E-89A1-4A01-BC28-2223DC7D381F}" type="presParOf" srcId="{14AE8AF0-7CC9-490A-B8EE-C1C852F34667}" destId="{44072293-7799-472A-8EDF-D0D9D3A9EAF9}" srcOrd="2" destOrd="0" presId="urn:microsoft.com/office/officeart/2005/8/layout/chevronAccent+Icon"/>
    <dgm:cxn modelId="{7A3C1DBB-80BC-4F4F-B770-D6D5C7A5857F}" type="presParOf" srcId="{44072293-7799-472A-8EDF-D0D9D3A9EAF9}" destId="{2C58B465-AA21-41E9-BEA7-2462CAF749BB}" srcOrd="0" destOrd="0" presId="urn:microsoft.com/office/officeart/2005/8/layout/chevronAccent+Icon"/>
    <dgm:cxn modelId="{B43D7952-CFF0-4CA4-A83D-86FC87827D17}" type="presParOf" srcId="{44072293-7799-472A-8EDF-D0D9D3A9EAF9}" destId="{64E95A20-E9AB-478F-8376-292C76D78898}" srcOrd="1" destOrd="0" presId="urn:microsoft.com/office/officeart/2005/8/layout/chevronAccent+Icon"/>
    <dgm:cxn modelId="{0B77E626-F9C9-4D0A-9F59-DAD3A267C127}" type="presParOf" srcId="{14AE8AF0-7CC9-490A-B8EE-C1C852F34667}" destId="{C60A2226-55D1-4EA7-9F97-6B82BA6BC69F}" srcOrd="3" destOrd="0" presId="urn:microsoft.com/office/officeart/2005/8/layout/chevronAccent+Icon"/>
    <dgm:cxn modelId="{8219CF6B-BF03-436E-BE01-F5B2A75EE2EC}" type="presParOf" srcId="{14AE8AF0-7CC9-490A-B8EE-C1C852F34667}" destId="{2A9788BB-F336-4C9D-ACF6-5392803C7EAD}" srcOrd="4" destOrd="0" presId="urn:microsoft.com/office/officeart/2005/8/layout/chevronAccent+Icon"/>
    <dgm:cxn modelId="{24BBE0EA-559E-473B-808E-5DFAAF1CD559}" type="presParOf" srcId="{2A9788BB-F336-4C9D-ACF6-5392803C7EAD}" destId="{4FD4FA19-8BA1-4D8A-868D-1646A48E7901}" srcOrd="0" destOrd="0" presId="urn:microsoft.com/office/officeart/2005/8/layout/chevronAccent+Icon"/>
    <dgm:cxn modelId="{97F768D6-7223-467B-A7F9-979B38CFE6F4}" type="presParOf" srcId="{2A9788BB-F336-4C9D-ACF6-5392803C7EAD}" destId="{E02C9609-1C3F-4D31-BF78-42A0D1EED9D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Acts 9:31</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Comforts</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Romans 15:4</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B35A6BD-6745-4D3B-9CA9-A7776FE05B03}">
      <dgm:prSet phldrT="[Text]"/>
      <dgm:spPr/>
      <dgm:t>
        <a:bodyPr/>
        <a:lstStyle/>
        <a:p>
          <a:r>
            <a:rPr lang="en-US" dirty="0">
              <a:effectLst>
                <a:outerShdw blurRad="38100" dist="38100" dir="2700000" algn="tl">
                  <a:srgbClr val="000000">
                    <a:alpha val="43137"/>
                  </a:srgbClr>
                </a:outerShdw>
              </a:effectLst>
            </a:rPr>
            <a:t>1 Thess. 4:18</a:t>
          </a:r>
        </a:p>
      </dgm:t>
    </dgm:pt>
    <dgm:pt modelId="{298FB825-23CE-45AB-BF6F-DFCE4A2F40C5}" type="parTrans" cxnId="{2790605D-3598-49F4-B778-064DF3FE8E34}">
      <dgm:prSet/>
      <dgm:spPr/>
      <dgm:t>
        <a:bodyPr/>
        <a:lstStyle/>
        <a:p>
          <a:endParaRPr lang="en-US"/>
        </a:p>
      </dgm:t>
    </dgm:pt>
    <dgm:pt modelId="{D1613316-139F-4C39-A42B-E2A84596A306}" type="sibTrans" cxnId="{2790605D-3598-49F4-B778-064DF3FE8E34}">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4"/>
      <dgm:spPr/>
    </dgm:pt>
    <dgm:pt modelId="{44158D21-8BF5-422F-BEBF-5C288A10F890}" type="pres">
      <dgm:prSet presAssocID="{04707C39-2E5C-42A2-8841-F8F5D54231FB}" presName="childText" presStyleLbl="bgAcc1" presStyleIdx="0" presStyleCnt="4">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1" presStyleCnt="4"/>
      <dgm:spPr/>
    </dgm:pt>
    <dgm:pt modelId="{7555C01C-E56E-4028-8009-0A0805E0926D}" type="pres">
      <dgm:prSet presAssocID="{40B45E56-5095-4E6C-8764-82F7C6EC59AA}" presName="childText" presStyleLbl="bgAcc1" presStyleIdx="1" presStyleCnt="4">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2" presStyleCnt="4"/>
      <dgm:spPr/>
    </dgm:pt>
    <dgm:pt modelId="{CF6F3018-0F1D-4754-989E-6A26205E8EE2}" type="pres">
      <dgm:prSet presAssocID="{7D99F511-88BB-4EC4-AA15-2B0C2B5083CC}" presName="childText" presStyleLbl="bgAcc1" presStyleIdx="2" presStyleCnt="4">
        <dgm:presLayoutVars>
          <dgm:bulletEnabled val="1"/>
        </dgm:presLayoutVars>
      </dgm:prSet>
      <dgm:spPr/>
    </dgm:pt>
    <dgm:pt modelId="{DCFF7D4B-A0E7-4601-8AC8-22B8E1B3B97D}" type="pres">
      <dgm:prSet presAssocID="{298FB825-23CE-45AB-BF6F-DFCE4A2F40C5}" presName="Name13" presStyleLbl="parChTrans1D2" presStyleIdx="3" presStyleCnt="4"/>
      <dgm:spPr/>
    </dgm:pt>
    <dgm:pt modelId="{4CA81126-E614-41D4-B351-53A8CB57EF12}" type="pres">
      <dgm:prSet presAssocID="{9B35A6BD-6745-4D3B-9CA9-A7776FE05B03}" presName="childText" presStyleLbl="bgAcc1" presStyleIdx="3" presStyleCnt="4">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76ED822F-B76F-4714-BFD8-597397DDA021}" type="presOf" srcId="{298FB825-23CE-45AB-BF6F-DFCE4A2F40C5}" destId="{DCFF7D4B-A0E7-4601-8AC8-22B8E1B3B97D}" srcOrd="0"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790605D-3598-49F4-B778-064DF3FE8E34}" srcId="{F65AE15A-B847-4E3A-A972-2DA02FE6F775}" destId="{9B35A6BD-6745-4D3B-9CA9-A7776FE05B03}" srcOrd="1" destOrd="0" parTransId="{298FB825-23CE-45AB-BF6F-DFCE4A2F40C5}" sibTransId="{D1613316-139F-4C39-A42B-E2A84596A306}"/>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FE32C490-9DE8-4E1C-B128-CFAF59789AC6}" type="presOf" srcId="{9B35A6BD-6745-4D3B-9CA9-A7776FE05B03}" destId="{4CA81126-E614-41D4-B351-53A8CB57EF12}" srcOrd="0" destOrd="0" presId="urn:microsoft.com/office/officeart/2005/8/layout/hierarchy3"/>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 modelId="{2F891CB6-CB22-4CB3-BD00-50AD772C049B}" type="presParOf" srcId="{CF7D676A-7F51-419F-9674-E3467BE68A33}" destId="{DCFF7D4B-A0E7-4601-8AC8-22B8E1B3B97D}" srcOrd="2" destOrd="0" presId="urn:microsoft.com/office/officeart/2005/8/layout/hierarchy3"/>
    <dgm:cxn modelId="{98D0F159-4611-488E-9C18-789E6459EB1D}" type="presParOf" srcId="{CF7D676A-7F51-419F-9674-E3467BE68A33}" destId="{4CA81126-E614-41D4-B351-53A8CB57EF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8F4FC16-3265-4939-A334-2EAC47CAF3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0446D66-9599-48D0-8B29-293D61E4F14D}">
      <dgm:prSet phldrT="[Text]"/>
      <dgm:spPr>
        <a:solidFill>
          <a:schemeClr val="accent5">
            <a:lumMod val="60000"/>
            <a:lumOff val="40000"/>
          </a:schemeClr>
        </a:solidFill>
        <a:ln>
          <a:solidFill>
            <a:schemeClr val="accent5">
              <a:lumMod val="50000"/>
            </a:schemeClr>
          </a:solidFill>
        </a:ln>
      </dgm:spPr>
      <dgm:t>
        <a:bodyPr/>
        <a:lstStyle/>
        <a:p>
          <a:pPr>
            <a:lnSpc>
              <a:spcPct val="100000"/>
            </a:lnSpc>
            <a:spcAft>
              <a:spcPts val="0"/>
            </a:spcAft>
          </a:pPr>
          <a:r>
            <a:rPr lang="en-US" b="1" dirty="0">
              <a:solidFill>
                <a:schemeClr val="tx1"/>
              </a:solidFill>
              <a:effectLst>
                <a:outerShdw blurRad="38100" dist="38100" dir="2700000" algn="tl">
                  <a:srgbClr val="000000">
                    <a:alpha val="43137"/>
                  </a:srgbClr>
                </a:outerShdw>
              </a:effectLst>
            </a:rPr>
            <a:t>Holy</a:t>
          </a:r>
        </a:p>
        <a:p>
          <a:pPr>
            <a:lnSpc>
              <a:spcPct val="100000"/>
            </a:lnSpc>
            <a:spcAft>
              <a:spcPts val="0"/>
            </a:spcAft>
          </a:pPr>
          <a:r>
            <a:rPr lang="en-US" b="1" dirty="0">
              <a:solidFill>
                <a:schemeClr val="tx1"/>
              </a:solidFill>
              <a:effectLst>
                <a:outerShdw blurRad="38100" dist="38100" dir="2700000" algn="tl">
                  <a:srgbClr val="000000">
                    <a:alpha val="43137"/>
                  </a:srgbClr>
                </a:outerShdw>
              </a:effectLst>
            </a:rPr>
            <a:t>Spirit</a:t>
          </a:r>
        </a:p>
      </dgm:t>
    </dgm:pt>
    <dgm:pt modelId="{A0424A4F-894B-4C5B-BEA4-40D30344C22A}" type="parTrans" cxnId="{25B71261-DCFA-4798-82EC-CF70B6F8A478}">
      <dgm:prSet/>
      <dgm:spPr/>
      <dgm:t>
        <a:bodyPr/>
        <a:lstStyle/>
        <a:p>
          <a:endParaRPr lang="en-US"/>
        </a:p>
      </dgm:t>
    </dgm:pt>
    <dgm:pt modelId="{41E640A4-DF07-4C36-9C87-9A015C0E82AA}" type="sibTrans" cxnId="{25B71261-DCFA-4798-82EC-CF70B6F8A478}">
      <dgm:prSet/>
      <dgm:spPr/>
      <dgm:t>
        <a:bodyPr/>
        <a:lstStyle/>
        <a:p>
          <a:endParaRPr lang="en-US"/>
        </a:p>
      </dgm:t>
    </dgm:pt>
    <dgm:pt modelId="{04707C39-2E5C-42A2-8841-F8F5D54231FB}">
      <dgm:prSet phldrT="[Text]"/>
      <dgm:spPr/>
      <dgm:t>
        <a:bodyPr/>
        <a:lstStyle/>
        <a:p>
          <a:pPr>
            <a:lnSpc>
              <a:spcPct val="100000"/>
            </a:lnSpc>
            <a:spcAft>
              <a:spcPts val="0"/>
            </a:spcAft>
          </a:pPr>
          <a:r>
            <a:rPr lang="en-US" dirty="0">
              <a:effectLst>
                <a:outerShdw blurRad="38100" dist="38100" dir="2700000" algn="tl">
                  <a:srgbClr val="000000">
                    <a:alpha val="43137"/>
                  </a:srgbClr>
                </a:outerShdw>
              </a:effectLst>
            </a:rPr>
            <a:t>Hebrews 2:3-4</a:t>
          </a:r>
        </a:p>
      </dgm:t>
    </dgm:pt>
    <dgm:pt modelId="{674C447D-718F-4886-AF24-30602FBD3ACC}" type="parTrans" cxnId="{0F5DC354-C0BA-40BF-B7BB-414B36528995}">
      <dgm:prSet/>
      <dgm:spPr/>
      <dgm:t>
        <a:bodyPr/>
        <a:lstStyle/>
        <a:p>
          <a:endParaRPr lang="en-US"/>
        </a:p>
      </dgm:t>
    </dgm:pt>
    <dgm:pt modelId="{32F01E7B-61DB-4B97-ADFD-A5DCF45E7BB1}" type="sibTrans" cxnId="{0F5DC354-C0BA-40BF-B7BB-414B36528995}">
      <dgm:prSet/>
      <dgm:spPr/>
      <dgm:t>
        <a:bodyPr/>
        <a:lstStyle/>
        <a:p>
          <a:endParaRPr lang="en-US"/>
        </a:p>
      </dgm:t>
    </dgm:pt>
    <dgm:pt modelId="{D7508E1C-7D5E-4E95-A769-D0D67E3C2C27}">
      <dgm:prSet phldrT="[Text]"/>
      <dgm:spPr>
        <a:solidFill>
          <a:schemeClr val="accent2">
            <a:lumMod val="60000"/>
            <a:lumOff val="40000"/>
          </a:schemeClr>
        </a:solidFill>
        <a:ln>
          <a:solidFill>
            <a:schemeClr val="accent2">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Work</a:t>
          </a:r>
        </a:p>
      </dgm:t>
    </dgm:pt>
    <dgm:pt modelId="{4FB5255E-A972-4B58-A088-8031F43616BA}" type="parTrans" cxnId="{69587AE1-80CD-46C6-9BF7-2BCDEAFD0F76}">
      <dgm:prSet/>
      <dgm:spPr/>
      <dgm:t>
        <a:bodyPr/>
        <a:lstStyle/>
        <a:p>
          <a:endParaRPr lang="en-US"/>
        </a:p>
      </dgm:t>
    </dgm:pt>
    <dgm:pt modelId="{D8F72860-8AE7-4D2B-89AB-5BB100BCBB5E}" type="sibTrans" cxnId="{69587AE1-80CD-46C6-9BF7-2BCDEAFD0F76}">
      <dgm:prSet/>
      <dgm:spPr/>
      <dgm:t>
        <a:bodyPr/>
        <a:lstStyle/>
        <a:p>
          <a:endParaRPr lang="en-US"/>
        </a:p>
      </dgm:t>
    </dgm:pt>
    <dgm:pt modelId="{40B45E56-5095-4E6C-8764-82F7C6EC59AA}">
      <dgm:prSet phldrT="[Text]"/>
      <dgm:spPr>
        <a:solidFill>
          <a:srgbClr val="FFFF00">
            <a:alpha val="90000"/>
          </a:srgbClr>
        </a:solidFill>
        <a:ln>
          <a:solidFill>
            <a:srgbClr val="FF0000"/>
          </a:solidFill>
        </a:ln>
      </dgm:spPr>
      <dgm:t>
        <a:bodyPr/>
        <a:lstStyle/>
        <a:p>
          <a:r>
            <a:rPr lang="en-US" b="1" dirty="0">
              <a:solidFill>
                <a:srgbClr val="FF0000"/>
              </a:solidFill>
              <a:effectLst>
                <a:outerShdw blurRad="38100" dist="38100" dir="2700000" algn="tl">
                  <a:srgbClr val="000000">
                    <a:alpha val="43137"/>
                  </a:srgbClr>
                </a:outerShdw>
              </a:effectLst>
            </a:rPr>
            <a:t>Gives Evidence</a:t>
          </a:r>
        </a:p>
      </dgm:t>
    </dgm:pt>
    <dgm:pt modelId="{1048C410-7698-4833-8911-8A1ED6F5E4A4}" type="parTrans" cxnId="{C1E88746-A53C-41F7-8B89-E5E3135CA61F}">
      <dgm:prSet/>
      <dgm:spPr/>
      <dgm:t>
        <a:bodyPr/>
        <a:lstStyle/>
        <a:p>
          <a:endParaRPr lang="en-US"/>
        </a:p>
      </dgm:t>
    </dgm:pt>
    <dgm:pt modelId="{8D441237-E37B-49A7-8967-247AD5B7C05B}" type="sibTrans" cxnId="{C1E88746-A53C-41F7-8B89-E5E3135CA61F}">
      <dgm:prSet/>
      <dgm:spPr/>
      <dgm:t>
        <a:bodyPr/>
        <a:lstStyle/>
        <a:p>
          <a:endParaRPr lang="en-US"/>
        </a:p>
      </dgm:t>
    </dgm:pt>
    <dgm:pt modelId="{F65AE15A-B847-4E3A-A972-2DA02FE6F775}">
      <dgm:prSet phldrT="[Text]"/>
      <dgm:spPr>
        <a:solidFill>
          <a:schemeClr val="accent6">
            <a:lumMod val="60000"/>
            <a:lumOff val="40000"/>
          </a:schemeClr>
        </a:solidFill>
        <a:ln>
          <a:solidFill>
            <a:schemeClr val="accent6">
              <a:lumMod val="50000"/>
            </a:schemeClr>
          </a:solidFill>
        </a:ln>
      </dgm:spPr>
      <dgm:t>
        <a:bodyPr/>
        <a:lstStyle/>
        <a:p>
          <a:r>
            <a:rPr lang="en-US" b="1" dirty="0">
              <a:solidFill>
                <a:schemeClr val="tx1"/>
              </a:solidFill>
              <a:effectLst>
                <a:outerShdw blurRad="38100" dist="38100" dir="2700000" algn="tl">
                  <a:srgbClr val="000000">
                    <a:alpha val="43137"/>
                  </a:srgbClr>
                </a:outerShdw>
              </a:effectLst>
            </a:rPr>
            <a:t>Word</a:t>
          </a:r>
        </a:p>
      </dgm:t>
    </dgm:pt>
    <dgm:pt modelId="{12F6BBA0-740E-4216-939D-47A70D55A5E1}" type="parTrans" cxnId="{9FE93D7A-C88F-4A91-AE17-6BFE129E19E8}">
      <dgm:prSet/>
      <dgm:spPr/>
      <dgm:t>
        <a:bodyPr/>
        <a:lstStyle/>
        <a:p>
          <a:endParaRPr lang="en-US"/>
        </a:p>
      </dgm:t>
    </dgm:pt>
    <dgm:pt modelId="{91D09E24-7761-433B-8F2A-692499C4F77D}" type="sibTrans" cxnId="{9FE93D7A-C88F-4A91-AE17-6BFE129E19E8}">
      <dgm:prSet/>
      <dgm:spPr/>
      <dgm:t>
        <a:bodyPr/>
        <a:lstStyle/>
        <a:p>
          <a:endParaRPr lang="en-US"/>
        </a:p>
      </dgm:t>
    </dgm:pt>
    <dgm:pt modelId="{7D99F511-88BB-4EC4-AA15-2B0C2B5083CC}">
      <dgm:prSet phldrT="[Text]"/>
      <dgm:spPr/>
      <dgm:t>
        <a:bodyPr/>
        <a:lstStyle/>
        <a:p>
          <a:r>
            <a:rPr lang="en-US" dirty="0">
              <a:effectLst>
                <a:outerShdw blurRad="38100" dist="38100" dir="2700000" algn="tl">
                  <a:srgbClr val="000000">
                    <a:alpha val="43137"/>
                  </a:srgbClr>
                </a:outerShdw>
              </a:effectLst>
            </a:rPr>
            <a:t>John 20:30-31</a:t>
          </a:r>
        </a:p>
      </dgm:t>
    </dgm:pt>
    <dgm:pt modelId="{4204C051-69EA-4CBC-BF35-686A28486439}" type="parTrans" cxnId="{55756AFE-8158-4EE6-BF1A-B3C5D6024BCB}">
      <dgm:prSet/>
      <dgm:spPr/>
      <dgm:t>
        <a:bodyPr/>
        <a:lstStyle/>
        <a:p>
          <a:endParaRPr lang="en-US"/>
        </a:p>
      </dgm:t>
    </dgm:pt>
    <dgm:pt modelId="{3B6A107E-0B45-4894-B9D4-5B555A5ED89B}" type="sibTrans" cxnId="{55756AFE-8158-4EE6-BF1A-B3C5D6024BCB}">
      <dgm:prSet/>
      <dgm:spPr/>
      <dgm:t>
        <a:bodyPr/>
        <a:lstStyle/>
        <a:p>
          <a:endParaRPr lang="en-US"/>
        </a:p>
      </dgm:t>
    </dgm:pt>
    <dgm:pt modelId="{9E1874D4-954F-4E52-BE25-F19633141286}" type="pres">
      <dgm:prSet presAssocID="{38F4FC16-3265-4939-A334-2EAC47CAF36C}" presName="diagram" presStyleCnt="0">
        <dgm:presLayoutVars>
          <dgm:chPref val="1"/>
          <dgm:dir/>
          <dgm:animOne val="branch"/>
          <dgm:animLvl val="lvl"/>
          <dgm:resizeHandles/>
        </dgm:presLayoutVars>
      </dgm:prSet>
      <dgm:spPr/>
    </dgm:pt>
    <dgm:pt modelId="{11F4D4C0-879F-4F16-B8EF-99E644878EBC}" type="pres">
      <dgm:prSet presAssocID="{B0446D66-9599-48D0-8B29-293D61E4F14D}" presName="root" presStyleCnt="0"/>
      <dgm:spPr/>
    </dgm:pt>
    <dgm:pt modelId="{67F79958-F963-4957-9AB7-3C97C94A64AD}" type="pres">
      <dgm:prSet presAssocID="{B0446D66-9599-48D0-8B29-293D61E4F14D}" presName="rootComposite" presStyleCnt="0"/>
      <dgm:spPr/>
    </dgm:pt>
    <dgm:pt modelId="{E1CA49A2-5D3F-4E0C-AF27-3A8A0EBFA9A6}" type="pres">
      <dgm:prSet presAssocID="{B0446D66-9599-48D0-8B29-293D61E4F14D}" presName="rootText" presStyleLbl="node1" presStyleIdx="0" presStyleCnt="3"/>
      <dgm:spPr/>
    </dgm:pt>
    <dgm:pt modelId="{40DC323B-B3E0-46B1-988D-C5C8808BFF35}" type="pres">
      <dgm:prSet presAssocID="{B0446D66-9599-48D0-8B29-293D61E4F14D}" presName="rootConnector" presStyleLbl="node1" presStyleIdx="0" presStyleCnt="3"/>
      <dgm:spPr/>
    </dgm:pt>
    <dgm:pt modelId="{DBAE7440-7CDD-43A4-9EB4-78677E5D5AE3}" type="pres">
      <dgm:prSet presAssocID="{B0446D66-9599-48D0-8B29-293D61E4F14D}" presName="childShape" presStyleCnt="0"/>
      <dgm:spPr/>
    </dgm:pt>
    <dgm:pt modelId="{E3E4DF20-B585-48AF-8B74-F799E5DF12C8}" type="pres">
      <dgm:prSet presAssocID="{674C447D-718F-4886-AF24-30602FBD3ACC}" presName="Name13" presStyleLbl="parChTrans1D2" presStyleIdx="0" presStyleCnt="3"/>
      <dgm:spPr/>
    </dgm:pt>
    <dgm:pt modelId="{44158D21-8BF5-422F-BEBF-5C288A10F890}" type="pres">
      <dgm:prSet presAssocID="{04707C39-2E5C-42A2-8841-F8F5D54231FB}" presName="childText" presStyleLbl="bgAcc1" presStyleIdx="0" presStyleCnt="3">
        <dgm:presLayoutVars>
          <dgm:bulletEnabled val="1"/>
        </dgm:presLayoutVars>
      </dgm:prSet>
      <dgm:spPr/>
    </dgm:pt>
    <dgm:pt modelId="{91691DDB-1A8A-452A-9AC3-19ED0178CB92}" type="pres">
      <dgm:prSet presAssocID="{D7508E1C-7D5E-4E95-A769-D0D67E3C2C27}" presName="root" presStyleCnt="0"/>
      <dgm:spPr/>
    </dgm:pt>
    <dgm:pt modelId="{561CE161-E5CC-4D3C-8A02-60F8E7737113}" type="pres">
      <dgm:prSet presAssocID="{D7508E1C-7D5E-4E95-A769-D0D67E3C2C27}" presName="rootComposite" presStyleCnt="0"/>
      <dgm:spPr/>
    </dgm:pt>
    <dgm:pt modelId="{9CEF192F-3EFB-4594-A262-1304E41E2C2B}" type="pres">
      <dgm:prSet presAssocID="{D7508E1C-7D5E-4E95-A769-D0D67E3C2C27}" presName="rootText" presStyleLbl="node1" presStyleIdx="1" presStyleCnt="3"/>
      <dgm:spPr/>
    </dgm:pt>
    <dgm:pt modelId="{41E80EC3-AF9E-4FE5-8B6C-C182A28AA4A5}" type="pres">
      <dgm:prSet presAssocID="{D7508E1C-7D5E-4E95-A769-D0D67E3C2C27}" presName="rootConnector" presStyleLbl="node1" presStyleIdx="1" presStyleCnt="3"/>
      <dgm:spPr/>
    </dgm:pt>
    <dgm:pt modelId="{E2F14417-B630-4A78-980A-238A29211CFE}" type="pres">
      <dgm:prSet presAssocID="{D7508E1C-7D5E-4E95-A769-D0D67E3C2C27}" presName="childShape" presStyleCnt="0"/>
      <dgm:spPr/>
    </dgm:pt>
    <dgm:pt modelId="{3780CEB2-A79F-467C-916E-F58153983B50}" type="pres">
      <dgm:prSet presAssocID="{1048C410-7698-4833-8911-8A1ED6F5E4A4}" presName="Name13" presStyleLbl="parChTrans1D2" presStyleIdx="1" presStyleCnt="3"/>
      <dgm:spPr/>
    </dgm:pt>
    <dgm:pt modelId="{7555C01C-E56E-4028-8009-0A0805E0926D}" type="pres">
      <dgm:prSet presAssocID="{40B45E56-5095-4E6C-8764-82F7C6EC59AA}" presName="childText" presStyleLbl="bgAcc1" presStyleIdx="1" presStyleCnt="3">
        <dgm:presLayoutVars>
          <dgm:bulletEnabled val="1"/>
        </dgm:presLayoutVars>
      </dgm:prSet>
      <dgm:spPr/>
    </dgm:pt>
    <dgm:pt modelId="{DA385B1F-F094-4B56-8D99-89CB53FF4981}" type="pres">
      <dgm:prSet presAssocID="{F65AE15A-B847-4E3A-A972-2DA02FE6F775}" presName="root" presStyleCnt="0"/>
      <dgm:spPr/>
    </dgm:pt>
    <dgm:pt modelId="{34F0B867-EE81-4C5F-BD58-2468DFD8F1FF}" type="pres">
      <dgm:prSet presAssocID="{F65AE15A-B847-4E3A-A972-2DA02FE6F775}" presName="rootComposite" presStyleCnt="0"/>
      <dgm:spPr/>
    </dgm:pt>
    <dgm:pt modelId="{DE4A17B1-39E0-48E2-809E-73DEEE1D5DB9}" type="pres">
      <dgm:prSet presAssocID="{F65AE15A-B847-4E3A-A972-2DA02FE6F775}" presName="rootText" presStyleLbl="node1" presStyleIdx="2" presStyleCnt="3"/>
      <dgm:spPr/>
    </dgm:pt>
    <dgm:pt modelId="{FC76CD2C-2692-40B2-B0CE-38572100218F}" type="pres">
      <dgm:prSet presAssocID="{F65AE15A-B847-4E3A-A972-2DA02FE6F775}" presName="rootConnector" presStyleLbl="node1" presStyleIdx="2" presStyleCnt="3"/>
      <dgm:spPr/>
    </dgm:pt>
    <dgm:pt modelId="{CF7D676A-7F51-419F-9674-E3467BE68A33}" type="pres">
      <dgm:prSet presAssocID="{F65AE15A-B847-4E3A-A972-2DA02FE6F775}" presName="childShape" presStyleCnt="0"/>
      <dgm:spPr/>
    </dgm:pt>
    <dgm:pt modelId="{FD25E623-3272-42A0-8CA5-08BD715ABAA0}" type="pres">
      <dgm:prSet presAssocID="{4204C051-69EA-4CBC-BF35-686A28486439}" presName="Name13" presStyleLbl="parChTrans1D2" presStyleIdx="2" presStyleCnt="3"/>
      <dgm:spPr/>
    </dgm:pt>
    <dgm:pt modelId="{CF6F3018-0F1D-4754-989E-6A26205E8EE2}" type="pres">
      <dgm:prSet presAssocID="{7D99F511-88BB-4EC4-AA15-2B0C2B5083CC}" presName="childText" presStyleLbl="bgAcc1" presStyleIdx="2" presStyleCnt="3">
        <dgm:presLayoutVars>
          <dgm:bulletEnabled val="1"/>
        </dgm:presLayoutVars>
      </dgm:prSet>
      <dgm:spPr/>
    </dgm:pt>
  </dgm:ptLst>
  <dgm:cxnLst>
    <dgm:cxn modelId="{E8BD010A-D168-4CB9-8F14-8F3624C47FE8}" type="presOf" srcId="{38F4FC16-3265-4939-A334-2EAC47CAF36C}" destId="{9E1874D4-954F-4E52-BE25-F19633141286}" srcOrd="0" destOrd="0" presId="urn:microsoft.com/office/officeart/2005/8/layout/hierarchy3"/>
    <dgm:cxn modelId="{8F42FC19-0E2B-4767-83C2-5AF006236DE0}" type="presOf" srcId="{674C447D-718F-4886-AF24-30602FBD3ACC}" destId="{E3E4DF20-B585-48AF-8B74-F799E5DF12C8}" srcOrd="0" destOrd="0" presId="urn:microsoft.com/office/officeart/2005/8/layout/hierarchy3"/>
    <dgm:cxn modelId="{1751521E-3DA8-4971-9DBE-D3EBF56EE408}" type="presOf" srcId="{F65AE15A-B847-4E3A-A972-2DA02FE6F775}" destId="{DE4A17B1-39E0-48E2-809E-73DEEE1D5DB9}" srcOrd="0" destOrd="0" presId="urn:microsoft.com/office/officeart/2005/8/layout/hierarchy3"/>
    <dgm:cxn modelId="{D88AC027-158A-47B8-A040-8C17CE261484}" type="presOf" srcId="{D7508E1C-7D5E-4E95-A769-D0D67E3C2C27}" destId="{41E80EC3-AF9E-4FE5-8B6C-C182A28AA4A5}" srcOrd="1" destOrd="0" presId="urn:microsoft.com/office/officeart/2005/8/layout/hierarchy3"/>
    <dgm:cxn modelId="{EB9F005C-49BE-437A-84CD-FF199A230D68}" type="presOf" srcId="{B0446D66-9599-48D0-8B29-293D61E4F14D}" destId="{E1CA49A2-5D3F-4E0C-AF27-3A8A0EBFA9A6}" srcOrd="0" destOrd="0" presId="urn:microsoft.com/office/officeart/2005/8/layout/hierarchy3"/>
    <dgm:cxn modelId="{25B71261-DCFA-4798-82EC-CF70B6F8A478}" srcId="{38F4FC16-3265-4939-A334-2EAC47CAF36C}" destId="{B0446D66-9599-48D0-8B29-293D61E4F14D}" srcOrd="0" destOrd="0" parTransId="{A0424A4F-894B-4C5B-BEA4-40D30344C22A}" sibTransId="{41E640A4-DF07-4C36-9C87-9A015C0E82AA}"/>
    <dgm:cxn modelId="{C1E88746-A53C-41F7-8B89-E5E3135CA61F}" srcId="{D7508E1C-7D5E-4E95-A769-D0D67E3C2C27}" destId="{40B45E56-5095-4E6C-8764-82F7C6EC59AA}" srcOrd="0" destOrd="0" parTransId="{1048C410-7698-4833-8911-8A1ED6F5E4A4}" sibTransId="{8D441237-E37B-49A7-8967-247AD5B7C05B}"/>
    <dgm:cxn modelId="{42364A4D-B539-456A-8D01-944123A4D506}" type="presOf" srcId="{04707C39-2E5C-42A2-8841-F8F5D54231FB}" destId="{44158D21-8BF5-422F-BEBF-5C288A10F890}" srcOrd="0" destOrd="0" presId="urn:microsoft.com/office/officeart/2005/8/layout/hierarchy3"/>
    <dgm:cxn modelId="{75CD8E6F-4F4F-407E-BCBE-305C9B0A8B25}" type="presOf" srcId="{7D99F511-88BB-4EC4-AA15-2B0C2B5083CC}" destId="{CF6F3018-0F1D-4754-989E-6A26205E8EE2}" srcOrd="0" destOrd="0" presId="urn:microsoft.com/office/officeart/2005/8/layout/hierarchy3"/>
    <dgm:cxn modelId="{967BC952-936B-471D-A738-D17FAD00413A}" type="presOf" srcId="{D7508E1C-7D5E-4E95-A769-D0D67E3C2C27}" destId="{9CEF192F-3EFB-4594-A262-1304E41E2C2B}" srcOrd="0" destOrd="0" presId="urn:microsoft.com/office/officeart/2005/8/layout/hierarchy3"/>
    <dgm:cxn modelId="{0F5DC354-C0BA-40BF-B7BB-414B36528995}" srcId="{B0446D66-9599-48D0-8B29-293D61E4F14D}" destId="{04707C39-2E5C-42A2-8841-F8F5D54231FB}" srcOrd="0" destOrd="0" parTransId="{674C447D-718F-4886-AF24-30602FBD3ACC}" sibTransId="{32F01E7B-61DB-4B97-ADFD-A5DCF45E7BB1}"/>
    <dgm:cxn modelId="{F2DE2879-6874-4815-B36F-4897493987F2}" type="presOf" srcId="{F65AE15A-B847-4E3A-A972-2DA02FE6F775}" destId="{FC76CD2C-2692-40B2-B0CE-38572100218F}" srcOrd="1" destOrd="0" presId="urn:microsoft.com/office/officeart/2005/8/layout/hierarchy3"/>
    <dgm:cxn modelId="{9FE93D7A-C88F-4A91-AE17-6BFE129E19E8}" srcId="{38F4FC16-3265-4939-A334-2EAC47CAF36C}" destId="{F65AE15A-B847-4E3A-A972-2DA02FE6F775}" srcOrd="2" destOrd="0" parTransId="{12F6BBA0-740E-4216-939D-47A70D55A5E1}" sibTransId="{91D09E24-7761-433B-8F2A-692499C4F77D}"/>
    <dgm:cxn modelId="{B8C7D89C-6FDF-4C1E-B587-07EB976B1B39}" type="presOf" srcId="{40B45E56-5095-4E6C-8764-82F7C6EC59AA}" destId="{7555C01C-E56E-4028-8009-0A0805E0926D}" srcOrd="0" destOrd="0" presId="urn:microsoft.com/office/officeart/2005/8/layout/hierarchy3"/>
    <dgm:cxn modelId="{8AECE0B3-92AC-4BE4-8FEA-41CFD0970449}" type="presOf" srcId="{B0446D66-9599-48D0-8B29-293D61E4F14D}" destId="{40DC323B-B3E0-46B1-988D-C5C8808BFF35}" srcOrd="1" destOrd="0" presId="urn:microsoft.com/office/officeart/2005/8/layout/hierarchy3"/>
    <dgm:cxn modelId="{69587AE1-80CD-46C6-9BF7-2BCDEAFD0F76}" srcId="{38F4FC16-3265-4939-A334-2EAC47CAF36C}" destId="{D7508E1C-7D5E-4E95-A769-D0D67E3C2C27}" srcOrd="1" destOrd="0" parTransId="{4FB5255E-A972-4B58-A088-8031F43616BA}" sibTransId="{D8F72860-8AE7-4D2B-89AB-5BB100BCBB5E}"/>
    <dgm:cxn modelId="{B31A7FEC-8BC1-411D-B783-4EDFC1F1BC20}" type="presOf" srcId="{4204C051-69EA-4CBC-BF35-686A28486439}" destId="{FD25E623-3272-42A0-8CA5-08BD715ABAA0}" srcOrd="0" destOrd="0" presId="urn:microsoft.com/office/officeart/2005/8/layout/hierarchy3"/>
    <dgm:cxn modelId="{BC6713F6-51BE-4507-A25B-62E4D2D43C95}" type="presOf" srcId="{1048C410-7698-4833-8911-8A1ED6F5E4A4}" destId="{3780CEB2-A79F-467C-916E-F58153983B50}" srcOrd="0" destOrd="0" presId="urn:microsoft.com/office/officeart/2005/8/layout/hierarchy3"/>
    <dgm:cxn modelId="{55756AFE-8158-4EE6-BF1A-B3C5D6024BCB}" srcId="{F65AE15A-B847-4E3A-A972-2DA02FE6F775}" destId="{7D99F511-88BB-4EC4-AA15-2B0C2B5083CC}" srcOrd="0" destOrd="0" parTransId="{4204C051-69EA-4CBC-BF35-686A28486439}" sibTransId="{3B6A107E-0B45-4894-B9D4-5B555A5ED89B}"/>
    <dgm:cxn modelId="{95825DBC-63A1-44B5-BE4B-8E737E6B26A5}" type="presParOf" srcId="{9E1874D4-954F-4E52-BE25-F19633141286}" destId="{11F4D4C0-879F-4F16-B8EF-99E644878EBC}" srcOrd="0" destOrd="0" presId="urn:microsoft.com/office/officeart/2005/8/layout/hierarchy3"/>
    <dgm:cxn modelId="{3BF81CDB-A2BB-45AB-BBA2-12B8A182A637}" type="presParOf" srcId="{11F4D4C0-879F-4F16-B8EF-99E644878EBC}" destId="{67F79958-F963-4957-9AB7-3C97C94A64AD}" srcOrd="0" destOrd="0" presId="urn:microsoft.com/office/officeart/2005/8/layout/hierarchy3"/>
    <dgm:cxn modelId="{19F55AB4-03E7-4A1B-A87F-5B881C3D3DA4}" type="presParOf" srcId="{67F79958-F963-4957-9AB7-3C97C94A64AD}" destId="{E1CA49A2-5D3F-4E0C-AF27-3A8A0EBFA9A6}" srcOrd="0" destOrd="0" presId="urn:microsoft.com/office/officeart/2005/8/layout/hierarchy3"/>
    <dgm:cxn modelId="{2C3DD8BD-EFE1-440A-B407-79C480F203C0}" type="presParOf" srcId="{67F79958-F963-4957-9AB7-3C97C94A64AD}" destId="{40DC323B-B3E0-46B1-988D-C5C8808BFF35}" srcOrd="1" destOrd="0" presId="urn:microsoft.com/office/officeart/2005/8/layout/hierarchy3"/>
    <dgm:cxn modelId="{6C700036-4F3F-4C7C-9719-94DDF2197C55}" type="presParOf" srcId="{11F4D4C0-879F-4F16-B8EF-99E644878EBC}" destId="{DBAE7440-7CDD-43A4-9EB4-78677E5D5AE3}" srcOrd="1" destOrd="0" presId="urn:microsoft.com/office/officeart/2005/8/layout/hierarchy3"/>
    <dgm:cxn modelId="{E46FB014-20FB-45E8-8EAC-B89034220708}" type="presParOf" srcId="{DBAE7440-7CDD-43A4-9EB4-78677E5D5AE3}" destId="{E3E4DF20-B585-48AF-8B74-F799E5DF12C8}" srcOrd="0" destOrd="0" presId="urn:microsoft.com/office/officeart/2005/8/layout/hierarchy3"/>
    <dgm:cxn modelId="{2876EE0A-FA89-4897-81ED-DD93D6FE2F86}" type="presParOf" srcId="{DBAE7440-7CDD-43A4-9EB4-78677E5D5AE3}" destId="{44158D21-8BF5-422F-BEBF-5C288A10F890}" srcOrd="1" destOrd="0" presId="urn:microsoft.com/office/officeart/2005/8/layout/hierarchy3"/>
    <dgm:cxn modelId="{152B4276-AC7F-4972-8409-F953FD3F0743}" type="presParOf" srcId="{9E1874D4-954F-4E52-BE25-F19633141286}" destId="{91691DDB-1A8A-452A-9AC3-19ED0178CB92}" srcOrd="1" destOrd="0" presId="urn:microsoft.com/office/officeart/2005/8/layout/hierarchy3"/>
    <dgm:cxn modelId="{60893924-845E-4487-9F47-E4BF60B47711}" type="presParOf" srcId="{91691DDB-1A8A-452A-9AC3-19ED0178CB92}" destId="{561CE161-E5CC-4D3C-8A02-60F8E7737113}" srcOrd="0" destOrd="0" presId="urn:microsoft.com/office/officeart/2005/8/layout/hierarchy3"/>
    <dgm:cxn modelId="{EBC87C3D-FD21-4C6E-9775-5F216A9E1F27}" type="presParOf" srcId="{561CE161-E5CC-4D3C-8A02-60F8E7737113}" destId="{9CEF192F-3EFB-4594-A262-1304E41E2C2B}" srcOrd="0" destOrd="0" presId="urn:microsoft.com/office/officeart/2005/8/layout/hierarchy3"/>
    <dgm:cxn modelId="{832D3C2A-E30D-4E71-B905-4BD2A9BFEF6E}" type="presParOf" srcId="{561CE161-E5CC-4D3C-8A02-60F8E7737113}" destId="{41E80EC3-AF9E-4FE5-8B6C-C182A28AA4A5}" srcOrd="1" destOrd="0" presId="urn:microsoft.com/office/officeart/2005/8/layout/hierarchy3"/>
    <dgm:cxn modelId="{3D5DD651-3F72-4A76-B653-85514B15A80E}" type="presParOf" srcId="{91691DDB-1A8A-452A-9AC3-19ED0178CB92}" destId="{E2F14417-B630-4A78-980A-238A29211CFE}" srcOrd="1" destOrd="0" presId="urn:microsoft.com/office/officeart/2005/8/layout/hierarchy3"/>
    <dgm:cxn modelId="{AA52E9D3-6995-4E4B-B1A2-42806254BA3D}" type="presParOf" srcId="{E2F14417-B630-4A78-980A-238A29211CFE}" destId="{3780CEB2-A79F-467C-916E-F58153983B50}" srcOrd="0" destOrd="0" presId="urn:microsoft.com/office/officeart/2005/8/layout/hierarchy3"/>
    <dgm:cxn modelId="{87A69B48-EA5B-43AD-91AD-9C9E4920204E}" type="presParOf" srcId="{E2F14417-B630-4A78-980A-238A29211CFE}" destId="{7555C01C-E56E-4028-8009-0A0805E0926D}" srcOrd="1" destOrd="0" presId="urn:microsoft.com/office/officeart/2005/8/layout/hierarchy3"/>
    <dgm:cxn modelId="{E62599CD-FE3E-43F5-B996-159A624DF067}" type="presParOf" srcId="{9E1874D4-954F-4E52-BE25-F19633141286}" destId="{DA385B1F-F094-4B56-8D99-89CB53FF4981}" srcOrd="2" destOrd="0" presId="urn:microsoft.com/office/officeart/2005/8/layout/hierarchy3"/>
    <dgm:cxn modelId="{6FB53793-38D4-4988-8ECB-F8AF15801BCD}" type="presParOf" srcId="{DA385B1F-F094-4B56-8D99-89CB53FF4981}" destId="{34F0B867-EE81-4C5F-BD58-2468DFD8F1FF}" srcOrd="0" destOrd="0" presId="urn:microsoft.com/office/officeart/2005/8/layout/hierarchy3"/>
    <dgm:cxn modelId="{EA3F6955-9F87-4B98-9366-B37C0F05296C}" type="presParOf" srcId="{34F0B867-EE81-4C5F-BD58-2468DFD8F1FF}" destId="{DE4A17B1-39E0-48E2-809E-73DEEE1D5DB9}" srcOrd="0" destOrd="0" presId="urn:microsoft.com/office/officeart/2005/8/layout/hierarchy3"/>
    <dgm:cxn modelId="{05BFBC55-215F-47A7-9728-C7D93B72AE58}" type="presParOf" srcId="{34F0B867-EE81-4C5F-BD58-2468DFD8F1FF}" destId="{FC76CD2C-2692-40B2-B0CE-38572100218F}" srcOrd="1" destOrd="0" presId="urn:microsoft.com/office/officeart/2005/8/layout/hierarchy3"/>
    <dgm:cxn modelId="{71DBD9FE-6B1A-4F04-8EA2-E66C2457FF4A}" type="presParOf" srcId="{DA385B1F-F094-4B56-8D99-89CB53FF4981}" destId="{CF7D676A-7F51-419F-9674-E3467BE68A33}" srcOrd="1" destOrd="0" presId="urn:microsoft.com/office/officeart/2005/8/layout/hierarchy3"/>
    <dgm:cxn modelId="{311419ED-76F0-4FAD-BD01-D18B6D56E8FD}" type="presParOf" srcId="{CF7D676A-7F51-419F-9674-E3467BE68A33}" destId="{FD25E623-3272-42A0-8CA5-08BD715ABAA0}" srcOrd="0" destOrd="0" presId="urn:microsoft.com/office/officeart/2005/8/layout/hierarchy3"/>
    <dgm:cxn modelId="{53706785-A8F2-4CA8-9EEC-B3499519E973}" type="presParOf" srcId="{CF7D676A-7F51-419F-9674-E3467BE68A33}" destId="{CF6F3018-0F1D-4754-989E-6A26205E8EE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2A07B6-9D3A-413C-A477-159BAEB2D713}" type="doc">
      <dgm:prSet loTypeId="urn:microsoft.com/office/officeart/2005/8/layout/equation2" loCatId="relationship" qsTypeId="urn:microsoft.com/office/officeart/2005/8/quickstyle/simple1" qsCatId="simple" csTypeId="urn:microsoft.com/office/officeart/2005/8/colors/accent5_5" csCatId="accent5" phldr="1"/>
      <dgm:spPr/>
    </dgm:pt>
    <dgm:pt modelId="{80E08ED2-B8E5-4C80-8DAB-47F5B8D530F4}">
      <dgm:prSet phldrT="[Text]"/>
      <dgm:spPr>
        <a:ln>
          <a:solidFill>
            <a:schemeClr val="accent1">
              <a:lumMod val="50000"/>
            </a:schemeClr>
          </a:solidFill>
        </a:ln>
      </dgm:spPr>
      <dgm:t>
        <a:bodyPr/>
        <a:lstStyle/>
        <a:p>
          <a:r>
            <a:rPr lang="en-US" dirty="0">
              <a:solidFill>
                <a:schemeClr val="accent1">
                  <a:lumMod val="50000"/>
                </a:schemeClr>
              </a:solidFill>
              <a:effectLst>
                <a:outerShdw blurRad="38100" dist="38100" dir="2700000" algn="tl">
                  <a:srgbClr val="000000">
                    <a:alpha val="43137"/>
                  </a:srgbClr>
                </a:outerShdw>
              </a:effectLst>
            </a:rPr>
            <a:t>Father</a:t>
          </a:r>
        </a:p>
      </dgm:t>
    </dgm:pt>
    <dgm:pt modelId="{F511DA40-6F37-4428-9C8C-EBEBC317614C}" type="parTrans" cxnId="{58867657-80C2-4247-AEDB-B82BB726A218}">
      <dgm:prSet/>
      <dgm:spPr/>
      <dgm:t>
        <a:bodyPr/>
        <a:lstStyle/>
        <a:p>
          <a:endParaRPr lang="en-US">
            <a:solidFill>
              <a:schemeClr val="accent1">
                <a:lumMod val="50000"/>
              </a:schemeClr>
            </a:solidFill>
          </a:endParaRPr>
        </a:p>
      </dgm:t>
    </dgm:pt>
    <dgm:pt modelId="{45EC736B-5794-4605-9499-8DC344AF69F9}" type="sibTrans" cxnId="{58867657-80C2-4247-AEDB-B82BB726A218}">
      <dgm:prSet/>
      <dgm:spPr>
        <a:ln>
          <a:solidFill>
            <a:schemeClr val="accent1">
              <a:lumMod val="50000"/>
            </a:schemeClr>
          </a:solidFill>
        </a:ln>
      </dgm:spPr>
      <dgm:t>
        <a:bodyPr/>
        <a:lstStyle/>
        <a:p>
          <a:endParaRPr lang="en-US">
            <a:solidFill>
              <a:schemeClr val="accent1">
                <a:lumMod val="50000"/>
              </a:schemeClr>
            </a:solidFill>
          </a:endParaRPr>
        </a:p>
      </dgm:t>
    </dgm:pt>
    <dgm:pt modelId="{65CF4AFE-4709-40F6-B882-92103677EA06}">
      <dgm:prSet phldrT="[Text]"/>
      <dgm:spPr>
        <a:ln>
          <a:solidFill>
            <a:schemeClr val="accent1">
              <a:lumMod val="50000"/>
            </a:schemeClr>
          </a:solidFill>
        </a:ln>
      </dgm:spPr>
      <dgm:t>
        <a:bodyPr/>
        <a:lstStyle/>
        <a:p>
          <a:r>
            <a:rPr lang="en-US" dirty="0">
              <a:solidFill>
                <a:schemeClr val="accent1">
                  <a:lumMod val="50000"/>
                </a:schemeClr>
              </a:solidFill>
              <a:effectLst>
                <a:outerShdw blurRad="38100" dist="38100" dir="2700000" algn="tl">
                  <a:srgbClr val="000000">
                    <a:alpha val="43137"/>
                  </a:srgbClr>
                </a:outerShdw>
              </a:effectLst>
            </a:rPr>
            <a:t>Us</a:t>
          </a:r>
        </a:p>
      </dgm:t>
    </dgm:pt>
    <dgm:pt modelId="{65B85C7F-9934-40C1-A003-F0CBD334A82D}" type="parTrans" cxnId="{8DCBEC99-E84B-4325-8D41-F73BD1E0D358}">
      <dgm:prSet/>
      <dgm:spPr/>
      <dgm:t>
        <a:bodyPr/>
        <a:lstStyle/>
        <a:p>
          <a:endParaRPr lang="en-US">
            <a:solidFill>
              <a:schemeClr val="accent1">
                <a:lumMod val="50000"/>
              </a:schemeClr>
            </a:solidFill>
          </a:endParaRPr>
        </a:p>
      </dgm:t>
    </dgm:pt>
    <dgm:pt modelId="{DECEEE8C-C50C-4691-8D2A-00A54ED8B9DE}" type="sibTrans" cxnId="{8DCBEC99-E84B-4325-8D41-F73BD1E0D358}">
      <dgm:prSet/>
      <dgm:spPr>
        <a:ln>
          <a:solidFill>
            <a:schemeClr val="accent1">
              <a:lumMod val="50000"/>
            </a:schemeClr>
          </a:solidFill>
        </a:ln>
      </dgm:spPr>
      <dgm:t>
        <a:bodyPr/>
        <a:lstStyle/>
        <a:p>
          <a:endParaRPr lang="en-US">
            <a:solidFill>
              <a:schemeClr val="accent1">
                <a:lumMod val="50000"/>
              </a:schemeClr>
            </a:solidFill>
          </a:endParaRPr>
        </a:p>
      </dgm:t>
    </dgm:pt>
    <dgm:pt modelId="{E6603205-7BE2-487D-800D-9F3E96EAEFAC}">
      <dgm:prSet phldrT="[Text]"/>
      <dgm:spPr>
        <a:ln>
          <a:solidFill>
            <a:schemeClr val="accent1">
              <a:lumMod val="50000"/>
            </a:schemeClr>
          </a:solidFill>
        </a:ln>
      </dgm:spPr>
      <dgm:t>
        <a:bodyPr/>
        <a:lstStyle/>
        <a:p>
          <a:r>
            <a:rPr lang="en-US" dirty="0">
              <a:solidFill>
                <a:schemeClr val="accent1">
                  <a:lumMod val="50000"/>
                </a:schemeClr>
              </a:solidFill>
              <a:effectLst>
                <a:outerShdw blurRad="38100" dist="38100" dir="2700000" algn="tl">
                  <a:srgbClr val="000000">
                    <a:alpha val="43137"/>
                  </a:srgbClr>
                </a:outerShdw>
              </a:effectLst>
            </a:rPr>
            <a:t>The Father also dwells in us and we in Him.</a:t>
          </a:r>
        </a:p>
      </dgm:t>
    </dgm:pt>
    <dgm:pt modelId="{FC5101EB-3E95-4FA1-ABCF-335974C1ED55}" type="parTrans" cxnId="{E4BD8583-F7F9-4EA8-8BA5-45436627FE46}">
      <dgm:prSet/>
      <dgm:spPr/>
      <dgm:t>
        <a:bodyPr/>
        <a:lstStyle/>
        <a:p>
          <a:endParaRPr lang="en-US">
            <a:solidFill>
              <a:schemeClr val="accent1">
                <a:lumMod val="50000"/>
              </a:schemeClr>
            </a:solidFill>
          </a:endParaRPr>
        </a:p>
      </dgm:t>
    </dgm:pt>
    <dgm:pt modelId="{ED3162CE-A8FC-424B-ADEC-A660284E6ACE}" type="sibTrans" cxnId="{E4BD8583-F7F9-4EA8-8BA5-45436627FE46}">
      <dgm:prSet/>
      <dgm:spPr/>
      <dgm:t>
        <a:bodyPr/>
        <a:lstStyle/>
        <a:p>
          <a:endParaRPr lang="en-US">
            <a:solidFill>
              <a:schemeClr val="accent1">
                <a:lumMod val="50000"/>
              </a:schemeClr>
            </a:solidFill>
          </a:endParaRPr>
        </a:p>
      </dgm:t>
    </dgm:pt>
    <dgm:pt modelId="{FA4C041F-68E7-475F-80AD-9C8DEDD1B459}" type="pres">
      <dgm:prSet presAssocID="{FA2A07B6-9D3A-413C-A477-159BAEB2D713}" presName="Name0" presStyleCnt="0">
        <dgm:presLayoutVars>
          <dgm:dir/>
          <dgm:resizeHandles val="exact"/>
        </dgm:presLayoutVars>
      </dgm:prSet>
      <dgm:spPr/>
    </dgm:pt>
    <dgm:pt modelId="{1E32A496-14A8-4098-81DA-65288C305E88}" type="pres">
      <dgm:prSet presAssocID="{FA2A07B6-9D3A-413C-A477-159BAEB2D713}" presName="vNodes" presStyleCnt="0"/>
      <dgm:spPr/>
    </dgm:pt>
    <dgm:pt modelId="{5417F91B-FBB9-4163-B050-9085948B03D2}" type="pres">
      <dgm:prSet presAssocID="{80E08ED2-B8E5-4C80-8DAB-47F5B8D530F4}" presName="node" presStyleLbl="node1" presStyleIdx="0" presStyleCnt="3">
        <dgm:presLayoutVars>
          <dgm:bulletEnabled val="1"/>
        </dgm:presLayoutVars>
      </dgm:prSet>
      <dgm:spPr/>
    </dgm:pt>
    <dgm:pt modelId="{1A4DA2B2-C6BA-4FD7-AD49-5AAE8DC4ADF3}" type="pres">
      <dgm:prSet presAssocID="{45EC736B-5794-4605-9499-8DC344AF69F9}" presName="spacerT" presStyleCnt="0"/>
      <dgm:spPr/>
    </dgm:pt>
    <dgm:pt modelId="{73BFE8EC-3C70-4CA3-9FF8-3C69E96BCF7C}" type="pres">
      <dgm:prSet presAssocID="{45EC736B-5794-4605-9499-8DC344AF69F9}" presName="sibTrans" presStyleLbl="sibTrans2D1" presStyleIdx="0" presStyleCnt="2"/>
      <dgm:spPr/>
    </dgm:pt>
    <dgm:pt modelId="{70C717FA-2734-4988-8B5B-3F85AFF9BABE}" type="pres">
      <dgm:prSet presAssocID="{45EC736B-5794-4605-9499-8DC344AF69F9}" presName="spacerB" presStyleCnt="0"/>
      <dgm:spPr/>
    </dgm:pt>
    <dgm:pt modelId="{C6843FC2-F1C9-440D-93AA-01D03F00E086}" type="pres">
      <dgm:prSet presAssocID="{65CF4AFE-4709-40F6-B882-92103677EA06}" presName="node" presStyleLbl="node1" presStyleIdx="1" presStyleCnt="3">
        <dgm:presLayoutVars>
          <dgm:bulletEnabled val="1"/>
        </dgm:presLayoutVars>
      </dgm:prSet>
      <dgm:spPr/>
    </dgm:pt>
    <dgm:pt modelId="{AFE858A8-65ED-429A-AFB4-C07B45CF0968}" type="pres">
      <dgm:prSet presAssocID="{FA2A07B6-9D3A-413C-A477-159BAEB2D713}" presName="sibTransLast" presStyleLbl="sibTrans2D1" presStyleIdx="1" presStyleCnt="2"/>
      <dgm:spPr/>
    </dgm:pt>
    <dgm:pt modelId="{27E06381-5283-4454-8294-9B3D25E5EBB7}" type="pres">
      <dgm:prSet presAssocID="{FA2A07B6-9D3A-413C-A477-159BAEB2D713}" presName="connectorText" presStyleLbl="sibTrans2D1" presStyleIdx="1" presStyleCnt="2"/>
      <dgm:spPr/>
    </dgm:pt>
    <dgm:pt modelId="{FC21F7A0-0A63-44DC-A9A6-4E3F1623A33D}" type="pres">
      <dgm:prSet presAssocID="{FA2A07B6-9D3A-413C-A477-159BAEB2D713}" presName="lastNode" presStyleLbl="node1" presStyleIdx="2" presStyleCnt="3">
        <dgm:presLayoutVars>
          <dgm:bulletEnabled val="1"/>
        </dgm:presLayoutVars>
      </dgm:prSet>
      <dgm:spPr/>
    </dgm:pt>
  </dgm:ptLst>
  <dgm:cxnLst>
    <dgm:cxn modelId="{D03E5528-5C0B-41C8-9381-6C5E5EA204A1}" type="presOf" srcId="{45EC736B-5794-4605-9499-8DC344AF69F9}" destId="{73BFE8EC-3C70-4CA3-9FF8-3C69E96BCF7C}" srcOrd="0" destOrd="0" presId="urn:microsoft.com/office/officeart/2005/8/layout/equation2"/>
    <dgm:cxn modelId="{CD642138-B4E9-4CE4-AF5D-200EACA500DF}" type="presOf" srcId="{FA2A07B6-9D3A-413C-A477-159BAEB2D713}" destId="{FA4C041F-68E7-475F-80AD-9C8DEDD1B459}" srcOrd="0" destOrd="0" presId="urn:microsoft.com/office/officeart/2005/8/layout/equation2"/>
    <dgm:cxn modelId="{5B648D4A-5AEF-4F52-B832-E5D0A533C909}" type="presOf" srcId="{65CF4AFE-4709-40F6-B882-92103677EA06}" destId="{C6843FC2-F1C9-440D-93AA-01D03F00E086}" srcOrd="0" destOrd="0" presId="urn:microsoft.com/office/officeart/2005/8/layout/equation2"/>
    <dgm:cxn modelId="{58867657-80C2-4247-AEDB-B82BB726A218}" srcId="{FA2A07B6-9D3A-413C-A477-159BAEB2D713}" destId="{80E08ED2-B8E5-4C80-8DAB-47F5B8D530F4}" srcOrd="0" destOrd="0" parTransId="{F511DA40-6F37-4428-9C8C-EBEBC317614C}" sibTransId="{45EC736B-5794-4605-9499-8DC344AF69F9}"/>
    <dgm:cxn modelId="{E4BD8583-F7F9-4EA8-8BA5-45436627FE46}" srcId="{FA2A07B6-9D3A-413C-A477-159BAEB2D713}" destId="{E6603205-7BE2-487D-800D-9F3E96EAEFAC}" srcOrd="2" destOrd="0" parTransId="{FC5101EB-3E95-4FA1-ABCF-335974C1ED55}" sibTransId="{ED3162CE-A8FC-424B-ADEC-A660284E6ACE}"/>
    <dgm:cxn modelId="{8DCBEC99-E84B-4325-8D41-F73BD1E0D358}" srcId="{FA2A07B6-9D3A-413C-A477-159BAEB2D713}" destId="{65CF4AFE-4709-40F6-B882-92103677EA06}" srcOrd="1" destOrd="0" parTransId="{65B85C7F-9934-40C1-A003-F0CBD334A82D}" sibTransId="{DECEEE8C-C50C-4691-8D2A-00A54ED8B9DE}"/>
    <dgm:cxn modelId="{57EDBEBC-4E56-4DF3-8456-3FD6493770CA}" type="presOf" srcId="{E6603205-7BE2-487D-800D-9F3E96EAEFAC}" destId="{FC21F7A0-0A63-44DC-A9A6-4E3F1623A33D}" srcOrd="0" destOrd="0" presId="urn:microsoft.com/office/officeart/2005/8/layout/equation2"/>
    <dgm:cxn modelId="{B713EDDB-BA68-4526-8F92-F14577C0BEDA}" type="presOf" srcId="{80E08ED2-B8E5-4C80-8DAB-47F5B8D530F4}" destId="{5417F91B-FBB9-4163-B050-9085948B03D2}" srcOrd="0" destOrd="0" presId="urn:microsoft.com/office/officeart/2005/8/layout/equation2"/>
    <dgm:cxn modelId="{960A1FDC-459B-44EE-8F74-B37926C2C1D2}" type="presOf" srcId="{DECEEE8C-C50C-4691-8D2A-00A54ED8B9DE}" destId="{AFE858A8-65ED-429A-AFB4-C07B45CF0968}" srcOrd="0" destOrd="0" presId="urn:microsoft.com/office/officeart/2005/8/layout/equation2"/>
    <dgm:cxn modelId="{D0512CFA-98E3-4108-AE8D-99BFA4E4D4C6}" type="presOf" srcId="{DECEEE8C-C50C-4691-8D2A-00A54ED8B9DE}" destId="{27E06381-5283-4454-8294-9B3D25E5EBB7}" srcOrd="1" destOrd="0" presId="urn:microsoft.com/office/officeart/2005/8/layout/equation2"/>
    <dgm:cxn modelId="{E6182DCD-D590-45EB-AD58-5013014CEC55}" type="presParOf" srcId="{FA4C041F-68E7-475F-80AD-9C8DEDD1B459}" destId="{1E32A496-14A8-4098-81DA-65288C305E88}" srcOrd="0" destOrd="0" presId="urn:microsoft.com/office/officeart/2005/8/layout/equation2"/>
    <dgm:cxn modelId="{A5563503-792A-4D24-B022-F2ACB6F9F067}" type="presParOf" srcId="{1E32A496-14A8-4098-81DA-65288C305E88}" destId="{5417F91B-FBB9-4163-B050-9085948B03D2}" srcOrd="0" destOrd="0" presId="urn:microsoft.com/office/officeart/2005/8/layout/equation2"/>
    <dgm:cxn modelId="{386D3EDE-12A2-4EF4-B4D2-16F06CEA78B9}" type="presParOf" srcId="{1E32A496-14A8-4098-81DA-65288C305E88}" destId="{1A4DA2B2-C6BA-4FD7-AD49-5AAE8DC4ADF3}" srcOrd="1" destOrd="0" presId="urn:microsoft.com/office/officeart/2005/8/layout/equation2"/>
    <dgm:cxn modelId="{E04576B5-F707-4874-9511-08581E9B158C}" type="presParOf" srcId="{1E32A496-14A8-4098-81DA-65288C305E88}" destId="{73BFE8EC-3C70-4CA3-9FF8-3C69E96BCF7C}" srcOrd="2" destOrd="0" presId="urn:microsoft.com/office/officeart/2005/8/layout/equation2"/>
    <dgm:cxn modelId="{EC8FF4D4-7BD6-4367-B737-A11B370E9CBE}" type="presParOf" srcId="{1E32A496-14A8-4098-81DA-65288C305E88}" destId="{70C717FA-2734-4988-8B5B-3F85AFF9BABE}" srcOrd="3" destOrd="0" presId="urn:microsoft.com/office/officeart/2005/8/layout/equation2"/>
    <dgm:cxn modelId="{69AC1472-EA60-4E89-8C5F-79F6431477B0}" type="presParOf" srcId="{1E32A496-14A8-4098-81DA-65288C305E88}" destId="{C6843FC2-F1C9-440D-93AA-01D03F00E086}" srcOrd="4" destOrd="0" presId="urn:microsoft.com/office/officeart/2005/8/layout/equation2"/>
    <dgm:cxn modelId="{BCF28196-D0D4-4757-86B7-85989EA07190}" type="presParOf" srcId="{FA4C041F-68E7-475F-80AD-9C8DEDD1B459}" destId="{AFE858A8-65ED-429A-AFB4-C07B45CF0968}" srcOrd="1" destOrd="0" presId="urn:microsoft.com/office/officeart/2005/8/layout/equation2"/>
    <dgm:cxn modelId="{E8FC7A39-5035-44D0-A7D4-5E730156008C}" type="presParOf" srcId="{AFE858A8-65ED-429A-AFB4-C07B45CF0968}" destId="{27E06381-5283-4454-8294-9B3D25E5EBB7}" srcOrd="0" destOrd="0" presId="urn:microsoft.com/office/officeart/2005/8/layout/equation2"/>
    <dgm:cxn modelId="{A679C0FA-B36D-4955-AA93-C5172A76482E}" type="presParOf" srcId="{FA4C041F-68E7-475F-80AD-9C8DEDD1B459}" destId="{FC21F7A0-0A63-44DC-A9A6-4E3F1623A33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2A07B6-9D3A-413C-A477-159BAEB2D713}" type="doc">
      <dgm:prSet loTypeId="urn:microsoft.com/office/officeart/2005/8/layout/equation2" loCatId="relationship" qsTypeId="urn:microsoft.com/office/officeart/2005/8/quickstyle/simple1" qsCatId="simple" csTypeId="urn:microsoft.com/office/officeart/2005/8/colors/accent5_5" csCatId="accent5" phldr="1"/>
      <dgm:spPr/>
    </dgm:pt>
    <dgm:pt modelId="{80E08ED2-B8E5-4C80-8DAB-47F5B8D530F4}">
      <dgm:prSet phldrT="[Text]"/>
      <dgm:spPr>
        <a:solidFill>
          <a:schemeClr val="accent6">
            <a:lumMod val="40000"/>
            <a:lumOff val="60000"/>
            <a:alpha val="90000"/>
          </a:schemeClr>
        </a:solidFill>
        <a:ln>
          <a:solidFill>
            <a:schemeClr val="accent6">
              <a:lumMod val="50000"/>
            </a:schemeClr>
          </a:solidFill>
        </a:ln>
      </dgm:spPr>
      <dgm:t>
        <a:bodyPr/>
        <a:lstStyle/>
        <a:p>
          <a:r>
            <a:rPr lang="en-US" dirty="0">
              <a:solidFill>
                <a:schemeClr val="accent6">
                  <a:lumMod val="50000"/>
                </a:schemeClr>
              </a:solidFill>
              <a:effectLst>
                <a:outerShdw blurRad="38100" dist="38100" dir="2700000" algn="tl">
                  <a:srgbClr val="000000">
                    <a:alpha val="43137"/>
                  </a:srgbClr>
                </a:outerShdw>
              </a:effectLst>
            </a:rPr>
            <a:t>Jesus</a:t>
          </a:r>
        </a:p>
      </dgm:t>
    </dgm:pt>
    <dgm:pt modelId="{F511DA40-6F37-4428-9C8C-EBEBC317614C}" type="parTrans" cxnId="{58867657-80C2-4247-AEDB-B82BB726A218}">
      <dgm:prSet/>
      <dgm:spPr/>
      <dgm:t>
        <a:bodyPr/>
        <a:lstStyle/>
        <a:p>
          <a:endParaRPr lang="en-US">
            <a:solidFill>
              <a:schemeClr val="accent1">
                <a:lumMod val="50000"/>
              </a:schemeClr>
            </a:solidFill>
          </a:endParaRPr>
        </a:p>
      </dgm:t>
    </dgm:pt>
    <dgm:pt modelId="{45EC736B-5794-4605-9499-8DC344AF69F9}" type="sibTrans" cxnId="{58867657-80C2-4247-AEDB-B82BB726A218}">
      <dgm:prSet/>
      <dgm:spPr>
        <a:solidFill>
          <a:schemeClr val="accent6">
            <a:lumMod val="40000"/>
            <a:lumOff val="60000"/>
          </a:schemeClr>
        </a:solidFill>
        <a:ln>
          <a:solidFill>
            <a:schemeClr val="accent6">
              <a:lumMod val="50000"/>
            </a:schemeClr>
          </a:solidFill>
        </a:ln>
      </dgm:spPr>
      <dgm:t>
        <a:bodyPr/>
        <a:lstStyle/>
        <a:p>
          <a:endParaRPr lang="en-US">
            <a:solidFill>
              <a:schemeClr val="accent1">
                <a:lumMod val="50000"/>
              </a:schemeClr>
            </a:solidFill>
          </a:endParaRPr>
        </a:p>
      </dgm:t>
    </dgm:pt>
    <dgm:pt modelId="{65CF4AFE-4709-40F6-B882-92103677EA06}">
      <dgm:prSet phldrT="[Text]"/>
      <dgm:spPr>
        <a:solidFill>
          <a:schemeClr val="accent6">
            <a:lumMod val="40000"/>
            <a:lumOff val="60000"/>
            <a:alpha val="70000"/>
          </a:schemeClr>
        </a:solidFill>
        <a:ln>
          <a:solidFill>
            <a:schemeClr val="accent6">
              <a:lumMod val="50000"/>
            </a:schemeClr>
          </a:solidFill>
        </a:ln>
      </dgm:spPr>
      <dgm:t>
        <a:bodyPr/>
        <a:lstStyle/>
        <a:p>
          <a:r>
            <a:rPr lang="en-US" dirty="0">
              <a:solidFill>
                <a:schemeClr val="accent6">
                  <a:lumMod val="50000"/>
                </a:schemeClr>
              </a:solidFill>
              <a:effectLst>
                <a:outerShdw blurRad="38100" dist="38100" dir="2700000" algn="tl">
                  <a:srgbClr val="000000">
                    <a:alpha val="43137"/>
                  </a:srgbClr>
                </a:outerShdw>
              </a:effectLst>
            </a:rPr>
            <a:t>Us</a:t>
          </a:r>
        </a:p>
      </dgm:t>
    </dgm:pt>
    <dgm:pt modelId="{65B85C7F-9934-40C1-A003-F0CBD334A82D}" type="parTrans" cxnId="{8DCBEC99-E84B-4325-8D41-F73BD1E0D358}">
      <dgm:prSet/>
      <dgm:spPr/>
      <dgm:t>
        <a:bodyPr/>
        <a:lstStyle/>
        <a:p>
          <a:endParaRPr lang="en-US">
            <a:solidFill>
              <a:schemeClr val="accent1">
                <a:lumMod val="50000"/>
              </a:schemeClr>
            </a:solidFill>
          </a:endParaRPr>
        </a:p>
      </dgm:t>
    </dgm:pt>
    <dgm:pt modelId="{DECEEE8C-C50C-4691-8D2A-00A54ED8B9DE}" type="sibTrans" cxnId="{8DCBEC99-E84B-4325-8D41-F73BD1E0D358}">
      <dgm:prSet/>
      <dgm:spPr>
        <a:solidFill>
          <a:schemeClr val="accent6">
            <a:lumMod val="40000"/>
            <a:lumOff val="60000"/>
          </a:schemeClr>
        </a:solidFill>
        <a:ln>
          <a:solidFill>
            <a:schemeClr val="accent6">
              <a:lumMod val="50000"/>
            </a:schemeClr>
          </a:solidFill>
        </a:ln>
      </dgm:spPr>
      <dgm:t>
        <a:bodyPr/>
        <a:lstStyle/>
        <a:p>
          <a:endParaRPr lang="en-US">
            <a:solidFill>
              <a:schemeClr val="accent1">
                <a:lumMod val="50000"/>
              </a:schemeClr>
            </a:solidFill>
          </a:endParaRPr>
        </a:p>
      </dgm:t>
    </dgm:pt>
    <dgm:pt modelId="{E6603205-7BE2-487D-800D-9F3E96EAEFAC}">
      <dgm:prSet phldrT="[Text]"/>
      <dgm:spPr>
        <a:solidFill>
          <a:schemeClr val="accent6">
            <a:lumMod val="40000"/>
            <a:lumOff val="60000"/>
            <a:alpha val="50000"/>
          </a:schemeClr>
        </a:solidFill>
        <a:ln>
          <a:solidFill>
            <a:schemeClr val="accent6">
              <a:lumMod val="50000"/>
            </a:schemeClr>
          </a:solidFill>
        </a:ln>
      </dgm:spPr>
      <dgm:t>
        <a:bodyPr/>
        <a:lstStyle/>
        <a:p>
          <a:r>
            <a:rPr lang="en-US" dirty="0">
              <a:solidFill>
                <a:schemeClr val="accent6">
                  <a:lumMod val="50000"/>
                </a:schemeClr>
              </a:solidFill>
              <a:effectLst>
                <a:outerShdw blurRad="38100" dist="38100" dir="2700000" algn="tl">
                  <a:srgbClr val="000000">
                    <a:alpha val="43137"/>
                  </a:srgbClr>
                </a:outerShdw>
              </a:effectLst>
            </a:rPr>
            <a:t>The Son also dwells in us and we in Him.</a:t>
          </a:r>
        </a:p>
      </dgm:t>
    </dgm:pt>
    <dgm:pt modelId="{FC5101EB-3E95-4FA1-ABCF-335974C1ED55}" type="parTrans" cxnId="{E4BD8583-F7F9-4EA8-8BA5-45436627FE46}">
      <dgm:prSet/>
      <dgm:spPr/>
      <dgm:t>
        <a:bodyPr/>
        <a:lstStyle/>
        <a:p>
          <a:endParaRPr lang="en-US">
            <a:solidFill>
              <a:schemeClr val="accent1">
                <a:lumMod val="50000"/>
              </a:schemeClr>
            </a:solidFill>
          </a:endParaRPr>
        </a:p>
      </dgm:t>
    </dgm:pt>
    <dgm:pt modelId="{ED3162CE-A8FC-424B-ADEC-A660284E6ACE}" type="sibTrans" cxnId="{E4BD8583-F7F9-4EA8-8BA5-45436627FE46}">
      <dgm:prSet/>
      <dgm:spPr/>
      <dgm:t>
        <a:bodyPr/>
        <a:lstStyle/>
        <a:p>
          <a:endParaRPr lang="en-US">
            <a:solidFill>
              <a:schemeClr val="accent1">
                <a:lumMod val="50000"/>
              </a:schemeClr>
            </a:solidFill>
          </a:endParaRPr>
        </a:p>
      </dgm:t>
    </dgm:pt>
    <dgm:pt modelId="{FA4C041F-68E7-475F-80AD-9C8DEDD1B459}" type="pres">
      <dgm:prSet presAssocID="{FA2A07B6-9D3A-413C-A477-159BAEB2D713}" presName="Name0" presStyleCnt="0">
        <dgm:presLayoutVars>
          <dgm:dir/>
          <dgm:resizeHandles val="exact"/>
        </dgm:presLayoutVars>
      </dgm:prSet>
      <dgm:spPr/>
    </dgm:pt>
    <dgm:pt modelId="{1E32A496-14A8-4098-81DA-65288C305E88}" type="pres">
      <dgm:prSet presAssocID="{FA2A07B6-9D3A-413C-A477-159BAEB2D713}" presName="vNodes" presStyleCnt="0"/>
      <dgm:spPr/>
    </dgm:pt>
    <dgm:pt modelId="{5417F91B-FBB9-4163-B050-9085948B03D2}" type="pres">
      <dgm:prSet presAssocID="{80E08ED2-B8E5-4C80-8DAB-47F5B8D530F4}" presName="node" presStyleLbl="node1" presStyleIdx="0" presStyleCnt="3">
        <dgm:presLayoutVars>
          <dgm:bulletEnabled val="1"/>
        </dgm:presLayoutVars>
      </dgm:prSet>
      <dgm:spPr/>
    </dgm:pt>
    <dgm:pt modelId="{1A4DA2B2-C6BA-4FD7-AD49-5AAE8DC4ADF3}" type="pres">
      <dgm:prSet presAssocID="{45EC736B-5794-4605-9499-8DC344AF69F9}" presName="spacerT" presStyleCnt="0"/>
      <dgm:spPr/>
    </dgm:pt>
    <dgm:pt modelId="{73BFE8EC-3C70-4CA3-9FF8-3C69E96BCF7C}" type="pres">
      <dgm:prSet presAssocID="{45EC736B-5794-4605-9499-8DC344AF69F9}" presName="sibTrans" presStyleLbl="sibTrans2D1" presStyleIdx="0" presStyleCnt="2"/>
      <dgm:spPr/>
    </dgm:pt>
    <dgm:pt modelId="{70C717FA-2734-4988-8B5B-3F85AFF9BABE}" type="pres">
      <dgm:prSet presAssocID="{45EC736B-5794-4605-9499-8DC344AF69F9}" presName="spacerB" presStyleCnt="0"/>
      <dgm:spPr/>
    </dgm:pt>
    <dgm:pt modelId="{C6843FC2-F1C9-440D-93AA-01D03F00E086}" type="pres">
      <dgm:prSet presAssocID="{65CF4AFE-4709-40F6-B882-92103677EA06}" presName="node" presStyleLbl="node1" presStyleIdx="1" presStyleCnt="3">
        <dgm:presLayoutVars>
          <dgm:bulletEnabled val="1"/>
        </dgm:presLayoutVars>
      </dgm:prSet>
      <dgm:spPr/>
    </dgm:pt>
    <dgm:pt modelId="{AFE858A8-65ED-429A-AFB4-C07B45CF0968}" type="pres">
      <dgm:prSet presAssocID="{FA2A07B6-9D3A-413C-A477-159BAEB2D713}" presName="sibTransLast" presStyleLbl="sibTrans2D1" presStyleIdx="1" presStyleCnt="2"/>
      <dgm:spPr/>
    </dgm:pt>
    <dgm:pt modelId="{27E06381-5283-4454-8294-9B3D25E5EBB7}" type="pres">
      <dgm:prSet presAssocID="{FA2A07B6-9D3A-413C-A477-159BAEB2D713}" presName="connectorText" presStyleLbl="sibTrans2D1" presStyleIdx="1" presStyleCnt="2"/>
      <dgm:spPr/>
    </dgm:pt>
    <dgm:pt modelId="{FC21F7A0-0A63-44DC-A9A6-4E3F1623A33D}" type="pres">
      <dgm:prSet presAssocID="{FA2A07B6-9D3A-413C-A477-159BAEB2D713}" presName="lastNode" presStyleLbl="node1" presStyleIdx="2" presStyleCnt="3">
        <dgm:presLayoutVars>
          <dgm:bulletEnabled val="1"/>
        </dgm:presLayoutVars>
      </dgm:prSet>
      <dgm:spPr/>
    </dgm:pt>
  </dgm:ptLst>
  <dgm:cxnLst>
    <dgm:cxn modelId="{D03E5528-5C0B-41C8-9381-6C5E5EA204A1}" type="presOf" srcId="{45EC736B-5794-4605-9499-8DC344AF69F9}" destId="{73BFE8EC-3C70-4CA3-9FF8-3C69E96BCF7C}" srcOrd="0" destOrd="0" presId="urn:microsoft.com/office/officeart/2005/8/layout/equation2"/>
    <dgm:cxn modelId="{CD642138-B4E9-4CE4-AF5D-200EACA500DF}" type="presOf" srcId="{FA2A07B6-9D3A-413C-A477-159BAEB2D713}" destId="{FA4C041F-68E7-475F-80AD-9C8DEDD1B459}" srcOrd="0" destOrd="0" presId="urn:microsoft.com/office/officeart/2005/8/layout/equation2"/>
    <dgm:cxn modelId="{5B648D4A-5AEF-4F52-B832-E5D0A533C909}" type="presOf" srcId="{65CF4AFE-4709-40F6-B882-92103677EA06}" destId="{C6843FC2-F1C9-440D-93AA-01D03F00E086}" srcOrd="0" destOrd="0" presId="urn:microsoft.com/office/officeart/2005/8/layout/equation2"/>
    <dgm:cxn modelId="{58867657-80C2-4247-AEDB-B82BB726A218}" srcId="{FA2A07B6-9D3A-413C-A477-159BAEB2D713}" destId="{80E08ED2-B8E5-4C80-8DAB-47F5B8D530F4}" srcOrd="0" destOrd="0" parTransId="{F511DA40-6F37-4428-9C8C-EBEBC317614C}" sibTransId="{45EC736B-5794-4605-9499-8DC344AF69F9}"/>
    <dgm:cxn modelId="{E4BD8583-F7F9-4EA8-8BA5-45436627FE46}" srcId="{FA2A07B6-9D3A-413C-A477-159BAEB2D713}" destId="{E6603205-7BE2-487D-800D-9F3E96EAEFAC}" srcOrd="2" destOrd="0" parTransId="{FC5101EB-3E95-4FA1-ABCF-335974C1ED55}" sibTransId="{ED3162CE-A8FC-424B-ADEC-A660284E6ACE}"/>
    <dgm:cxn modelId="{8DCBEC99-E84B-4325-8D41-F73BD1E0D358}" srcId="{FA2A07B6-9D3A-413C-A477-159BAEB2D713}" destId="{65CF4AFE-4709-40F6-B882-92103677EA06}" srcOrd="1" destOrd="0" parTransId="{65B85C7F-9934-40C1-A003-F0CBD334A82D}" sibTransId="{DECEEE8C-C50C-4691-8D2A-00A54ED8B9DE}"/>
    <dgm:cxn modelId="{57EDBEBC-4E56-4DF3-8456-3FD6493770CA}" type="presOf" srcId="{E6603205-7BE2-487D-800D-9F3E96EAEFAC}" destId="{FC21F7A0-0A63-44DC-A9A6-4E3F1623A33D}" srcOrd="0" destOrd="0" presId="urn:microsoft.com/office/officeart/2005/8/layout/equation2"/>
    <dgm:cxn modelId="{B713EDDB-BA68-4526-8F92-F14577C0BEDA}" type="presOf" srcId="{80E08ED2-B8E5-4C80-8DAB-47F5B8D530F4}" destId="{5417F91B-FBB9-4163-B050-9085948B03D2}" srcOrd="0" destOrd="0" presId="urn:microsoft.com/office/officeart/2005/8/layout/equation2"/>
    <dgm:cxn modelId="{960A1FDC-459B-44EE-8F74-B37926C2C1D2}" type="presOf" srcId="{DECEEE8C-C50C-4691-8D2A-00A54ED8B9DE}" destId="{AFE858A8-65ED-429A-AFB4-C07B45CF0968}" srcOrd="0" destOrd="0" presId="urn:microsoft.com/office/officeart/2005/8/layout/equation2"/>
    <dgm:cxn modelId="{D0512CFA-98E3-4108-AE8D-99BFA4E4D4C6}" type="presOf" srcId="{DECEEE8C-C50C-4691-8D2A-00A54ED8B9DE}" destId="{27E06381-5283-4454-8294-9B3D25E5EBB7}" srcOrd="1" destOrd="0" presId="urn:microsoft.com/office/officeart/2005/8/layout/equation2"/>
    <dgm:cxn modelId="{E6182DCD-D590-45EB-AD58-5013014CEC55}" type="presParOf" srcId="{FA4C041F-68E7-475F-80AD-9C8DEDD1B459}" destId="{1E32A496-14A8-4098-81DA-65288C305E88}" srcOrd="0" destOrd="0" presId="urn:microsoft.com/office/officeart/2005/8/layout/equation2"/>
    <dgm:cxn modelId="{A5563503-792A-4D24-B022-F2ACB6F9F067}" type="presParOf" srcId="{1E32A496-14A8-4098-81DA-65288C305E88}" destId="{5417F91B-FBB9-4163-B050-9085948B03D2}" srcOrd="0" destOrd="0" presId="urn:microsoft.com/office/officeart/2005/8/layout/equation2"/>
    <dgm:cxn modelId="{386D3EDE-12A2-4EF4-B4D2-16F06CEA78B9}" type="presParOf" srcId="{1E32A496-14A8-4098-81DA-65288C305E88}" destId="{1A4DA2B2-C6BA-4FD7-AD49-5AAE8DC4ADF3}" srcOrd="1" destOrd="0" presId="urn:microsoft.com/office/officeart/2005/8/layout/equation2"/>
    <dgm:cxn modelId="{E04576B5-F707-4874-9511-08581E9B158C}" type="presParOf" srcId="{1E32A496-14A8-4098-81DA-65288C305E88}" destId="{73BFE8EC-3C70-4CA3-9FF8-3C69E96BCF7C}" srcOrd="2" destOrd="0" presId="urn:microsoft.com/office/officeart/2005/8/layout/equation2"/>
    <dgm:cxn modelId="{EC8FF4D4-7BD6-4367-B737-A11B370E9CBE}" type="presParOf" srcId="{1E32A496-14A8-4098-81DA-65288C305E88}" destId="{70C717FA-2734-4988-8B5B-3F85AFF9BABE}" srcOrd="3" destOrd="0" presId="urn:microsoft.com/office/officeart/2005/8/layout/equation2"/>
    <dgm:cxn modelId="{69AC1472-EA60-4E89-8C5F-79F6431477B0}" type="presParOf" srcId="{1E32A496-14A8-4098-81DA-65288C305E88}" destId="{C6843FC2-F1C9-440D-93AA-01D03F00E086}" srcOrd="4" destOrd="0" presId="urn:microsoft.com/office/officeart/2005/8/layout/equation2"/>
    <dgm:cxn modelId="{BCF28196-D0D4-4757-86B7-85989EA07190}" type="presParOf" srcId="{FA4C041F-68E7-475F-80AD-9C8DEDD1B459}" destId="{AFE858A8-65ED-429A-AFB4-C07B45CF0968}" srcOrd="1" destOrd="0" presId="urn:microsoft.com/office/officeart/2005/8/layout/equation2"/>
    <dgm:cxn modelId="{E8FC7A39-5035-44D0-A7D4-5E730156008C}" type="presParOf" srcId="{AFE858A8-65ED-429A-AFB4-C07B45CF0968}" destId="{27E06381-5283-4454-8294-9B3D25E5EBB7}" srcOrd="0" destOrd="0" presId="urn:microsoft.com/office/officeart/2005/8/layout/equation2"/>
    <dgm:cxn modelId="{A679C0FA-B36D-4955-AA93-C5172A76482E}" type="presParOf" srcId="{FA4C041F-68E7-475F-80AD-9C8DEDD1B459}" destId="{FC21F7A0-0A63-44DC-A9A6-4E3F1623A33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A2A07B6-9D3A-413C-A477-159BAEB2D713}" type="doc">
      <dgm:prSet loTypeId="urn:microsoft.com/office/officeart/2005/8/layout/equation2" loCatId="relationship" qsTypeId="urn:microsoft.com/office/officeart/2005/8/quickstyle/simple1" qsCatId="simple" csTypeId="urn:microsoft.com/office/officeart/2005/8/colors/accent5_5" csCatId="accent5" phldr="1"/>
      <dgm:spPr/>
    </dgm:pt>
    <dgm:pt modelId="{80E08ED2-B8E5-4C80-8DAB-47F5B8D530F4}">
      <dgm:prSet phldrT="[Text]"/>
      <dgm:spPr>
        <a:solidFill>
          <a:schemeClr val="accent4">
            <a:lumMod val="20000"/>
            <a:lumOff val="80000"/>
            <a:alpha val="90000"/>
          </a:schemeClr>
        </a:solidFill>
        <a:ln>
          <a:solidFill>
            <a:schemeClr val="accent4">
              <a:lumMod val="50000"/>
            </a:schemeClr>
          </a:solidFill>
        </a:ln>
      </dgm:spPr>
      <dgm:t>
        <a:bodyPr/>
        <a:lstStyle/>
        <a:p>
          <a:r>
            <a:rPr lang="en-US" dirty="0">
              <a:solidFill>
                <a:schemeClr val="accent4">
                  <a:lumMod val="50000"/>
                </a:schemeClr>
              </a:solidFill>
              <a:effectLst>
                <a:outerShdw blurRad="38100" dist="38100" dir="2700000" algn="tl">
                  <a:srgbClr val="000000">
                    <a:alpha val="43137"/>
                  </a:srgbClr>
                </a:outerShdw>
              </a:effectLst>
            </a:rPr>
            <a:t>Father</a:t>
          </a:r>
        </a:p>
      </dgm:t>
    </dgm:pt>
    <dgm:pt modelId="{F511DA40-6F37-4428-9C8C-EBEBC317614C}" type="parTrans" cxnId="{58867657-80C2-4247-AEDB-B82BB726A218}">
      <dgm:prSet/>
      <dgm:spPr/>
      <dgm:t>
        <a:bodyPr/>
        <a:lstStyle/>
        <a:p>
          <a:endParaRPr lang="en-US">
            <a:solidFill>
              <a:schemeClr val="accent1">
                <a:lumMod val="50000"/>
              </a:schemeClr>
            </a:solidFill>
          </a:endParaRPr>
        </a:p>
      </dgm:t>
    </dgm:pt>
    <dgm:pt modelId="{45EC736B-5794-4605-9499-8DC344AF69F9}" type="sibTrans" cxnId="{58867657-80C2-4247-AEDB-B82BB726A218}">
      <dgm:prSet/>
      <dgm:spPr>
        <a:solidFill>
          <a:schemeClr val="accent4">
            <a:lumMod val="20000"/>
            <a:lumOff val="80000"/>
          </a:schemeClr>
        </a:solidFill>
        <a:ln>
          <a:solidFill>
            <a:schemeClr val="accent4">
              <a:lumMod val="50000"/>
            </a:schemeClr>
          </a:solidFill>
        </a:ln>
      </dgm:spPr>
      <dgm:t>
        <a:bodyPr/>
        <a:lstStyle/>
        <a:p>
          <a:endParaRPr lang="en-US">
            <a:solidFill>
              <a:schemeClr val="accent1">
                <a:lumMod val="50000"/>
              </a:schemeClr>
            </a:solidFill>
          </a:endParaRPr>
        </a:p>
      </dgm:t>
    </dgm:pt>
    <dgm:pt modelId="{65CF4AFE-4709-40F6-B882-92103677EA06}">
      <dgm:prSet phldrT="[Text]"/>
      <dgm:spPr>
        <a:solidFill>
          <a:schemeClr val="accent4">
            <a:lumMod val="20000"/>
            <a:lumOff val="80000"/>
            <a:alpha val="70000"/>
          </a:schemeClr>
        </a:solidFill>
        <a:ln>
          <a:solidFill>
            <a:schemeClr val="accent4">
              <a:lumMod val="50000"/>
            </a:schemeClr>
          </a:solidFill>
        </a:ln>
      </dgm:spPr>
      <dgm:t>
        <a:bodyPr/>
        <a:lstStyle/>
        <a:p>
          <a:r>
            <a:rPr lang="en-US" dirty="0">
              <a:solidFill>
                <a:schemeClr val="accent4">
                  <a:lumMod val="50000"/>
                </a:schemeClr>
              </a:solidFill>
              <a:effectLst>
                <a:outerShdw blurRad="38100" dist="38100" dir="2700000" algn="tl">
                  <a:srgbClr val="000000">
                    <a:alpha val="43137"/>
                  </a:srgbClr>
                </a:outerShdw>
              </a:effectLst>
            </a:rPr>
            <a:t>Son</a:t>
          </a:r>
        </a:p>
      </dgm:t>
    </dgm:pt>
    <dgm:pt modelId="{65B85C7F-9934-40C1-A003-F0CBD334A82D}" type="parTrans" cxnId="{8DCBEC99-E84B-4325-8D41-F73BD1E0D358}">
      <dgm:prSet/>
      <dgm:spPr/>
      <dgm:t>
        <a:bodyPr/>
        <a:lstStyle/>
        <a:p>
          <a:endParaRPr lang="en-US">
            <a:solidFill>
              <a:schemeClr val="accent1">
                <a:lumMod val="50000"/>
              </a:schemeClr>
            </a:solidFill>
          </a:endParaRPr>
        </a:p>
      </dgm:t>
    </dgm:pt>
    <dgm:pt modelId="{DECEEE8C-C50C-4691-8D2A-00A54ED8B9DE}" type="sibTrans" cxnId="{8DCBEC99-E84B-4325-8D41-F73BD1E0D358}">
      <dgm:prSet/>
      <dgm:spPr>
        <a:solidFill>
          <a:schemeClr val="accent4">
            <a:lumMod val="20000"/>
            <a:lumOff val="80000"/>
          </a:schemeClr>
        </a:solidFill>
        <a:ln>
          <a:solidFill>
            <a:schemeClr val="accent4">
              <a:lumMod val="50000"/>
            </a:schemeClr>
          </a:solidFill>
        </a:ln>
      </dgm:spPr>
      <dgm:t>
        <a:bodyPr/>
        <a:lstStyle/>
        <a:p>
          <a:endParaRPr lang="en-US">
            <a:solidFill>
              <a:schemeClr val="accent1">
                <a:lumMod val="50000"/>
              </a:schemeClr>
            </a:solidFill>
          </a:endParaRPr>
        </a:p>
      </dgm:t>
    </dgm:pt>
    <dgm:pt modelId="{E6603205-7BE2-487D-800D-9F3E96EAEFAC}">
      <dgm:prSet phldrT="[Text]"/>
      <dgm:spPr>
        <a:solidFill>
          <a:schemeClr val="accent4">
            <a:lumMod val="20000"/>
            <a:lumOff val="80000"/>
            <a:alpha val="50000"/>
          </a:schemeClr>
        </a:solidFill>
        <a:ln>
          <a:solidFill>
            <a:schemeClr val="accent4">
              <a:lumMod val="50000"/>
            </a:schemeClr>
          </a:solidFill>
        </a:ln>
      </dgm:spPr>
      <dgm:t>
        <a:bodyPr/>
        <a:lstStyle/>
        <a:p>
          <a:r>
            <a:rPr lang="en-US" dirty="0">
              <a:solidFill>
                <a:schemeClr val="accent4">
                  <a:lumMod val="50000"/>
                </a:schemeClr>
              </a:solidFill>
              <a:effectLst>
                <a:outerShdw blurRad="38100" dist="38100" dir="2700000" algn="tl">
                  <a:srgbClr val="000000">
                    <a:alpha val="43137"/>
                  </a:srgbClr>
                </a:outerShdw>
              </a:effectLst>
            </a:rPr>
            <a:t>The Father &amp; Son dwell in One Another.</a:t>
          </a:r>
        </a:p>
      </dgm:t>
    </dgm:pt>
    <dgm:pt modelId="{FC5101EB-3E95-4FA1-ABCF-335974C1ED55}" type="parTrans" cxnId="{E4BD8583-F7F9-4EA8-8BA5-45436627FE46}">
      <dgm:prSet/>
      <dgm:spPr/>
      <dgm:t>
        <a:bodyPr/>
        <a:lstStyle/>
        <a:p>
          <a:endParaRPr lang="en-US">
            <a:solidFill>
              <a:schemeClr val="accent1">
                <a:lumMod val="50000"/>
              </a:schemeClr>
            </a:solidFill>
          </a:endParaRPr>
        </a:p>
      </dgm:t>
    </dgm:pt>
    <dgm:pt modelId="{ED3162CE-A8FC-424B-ADEC-A660284E6ACE}" type="sibTrans" cxnId="{E4BD8583-F7F9-4EA8-8BA5-45436627FE46}">
      <dgm:prSet/>
      <dgm:spPr/>
      <dgm:t>
        <a:bodyPr/>
        <a:lstStyle/>
        <a:p>
          <a:endParaRPr lang="en-US">
            <a:solidFill>
              <a:schemeClr val="accent1">
                <a:lumMod val="50000"/>
              </a:schemeClr>
            </a:solidFill>
          </a:endParaRPr>
        </a:p>
      </dgm:t>
    </dgm:pt>
    <dgm:pt modelId="{FA4C041F-68E7-475F-80AD-9C8DEDD1B459}" type="pres">
      <dgm:prSet presAssocID="{FA2A07B6-9D3A-413C-A477-159BAEB2D713}" presName="Name0" presStyleCnt="0">
        <dgm:presLayoutVars>
          <dgm:dir/>
          <dgm:resizeHandles val="exact"/>
        </dgm:presLayoutVars>
      </dgm:prSet>
      <dgm:spPr/>
    </dgm:pt>
    <dgm:pt modelId="{1E32A496-14A8-4098-81DA-65288C305E88}" type="pres">
      <dgm:prSet presAssocID="{FA2A07B6-9D3A-413C-A477-159BAEB2D713}" presName="vNodes" presStyleCnt="0"/>
      <dgm:spPr/>
    </dgm:pt>
    <dgm:pt modelId="{5417F91B-FBB9-4163-B050-9085948B03D2}" type="pres">
      <dgm:prSet presAssocID="{80E08ED2-B8E5-4C80-8DAB-47F5B8D530F4}" presName="node" presStyleLbl="node1" presStyleIdx="0" presStyleCnt="3">
        <dgm:presLayoutVars>
          <dgm:bulletEnabled val="1"/>
        </dgm:presLayoutVars>
      </dgm:prSet>
      <dgm:spPr/>
    </dgm:pt>
    <dgm:pt modelId="{1A4DA2B2-C6BA-4FD7-AD49-5AAE8DC4ADF3}" type="pres">
      <dgm:prSet presAssocID="{45EC736B-5794-4605-9499-8DC344AF69F9}" presName="spacerT" presStyleCnt="0"/>
      <dgm:spPr/>
    </dgm:pt>
    <dgm:pt modelId="{73BFE8EC-3C70-4CA3-9FF8-3C69E96BCF7C}" type="pres">
      <dgm:prSet presAssocID="{45EC736B-5794-4605-9499-8DC344AF69F9}" presName="sibTrans" presStyleLbl="sibTrans2D1" presStyleIdx="0" presStyleCnt="2"/>
      <dgm:spPr/>
    </dgm:pt>
    <dgm:pt modelId="{70C717FA-2734-4988-8B5B-3F85AFF9BABE}" type="pres">
      <dgm:prSet presAssocID="{45EC736B-5794-4605-9499-8DC344AF69F9}" presName="spacerB" presStyleCnt="0"/>
      <dgm:spPr/>
    </dgm:pt>
    <dgm:pt modelId="{C6843FC2-F1C9-440D-93AA-01D03F00E086}" type="pres">
      <dgm:prSet presAssocID="{65CF4AFE-4709-40F6-B882-92103677EA06}" presName="node" presStyleLbl="node1" presStyleIdx="1" presStyleCnt="3">
        <dgm:presLayoutVars>
          <dgm:bulletEnabled val="1"/>
        </dgm:presLayoutVars>
      </dgm:prSet>
      <dgm:spPr/>
    </dgm:pt>
    <dgm:pt modelId="{AFE858A8-65ED-429A-AFB4-C07B45CF0968}" type="pres">
      <dgm:prSet presAssocID="{FA2A07B6-9D3A-413C-A477-159BAEB2D713}" presName="sibTransLast" presStyleLbl="sibTrans2D1" presStyleIdx="1" presStyleCnt="2"/>
      <dgm:spPr/>
    </dgm:pt>
    <dgm:pt modelId="{27E06381-5283-4454-8294-9B3D25E5EBB7}" type="pres">
      <dgm:prSet presAssocID="{FA2A07B6-9D3A-413C-A477-159BAEB2D713}" presName="connectorText" presStyleLbl="sibTrans2D1" presStyleIdx="1" presStyleCnt="2"/>
      <dgm:spPr/>
    </dgm:pt>
    <dgm:pt modelId="{FC21F7A0-0A63-44DC-A9A6-4E3F1623A33D}" type="pres">
      <dgm:prSet presAssocID="{FA2A07B6-9D3A-413C-A477-159BAEB2D713}" presName="lastNode" presStyleLbl="node1" presStyleIdx="2" presStyleCnt="3">
        <dgm:presLayoutVars>
          <dgm:bulletEnabled val="1"/>
        </dgm:presLayoutVars>
      </dgm:prSet>
      <dgm:spPr/>
    </dgm:pt>
  </dgm:ptLst>
  <dgm:cxnLst>
    <dgm:cxn modelId="{D03E5528-5C0B-41C8-9381-6C5E5EA204A1}" type="presOf" srcId="{45EC736B-5794-4605-9499-8DC344AF69F9}" destId="{73BFE8EC-3C70-4CA3-9FF8-3C69E96BCF7C}" srcOrd="0" destOrd="0" presId="urn:microsoft.com/office/officeart/2005/8/layout/equation2"/>
    <dgm:cxn modelId="{CD642138-B4E9-4CE4-AF5D-200EACA500DF}" type="presOf" srcId="{FA2A07B6-9D3A-413C-A477-159BAEB2D713}" destId="{FA4C041F-68E7-475F-80AD-9C8DEDD1B459}" srcOrd="0" destOrd="0" presId="urn:microsoft.com/office/officeart/2005/8/layout/equation2"/>
    <dgm:cxn modelId="{5B648D4A-5AEF-4F52-B832-E5D0A533C909}" type="presOf" srcId="{65CF4AFE-4709-40F6-B882-92103677EA06}" destId="{C6843FC2-F1C9-440D-93AA-01D03F00E086}" srcOrd="0" destOrd="0" presId="urn:microsoft.com/office/officeart/2005/8/layout/equation2"/>
    <dgm:cxn modelId="{58867657-80C2-4247-AEDB-B82BB726A218}" srcId="{FA2A07B6-9D3A-413C-A477-159BAEB2D713}" destId="{80E08ED2-B8E5-4C80-8DAB-47F5B8D530F4}" srcOrd="0" destOrd="0" parTransId="{F511DA40-6F37-4428-9C8C-EBEBC317614C}" sibTransId="{45EC736B-5794-4605-9499-8DC344AF69F9}"/>
    <dgm:cxn modelId="{E4BD8583-F7F9-4EA8-8BA5-45436627FE46}" srcId="{FA2A07B6-9D3A-413C-A477-159BAEB2D713}" destId="{E6603205-7BE2-487D-800D-9F3E96EAEFAC}" srcOrd="2" destOrd="0" parTransId="{FC5101EB-3E95-4FA1-ABCF-335974C1ED55}" sibTransId="{ED3162CE-A8FC-424B-ADEC-A660284E6ACE}"/>
    <dgm:cxn modelId="{8DCBEC99-E84B-4325-8D41-F73BD1E0D358}" srcId="{FA2A07B6-9D3A-413C-A477-159BAEB2D713}" destId="{65CF4AFE-4709-40F6-B882-92103677EA06}" srcOrd="1" destOrd="0" parTransId="{65B85C7F-9934-40C1-A003-F0CBD334A82D}" sibTransId="{DECEEE8C-C50C-4691-8D2A-00A54ED8B9DE}"/>
    <dgm:cxn modelId="{57EDBEBC-4E56-4DF3-8456-3FD6493770CA}" type="presOf" srcId="{E6603205-7BE2-487D-800D-9F3E96EAEFAC}" destId="{FC21F7A0-0A63-44DC-A9A6-4E3F1623A33D}" srcOrd="0" destOrd="0" presId="urn:microsoft.com/office/officeart/2005/8/layout/equation2"/>
    <dgm:cxn modelId="{B713EDDB-BA68-4526-8F92-F14577C0BEDA}" type="presOf" srcId="{80E08ED2-B8E5-4C80-8DAB-47F5B8D530F4}" destId="{5417F91B-FBB9-4163-B050-9085948B03D2}" srcOrd="0" destOrd="0" presId="urn:microsoft.com/office/officeart/2005/8/layout/equation2"/>
    <dgm:cxn modelId="{960A1FDC-459B-44EE-8F74-B37926C2C1D2}" type="presOf" srcId="{DECEEE8C-C50C-4691-8D2A-00A54ED8B9DE}" destId="{AFE858A8-65ED-429A-AFB4-C07B45CF0968}" srcOrd="0" destOrd="0" presId="urn:microsoft.com/office/officeart/2005/8/layout/equation2"/>
    <dgm:cxn modelId="{D0512CFA-98E3-4108-AE8D-99BFA4E4D4C6}" type="presOf" srcId="{DECEEE8C-C50C-4691-8D2A-00A54ED8B9DE}" destId="{27E06381-5283-4454-8294-9B3D25E5EBB7}" srcOrd="1" destOrd="0" presId="urn:microsoft.com/office/officeart/2005/8/layout/equation2"/>
    <dgm:cxn modelId="{E6182DCD-D590-45EB-AD58-5013014CEC55}" type="presParOf" srcId="{FA4C041F-68E7-475F-80AD-9C8DEDD1B459}" destId="{1E32A496-14A8-4098-81DA-65288C305E88}" srcOrd="0" destOrd="0" presId="urn:microsoft.com/office/officeart/2005/8/layout/equation2"/>
    <dgm:cxn modelId="{A5563503-792A-4D24-B022-F2ACB6F9F067}" type="presParOf" srcId="{1E32A496-14A8-4098-81DA-65288C305E88}" destId="{5417F91B-FBB9-4163-B050-9085948B03D2}" srcOrd="0" destOrd="0" presId="urn:microsoft.com/office/officeart/2005/8/layout/equation2"/>
    <dgm:cxn modelId="{386D3EDE-12A2-4EF4-B4D2-16F06CEA78B9}" type="presParOf" srcId="{1E32A496-14A8-4098-81DA-65288C305E88}" destId="{1A4DA2B2-C6BA-4FD7-AD49-5AAE8DC4ADF3}" srcOrd="1" destOrd="0" presId="urn:microsoft.com/office/officeart/2005/8/layout/equation2"/>
    <dgm:cxn modelId="{E04576B5-F707-4874-9511-08581E9B158C}" type="presParOf" srcId="{1E32A496-14A8-4098-81DA-65288C305E88}" destId="{73BFE8EC-3C70-4CA3-9FF8-3C69E96BCF7C}" srcOrd="2" destOrd="0" presId="urn:microsoft.com/office/officeart/2005/8/layout/equation2"/>
    <dgm:cxn modelId="{EC8FF4D4-7BD6-4367-B737-A11B370E9CBE}" type="presParOf" srcId="{1E32A496-14A8-4098-81DA-65288C305E88}" destId="{70C717FA-2734-4988-8B5B-3F85AFF9BABE}" srcOrd="3" destOrd="0" presId="urn:microsoft.com/office/officeart/2005/8/layout/equation2"/>
    <dgm:cxn modelId="{69AC1472-EA60-4E89-8C5F-79F6431477B0}" type="presParOf" srcId="{1E32A496-14A8-4098-81DA-65288C305E88}" destId="{C6843FC2-F1C9-440D-93AA-01D03F00E086}" srcOrd="4" destOrd="0" presId="urn:microsoft.com/office/officeart/2005/8/layout/equation2"/>
    <dgm:cxn modelId="{BCF28196-D0D4-4757-86B7-85989EA07190}" type="presParOf" srcId="{FA4C041F-68E7-475F-80AD-9C8DEDD1B459}" destId="{AFE858A8-65ED-429A-AFB4-C07B45CF0968}" srcOrd="1" destOrd="0" presId="urn:microsoft.com/office/officeart/2005/8/layout/equation2"/>
    <dgm:cxn modelId="{E8FC7A39-5035-44D0-A7D4-5E730156008C}" type="presParOf" srcId="{AFE858A8-65ED-429A-AFB4-C07B45CF0968}" destId="{27E06381-5283-4454-8294-9B3D25E5EBB7}" srcOrd="0" destOrd="0" presId="urn:microsoft.com/office/officeart/2005/8/layout/equation2"/>
    <dgm:cxn modelId="{A679C0FA-B36D-4955-AA93-C5172A76482E}" type="presParOf" srcId="{FA4C041F-68E7-475F-80AD-9C8DEDD1B459}" destId="{FC21F7A0-0A63-44DC-A9A6-4E3F1623A33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2A07B6-9D3A-413C-A477-159BAEB2D713}" type="doc">
      <dgm:prSet loTypeId="urn:microsoft.com/office/officeart/2005/8/layout/equation2" loCatId="relationship" qsTypeId="urn:microsoft.com/office/officeart/2005/8/quickstyle/simple1" qsCatId="simple" csTypeId="urn:microsoft.com/office/officeart/2005/8/colors/accent5_5" csCatId="accent5" phldr="1"/>
      <dgm:spPr/>
    </dgm:pt>
    <dgm:pt modelId="{80E08ED2-B8E5-4C80-8DAB-47F5B8D530F4}">
      <dgm:prSet phldrT="[Text]"/>
      <dgm:spPr>
        <a:solidFill>
          <a:schemeClr val="accent2">
            <a:lumMod val="40000"/>
            <a:lumOff val="60000"/>
          </a:schemeClr>
        </a:solidFill>
        <a:ln>
          <a:solidFill>
            <a:schemeClr val="accent2">
              <a:lumMod val="50000"/>
            </a:schemeClr>
          </a:solidFill>
        </a:ln>
      </dgm:spPr>
      <dgm:t>
        <a:bodyPr/>
        <a:lstStyle/>
        <a:p>
          <a:r>
            <a:rPr lang="en-US" dirty="0">
              <a:solidFill>
                <a:schemeClr val="accent2">
                  <a:lumMod val="50000"/>
                </a:schemeClr>
              </a:solidFill>
              <a:effectLst>
                <a:outerShdw blurRad="38100" dist="38100" dir="2700000" algn="tl">
                  <a:srgbClr val="000000">
                    <a:alpha val="43137"/>
                  </a:srgbClr>
                </a:outerShdw>
              </a:effectLst>
            </a:rPr>
            <a:t>Christian</a:t>
          </a:r>
        </a:p>
      </dgm:t>
    </dgm:pt>
    <dgm:pt modelId="{F511DA40-6F37-4428-9C8C-EBEBC317614C}" type="parTrans" cxnId="{58867657-80C2-4247-AEDB-B82BB726A218}">
      <dgm:prSet/>
      <dgm:spPr/>
      <dgm:t>
        <a:bodyPr/>
        <a:lstStyle/>
        <a:p>
          <a:endParaRPr lang="en-US">
            <a:solidFill>
              <a:schemeClr val="accent1">
                <a:lumMod val="50000"/>
              </a:schemeClr>
            </a:solidFill>
          </a:endParaRPr>
        </a:p>
      </dgm:t>
    </dgm:pt>
    <dgm:pt modelId="{45EC736B-5794-4605-9499-8DC344AF69F9}" type="sibTrans" cxnId="{58867657-80C2-4247-AEDB-B82BB726A218}">
      <dgm:prSet/>
      <dgm:spPr>
        <a:solidFill>
          <a:schemeClr val="accent2">
            <a:lumMod val="40000"/>
            <a:lumOff val="60000"/>
          </a:schemeClr>
        </a:solidFill>
        <a:ln>
          <a:solidFill>
            <a:schemeClr val="accent2">
              <a:lumMod val="50000"/>
            </a:schemeClr>
          </a:solidFill>
        </a:ln>
      </dgm:spPr>
      <dgm:t>
        <a:bodyPr/>
        <a:lstStyle/>
        <a:p>
          <a:endParaRPr lang="en-US">
            <a:solidFill>
              <a:schemeClr val="accent1">
                <a:lumMod val="50000"/>
              </a:schemeClr>
            </a:solidFill>
          </a:endParaRPr>
        </a:p>
      </dgm:t>
    </dgm:pt>
    <dgm:pt modelId="{65CF4AFE-4709-40F6-B882-92103677EA06}">
      <dgm:prSet phldrT="[Text]"/>
      <dgm:spPr>
        <a:solidFill>
          <a:schemeClr val="accent2">
            <a:lumMod val="40000"/>
            <a:lumOff val="60000"/>
          </a:schemeClr>
        </a:solidFill>
        <a:ln>
          <a:solidFill>
            <a:schemeClr val="accent2">
              <a:lumMod val="50000"/>
            </a:schemeClr>
          </a:solidFill>
        </a:ln>
      </dgm:spPr>
      <dgm:t>
        <a:bodyPr/>
        <a:lstStyle/>
        <a:p>
          <a:r>
            <a:rPr lang="en-US" dirty="0">
              <a:solidFill>
                <a:schemeClr val="accent2">
                  <a:lumMod val="50000"/>
                </a:schemeClr>
              </a:solidFill>
              <a:effectLst>
                <a:outerShdw blurRad="38100" dist="38100" dir="2700000" algn="tl">
                  <a:srgbClr val="000000">
                    <a:alpha val="43137"/>
                  </a:srgbClr>
                </a:outerShdw>
              </a:effectLst>
            </a:rPr>
            <a:t>Christian</a:t>
          </a:r>
        </a:p>
      </dgm:t>
    </dgm:pt>
    <dgm:pt modelId="{65B85C7F-9934-40C1-A003-F0CBD334A82D}" type="parTrans" cxnId="{8DCBEC99-E84B-4325-8D41-F73BD1E0D358}">
      <dgm:prSet/>
      <dgm:spPr/>
      <dgm:t>
        <a:bodyPr/>
        <a:lstStyle/>
        <a:p>
          <a:endParaRPr lang="en-US">
            <a:solidFill>
              <a:schemeClr val="accent1">
                <a:lumMod val="50000"/>
              </a:schemeClr>
            </a:solidFill>
          </a:endParaRPr>
        </a:p>
      </dgm:t>
    </dgm:pt>
    <dgm:pt modelId="{DECEEE8C-C50C-4691-8D2A-00A54ED8B9DE}" type="sibTrans" cxnId="{8DCBEC99-E84B-4325-8D41-F73BD1E0D358}">
      <dgm:prSet/>
      <dgm:spPr>
        <a:solidFill>
          <a:schemeClr val="accent2">
            <a:lumMod val="40000"/>
            <a:lumOff val="60000"/>
          </a:schemeClr>
        </a:solidFill>
        <a:ln>
          <a:solidFill>
            <a:schemeClr val="accent2">
              <a:lumMod val="50000"/>
            </a:schemeClr>
          </a:solidFill>
        </a:ln>
      </dgm:spPr>
      <dgm:t>
        <a:bodyPr/>
        <a:lstStyle/>
        <a:p>
          <a:endParaRPr lang="en-US">
            <a:solidFill>
              <a:schemeClr val="accent1">
                <a:lumMod val="50000"/>
              </a:schemeClr>
            </a:solidFill>
          </a:endParaRPr>
        </a:p>
      </dgm:t>
    </dgm:pt>
    <dgm:pt modelId="{E6603205-7BE2-487D-800D-9F3E96EAEFAC}">
      <dgm:prSet phldrT="[Text]"/>
      <dgm:spPr>
        <a:solidFill>
          <a:schemeClr val="accent2">
            <a:lumMod val="40000"/>
            <a:lumOff val="60000"/>
          </a:schemeClr>
        </a:solidFill>
        <a:ln>
          <a:solidFill>
            <a:schemeClr val="accent2">
              <a:lumMod val="50000"/>
            </a:schemeClr>
          </a:solidFill>
        </a:ln>
      </dgm:spPr>
      <dgm:t>
        <a:bodyPr/>
        <a:lstStyle/>
        <a:p>
          <a:r>
            <a:rPr lang="en-US" dirty="0">
              <a:solidFill>
                <a:schemeClr val="accent2">
                  <a:lumMod val="50000"/>
                </a:schemeClr>
              </a:solidFill>
              <a:effectLst>
                <a:outerShdw blurRad="38100" dist="38100" dir="2700000" algn="tl">
                  <a:srgbClr val="000000">
                    <a:alpha val="43137"/>
                  </a:srgbClr>
                </a:outerShdw>
              </a:effectLst>
            </a:rPr>
            <a:t>Christians are in one another.</a:t>
          </a:r>
        </a:p>
      </dgm:t>
    </dgm:pt>
    <dgm:pt modelId="{FC5101EB-3E95-4FA1-ABCF-335974C1ED55}" type="parTrans" cxnId="{E4BD8583-F7F9-4EA8-8BA5-45436627FE46}">
      <dgm:prSet/>
      <dgm:spPr/>
      <dgm:t>
        <a:bodyPr/>
        <a:lstStyle/>
        <a:p>
          <a:endParaRPr lang="en-US">
            <a:solidFill>
              <a:schemeClr val="accent1">
                <a:lumMod val="50000"/>
              </a:schemeClr>
            </a:solidFill>
          </a:endParaRPr>
        </a:p>
      </dgm:t>
    </dgm:pt>
    <dgm:pt modelId="{ED3162CE-A8FC-424B-ADEC-A660284E6ACE}" type="sibTrans" cxnId="{E4BD8583-F7F9-4EA8-8BA5-45436627FE46}">
      <dgm:prSet/>
      <dgm:spPr/>
      <dgm:t>
        <a:bodyPr/>
        <a:lstStyle/>
        <a:p>
          <a:endParaRPr lang="en-US">
            <a:solidFill>
              <a:schemeClr val="accent1">
                <a:lumMod val="50000"/>
              </a:schemeClr>
            </a:solidFill>
          </a:endParaRPr>
        </a:p>
      </dgm:t>
    </dgm:pt>
    <dgm:pt modelId="{FA4C041F-68E7-475F-80AD-9C8DEDD1B459}" type="pres">
      <dgm:prSet presAssocID="{FA2A07B6-9D3A-413C-A477-159BAEB2D713}" presName="Name0" presStyleCnt="0">
        <dgm:presLayoutVars>
          <dgm:dir/>
          <dgm:resizeHandles val="exact"/>
        </dgm:presLayoutVars>
      </dgm:prSet>
      <dgm:spPr/>
    </dgm:pt>
    <dgm:pt modelId="{1E32A496-14A8-4098-81DA-65288C305E88}" type="pres">
      <dgm:prSet presAssocID="{FA2A07B6-9D3A-413C-A477-159BAEB2D713}" presName="vNodes" presStyleCnt="0"/>
      <dgm:spPr/>
    </dgm:pt>
    <dgm:pt modelId="{5417F91B-FBB9-4163-B050-9085948B03D2}" type="pres">
      <dgm:prSet presAssocID="{80E08ED2-B8E5-4C80-8DAB-47F5B8D530F4}" presName="node" presStyleLbl="node1" presStyleIdx="0" presStyleCnt="3">
        <dgm:presLayoutVars>
          <dgm:bulletEnabled val="1"/>
        </dgm:presLayoutVars>
      </dgm:prSet>
      <dgm:spPr/>
    </dgm:pt>
    <dgm:pt modelId="{1A4DA2B2-C6BA-4FD7-AD49-5AAE8DC4ADF3}" type="pres">
      <dgm:prSet presAssocID="{45EC736B-5794-4605-9499-8DC344AF69F9}" presName="spacerT" presStyleCnt="0"/>
      <dgm:spPr/>
    </dgm:pt>
    <dgm:pt modelId="{73BFE8EC-3C70-4CA3-9FF8-3C69E96BCF7C}" type="pres">
      <dgm:prSet presAssocID="{45EC736B-5794-4605-9499-8DC344AF69F9}" presName="sibTrans" presStyleLbl="sibTrans2D1" presStyleIdx="0" presStyleCnt="2"/>
      <dgm:spPr/>
    </dgm:pt>
    <dgm:pt modelId="{70C717FA-2734-4988-8B5B-3F85AFF9BABE}" type="pres">
      <dgm:prSet presAssocID="{45EC736B-5794-4605-9499-8DC344AF69F9}" presName="spacerB" presStyleCnt="0"/>
      <dgm:spPr/>
    </dgm:pt>
    <dgm:pt modelId="{C6843FC2-F1C9-440D-93AA-01D03F00E086}" type="pres">
      <dgm:prSet presAssocID="{65CF4AFE-4709-40F6-B882-92103677EA06}" presName="node" presStyleLbl="node1" presStyleIdx="1" presStyleCnt="3">
        <dgm:presLayoutVars>
          <dgm:bulletEnabled val="1"/>
        </dgm:presLayoutVars>
      </dgm:prSet>
      <dgm:spPr/>
    </dgm:pt>
    <dgm:pt modelId="{AFE858A8-65ED-429A-AFB4-C07B45CF0968}" type="pres">
      <dgm:prSet presAssocID="{FA2A07B6-9D3A-413C-A477-159BAEB2D713}" presName="sibTransLast" presStyleLbl="sibTrans2D1" presStyleIdx="1" presStyleCnt="2"/>
      <dgm:spPr/>
    </dgm:pt>
    <dgm:pt modelId="{27E06381-5283-4454-8294-9B3D25E5EBB7}" type="pres">
      <dgm:prSet presAssocID="{FA2A07B6-9D3A-413C-A477-159BAEB2D713}" presName="connectorText" presStyleLbl="sibTrans2D1" presStyleIdx="1" presStyleCnt="2"/>
      <dgm:spPr/>
    </dgm:pt>
    <dgm:pt modelId="{FC21F7A0-0A63-44DC-A9A6-4E3F1623A33D}" type="pres">
      <dgm:prSet presAssocID="{FA2A07B6-9D3A-413C-A477-159BAEB2D713}" presName="lastNode" presStyleLbl="node1" presStyleIdx="2" presStyleCnt="3">
        <dgm:presLayoutVars>
          <dgm:bulletEnabled val="1"/>
        </dgm:presLayoutVars>
      </dgm:prSet>
      <dgm:spPr/>
    </dgm:pt>
  </dgm:ptLst>
  <dgm:cxnLst>
    <dgm:cxn modelId="{D03E5528-5C0B-41C8-9381-6C5E5EA204A1}" type="presOf" srcId="{45EC736B-5794-4605-9499-8DC344AF69F9}" destId="{73BFE8EC-3C70-4CA3-9FF8-3C69E96BCF7C}" srcOrd="0" destOrd="0" presId="urn:microsoft.com/office/officeart/2005/8/layout/equation2"/>
    <dgm:cxn modelId="{CD642138-B4E9-4CE4-AF5D-200EACA500DF}" type="presOf" srcId="{FA2A07B6-9D3A-413C-A477-159BAEB2D713}" destId="{FA4C041F-68E7-475F-80AD-9C8DEDD1B459}" srcOrd="0" destOrd="0" presId="urn:microsoft.com/office/officeart/2005/8/layout/equation2"/>
    <dgm:cxn modelId="{5B648D4A-5AEF-4F52-B832-E5D0A533C909}" type="presOf" srcId="{65CF4AFE-4709-40F6-B882-92103677EA06}" destId="{C6843FC2-F1C9-440D-93AA-01D03F00E086}" srcOrd="0" destOrd="0" presId="urn:microsoft.com/office/officeart/2005/8/layout/equation2"/>
    <dgm:cxn modelId="{58867657-80C2-4247-AEDB-B82BB726A218}" srcId="{FA2A07B6-9D3A-413C-A477-159BAEB2D713}" destId="{80E08ED2-B8E5-4C80-8DAB-47F5B8D530F4}" srcOrd="0" destOrd="0" parTransId="{F511DA40-6F37-4428-9C8C-EBEBC317614C}" sibTransId="{45EC736B-5794-4605-9499-8DC344AF69F9}"/>
    <dgm:cxn modelId="{E4BD8583-F7F9-4EA8-8BA5-45436627FE46}" srcId="{FA2A07B6-9D3A-413C-A477-159BAEB2D713}" destId="{E6603205-7BE2-487D-800D-9F3E96EAEFAC}" srcOrd="2" destOrd="0" parTransId="{FC5101EB-3E95-4FA1-ABCF-335974C1ED55}" sibTransId="{ED3162CE-A8FC-424B-ADEC-A660284E6ACE}"/>
    <dgm:cxn modelId="{8DCBEC99-E84B-4325-8D41-F73BD1E0D358}" srcId="{FA2A07B6-9D3A-413C-A477-159BAEB2D713}" destId="{65CF4AFE-4709-40F6-B882-92103677EA06}" srcOrd="1" destOrd="0" parTransId="{65B85C7F-9934-40C1-A003-F0CBD334A82D}" sibTransId="{DECEEE8C-C50C-4691-8D2A-00A54ED8B9DE}"/>
    <dgm:cxn modelId="{57EDBEBC-4E56-4DF3-8456-3FD6493770CA}" type="presOf" srcId="{E6603205-7BE2-487D-800D-9F3E96EAEFAC}" destId="{FC21F7A0-0A63-44DC-A9A6-4E3F1623A33D}" srcOrd="0" destOrd="0" presId="urn:microsoft.com/office/officeart/2005/8/layout/equation2"/>
    <dgm:cxn modelId="{B713EDDB-BA68-4526-8F92-F14577C0BEDA}" type="presOf" srcId="{80E08ED2-B8E5-4C80-8DAB-47F5B8D530F4}" destId="{5417F91B-FBB9-4163-B050-9085948B03D2}" srcOrd="0" destOrd="0" presId="urn:microsoft.com/office/officeart/2005/8/layout/equation2"/>
    <dgm:cxn modelId="{960A1FDC-459B-44EE-8F74-B37926C2C1D2}" type="presOf" srcId="{DECEEE8C-C50C-4691-8D2A-00A54ED8B9DE}" destId="{AFE858A8-65ED-429A-AFB4-C07B45CF0968}" srcOrd="0" destOrd="0" presId="urn:microsoft.com/office/officeart/2005/8/layout/equation2"/>
    <dgm:cxn modelId="{D0512CFA-98E3-4108-AE8D-99BFA4E4D4C6}" type="presOf" srcId="{DECEEE8C-C50C-4691-8D2A-00A54ED8B9DE}" destId="{27E06381-5283-4454-8294-9B3D25E5EBB7}" srcOrd="1" destOrd="0" presId="urn:microsoft.com/office/officeart/2005/8/layout/equation2"/>
    <dgm:cxn modelId="{E6182DCD-D590-45EB-AD58-5013014CEC55}" type="presParOf" srcId="{FA4C041F-68E7-475F-80AD-9C8DEDD1B459}" destId="{1E32A496-14A8-4098-81DA-65288C305E88}" srcOrd="0" destOrd="0" presId="urn:microsoft.com/office/officeart/2005/8/layout/equation2"/>
    <dgm:cxn modelId="{A5563503-792A-4D24-B022-F2ACB6F9F067}" type="presParOf" srcId="{1E32A496-14A8-4098-81DA-65288C305E88}" destId="{5417F91B-FBB9-4163-B050-9085948B03D2}" srcOrd="0" destOrd="0" presId="urn:microsoft.com/office/officeart/2005/8/layout/equation2"/>
    <dgm:cxn modelId="{386D3EDE-12A2-4EF4-B4D2-16F06CEA78B9}" type="presParOf" srcId="{1E32A496-14A8-4098-81DA-65288C305E88}" destId="{1A4DA2B2-C6BA-4FD7-AD49-5AAE8DC4ADF3}" srcOrd="1" destOrd="0" presId="urn:microsoft.com/office/officeart/2005/8/layout/equation2"/>
    <dgm:cxn modelId="{E04576B5-F707-4874-9511-08581E9B158C}" type="presParOf" srcId="{1E32A496-14A8-4098-81DA-65288C305E88}" destId="{73BFE8EC-3C70-4CA3-9FF8-3C69E96BCF7C}" srcOrd="2" destOrd="0" presId="urn:microsoft.com/office/officeart/2005/8/layout/equation2"/>
    <dgm:cxn modelId="{EC8FF4D4-7BD6-4367-B737-A11B370E9CBE}" type="presParOf" srcId="{1E32A496-14A8-4098-81DA-65288C305E88}" destId="{70C717FA-2734-4988-8B5B-3F85AFF9BABE}" srcOrd="3" destOrd="0" presId="urn:microsoft.com/office/officeart/2005/8/layout/equation2"/>
    <dgm:cxn modelId="{69AC1472-EA60-4E89-8C5F-79F6431477B0}" type="presParOf" srcId="{1E32A496-14A8-4098-81DA-65288C305E88}" destId="{C6843FC2-F1C9-440D-93AA-01D03F00E086}" srcOrd="4" destOrd="0" presId="urn:microsoft.com/office/officeart/2005/8/layout/equation2"/>
    <dgm:cxn modelId="{BCF28196-D0D4-4757-86B7-85989EA07190}" type="presParOf" srcId="{FA4C041F-68E7-475F-80AD-9C8DEDD1B459}" destId="{AFE858A8-65ED-429A-AFB4-C07B45CF0968}" srcOrd="1" destOrd="0" presId="urn:microsoft.com/office/officeart/2005/8/layout/equation2"/>
    <dgm:cxn modelId="{E8FC7A39-5035-44D0-A7D4-5E730156008C}" type="presParOf" srcId="{AFE858A8-65ED-429A-AFB4-C07B45CF0968}" destId="{27E06381-5283-4454-8294-9B3D25E5EBB7}" srcOrd="0" destOrd="0" presId="urn:microsoft.com/office/officeart/2005/8/layout/equation2"/>
    <dgm:cxn modelId="{A679C0FA-B36D-4955-AA93-C5172A76482E}" type="presParOf" srcId="{FA4C041F-68E7-475F-80AD-9C8DEDD1B459}" destId="{FC21F7A0-0A63-44DC-A9A6-4E3F1623A33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B65687-BD7E-4311-9115-DEDA947020B0}"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D57A45AA-E55A-4526-BA4C-1EE8BB6AC062}">
      <dgm:prSet phldrT="[Text]"/>
      <dgm:spPr>
        <a:ln>
          <a:solidFill>
            <a:schemeClr val="accent2">
              <a:lumMod val="75000"/>
            </a:schemeClr>
          </a:solidFill>
        </a:ln>
      </dgm:spPr>
      <dgm:t>
        <a:bodyPr/>
        <a:lstStyle/>
        <a:p>
          <a:r>
            <a:rPr lang="en-US" dirty="0"/>
            <a:t>Some of these activities have been completed.</a:t>
          </a:r>
        </a:p>
      </dgm:t>
    </dgm:pt>
    <dgm:pt modelId="{85A16316-37BE-436F-B783-9C512FC7B605}" type="parTrans" cxnId="{ECB8F1AA-9649-4403-931E-386B6BEAD2DA}">
      <dgm:prSet/>
      <dgm:spPr/>
      <dgm:t>
        <a:bodyPr/>
        <a:lstStyle/>
        <a:p>
          <a:endParaRPr lang="en-US"/>
        </a:p>
      </dgm:t>
    </dgm:pt>
    <dgm:pt modelId="{EF5418CE-AAB0-43CD-B87D-78C530AB53D8}" type="sibTrans" cxnId="{ECB8F1AA-9649-4403-931E-386B6BEAD2DA}">
      <dgm:prSet/>
      <dgm:spPr/>
      <dgm:t>
        <a:bodyPr/>
        <a:lstStyle/>
        <a:p>
          <a:endParaRPr lang="en-US"/>
        </a:p>
      </dgm:t>
    </dgm:pt>
    <dgm:pt modelId="{A545132E-2E21-4D0C-80FE-3A5F88D92F04}">
      <dgm:prSet phldrT="[Text]"/>
      <dgm:spPr>
        <a:solidFill>
          <a:srgbClr val="FFFF00">
            <a:alpha val="90000"/>
          </a:srgbClr>
        </a:solidFill>
        <a:ln>
          <a:solidFill>
            <a:schemeClr val="accent2">
              <a:lumMod val="75000"/>
            </a:schemeClr>
          </a:solidFill>
        </a:ln>
      </dgm:spPr>
      <dgm:t>
        <a:bodyPr/>
        <a:lstStyle/>
        <a:p>
          <a:r>
            <a:rPr lang="en-US" b="1" dirty="0">
              <a:effectLst>
                <a:outerShdw blurRad="38100" dist="38100" dir="2700000" algn="tl">
                  <a:srgbClr val="000000">
                    <a:alpha val="43137"/>
                  </a:srgbClr>
                </a:outerShdw>
              </a:effectLst>
            </a:rPr>
            <a:t>Some works continue.</a:t>
          </a:r>
        </a:p>
      </dgm:t>
    </dgm:pt>
    <dgm:pt modelId="{B12C31B8-8117-410C-86FE-723625FB5955}" type="parTrans" cxnId="{2E35DFEE-59E8-4EB3-922A-BD3D2C239F4A}">
      <dgm:prSet/>
      <dgm:spPr/>
      <dgm:t>
        <a:bodyPr/>
        <a:lstStyle/>
        <a:p>
          <a:endParaRPr lang="en-US"/>
        </a:p>
      </dgm:t>
    </dgm:pt>
    <dgm:pt modelId="{FF126F64-F2FB-48F7-8667-FF24F66B03E1}" type="sibTrans" cxnId="{2E35DFEE-59E8-4EB3-922A-BD3D2C239F4A}">
      <dgm:prSet/>
      <dgm:spPr/>
      <dgm:t>
        <a:bodyPr/>
        <a:lstStyle/>
        <a:p>
          <a:endParaRPr lang="en-US"/>
        </a:p>
      </dgm:t>
    </dgm:pt>
    <dgm:pt modelId="{82FD1DF4-A2C7-47CC-B0C4-35510370F7DF}">
      <dgm:prSet phldrT="[Text]"/>
      <dgm:spPr>
        <a:ln>
          <a:solidFill>
            <a:schemeClr val="accent2">
              <a:lumMod val="75000"/>
            </a:schemeClr>
          </a:solidFill>
        </a:ln>
      </dgm:spPr>
      <dgm:t>
        <a:bodyPr/>
        <a:lstStyle/>
        <a:p>
          <a:r>
            <a:rPr lang="en-US" dirty="0"/>
            <a:t>Others reach completion and cease.</a:t>
          </a:r>
        </a:p>
      </dgm:t>
    </dgm:pt>
    <dgm:pt modelId="{AE62CBEE-916D-4B06-90B7-5F8655BC65F1}" type="parTrans" cxnId="{E27B6CFF-D0EF-4330-94B4-F908D7F928AD}">
      <dgm:prSet/>
      <dgm:spPr/>
      <dgm:t>
        <a:bodyPr/>
        <a:lstStyle/>
        <a:p>
          <a:endParaRPr lang="en-US"/>
        </a:p>
      </dgm:t>
    </dgm:pt>
    <dgm:pt modelId="{1C94F759-5D75-43F8-B1E9-529006936E9F}" type="sibTrans" cxnId="{E27B6CFF-D0EF-4330-94B4-F908D7F928AD}">
      <dgm:prSet/>
      <dgm:spPr/>
      <dgm:t>
        <a:bodyPr/>
        <a:lstStyle/>
        <a:p>
          <a:endParaRPr lang="en-US"/>
        </a:p>
      </dgm:t>
    </dgm:pt>
    <dgm:pt modelId="{14AE8AF0-7CC9-490A-B8EE-C1C852F34667}" type="pres">
      <dgm:prSet presAssocID="{8AB65687-BD7E-4311-9115-DEDA947020B0}" presName="Name0" presStyleCnt="0">
        <dgm:presLayoutVars>
          <dgm:dir/>
          <dgm:resizeHandles val="exact"/>
        </dgm:presLayoutVars>
      </dgm:prSet>
      <dgm:spPr/>
    </dgm:pt>
    <dgm:pt modelId="{8AADBBBB-B79C-4582-91F0-8598669087CC}" type="pres">
      <dgm:prSet presAssocID="{D57A45AA-E55A-4526-BA4C-1EE8BB6AC062}" presName="composite" presStyleCnt="0"/>
      <dgm:spPr/>
    </dgm:pt>
    <dgm:pt modelId="{2CFDFB4D-CBD0-4BF9-9723-043443CE3463}" type="pres">
      <dgm:prSet presAssocID="{D57A45AA-E55A-4526-BA4C-1EE8BB6AC062}" presName="bgChev" presStyleLbl="node1" presStyleIdx="0" presStyleCnt="3" custLinFactNeighborY="-36662"/>
      <dgm:spPr>
        <a:solidFill>
          <a:schemeClr val="accent4">
            <a:lumMod val="40000"/>
            <a:lumOff val="60000"/>
          </a:schemeClr>
        </a:solidFill>
      </dgm:spPr>
    </dgm:pt>
    <dgm:pt modelId="{B9FDD8D9-222B-4D7B-9CFE-7AB1C480D5AD}" type="pres">
      <dgm:prSet presAssocID="{D57A45AA-E55A-4526-BA4C-1EE8BB6AC062}" presName="txNode" presStyleLbl="fgAcc1" presStyleIdx="0" presStyleCnt="3" custLinFactNeighborY="-36662">
        <dgm:presLayoutVars>
          <dgm:bulletEnabled val="1"/>
        </dgm:presLayoutVars>
      </dgm:prSet>
      <dgm:spPr/>
    </dgm:pt>
    <dgm:pt modelId="{B60A2A1A-F791-4F23-824C-9CF372162564}" type="pres">
      <dgm:prSet presAssocID="{EF5418CE-AAB0-43CD-B87D-78C530AB53D8}" presName="compositeSpace" presStyleCnt="0"/>
      <dgm:spPr/>
    </dgm:pt>
    <dgm:pt modelId="{44072293-7799-472A-8EDF-D0D9D3A9EAF9}" type="pres">
      <dgm:prSet presAssocID="{A545132E-2E21-4D0C-80FE-3A5F88D92F04}" presName="composite" presStyleCnt="0"/>
      <dgm:spPr/>
    </dgm:pt>
    <dgm:pt modelId="{2C58B465-AA21-41E9-BEA7-2462CAF749BB}" type="pres">
      <dgm:prSet presAssocID="{A545132E-2E21-4D0C-80FE-3A5F88D92F04}" presName="bgChev" presStyleLbl="node1" presStyleIdx="1" presStyleCnt="3" custLinFactNeighborY="-36662"/>
      <dgm:spPr>
        <a:solidFill>
          <a:schemeClr val="accent4">
            <a:lumMod val="40000"/>
            <a:lumOff val="60000"/>
          </a:schemeClr>
        </a:solidFill>
      </dgm:spPr>
    </dgm:pt>
    <dgm:pt modelId="{64E95A20-E9AB-478F-8376-292C76D78898}" type="pres">
      <dgm:prSet presAssocID="{A545132E-2E21-4D0C-80FE-3A5F88D92F04}" presName="txNode" presStyleLbl="fgAcc1" presStyleIdx="1" presStyleCnt="3" custLinFactNeighborY="-36662">
        <dgm:presLayoutVars>
          <dgm:bulletEnabled val="1"/>
        </dgm:presLayoutVars>
      </dgm:prSet>
      <dgm:spPr/>
    </dgm:pt>
    <dgm:pt modelId="{C60A2226-55D1-4EA7-9F97-6B82BA6BC69F}" type="pres">
      <dgm:prSet presAssocID="{FF126F64-F2FB-48F7-8667-FF24F66B03E1}" presName="compositeSpace" presStyleCnt="0"/>
      <dgm:spPr/>
    </dgm:pt>
    <dgm:pt modelId="{2A9788BB-F336-4C9D-ACF6-5392803C7EAD}" type="pres">
      <dgm:prSet presAssocID="{82FD1DF4-A2C7-47CC-B0C4-35510370F7DF}" presName="composite" presStyleCnt="0"/>
      <dgm:spPr/>
    </dgm:pt>
    <dgm:pt modelId="{4FD4FA19-8BA1-4D8A-868D-1646A48E7901}" type="pres">
      <dgm:prSet presAssocID="{82FD1DF4-A2C7-47CC-B0C4-35510370F7DF}" presName="bgChev" presStyleLbl="node1" presStyleIdx="2" presStyleCnt="3" custLinFactNeighborY="-36662"/>
      <dgm:spPr>
        <a:solidFill>
          <a:schemeClr val="accent4">
            <a:lumMod val="40000"/>
            <a:lumOff val="60000"/>
          </a:schemeClr>
        </a:solidFill>
      </dgm:spPr>
    </dgm:pt>
    <dgm:pt modelId="{E02C9609-1C3F-4D31-BF78-42A0D1EED9D0}" type="pres">
      <dgm:prSet presAssocID="{82FD1DF4-A2C7-47CC-B0C4-35510370F7DF}" presName="txNode" presStyleLbl="fgAcc1" presStyleIdx="2" presStyleCnt="3" custLinFactNeighborY="-36662">
        <dgm:presLayoutVars>
          <dgm:bulletEnabled val="1"/>
        </dgm:presLayoutVars>
      </dgm:prSet>
      <dgm:spPr/>
    </dgm:pt>
  </dgm:ptLst>
  <dgm:cxnLst>
    <dgm:cxn modelId="{84477509-FF5A-440C-BA1F-A2794E5B51F0}" type="presOf" srcId="{8AB65687-BD7E-4311-9115-DEDA947020B0}" destId="{14AE8AF0-7CC9-490A-B8EE-C1C852F34667}" srcOrd="0" destOrd="0" presId="urn:microsoft.com/office/officeart/2005/8/layout/chevronAccent+Icon"/>
    <dgm:cxn modelId="{8EFE411E-95FB-4E2D-B361-28197CFAA06A}" type="presOf" srcId="{A545132E-2E21-4D0C-80FE-3A5F88D92F04}" destId="{64E95A20-E9AB-478F-8376-292C76D78898}" srcOrd="0" destOrd="0" presId="urn:microsoft.com/office/officeart/2005/8/layout/chevronAccent+Icon"/>
    <dgm:cxn modelId="{E901BC61-7DFE-4C72-851B-4B4D246B9080}" type="presOf" srcId="{D57A45AA-E55A-4526-BA4C-1EE8BB6AC062}" destId="{B9FDD8D9-222B-4D7B-9CFE-7AB1C480D5AD}" srcOrd="0" destOrd="0" presId="urn:microsoft.com/office/officeart/2005/8/layout/chevronAccent+Icon"/>
    <dgm:cxn modelId="{F304AD52-D0AB-4F0B-B684-BAA1118C7682}" type="presOf" srcId="{82FD1DF4-A2C7-47CC-B0C4-35510370F7DF}" destId="{E02C9609-1C3F-4D31-BF78-42A0D1EED9D0}" srcOrd="0" destOrd="0" presId="urn:microsoft.com/office/officeart/2005/8/layout/chevronAccent+Icon"/>
    <dgm:cxn modelId="{ECB8F1AA-9649-4403-931E-386B6BEAD2DA}" srcId="{8AB65687-BD7E-4311-9115-DEDA947020B0}" destId="{D57A45AA-E55A-4526-BA4C-1EE8BB6AC062}" srcOrd="0" destOrd="0" parTransId="{85A16316-37BE-436F-B783-9C512FC7B605}" sibTransId="{EF5418CE-AAB0-43CD-B87D-78C530AB53D8}"/>
    <dgm:cxn modelId="{2E35DFEE-59E8-4EB3-922A-BD3D2C239F4A}" srcId="{8AB65687-BD7E-4311-9115-DEDA947020B0}" destId="{A545132E-2E21-4D0C-80FE-3A5F88D92F04}" srcOrd="1" destOrd="0" parTransId="{B12C31B8-8117-410C-86FE-723625FB5955}" sibTransId="{FF126F64-F2FB-48F7-8667-FF24F66B03E1}"/>
    <dgm:cxn modelId="{E27B6CFF-D0EF-4330-94B4-F908D7F928AD}" srcId="{8AB65687-BD7E-4311-9115-DEDA947020B0}" destId="{82FD1DF4-A2C7-47CC-B0C4-35510370F7DF}" srcOrd="2" destOrd="0" parTransId="{AE62CBEE-916D-4B06-90B7-5F8655BC65F1}" sibTransId="{1C94F759-5D75-43F8-B1E9-529006936E9F}"/>
    <dgm:cxn modelId="{325A0388-40D4-4093-B776-F9B56BDF45C7}" type="presParOf" srcId="{14AE8AF0-7CC9-490A-B8EE-C1C852F34667}" destId="{8AADBBBB-B79C-4582-91F0-8598669087CC}" srcOrd="0" destOrd="0" presId="urn:microsoft.com/office/officeart/2005/8/layout/chevronAccent+Icon"/>
    <dgm:cxn modelId="{A9C1769E-EE0D-47D6-BA1A-FBB7B2969973}" type="presParOf" srcId="{8AADBBBB-B79C-4582-91F0-8598669087CC}" destId="{2CFDFB4D-CBD0-4BF9-9723-043443CE3463}" srcOrd="0" destOrd="0" presId="urn:microsoft.com/office/officeart/2005/8/layout/chevronAccent+Icon"/>
    <dgm:cxn modelId="{B54623D5-F13E-4670-A692-4C62A32A0CC6}" type="presParOf" srcId="{8AADBBBB-B79C-4582-91F0-8598669087CC}" destId="{B9FDD8D9-222B-4D7B-9CFE-7AB1C480D5AD}" srcOrd="1" destOrd="0" presId="urn:microsoft.com/office/officeart/2005/8/layout/chevronAccent+Icon"/>
    <dgm:cxn modelId="{AAD54C56-D2F0-4784-87B9-6EF966740126}" type="presParOf" srcId="{14AE8AF0-7CC9-490A-B8EE-C1C852F34667}" destId="{B60A2A1A-F791-4F23-824C-9CF372162564}" srcOrd="1" destOrd="0" presId="urn:microsoft.com/office/officeart/2005/8/layout/chevronAccent+Icon"/>
    <dgm:cxn modelId="{63096E8E-89A1-4A01-BC28-2223DC7D381F}" type="presParOf" srcId="{14AE8AF0-7CC9-490A-B8EE-C1C852F34667}" destId="{44072293-7799-472A-8EDF-D0D9D3A9EAF9}" srcOrd="2" destOrd="0" presId="urn:microsoft.com/office/officeart/2005/8/layout/chevronAccent+Icon"/>
    <dgm:cxn modelId="{7A3C1DBB-80BC-4F4F-B770-D6D5C7A5857F}" type="presParOf" srcId="{44072293-7799-472A-8EDF-D0D9D3A9EAF9}" destId="{2C58B465-AA21-41E9-BEA7-2462CAF749BB}" srcOrd="0" destOrd="0" presId="urn:microsoft.com/office/officeart/2005/8/layout/chevronAccent+Icon"/>
    <dgm:cxn modelId="{B43D7952-CFF0-4CA4-A83D-86FC87827D17}" type="presParOf" srcId="{44072293-7799-472A-8EDF-D0D9D3A9EAF9}" destId="{64E95A20-E9AB-478F-8376-292C76D78898}" srcOrd="1" destOrd="0" presId="urn:microsoft.com/office/officeart/2005/8/layout/chevronAccent+Icon"/>
    <dgm:cxn modelId="{0B77E626-F9C9-4D0A-9F59-DAD3A267C127}" type="presParOf" srcId="{14AE8AF0-7CC9-490A-B8EE-C1C852F34667}" destId="{C60A2226-55D1-4EA7-9F97-6B82BA6BC69F}" srcOrd="3" destOrd="0" presId="urn:microsoft.com/office/officeart/2005/8/layout/chevronAccent+Icon"/>
    <dgm:cxn modelId="{8219CF6B-BF03-436E-BE01-F5B2A75EE2EC}" type="presParOf" srcId="{14AE8AF0-7CC9-490A-B8EE-C1C852F34667}" destId="{2A9788BB-F336-4C9D-ACF6-5392803C7EAD}" srcOrd="4" destOrd="0" presId="urn:microsoft.com/office/officeart/2005/8/layout/chevronAccent+Icon"/>
    <dgm:cxn modelId="{24BBE0EA-559E-473B-808E-5DFAAF1CD559}" type="presParOf" srcId="{2A9788BB-F336-4C9D-ACF6-5392803C7EAD}" destId="{4FD4FA19-8BA1-4D8A-868D-1646A48E7901}" srcOrd="0" destOrd="0" presId="urn:microsoft.com/office/officeart/2005/8/layout/chevronAccent+Icon"/>
    <dgm:cxn modelId="{97F768D6-7223-467B-A7F9-979B38CFE6F4}" type="presParOf" srcId="{2A9788BB-F336-4C9D-ACF6-5392803C7EAD}" destId="{E02C9609-1C3F-4D31-BF78-42A0D1EED9D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65687-BD7E-4311-9115-DEDA947020B0}"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D57A45AA-E55A-4526-BA4C-1EE8BB6AC062}">
      <dgm:prSet phldrT="[Text]"/>
      <dgm:spPr>
        <a:ln>
          <a:solidFill>
            <a:schemeClr val="accent2">
              <a:lumMod val="75000"/>
            </a:schemeClr>
          </a:solidFill>
        </a:ln>
      </dgm:spPr>
      <dgm:t>
        <a:bodyPr/>
        <a:lstStyle/>
        <a:p>
          <a:r>
            <a:rPr lang="en-US" dirty="0"/>
            <a:t>Some of these activities have been completed.</a:t>
          </a:r>
        </a:p>
      </dgm:t>
    </dgm:pt>
    <dgm:pt modelId="{85A16316-37BE-436F-B783-9C512FC7B605}" type="parTrans" cxnId="{ECB8F1AA-9649-4403-931E-386B6BEAD2DA}">
      <dgm:prSet/>
      <dgm:spPr/>
      <dgm:t>
        <a:bodyPr/>
        <a:lstStyle/>
        <a:p>
          <a:endParaRPr lang="en-US"/>
        </a:p>
      </dgm:t>
    </dgm:pt>
    <dgm:pt modelId="{EF5418CE-AAB0-43CD-B87D-78C530AB53D8}" type="sibTrans" cxnId="{ECB8F1AA-9649-4403-931E-386B6BEAD2DA}">
      <dgm:prSet/>
      <dgm:spPr/>
      <dgm:t>
        <a:bodyPr/>
        <a:lstStyle/>
        <a:p>
          <a:endParaRPr lang="en-US"/>
        </a:p>
      </dgm:t>
    </dgm:pt>
    <dgm:pt modelId="{A545132E-2E21-4D0C-80FE-3A5F88D92F04}">
      <dgm:prSet phldrT="[Text]"/>
      <dgm:spPr>
        <a:ln>
          <a:solidFill>
            <a:schemeClr val="accent2">
              <a:lumMod val="75000"/>
            </a:schemeClr>
          </a:solidFill>
        </a:ln>
      </dgm:spPr>
      <dgm:t>
        <a:bodyPr/>
        <a:lstStyle/>
        <a:p>
          <a:r>
            <a:rPr lang="en-US" dirty="0"/>
            <a:t>Some works continue.</a:t>
          </a:r>
        </a:p>
      </dgm:t>
    </dgm:pt>
    <dgm:pt modelId="{B12C31B8-8117-410C-86FE-723625FB5955}" type="parTrans" cxnId="{2E35DFEE-59E8-4EB3-922A-BD3D2C239F4A}">
      <dgm:prSet/>
      <dgm:spPr/>
      <dgm:t>
        <a:bodyPr/>
        <a:lstStyle/>
        <a:p>
          <a:endParaRPr lang="en-US"/>
        </a:p>
      </dgm:t>
    </dgm:pt>
    <dgm:pt modelId="{FF126F64-F2FB-48F7-8667-FF24F66B03E1}" type="sibTrans" cxnId="{2E35DFEE-59E8-4EB3-922A-BD3D2C239F4A}">
      <dgm:prSet/>
      <dgm:spPr/>
      <dgm:t>
        <a:bodyPr/>
        <a:lstStyle/>
        <a:p>
          <a:endParaRPr lang="en-US"/>
        </a:p>
      </dgm:t>
    </dgm:pt>
    <dgm:pt modelId="{82FD1DF4-A2C7-47CC-B0C4-35510370F7DF}">
      <dgm:prSet phldrT="[Text]"/>
      <dgm:spPr>
        <a:solidFill>
          <a:srgbClr val="FFFF00">
            <a:alpha val="90000"/>
          </a:srgbClr>
        </a:solidFill>
        <a:ln>
          <a:solidFill>
            <a:schemeClr val="accent2">
              <a:lumMod val="75000"/>
            </a:schemeClr>
          </a:solidFill>
        </a:ln>
      </dgm:spPr>
      <dgm:t>
        <a:bodyPr/>
        <a:lstStyle/>
        <a:p>
          <a:r>
            <a:rPr lang="en-US" b="1" dirty="0">
              <a:effectLst>
                <a:outerShdw blurRad="38100" dist="38100" dir="2700000" algn="tl">
                  <a:srgbClr val="000000">
                    <a:alpha val="43137"/>
                  </a:srgbClr>
                </a:outerShdw>
              </a:effectLst>
            </a:rPr>
            <a:t>Others reach completion and cease.</a:t>
          </a:r>
        </a:p>
      </dgm:t>
    </dgm:pt>
    <dgm:pt modelId="{AE62CBEE-916D-4B06-90B7-5F8655BC65F1}" type="parTrans" cxnId="{E27B6CFF-D0EF-4330-94B4-F908D7F928AD}">
      <dgm:prSet/>
      <dgm:spPr/>
      <dgm:t>
        <a:bodyPr/>
        <a:lstStyle/>
        <a:p>
          <a:endParaRPr lang="en-US"/>
        </a:p>
      </dgm:t>
    </dgm:pt>
    <dgm:pt modelId="{1C94F759-5D75-43F8-B1E9-529006936E9F}" type="sibTrans" cxnId="{E27B6CFF-D0EF-4330-94B4-F908D7F928AD}">
      <dgm:prSet/>
      <dgm:spPr/>
      <dgm:t>
        <a:bodyPr/>
        <a:lstStyle/>
        <a:p>
          <a:endParaRPr lang="en-US"/>
        </a:p>
      </dgm:t>
    </dgm:pt>
    <dgm:pt modelId="{14AE8AF0-7CC9-490A-B8EE-C1C852F34667}" type="pres">
      <dgm:prSet presAssocID="{8AB65687-BD7E-4311-9115-DEDA947020B0}" presName="Name0" presStyleCnt="0">
        <dgm:presLayoutVars>
          <dgm:dir/>
          <dgm:resizeHandles val="exact"/>
        </dgm:presLayoutVars>
      </dgm:prSet>
      <dgm:spPr/>
    </dgm:pt>
    <dgm:pt modelId="{8AADBBBB-B79C-4582-91F0-8598669087CC}" type="pres">
      <dgm:prSet presAssocID="{D57A45AA-E55A-4526-BA4C-1EE8BB6AC062}" presName="composite" presStyleCnt="0"/>
      <dgm:spPr/>
    </dgm:pt>
    <dgm:pt modelId="{2CFDFB4D-CBD0-4BF9-9723-043443CE3463}" type="pres">
      <dgm:prSet presAssocID="{D57A45AA-E55A-4526-BA4C-1EE8BB6AC062}" presName="bgChev" presStyleLbl="node1" presStyleIdx="0" presStyleCnt="3" custLinFactNeighborY="-36662"/>
      <dgm:spPr>
        <a:solidFill>
          <a:schemeClr val="accent4">
            <a:lumMod val="40000"/>
            <a:lumOff val="60000"/>
          </a:schemeClr>
        </a:solidFill>
      </dgm:spPr>
    </dgm:pt>
    <dgm:pt modelId="{B9FDD8D9-222B-4D7B-9CFE-7AB1C480D5AD}" type="pres">
      <dgm:prSet presAssocID="{D57A45AA-E55A-4526-BA4C-1EE8BB6AC062}" presName="txNode" presStyleLbl="fgAcc1" presStyleIdx="0" presStyleCnt="3" custLinFactNeighborY="-36662">
        <dgm:presLayoutVars>
          <dgm:bulletEnabled val="1"/>
        </dgm:presLayoutVars>
      </dgm:prSet>
      <dgm:spPr/>
    </dgm:pt>
    <dgm:pt modelId="{B60A2A1A-F791-4F23-824C-9CF372162564}" type="pres">
      <dgm:prSet presAssocID="{EF5418CE-AAB0-43CD-B87D-78C530AB53D8}" presName="compositeSpace" presStyleCnt="0"/>
      <dgm:spPr/>
    </dgm:pt>
    <dgm:pt modelId="{44072293-7799-472A-8EDF-D0D9D3A9EAF9}" type="pres">
      <dgm:prSet presAssocID="{A545132E-2E21-4D0C-80FE-3A5F88D92F04}" presName="composite" presStyleCnt="0"/>
      <dgm:spPr/>
    </dgm:pt>
    <dgm:pt modelId="{2C58B465-AA21-41E9-BEA7-2462CAF749BB}" type="pres">
      <dgm:prSet presAssocID="{A545132E-2E21-4D0C-80FE-3A5F88D92F04}" presName="bgChev" presStyleLbl="node1" presStyleIdx="1" presStyleCnt="3" custLinFactNeighborY="-36662"/>
      <dgm:spPr>
        <a:solidFill>
          <a:schemeClr val="accent4">
            <a:lumMod val="40000"/>
            <a:lumOff val="60000"/>
          </a:schemeClr>
        </a:solidFill>
      </dgm:spPr>
    </dgm:pt>
    <dgm:pt modelId="{64E95A20-E9AB-478F-8376-292C76D78898}" type="pres">
      <dgm:prSet presAssocID="{A545132E-2E21-4D0C-80FE-3A5F88D92F04}" presName="txNode" presStyleLbl="fgAcc1" presStyleIdx="1" presStyleCnt="3" custLinFactNeighborY="-36662">
        <dgm:presLayoutVars>
          <dgm:bulletEnabled val="1"/>
        </dgm:presLayoutVars>
      </dgm:prSet>
      <dgm:spPr/>
    </dgm:pt>
    <dgm:pt modelId="{C60A2226-55D1-4EA7-9F97-6B82BA6BC69F}" type="pres">
      <dgm:prSet presAssocID="{FF126F64-F2FB-48F7-8667-FF24F66B03E1}" presName="compositeSpace" presStyleCnt="0"/>
      <dgm:spPr/>
    </dgm:pt>
    <dgm:pt modelId="{2A9788BB-F336-4C9D-ACF6-5392803C7EAD}" type="pres">
      <dgm:prSet presAssocID="{82FD1DF4-A2C7-47CC-B0C4-35510370F7DF}" presName="composite" presStyleCnt="0"/>
      <dgm:spPr/>
    </dgm:pt>
    <dgm:pt modelId="{4FD4FA19-8BA1-4D8A-868D-1646A48E7901}" type="pres">
      <dgm:prSet presAssocID="{82FD1DF4-A2C7-47CC-B0C4-35510370F7DF}" presName="bgChev" presStyleLbl="node1" presStyleIdx="2" presStyleCnt="3" custLinFactNeighborY="-36662"/>
      <dgm:spPr>
        <a:solidFill>
          <a:schemeClr val="accent4">
            <a:lumMod val="40000"/>
            <a:lumOff val="60000"/>
          </a:schemeClr>
        </a:solidFill>
      </dgm:spPr>
    </dgm:pt>
    <dgm:pt modelId="{E02C9609-1C3F-4D31-BF78-42A0D1EED9D0}" type="pres">
      <dgm:prSet presAssocID="{82FD1DF4-A2C7-47CC-B0C4-35510370F7DF}" presName="txNode" presStyleLbl="fgAcc1" presStyleIdx="2" presStyleCnt="3" custLinFactNeighborY="-36662">
        <dgm:presLayoutVars>
          <dgm:bulletEnabled val="1"/>
        </dgm:presLayoutVars>
      </dgm:prSet>
      <dgm:spPr/>
    </dgm:pt>
  </dgm:ptLst>
  <dgm:cxnLst>
    <dgm:cxn modelId="{84477509-FF5A-440C-BA1F-A2794E5B51F0}" type="presOf" srcId="{8AB65687-BD7E-4311-9115-DEDA947020B0}" destId="{14AE8AF0-7CC9-490A-B8EE-C1C852F34667}" srcOrd="0" destOrd="0" presId="urn:microsoft.com/office/officeart/2005/8/layout/chevronAccent+Icon"/>
    <dgm:cxn modelId="{8EFE411E-95FB-4E2D-B361-28197CFAA06A}" type="presOf" srcId="{A545132E-2E21-4D0C-80FE-3A5F88D92F04}" destId="{64E95A20-E9AB-478F-8376-292C76D78898}" srcOrd="0" destOrd="0" presId="urn:microsoft.com/office/officeart/2005/8/layout/chevronAccent+Icon"/>
    <dgm:cxn modelId="{E901BC61-7DFE-4C72-851B-4B4D246B9080}" type="presOf" srcId="{D57A45AA-E55A-4526-BA4C-1EE8BB6AC062}" destId="{B9FDD8D9-222B-4D7B-9CFE-7AB1C480D5AD}" srcOrd="0" destOrd="0" presId="urn:microsoft.com/office/officeart/2005/8/layout/chevronAccent+Icon"/>
    <dgm:cxn modelId="{F304AD52-D0AB-4F0B-B684-BAA1118C7682}" type="presOf" srcId="{82FD1DF4-A2C7-47CC-B0C4-35510370F7DF}" destId="{E02C9609-1C3F-4D31-BF78-42A0D1EED9D0}" srcOrd="0" destOrd="0" presId="urn:microsoft.com/office/officeart/2005/8/layout/chevronAccent+Icon"/>
    <dgm:cxn modelId="{ECB8F1AA-9649-4403-931E-386B6BEAD2DA}" srcId="{8AB65687-BD7E-4311-9115-DEDA947020B0}" destId="{D57A45AA-E55A-4526-BA4C-1EE8BB6AC062}" srcOrd="0" destOrd="0" parTransId="{85A16316-37BE-436F-B783-9C512FC7B605}" sibTransId="{EF5418CE-AAB0-43CD-B87D-78C530AB53D8}"/>
    <dgm:cxn modelId="{2E35DFEE-59E8-4EB3-922A-BD3D2C239F4A}" srcId="{8AB65687-BD7E-4311-9115-DEDA947020B0}" destId="{A545132E-2E21-4D0C-80FE-3A5F88D92F04}" srcOrd="1" destOrd="0" parTransId="{B12C31B8-8117-410C-86FE-723625FB5955}" sibTransId="{FF126F64-F2FB-48F7-8667-FF24F66B03E1}"/>
    <dgm:cxn modelId="{E27B6CFF-D0EF-4330-94B4-F908D7F928AD}" srcId="{8AB65687-BD7E-4311-9115-DEDA947020B0}" destId="{82FD1DF4-A2C7-47CC-B0C4-35510370F7DF}" srcOrd="2" destOrd="0" parTransId="{AE62CBEE-916D-4B06-90B7-5F8655BC65F1}" sibTransId="{1C94F759-5D75-43F8-B1E9-529006936E9F}"/>
    <dgm:cxn modelId="{325A0388-40D4-4093-B776-F9B56BDF45C7}" type="presParOf" srcId="{14AE8AF0-7CC9-490A-B8EE-C1C852F34667}" destId="{8AADBBBB-B79C-4582-91F0-8598669087CC}" srcOrd="0" destOrd="0" presId="urn:microsoft.com/office/officeart/2005/8/layout/chevronAccent+Icon"/>
    <dgm:cxn modelId="{A9C1769E-EE0D-47D6-BA1A-FBB7B2969973}" type="presParOf" srcId="{8AADBBBB-B79C-4582-91F0-8598669087CC}" destId="{2CFDFB4D-CBD0-4BF9-9723-043443CE3463}" srcOrd="0" destOrd="0" presId="urn:microsoft.com/office/officeart/2005/8/layout/chevronAccent+Icon"/>
    <dgm:cxn modelId="{B54623D5-F13E-4670-A692-4C62A32A0CC6}" type="presParOf" srcId="{8AADBBBB-B79C-4582-91F0-8598669087CC}" destId="{B9FDD8D9-222B-4D7B-9CFE-7AB1C480D5AD}" srcOrd="1" destOrd="0" presId="urn:microsoft.com/office/officeart/2005/8/layout/chevronAccent+Icon"/>
    <dgm:cxn modelId="{AAD54C56-D2F0-4784-87B9-6EF966740126}" type="presParOf" srcId="{14AE8AF0-7CC9-490A-B8EE-C1C852F34667}" destId="{B60A2A1A-F791-4F23-824C-9CF372162564}" srcOrd="1" destOrd="0" presId="urn:microsoft.com/office/officeart/2005/8/layout/chevronAccent+Icon"/>
    <dgm:cxn modelId="{63096E8E-89A1-4A01-BC28-2223DC7D381F}" type="presParOf" srcId="{14AE8AF0-7CC9-490A-B8EE-C1C852F34667}" destId="{44072293-7799-472A-8EDF-D0D9D3A9EAF9}" srcOrd="2" destOrd="0" presId="urn:microsoft.com/office/officeart/2005/8/layout/chevronAccent+Icon"/>
    <dgm:cxn modelId="{7A3C1DBB-80BC-4F4F-B770-D6D5C7A5857F}" type="presParOf" srcId="{44072293-7799-472A-8EDF-D0D9D3A9EAF9}" destId="{2C58B465-AA21-41E9-BEA7-2462CAF749BB}" srcOrd="0" destOrd="0" presId="urn:microsoft.com/office/officeart/2005/8/layout/chevronAccent+Icon"/>
    <dgm:cxn modelId="{B43D7952-CFF0-4CA4-A83D-86FC87827D17}" type="presParOf" srcId="{44072293-7799-472A-8EDF-D0D9D3A9EAF9}" destId="{64E95A20-E9AB-478F-8376-292C76D78898}" srcOrd="1" destOrd="0" presId="urn:microsoft.com/office/officeart/2005/8/layout/chevronAccent+Icon"/>
    <dgm:cxn modelId="{0B77E626-F9C9-4D0A-9F59-DAD3A267C127}" type="presParOf" srcId="{14AE8AF0-7CC9-490A-B8EE-C1C852F34667}" destId="{C60A2226-55D1-4EA7-9F97-6B82BA6BC69F}" srcOrd="3" destOrd="0" presId="urn:microsoft.com/office/officeart/2005/8/layout/chevronAccent+Icon"/>
    <dgm:cxn modelId="{8219CF6B-BF03-436E-BE01-F5B2A75EE2EC}" type="presParOf" srcId="{14AE8AF0-7CC9-490A-B8EE-C1C852F34667}" destId="{2A9788BB-F336-4C9D-ACF6-5392803C7EAD}" srcOrd="4" destOrd="0" presId="urn:microsoft.com/office/officeart/2005/8/layout/chevronAccent+Icon"/>
    <dgm:cxn modelId="{24BBE0EA-559E-473B-808E-5DFAAF1CD559}" type="presParOf" srcId="{2A9788BB-F336-4C9D-ACF6-5392803C7EAD}" destId="{4FD4FA19-8BA1-4D8A-868D-1646A48E7901}" srcOrd="0" destOrd="0" presId="urn:microsoft.com/office/officeart/2005/8/layout/chevronAccent+Icon"/>
    <dgm:cxn modelId="{97F768D6-7223-467B-A7F9-979B38CFE6F4}" type="presParOf" srcId="{2A9788BB-F336-4C9D-ACF6-5392803C7EAD}" destId="{E02C9609-1C3F-4D31-BF78-42A0D1EED9D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65687-BD7E-4311-9115-DEDA947020B0}"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D57A45AA-E55A-4526-BA4C-1EE8BB6AC062}">
      <dgm:prSet phldrT="[Text]"/>
      <dgm:spPr>
        <a:ln>
          <a:solidFill>
            <a:schemeClr val="accent2">
              <a:lumMod val="75000"/>
            </a:schemeClr>
          </a:solidFill>
        </a:ln>
      </dgm:spPr>
      <dgm:t>
        <a:bodyPr/>
        <a:lstStyle/>
        <a:p>
          <a:r>
            <a:rPr lang="en-US" dirty="0"/>
            <a:t>Some of these activities have been completed.</a:t>
          </a:r>
        </a:p>
      </dgm:t>
    </dgm:pt>
    <dgm:pt modelId="{85A16316-37BE-436F-B783-9C512FC7B605}" type="parTrans" cxnId="{ECB8F1AA-9649-4403-931E-386B6BEAD2DA}">
      <dgm:prSet/>
      <dgm:spPr/>
      <dgm:t>
        <a:bodyPr/>
        <a:lstStyle/>
        <a:p>
          <a:endParaRPr lang="en-US"/>
        </a:p>
      </dgm:t>
    </dgm:pt>
    <dgm:pt modelId="{EF5418CE-AAB0-43CD-B87D-78C530AB53D8}" type="sibTrans" cxnId="{ECB8F1AA-9649-4403-931E-386B6BEAD2DA}">
      <dgm:prSet/>
      <dgm:spPr/>
      <dgm:t>
        <a:bodyPr/>
        <a:lstStyle/>
        <a:p>
          <a:endParaRPr lang="en-US"/>
        </a:p>
      </dgm:t>
    </dgm:pt>
    <dgm:pt modelId="{A545132E-2E21-4D0C-80FE-3A5F88D92F04}">
      <dgm:prSet phldrT="[Text]"/>
      <dgm:spPr>
        <a:ln>
          <a:solidFill>
            <a:schemeClr val="accent2">
              <a:lumMod val="75000"/>
            </a:schemeClr>
          </a:solidFill>
        </a:ln>
      </dgm:spPr>
      <dgm:t>
        <a:bodyPr/>
        <a:lstStyle/>
        <a:p>
          <a:r>
            <a:rPr lang="en-US" dirty="0"/>
            <a:t>Some works continue.</a:t>
          </a:r>
        </a:p>
      </dgm:t>
    </dgm:pt>
    <dgm:pt modelId="{B12C31B8-8117-410C-86FE-723625FB5955}" type="parTrans" cxnId="{2E35DFEE-59E8-4EB3-922A-BD3D2C239F4A}">
      <dgm:prSet/>
      <dgm:spPr/>
      <dgm:t>
        <a:bodyPr/>
        <a:lstStyle/>
        <a:p>
          <a:endParaRPr lang="en-US"/>
        </a:p>
      </dgm:t>
    </dgm:pt>
    <dgm:pt modelId="{FF126F64-F2FB-48F7-8667-FF24F66B03E1}" type="sibTrans" cxnId="{2E35DFEE-59E8-4EB3-922A-BD3D2C239F4A}">
      <dgm:prSet/>
      <dgm:spPr/>
      <dgm:t>
        <a:bodyPr/>
        <a:lstStyle/>
        <a:p>
          <a:endParaRPr lang="en-US"/>
        </a:p>
      </dgm:t>
    </dgm:pt>
    <dgm:pt modelId="{82FD1DF4-A2C7-47CC-B0C4-35510370F7DF}">
      <dgm:prSet phldrT="[Text]"/>
      <dgm:spPr>
        <a:ln>
          <a:solidFill>
            <a:schemeClr val="accent2">
              <a:lumMod val="75000"/>
            </a:schemeClr>
          </a:solidFill>
        </a:ln>
      </dgm:spPr>
      <dgm:t>
        <a:bodyPr/>
        <a:lstStyle/>
        <a:p>
          <a:r>
            <a:rPr lang="en-US" dirty="0"/>
            <a:t>Others reach completion and cease.</a:t>
          </a:r>
        </a:p>
      </dgm:t>
    </dgm:pt>
    <dgm:pt modelId="{AE62CBEE-916D-4B06-90B7-5F8655BC65F1}" type="parTrans" cxnId="{E27B6CFF-D0EF-4330-94B4-F908D7F928AD}">
      <dgm:prSet/>
      <dgm:spPr/>
      <dgm:t>
        <a:bodyPr/>
        <a:lstStyle/>
        <a:p>
          <a:endParaRPr lang="en-US"/>
        </a:p>
      </dgm:t>
    </dgm:pt>
    <dgm:pt modelId="{1C94F759-5D75-43F8-B1E9-529006936E9F}" type="sibTrans" cxnId="{E27B6CFF-D0EF-4330-94B4-F908D7F928AD}">
      <dgm:prSet/>
      <dgm:spPr/>
      <dgm:t>
        <a:bodyPr/>
        <a:lstStyle/>
        <a:p>
          <a:endParaRPr lang="en-US"/>
        </a:p>
      </dgm:t>
    </dgm:pt>
    <dgm:pt modelId="{14AE8AF0-7CC9-490A-B8EE-C1C852F34667}" type="pres">
      <dgm:prSet presAssocID="{8AB65687-BD7E-4311-9115-DEDA947020B0}" presName="Name0" presStyleCnt="0">
        <dgm:presLayoutVars>
          <dgm:dir/>
          <dgm:resizeHandles val="exact"/>
        </dgm:presLayoutVars>
      </dgm:prSet>
      <dgm:spPr/>
    </dgm:pt>
    <dgm:pt modelId="{8AADBBBB-B79C-4582-91F0-8598669087CC}" type="pres">
      <dgm:prSet presAssocID="{D57A45AA-E55A-4526-BA4C-1EE8BB6AC062}" presName="composite" presStyleCnt="0"/>
      <dgm:spPr/>
    </dgm:pt>
    <dgm:pt modelId="{2CFDFB4D-CBD0-4BF9-9723-043443CE3463}" type="pres">
      <dgm:prSet presAssocID="{D57A45AA-E55A-4526-BA4C-1EE8BB6AC062}" presName="bgChev" presStyleLbl="node1" presStyleIdx="0" presStyleCnt="3" custLinFactNeighborY="-36662"/>
      <dgm:spPr>
        <a:solidFill>
          <a:schemeClr val="accent4">
            <a:lumMod val="40000"/>
            <a:lumOff val="60000"/>
          </a:schemeClr>
        </a:solidFill>
      </dgm:spPr>
    </dgm:pt>
    <dgm:pt modelId="{B9FDD8D9-222B-4D7B-9CFE-7AB1C480D5AD}" type="pres">
      <dgm:prSet presAssocID="{D57A45AA-E55A-4526-BA4C-1EE8BB6AC062}" presName="txNode" presStyleLbl="fgAcc1" presStyleIdx="0" presStyleCnt="3" custLinFactNeighborY="-36662">
        <dgm:presLayoutVars>
          <dgm:bulletEnabled val="1"/>
        </dgm:presLayoutVars>
      </dgm:prSet>
      <dgm:spPr/>
    </dgm:pt>
    <dgm:pt modelId="{B60A2A1A-F791-4F23-824C-9CF372162564}" type="pres">
      <dgm:prSet presAssocID="{EF5418CE-AAB0-43CD-B87D-78C530AB53D8}" presName="compositeSpace" presStyleCnt="0"/>
      <dgm:spPr/>
    </dgm:pt>
    <dgm:pt modelId="{44072293-7799-472A-8EDF-D0D9D3A9EAF9}" type="pres">
      <dgm:prSet presAssocID="{A545132E-2E21-4D0C-80FE-3A5F88D92F04}" presName="composite" presStyleCnt="0"/>
      <dgm:spPr/>
    </dgm:pt>
    <dgm:pt modelId="{2C58B465-AA21-41E9-BEA7-2462CAF749BB}" type="pres">
      <dgm:prSet presAssocID="{A545132E-2E21-4D0C-80FE-3A5F88D92F04}" presName="bgChev" presStyleLbl="node1" presStyleIdx="1" presStyleCnt="3" custLinFactNeighborY="-36662"/>
      <dgm:spPr>
        <a:solidFill>
          <a:schemeClr val="accent4">
            <a:lumMod val="40000"/>
            <a:lumOff val="60000"/>
          </a:schemeClr>
        </a:solidFill>
      </dgm:spPr>
    </dgm:pt>
    <dgm:pt modelId="{64E95A20-E9AB-478F-8376-292C76D78898}" type="pres">
      <dgm:prSet presAssocID="{A545132E-2E21-4D0C-80FE-3A5F88D92F04}" presName="txNode" presStyleLbl="fgAcc1" presStyleIdx="1" presStyleCnt="3" custLinFactNeighborY="-36662">
        <dgm:presLayoutVars>
          <dgm:bulletEnabled val="1"/>
        </dgm:presLayoutVars>
      </dgm:prSet>
      <dgm:spPr/>
    </dgm:pt>
    <dgm:pt modelId="{C60A2226-55D1-4EA7-9F97-6B82BA6BC69F}" type="pres">
      <dgm:prSet presAssocID="{FF126F64-F2FB-48F7-8667-FF24F66B03E1}" presName="compositeSpace" presStyleCnt="0"/>
      <dgm:spPr/>
    </dgm:pt>
    <dgm:pt modelId="{2A9788BB-F336-4C9D-ACF6-5392803C7EAD}" type="pres">
      <dgm:prSet presAssocID="{82FD1DF4-A2C7-47CC-B0C4-35510370F7DF}" presName="composite" presStyleCnt="0"/>
      <dgm:spPr/>
    </dgm:pt>
    <dgm:pt modelId="{4FD4FA19-8BA1-4D8A-868D-1646A48E7901}" type="pres">
      <dgm:prSet presAssocID="{82FD1DF4-A2C7-47CC-B0C4-35510370F7DF}" presName="bgChev" presStyleLbl="node1" presStyleIdx="2" presStyleCnt="3" custLinFactNeighborY="-36662"/>
      <dgm:spPr>
        <a:solidFill>
          <a:schemeClr val="accent4">
            <a:lumMod val="40000"/>
            <a:lumOff val="60000"/>
          </a:schemeClr>
        </a:solidFill>
      </dgm:spPr>
    </dgm:pt>
    <dgm:pt modelId="{E02C9609-1C3F-4D31-BF78-42A0D1EED9D0}" type="pres">
      <dgm:prSet presAssocID="{82FD1DF4-A2C7-47CC-B0C4-35510370F7DF}" presName="txNode" presStyleLbl="fgAcc1" presStyleIdx="2" presStyleCnt="3" custLinFactNeighborY="-36662">
        <dgm:presLayoutVars>
          <dgm:bulletEnabled val="1"/>
        </dgm:presLayoutVars>
      </dgm:prSet>
      <dgm:spPr/>
    </dgm:pt>
  </dgm:ptLst>
  <dgm:cxnLst>
    <dgm:cxn modelId="{84477509-FF5A-440C-BA1F-A2794E5B51F0}" type="presOf" srcId="{8AB65687-BD7E-4311-9115-DEDA947020B0}" destId="{14AE8AF0-7CC9-490A-B8EE-C1C852F34667}" srcOrd="0" destOrd="0" presId="urn:microsoft.com/office/officeart/2005/8/layout/chevronAccent+Icon"/>
    <dgm:cxn modelId="{8EFE411E-95FB-4E2D-B361-28197CFAA06A}" type="presOf" srcId="{A545132E-2E21-4D0C-80FE-3A5F88D92F04}" destId="{64E95A20-E9AB-478F-8376-292C76D78898}" srcOrd="0" destOrd="0" presId="urn:microsoft.com/office/officeart/2005/8/layout/chevronAccent+Icon"/>
    <dgm:cxn modelId="{E901BC61-7DFE-4C72-851B-4B4D246B9080}" type="presOf" srcId="{D57A45AA-E55A-4526-BA4C-1EE8BB6AC062}" destId="{B9FDD8D9-222B-4D7B-9CFE-7AB1C480D5AD}" srcOrd="0" destOrd="0" presId="urn:microsoft.com/office/officeart/2005/8/layout/chevronAccent+Icon"/>
    <dgm:cxn modelId="{F304AD52-D0AB-4F0B-B684-BAA1118C7682}" type="presOf" srcId="{82FD1DF4-A2C7-47CC-B0C4-35510370F7DF}" destId="{E02C9609-1C3F-4D31-BF78-42A0D1EED9D0}" srcOrd="0" destOrd="0" presId="urn:microsoft.com/office/officeart/2005/8/layout/chevronAccent+Icon"/>
    <dgm:cxn modelId="{ECB8F1AA-9649-4403-931E-386B6BEAD2DA}" srcId="{8AB65687-BD7E-4311-9115-DEDA947020B0}" destId="{D57A45AA-E55A-4526-BA4C-1EE8BB6AC062}" srcOrd="0" destOrd="0" parTransId="{85A16316-37BE-436F-B783-9C512FC7B605}" sibTransId="{EF5418CE-AAB0-43CD-B87D-78C530AB53D8}"/>
    <dgm:cxn modelId="{2E35DFEE-59E8-4EB3-922A-BD3D2C239F4A}" srcId="{8AB65687-BD7E-4311-9115-DEDA947020B0}" destId="{A545132E-2E21-4D0C-80FE-3A5F88D92F04}" srcOrd="1" destOrd="0" parTransId="{B12C31B8-8117-410C-86FE-723625FB5955}" sibTransId="{FF126F64-F2FB-48F7-8667-FF24F66B03E1}"/>
    <dgm:cxn modelId="{E27B6CFF-D0EF-4330-94B4-F908D7F928AD}" srcId="{8AB65687-BD7E-4311-9115-DEDA947020B0}" destId="{82FD1DF4-A2C7-47CC-B0C4-35510370F7DF}" srcOrd="2" destOrd="0" parTransId="{AE62CBEE-916D-4B06-90B7-5F8655BC65F1}" sibTransId="{1C94F759-5D75-43F8-B1E9-529006936E9F}"/>
    <dgm:cxn modelId="{325A0388-40D4-4093-B776-F9B56BDF45C7}" type="presParOf" srcId="{14AE8AF0-7CC9-490A-B8EE-C1C852F34667}" destId="{8AADBBBB-B79C-4582-91F0-8598669087CC}" srcOrd="0" destOrd="0" presId="urn:microsoft.com/office/officeart/2005/8/layout/chevronAccent+Icon"/>
    <dgm:cxn modelId="{A9C1769E-EE0D-47D6-BA1A-FBB7B2969973}" type="presParOf" srcId="{8AADBBBB-B79C-4582-91F0-8598669087CC}" destId="{2CFDFB4D-CBD0-4BF9-9723-043443CE3463}" srcOrd="0" destOrd="0" presId="urn:microsoft.com/office/officeart/2005/8/layout/chevronAccent+Icon"/>
    <dgm:cxn modelId="{B54623D5-F13E-4670-A692-4C62A32A0CC6}" type="presParOf" srcId="{8AADBBBB-B79C-4582-91F0-8598669087CC}" destId="{B9FDD8D9-222B-4D7B-9CFE-7AB1C480D5AD}" srcOrd="1" destOrd="0" presId="urn:microsoft.com/office/officeart/2005/8/layout/chevronAccent+Icon"/>
    <dgm:cxn modelId="{AAD54C56-D2F0-4784-87B9-6EF966740126}" type="presParOf" srcId="{14AE8AF0-7CC9-490A-B8EE-C1C852F34667}" destId="{B60A2A1A-F791-4F23-824C-9CF372162564}" srcOrd="1" destOrd="0" presId="urn:microsoft.com/office/officeart/2005/8/layout/chevronAccent+Icon"/>
    <dgm:cxn modelId="{63096E8E-89A1-4A01-BC28-2223DC7D381F}" type="presParOf" srcId="{14AE8AF0-7CC9-490A-B8EE-C1C852F34667}" destId="{44072293-7799-472A-8EDF-D0D9D3A9EAF9}" srcOrd="2" destOrd="0" presId="urn:microsoft.com/office/officeart/2005/8/layout/chevronAccent+Icon"/>
    <dgm:cxn modelId="{7A3C1DBB-80BC-4F4F-B770-D6D5C7A5857F}" type="presParOf" srcId="{44072293-7799-472A-8EDF-D0D9D3A9EAF9}" destId="{2C58B465-AA21-41E9-BEA7-2462CAF749BB}" srcOrd="0" destOrd="0" presId="urn:microsoft.com/office/officeart/2005/8/layout/chevronAccent+Icon"/>
    <dgm:cxn modelId="{B43D7952-CFF0-4CA4-A83D-86FC87827D17}" type="presParOf" srcId="{44072293-7799-472A-8EDF-D0D9D3A9EAF9}" destId="{64E95A20-E9AB-478F-8376-292C76D78898}" srcOrd="1" destOrd="0" presId="urn:microsoft.com/office/officeart/2005/8/layout/chevronAccent+Icon"/>
    <dgm:cxn modelId="{0B77E626-F9C9-4D0A-9F59-DAD3A267C127}" type="presParOf" srcId="{14AE8AF0-7CC9-490A-B8EE-C1C852F34667}" destId="{C60A2226-55D1-4EA7-9F97-6B82BA6BC69F}" srcOrd="3" destOrd="0" presId="urn:microsoft.com/office/officeart/2005/8/layout/chevronAccent+Icon"/>
    <dgm:cxn modelId="{8219CF6B-BF03-436E-BE01-F5B2A75EE2EC}" type="presParOf" srcId="{14AE8AF0-7CC9-490A-B8EE-C1C852F34667}" destId="{2A9788BB-F336-4C9D-ACF6-5392803C7EAD}" srcOrd="4" destOrd="0" presId="urn:microsoft.com/office/officeart/2005/8/layout/chevronAccent+Icon"/>
    <dgm:cxn modelId="{24BBE0EA-559E-473B-808E-5DFAAF1CD559}" type="presParOf" srcId="{2A9788BB-F336-4C9D-ACF6-5392803C7EAD}" destId="{4FD4FA19-8BA1-4D8A-868D-1646A48E7901}" srcOrd="0" destOrd="0" presId="urn:microsoft.com/office/officeart/2005/8/layout/chevronAccent+Icon"/>
    <dgm:cxn modelId="{97F768D6-7223-467B-A7F9-979B38CFE6F4}" type="presParOf" srcId="{2A9788BB-F336-4C9D-ACF6-5392803C7EAD}" destId="{E02C9609-1C3F-4D31-BF78-42A0D1EED9D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48A61F-522B-4566-BF02-A5C7EC4BB88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435B14A0-8E3B-4DCC-8D6D-70CA192B76EA}">
      <dgm:prSet phldrT="[Text]"/>
      <dgm:spPr>
        <a:solidFill>
          <a:schemeClr val="accent6">
            <a:lumMod val="40000"/>
            <a:lumOff val="60000"/>
          </a:schemeClr>
        </a:solidFill>
      </dgm:spPr>
      <dgm:t>
        <a:bodyPr/>
        <a:lstStyle/>
        <a:p>
          <a:r>
            <a:rPr lang="en-US" dirty="0">
              <a:solidFill>
                <a:schemeClr val="tx1"/>
              </a:solidFill>
            </a:rPr>
            <a:t>And Peter said unto them, Repent ye, and be baptized every one of you in the name of Jesus Christ unto the remission of your sins; and ye shall receive the gift of the Holy Spirit.</a:t>
          </a:r>
        </a:p>
      </dgm:t>
    </dgm:pt>
    <dgm:pt modelId="{58E3C9B7-29E0-4AFC-A17F-C3DC57C205AF}" type="parTrans" cxnId="{3CAC39F5-FF6A-42A7-8DD0-4689A4D94D2D}">
      <dgm:prSet/>
      <dgm:spPr/>
      <dgm:t>
        <a:bodyPr/>
        <a:lstStyle/>
        <a:p>
          <a:endParaRPr lang="en-US"/>
        </a:p>
      </dgm:t>
    </dgm:pt>
    <dgm:pt modelId="{07AD88CA-E8EE-423F-AED1-EA08F36686C2}" type="sibTrans" cxnId="{3CAC39F5-FF6A-42A7-8DD0-4689A4D94D2D}">
      <dgm:prSet/>
      <dgm:spPr/>
      <dgm:t>
        <a:bodyPr/>
        <a:lstStyle/>
        <a:p>
          <a:endParaRPr lang="en-US"/>
        </a:p>
      </dgm:t>
    </dgm:pt>
    <dgm:pt modelId="{E0D456BA-55CA-42AD-9F0C-AAB2981D5E7B}">
      <dgm:prSet phldrT="[Text]"/>
      <dgm:spPr>
        <a:solidFill>
          <a:schemeClr val="accent6">
            <a:lumMod val="40000"/>
            <a:lumOff val="60000"/>
          </a:schemeClr>
        </a:solidFill>
      </dgm:spPr>
      <dgm:t>
        <a:bodyPr/>
        <a:lstStyle/>
        <a:p>
          <a:r>
            <a:rPr lang="en-US" dirty="0">
              <a:solidFill>
                <a:schemeClr val="tx1"/>
              </a:solidFill>
            </a:rPr>
            <a:t>And we are witnesses of these things; and so is the Holy Spirit, whom God hath given to them that obey him.</a:t>
          </a:r>
        </a:p>
      </dgm:t>
    </dgm:pt>
    <dgm:pt modelId="{21533462-D79C-4C0E-8958-166D3891ABF7}" type="parTrans" cxnId="{0667EBB4-1234-4DC3-8931-17C8B0FDD5E8}">
      <dgm:prSet/>
      <dgm:spPr/>
      <dgm:t>
        <a:bodyPr/>
        <a:lstStyle/>
        <a:p>
          <a:endParaRPr lang="en-US"/>
        </a:p>
      </dgm:t>
    </dgm:pt>
    <dgm:pt modelId="{08DB2629-217A-47E2-B864-4E24E753E2E7}" type="sibTrans" cxnId="{0667EBB4-1234-4DC3-8931-17C8B0FDD5E8}">
      <dgm:prSet/>
      <dgm:spPr/>
      <dgm:t>
        <a:bodyPr/>
        <a:lstStyle/>
        <a:p>
          <a:endParaRPr lang="en-US"/>
        </a:p>
      </dgm:t>
    </dgm:pt>
    <dgm:pt modelId="{155569BB-C3F9-4807-89DC-EC3A2F359B3E}">
      <dgm:prSet phldrT="[Text]"/>
      <dgm:spPr>
        <a:solidFill>
          <a:schemeClr val="accent6">
            <a:lumMod val="40000"/>
            <a:lumOff val="60000"/>
          </a:schemeClr>
        </a:solidFill>
      </dgm:spPr>
      <dgm:t>
        <a:bodyPr/>
        <a:lstStyle/>
        <a:p>
          <a:r>
            <a:rPr lang="en-US" dirty="0">
              <a:solidFill>
                <a:schemeClr val="tx1"/>
              </a:solidFill>
            </a:rPr>
            <a:t>Or think ye that the scripture speaketh in vain? Doth the spirit which he made to dwell in us long unto envying?</a:t>
          </a:r>
        </a:p>
      </dgm:t>
    </dgm:pt>
    <dgm:pt modelId="{61E5E35D-FADB-487B-A97A-FDDC64952FC5}" type="parTrans" cxnId="{CAA35E04-D9CA-4672-A437-0550FD90B166}">
      <dgm:prSet/>
      <dgm:spPr/>
      <dgm:t>
        <a:bodyPr/>
        <a:lstStyle/>
        <a:p>
          <a:endParaRPr lang="en-US"/>
        </a:p>
      </dgm:t>
    </dgm:pt>
    <dgm:pt modelId="{AA10B6AC-D595-4F99-9BB8-A49D6D278808}" type="sibTrans" cxnId="{CAA35E04-D9CA-4672-A437-0550FD90B166}">
      <dgm:prSet/>
      <dgm:spPr/>
      <dgm:t>
        <a:bodyPr/>
        <a:lstStyle/>
        <a:p>
          <a:endParaRPr lang="en-US"/>
        </a:p>
      </dgm:t>
    </dgm:pt>
    <dgm:pt modelId="{3FC4B960-ED9D-463B-8139-2DC216C25AB6}" type="pres">
      <dgm:prSet presAssocID="{CF48A61F-522B-4566-BF02-A5C7EC4BB88D}" presName="linear" presStyleCnt="0">
        <dgm:presLayoutVars>
          <dgm:dir/>
          <dgm:resizeHandles val="exact"/>
        </dgm:presLayoutVars>
      </dgm:prSet>
      <dgm:spPr/>
    </dgm:pt>
    <dgm:pt modelId="{E2A2D5F5-1B27-4564-9C84-CFAD157E0311}" type="pres">
      <dgm:prSet presAssocID="{435B14A0-8E3B-4DCC-8D6D-70CA192B76EA}" presName="comp" presStyleCnt="0"/>
      <dgm:spPr/>
    </dgm:pt>
    <dgm:pt modelId="{52A04F7F-8D69-432A-99B3-B47983549D5A}" type="pres">
      <dgm:prSet presAssocID="{435B14A0-8E3B-4DCC-8D6D-70CA192B76EA}" presName="box" presStyleLbl="node1" presStyleIdx="0" presStyleCnt="3"/>
      <dgm:spPr/>
    </dgm:pt>
    <dgm:pt modelId="{B41531AF-FBD3-47BD-8274-8F4C38BCE3B5}" type="pres">
      <dgm:prSet presAssocID="{435B14A0-8E3B-4DCC-8D6D-70CA192B76EA}" presName="img" presStyleLbl="fgImgPlace1" presStyleIdx="0" presStyleCnt="3"/>
      <dgm:spPr>
        <a:solidFill>
          <a:schemeClr val="accent4">
            <a:lumMod val="40000"/>
            <a:lumOff val="60000"/>
          </a:schemeClr>
        </a:solidFill>
        <a:ln>
          <a:solidFill>
            <a:srgbClr val="FF0000"/>
          </a:solidFill>
        </a:ln>
      </dgm:spPr>
    </dgm:pt>
    <dgm:pt modelId="{4EF37A48-F38F-468C-BBB2-D0768A1821BE}" type="pres">
      <dgm:prSet presAssocID="{435B14A0-8E3B-4DCC-8D6D-70CA192B76EA}" presName="text" presStyleLbl="node1" presStyleIdx="0" presStyleCnt="3">
        <dgm:presLayoutVars>
          <dgm:bulletEnabled val="1"/>
        </dgm:presLayoutVars>
      </dgm:prSet>
      <dgm:spPr/>
    </dgm:pt>
    <dgm:pt modelId="{F7BD468B-DA17-4EC4-B07B-D3C8089DF5ED}" type="pres">
      <dgm:prSet presAssocID="{07AD88CA-E8EE-423F-AED1-EA08F36686C2}" presName="spacer" presStyleCnt="0"/>
      <dgm:spPr/>
    </dgm:pt>
    <dgm:pt modelId="{87DEF032-7FF7-41F3-B307-72EE028F19D6}" type="pres">
      <dgm:prSet presAssocID="{E0D456BA-55CA-42AD-9F0C-AAB2981D5E7B}" presName="comp" presStyleCnt="0"/>
      <dgm:spPr/>
    </dgm:pt>
    <dgm:pt modelId="{DF1ED5F6-4B70-4121-971F-78C78530D580}" type="pres">
      <dgm:prSet presAssocID="{E0D456BA-55CA-42AD-9F0C-AAB2981D5E7B}" presName="box" presStyleLbl="node1" presStyleIdx="1" presStyleCnt="3"/>
      <dgm:spPr/>
    </dgm:pt>
    <dgm:pt modelId="{0760CEEB-B493-4D26-A050-98C372260217}" type="pres">
      <dgm:prSet presAssocID="{E0D456BA-55CA-42AD-9F0C-AAB2981D5E7B}" presName="img" presStyleLbl="fgImgPlace1" presStyleIdx="1" presStyleCnt="3"/>
      <dgm:spPr>
        <a:solidFill>
          <a:schemeClr val="accent4">
            <a:lumMod val="40000"/>
            <a:lumOff val="60000"/>
          </a:schemeClr>
        </a:solidFill>
        <a:ln>
          <a:solidFill>
            <a:srgbClr val="FF0000"/>
          </a:solidFill>
        </a:ln>
      </dgm:spPr>
    </dgm:pt>
    <dgm:pt modelId="{B5E4E560-2F2D-4162-B4DF-F6F55532EA8D}" type="pres">
      <dgm:prSet presAssocID="{E0D456BA-55CA-42AD-9F0C-AAB2981D5E7B}" presName="text" presStyleLbl="node1" presStyleIdx="1" presStyleCnt="3">
        <dgm:presLayoutVars>
          <dgm:bulletEnabled val="1"/>
        </dgm:presLayoutVars>
      </dgm:prSet>
      <dgm:spPr/>
    </dgm:pt>
    <dgm:pt modelId="{FC289E81-A2D5-43F6-B5A1-5E9C1CD80EF8}" type="pres">
      <dgm:prSet presAssocID="{08DB2629-217A-47E2-B864-4E24E753E2E7}" presName="spacer" presStyleCnt="0"/>
      <dgm:spPr/>
    </dgm:pt>
    <dgm:pt modelId="{40D79846-68B8-4100-8B42-14D0410A12F7}" type="pres">
      <dgm:prSet presAssocID="{155569BB-C3F9-4807-89DC-EC3A2F359B3E}" presName="comp" presStyleCnt="0"/>
      <dgm:spPr/>
    </dgm:pt>
    <dgm:pt modelId="{709F96B2-A499-4D18-9BA1-BD65F83E8A20}" type="pres">
      <dgm:prSet presAssocID="{155569BB-C3F9-4807-89DC-EC3A2F359B3E}" presName="box" presStyleLbl="node1" presStyleIdx="2" presStyleCnt="3"/>
      <dgm:spPr/>
    </dgm:pt>
    <dgm:pt modelId="{60FEFA5B-4998-426F-A10B-357DBA2967D6}" type="pres">
      <dgm:prSet presAssocID="{155569BB-C3F9-4807-89DC-EC3A2F359B3E}" presName="img" presStyleLbl="fgImgPlace1" presStyleIdx="2" presStyleCnt="3"/>
      <dgm:spPr>
        <a:solidFill>
          <a:schemeClr val="accent4">
            <a:lumMod val="40000"/>
            <a:lumOff val="60000"/>
          </a:schemeClr>
        </a:solidFill>
        <a:ln>
          <a:solidFill>
            <a:srgbClr val="FF0000"/>
          </a:solidFill>
        </a:ln>
      </dgm:spPr>
    </dgm:pt>
    <dgm:pt modelId="{EB2B7CE0-6591-4FA8-8A78-37C2A54E3421}" type="pres">
      <dgm:prSet presAssocID="{155569BB-C3F9-4807-89DC-EC3A2F359B3E}" presName="text" presStyleLbl="node1" presStyleIdx="2" presStyleCnt="3">
        <dgm:presLayoutVars>
          <dgm:bulletEnabled val="1"/>
        </dgm:presLayoutVars>
      </dgm:prSet>
      <dgm:spPr/>
    </dgm:pt>
  </dgm:ptLst>
  <dgm:cxnLst>
    <dgm:cxn modelId="{CAA35E04-D9CA-4672-A437-0550FD90B166}" srcId="{CF48A61F-522B-4566-BF02-A5C7EC4BB88D}" destId="{155569BB-C3F9-4807-89DC-EC3A2F359B3E}" srcOrd="2" destOrd="0" parTransId="{61E5E35D-FADB-487B-A97A-FDDC64952FC5}" sibTransId="{AA10B6AC-D595-4F99-9BB8-A49D6D278808}"/>
    <dgm:cxn modelId="{90D8E511-FE68-4EED-BA84-3F7C49EAE737}" type="presOf" srcId="{155569BB-C3F9-4807-89DC-EC3A2F359B3E}" destId="{709F96B2-A499-4D18-9BA1-BD65F83E8A20}" srcOrd="0" destOrd="0" presId="urn:microsoft.com/office/officeart/2005/8/layout/vList4"/>
    <dgm:cxn modelId="{C4DE6D29-86E7-48CE-A702-392E48F6BA35}" type="presOf" srcId="{E0D456BA-55CA-42AD-9F0C-AAB2981D5E7B}" destId="{DF1ED5F6-4B70-4121-971F-78C78530D580}" srcOrd="0" destOrd="0" presId="urn:microsoft.com/office/officeart/2005/8/layout/vList4"/>
    <dgm:cxn modelId="{06B64A44-1A2C-499F-86B7-E2F30D728ACE}" type="presOf" srcId="{155569BB-C3F9-4807-89DC-EC3A2F359B3E}" destId="{EB2B7CE0-6591-4FA8-8A78-37C2A54E3421}" srcOrd="1" destOrd="0" presId="urn:microsoft.com/office/officeart/2005/8/layout/vList4"/>
    <dgm:cxn modelId="{BBEE5044-6AB9-47F2-963E-D8592D1FA87E}" type="presOf" srcId="{435B14A0-8E3B-4DCC-8D6D-70CA192B76EA}" destId="{52A04F7F-8D69-432A-99B3-B47983549D5A}" srcOrd="0" destOrd="0" presId="urn:microsoft.com/office/officeart/2005/8/layout/vList4"/>
    <dgm:cxn modelId="{68328581-D16E-484A-9531-1DE90E1B0426}" type="presOf" srcId="{CF48A61F-522B-4566-BF02-A5C7EC4BB88D}" destId="{3FC4B960-ED9D-463B-8139-2DC216C25AB6}" srcOrd="0" destOrd="0" presId="urn:microsoft.com/office/officeart/2005/8/layout/vList4"/>
    <dgm:cxn modelId="{C02D63AE-3BBF-4254-AD19-4B9D870A48FA}" type="presOf" srcId="{435B14A0-8E3B-4DCC-8D6D-70CA192B76EA}" destId="{4EF37A48-F38F-468C-BBB2-D0768A1821BE}" srcOrd="1" destOrd="0" presId="urn:microsoft.com/office/officeart/2005/8/layout/vList4"/>
    <dgm:cxn modelId="{0667EBB4-1234-4DC3-8931-17C8B0FDD5E8}" srcId="{CF48A61F-522B-4566-BF02-A5C7EC4BB88D}" destId="{E0D456BA-55CA-42AD-9F0C-AAB2981D5E7B}" srcOrd="1" destOrd="0" parTransId="{21533462-D79C-4C0E-8958-166D3891ABF7}" sibTransId="{08DB2629-217A-47E2-B864-4E24E753E2E7}"/>
    <dgm:cxn modelId="{201E5FDF-8386-4748-9C4A-4FB8A0309EAB}" type="presOf" srcId="{E0D456BA-55CA-42AD-9F0C-AAB2981D5E7B}" destId="{B5E4E560-2F2D-4162-B4DF-F6F55532EA8D}" srcOrd="1" destOrd="0" presId="urn:microsoft.com/office/officeart/2005/8/layout/vList4"/>
    <dgm:cxn modelId="{3CAC39F5-FF6A-42A7-8DD0-4689A4D94D2D}" srcId="{CF48A61F-522B-4566-BF02-A5C7EC4BB88D}" destId="{435B14A0-8E3B-4DCC-8D6D-70CA192B76EA}" srcOrd="0" destOrd="0" parTransId="{58E3C9B7-29E0-4AFC-A17F-C3DC57C205AF}" sibTransId="{07AD88CA-E8EE-423F-AED1-EA08F36686C2}"/>
    <dgm:cxn modelId="{427171F6-A4C1-429A-B947-9C2BB3A01FAF}" type="presParOf" srcId="{3FC4B960-ED9D-463B-8139-2DC216C25AB6}" destId="{E2A2D5F5-1B27-4564-9C84-CFAD157E0311}" srcOrd="0" destOrd="0" presId="urn:microsoft.com/office/officeart/2005/8/layout/vList4"/>
    <dgm:cxn modelId="{9D39AB77-FCC1-4E90-94EA-255ABFAC1F16}" type="presParOf" srcId="{E2A2D5F5-1B27-4564-9C84-CFAD157E0311}" destId="{52A04F7F-8D69-432A-99B3-B47983549D5A}" srcOrd="0" destOrd="0" presId="urn:microsoft.com/office/officeart/2005/8/layout/vList4"/>
    <dgm:cxn modelId="{D35FB415-D16F-4770-8C28-95B123D31AE9}" type="presParOf" srcId="{E2A2D5F5-1B27-4564-9C84-CFAD157E0311}" destId="{B41531AF-FBD3-47BD-8274-8F4C38BCE3B5}" srcOrd="1" destOrd="0" presId="urn:microsoft.com/office/officeart/2005/8/layout/vList4"/>
    <dgm:cxn modelId="{98AFD654-3765-4495-89CE-D5889FCD5B9C}" type="presParOf" srcId="{E2A2D5F5-1B27-4564-9C84-CFAD157E0311}" destId="{4EF37A48-F38F-468C-BBB2-D0768A1821BE}" srcOrd="2" destOrd="0" presId="urn:microsoft.com/office/officeart/2005/8/layout/vList4"/>
    <dgm:cxn modelId="{58758994-CFA0-444E-9F81-073528C81885}" type="presParOf" srcId="{3FC4B960-ED9D-463B-8139-2DC216C25AB6}" destId="{F7BD468B-DA17-4EC4-B07B-D3C8089DF5ED}" srcOrd="1" destOrd="0" presId="urn:microsoft.com/office/officeart/2005/8/layout/vList4"/>
    <dgm:cxn modelId="{86688DA4-A66C-407B-8C55-54D5230E2013}" type="presParOf" srcId="{3FC4B960-ED9D-463B-8139-2DC216C25AB6}" destId="{87DEF032-7FF7-41F3-B307-72EE028F19D6}" srcOrd="2" destOrd="0" presId="urn:microsoft.com/office/officeart/2005/8/layout/vList4"/>
    <dgm:cxn modelId="{FA2C47ED-63F7-455C-BB67-0A29CC43C1C2}" type="presParOf" srcId="{87DEF032-7FF7-41F3-B307-72EE028F19D6}" destId="{DF1ED5F6-4B70-4121-971F-78C78530D580}" srcOrd="0" destOrd="0" presId="urn:microsoft.com/office/officeart/2005/8/layout/vList4"/>
    <dgm:cxn modelId="{FA20B20F-4C53-4707-9399-6E8B90CDB016}" type="presParOf" srcId="{87DEF032-7FF7-41F3-B307-72EE028F19D6}" destId="{0760CEEB-B493-4D26-A050-98C372260217}" srcOrd="1" destOrd="0" presId="urn:microsoft.com/office/officeart/2005/8/layout/vList4"/>
    <dgm:cxn modelId="{1E1A4BC8-887A-48BF-A9E1-180955EB6B84}" type="presParOf" srcId="{87DEF032-7FF7-41F3-B307-72EE028F19D6}" destId="{B5E4E560-2F2D-4162-B4DF-F6F55532EA8D}" srcOrd="2" destOrd="0" presId="urn:microsoft.com/office/officeart/2005/8/layout/vList4"/>
    <dgm:cxn modelId="{EDE0298D-AD6D-4846-9267-A8E5818F9FAD}" type="presParOf" srcId="{3FC4B960-ED9D-463B-8139-2DC216C25AB6}" destId="{FC289E81-A2D5-43F6-B5A1-5E9C1CD80EF8}" srcOrd="3" destOrd="0" presId="urn:microsoft.com/office/officeart/2005/8/layout/vList4"/>
    <dgm:cxn modelId="{43FB4B31-71E0-4580-8707-828EB2F9ABAC}" type="presParOf" srcId="{3FC4B960-ED9D-463B-8139-2DC216C25AB6}" destId="{40D79846-68B8-4100-8B42-14D0410A12F7}" srcOrd="4" destOrd="0" presId="urn:microsoft.com/office/officeart/2005/8/layout/vList4"/>
    <dgm:cxn modelId="{112AFE58-92EC-4B98-9B44-FF4B19C2A5FC}" type="presParOf" srcId="{40D79846-68B8-4100-8B42-14D0410A12F7}" destId="{709F96B2-A499-4D18-9BA1-BD65F83E8A20}" srcOrd="0" destOrd="0" presId="urn:microsoft.com/office/officeart/2005/8/layout/vList4"/>
    <dgm:cxn modelId="{0C755B0A-842C-4730-9F27-B424885E5F8B}" type="presParOf" srcId="{40D79846-68B8-4100-8B42-14D0410A12F7}" destId="{60FEFA5B-4998-426F-A10B-357DBA2967D6}" srcOrd="1" destOrd="0" presId="urn:microsoft.com/office/officeart/2005/8/layout/vList4"/>
    <dgm:cxn modelId="{D8E0922F-58F3-45F0-B6D8-4757D92FCF86}" type="presParOf" srcId="{40D79846-68B8-4100-8B42-14D0410A12F7}" destId="{EB2B7CE0-6591-4FA8-8A78-37C2A54E342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3E576-15B1-45D4-B8CA-D3407F686D6C}"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4952BA67-8C91-473B-A50C-EDD60D976C69}">
      <dgm:prSet phldrT="[Text]"/>
      <dgm:spPr/>
      <dgm:t>
        <a:bodyPr/>
        <a:lstStyle/>
        <a:p>
          <a:pPr algn="just"/>
          <a:r>
            <a:rPr lang="en-US" dirty="0"/>
            <a:t>Matthew 7:15-23</a:t>
          </a:r>
        </a:p>
      </dgm:t>
    </dgm:pt>
    <dgm:pt modelId="{73534878-E2BC-4E32-BA2D-43D84C5EC459}" type="parTrans" cxnId="{B2B3820E-6B03-45DF-B8A7-6FAB314ECC98}">
      <dgm:prSet/>
      <dgm:spPr/>
      <dgm:t>
        <a:bodyPr/>
        <a:lstStyle/>
        <a:p>
          <a:pPr algn="just"/>
          <a:endParaRPr lang="en-US"/>
        </a:p>
      </dgm:t>
    </dgm:pt>
    <dgm:pt modelId="{F582FAA0-317E-4646-8B61-A58847C55B93}" type="sibTrans" cxnId="{B2B3820E-6B03-45DF-B8A7-6FAB314ECC98}">
      <dgm:prSet/>
      <dgm:spPr/>
      <dgm:t>
        <a:bodyPr/>
        <a:lstStyle/>
        <a:p>
          <a:pPr algn="just"/>
          <a:endParaRPr lang="en-US"/>
        </a:p>
      </dgm:t>
    </dgm:pt>
    <dgm:pt modelId="{444567A6-D49F-4A40-8F04-90044A17FE33}">
      <dgm:prSet phldrT="[Text]"/>
      <dgm:spPr/>
      <dgm:t>
        <a:bodyPr/>
        <a:lstStyle/>
        <a:p>
          <a:pPr algn="just">
            <a:buFontTx/>
            <a:buNone/>
          </a:pPr>
          <a:r>
            <a:rPr lang="en-US" b="1" dirty="0"/>
            <a:t>  15</a:t>
          </a:r>
          <a:r>
            <a:rPr lang="en-US" dirty="0"/>
            <a:t> Beware of false prophets, who come to you in sheep’s clothing, but inwardly are ravening wolves. </a:t>
          </a:r>
          <a:r>
            <a:rPr lang="en-US" b="1" dirty="0"/>
            <a:t>16</a:t>
          </a:r>
          <a:r>
            <a:rPr lang="en-US" dirty="0"/>
            <a:t> By their fruits ye shall know them. Do men gather grapes of thorns, or figs of thistles? </a:t>
          </a:r>
          <a:r>
            <a:rPr lang="en-US" b="1" dirty="0"/>
            <a:t>17</a:t>
          </a:r>
          <a:r>
            <a:rPr lang="en-US" dirty="0"/>
            <a:t> Even so every good tree bringeth forth good fruit; but the corrupt tree bringeth forth evil fruit. </a:t>
          </a:r>
          <a:r>
            <a:rPr lang="en-US" b="1" dirty="0"/>
            <a:t>18</a:t>
          </a:r>
          <a:r>
            <a:rPr lang="en-US" dirty="0"/>
            <a:t> A good tree cannot bring forth evil fruit, neither can a corrupt tree bring forth good fruit. </a:t>
          </a:r>
          <a:r>
            <a:rPr lang="en-US" b="1" dirty="0"/>
            <a:t>19</a:t>
          </a:r>
          <a:r>
            <a:rPr lang="en-US" dirty="0"/>
            <a:t> Every tree that bringeth not forth good fruit is hewn down, and cast into the fire. </a:t>
          </a:r>
          <a:r>
            <a:rPr lang="en-US" b="1" dirty="0"/>
            <a:t>20</a:t>
          </a:r>
          <a:r>
            <a:rPr lang="en-US" dirty="0"/>
            <a:t> Therefore by their fruits ye shall know them. </a:t>
          </a:r>
          <a:r>
            <a:rPr lang="en-US" b="1" dirty="0"/>
            <a:t>21</a:t>
          </a:r>
          <a:r>
            <a:rPr lang="en-US" dirty="0"/>
            <a:t> Not every one that saith unto me, Lord, Lord, shall enter into the kingdom of heaven; but he that doeth the will of my Father who is in heaven. </a:t>
          </a:r>
          <a:r>
            <a:rPr lang="en-US" b="1" dirty="0"/>
            <a:t>22</a:t>
          </a:r>
          <a:r>
            <a:rPr lang="en-US" dirty="0"/>
            <a:t> Many will say to me in that day, Lord, Lord, did we not prophesy by thy name, and by thy name cast out demons, and by thy name do many mighty works? </a:t>
          </a:r>
          <a:r>
            <a:rPr lang="en-US" b="1" dirty="0"/>
            <a:t>23</a:t>
          </a:r>
          <a:r>
            <a:rPr lang="en-US" dirty="0"/>
            <a:t> And then will I profess unto them, I never knew you: depart from me, ye that work iniquity.</a:t>
          </a:r>
        </a:p>
      </dgm:t>
    </dgm:pt>
    <dgm:pt modelId="{38935B15-9E33-4F6A-B3A9-504A5D461263}" type="parTrans" cxnId="{A5B94438-5D6C-4A57-A9F6-D72B6435B38B}">
      <dgm:prSet/>
      <dgm:spPr/>
      <dgm:t>
        <a:bodyPr/>
        <a:lstStyle/>
        <a:p>
          <a:pPr algn="just"/>
          <a:endParaRPr lang="en-US"/>
        </a:p>
      </dgm:t>
    </dgm:pt>
    <dgm:pt modelId="{08E9F5A0-A781-4840-9D3C-F47BA280FD53}" type="sibTrans" cxnId="{A5B94438-5D6C-4A57-A9F6-D72B6435B38B}">
      <dgm:prSet/>
      <dgm:spPr/>
      <dgm:t>
        <a:bodyPr/>
        <a:lstStyle/>
        <a:p>
          <a:pPr algn="just"/>
          <a:endParaRPr lang="en-US"/>
        </a:p>
      </dgm:t>
    </dgm:pt>
    <dgm:pt modelId="{78A2F856-11B4-4B5D-8618-B3DCDDAEA335}">
      <dgm:prSet phldrT="[Text]"/>
      <dgm:spPr/>
      <dgm:t>
        <a:bodyPr/>
        <a:lstStyle/>
        <a:p>
          <a:pPr algn="just"/>
          <a:r>
            <a:rPr lang="en-US" dirty="0"/>
            <a:t>Matthew 24:24</a:t>
          </a:r>
        </a:p>
      </dgm:t>
    </dgm:pt>
    <dgm:pt modelId="{9F1099C0-4951-4C5A-9CF6-F314BDACD103}" type="parTrans" cxnId="{95C6DDBF-2CF3-4378-83B4-2D1598048938}">
      <dgm:prSet/>
      <dgm:spPr/>
      <dgm:t>
        <a:bodyPr/>
        <a:lstStyle/>
        <a:p>
          <a:pPr algn="just"/>
          <a:endParaRPr lang="en-US"/>
        </a:p>
      </dgm:t>
    </dgm:pt>
    <dgm:pt modelId="{2D7BD784-058F-4238-9A16-029D98FCA5AB}" type="sibTrans" cxnId="{95C6DDBF-2CF3-4378-83B4-2D1598048938}">
      <dgm:prSet/>
      <dgm:spPr/>
      <dgm:t>
        <a:bodyPr/>
        <a:lstStyle/>
        <a:p>
          <a:pPr algn="just"/>
          <a:endParaRPr lang="en-US"/>
        </a:p>
      </dgm:t>
    </dgm:pt>
    <dgm:pt modelId="{BDF30AC9-65E4-401B-95ED-5F2470A00D1C}">
      <dgm:prSet phldrT="[Text]"/>
      <dgm:spPr/>
      <dgm:t>
        <a:bodyPr/>
        <a:lstStyle/>
        <a:p>
          <a:pPr algn="just"/>
          <a:r>
            <a:rPr lang="en-US" dirty="0"/>
            <a:t> </a:t>
          </a:r>
        </a:p>
      </dgm:t>
    </dgm:pt>
    <dgm:pt modelId="{C161B127-A700-408A-83BA-6C0386A6C5D8}" type="parTrans" cxnId="{4D46A6C5-ACF6-4315-A530-145CB94E96B6}">
      <dgm:prSet/>
      <dgm:spPr/>
      <dgm:t>
        <a:bodyPr/>
        <a:lstStyle/>
        <a:p>
          <a:pPr algn="just"/>
          <a:endParaRPr lang="en-US"/>
        </a:p>
      </dgm:t>
    </dgm:pt>
    <dgm:pt modelId="{CACB42CC-6A65-422E-908A-B14DF7B7E886}" type="sibTrans" cxnId="{4D46A6C5-ACF6-4315-A530-145CB94E96B6}">
      <dgm:prSet/>
      <dgm:spPr/>
      <dgm:t>
        <a:bodyPr/>
        <a:lstStyle/>
        <a:p>
          <a:pPr algn="just"/>
          <a:endParaRPr lang="en-US"/>
        </a:p>
      </dgm:t>
    </dgm:pt>
    <dgm:pt modelId="{DB591CC6-0868-4615-A9D6-FAC04933E9D8}">
      <dgm:prSet phldrT="[Text]" custT="1"/>
      <dgm:spPr/>
      <dgm:t>
        <a:bodyPr/>
        <a:lstStyle/>
        <a:p>
          <a:pPr algn="just">
            <a:buFontTx/>
            <a:buNone/>
          </a:pPr>
          <a:r>
            <a:rPr lang="en-US" sz="1400" b="1" dirty="0"/>
            <a:t>   </a:t>
          </a:r>
          <a:r>
            <a:rPr lang="en-US" sz="3200" dirty="0"/>
            <a:t>For there shall arise false Christs, and false prophets, and shall show great signs and wonders; so as to lead astray, if possible, even the elect.</a:t>
          </a:r>
        </a:p>
      </dgm:t>
    </dgm:pt>
    <dgm:pt modelId="{A5AE52D0-EF3B-447C-8782-1402ED9DE4ED}" type="parTrans" cxnId="{FBAD1A6C-FA0F-4732-B0C7-4B92DBC50624}">
      <dgm:prSet/>
      <dgm:spPr/>
      <dgm:t>
        <a:bodyPr/>
        <a:lstStyle/>
        <a:p>
          <a:pPr algn="just"/>
          <a:endParaRPr lang="en-US"/>
        </a:p>
      </dgm:t>
    </dgm:pt>
    <dgm:pt modelId="{21BDEC44-CDED-47ED-8B06-713C0D6A87B7}" type="sibTrans" cxnId="{FBAD1A6C-FA0F-4732-B0C7-4B92DBC50624}">
      <dgm:prSet/>
      <dgm:spPr/>
      <dgm:t>
        <a:bodyPr/>
        <a:lstStyle/>
        <a:p>
          <a:pPr algn="just"/>
          <a:endParaRPr lang="en-US"/>
        </a:p>
      </dgm:t>
    </dgm:pt>
    <dgm:pt modelId="{6E811DDF-20D9-4E74-887B-CE29A097AE07}">
      <dgm:prSet phldrT="[Text]"/>
      <dgm:spPr/>
      <dgm:t>
        <a:bodyPr/>
        <a:lstStyle/>
        <a:p>
          <a:pPr algn="just"/>
          <a:r>
            <a:rPr lang="en-US" dirty="0"/>
            <a:t> </a:t>
          </a:r>
        </a:p>
      </dgm:t>
    </dgm:pt>
    <dgm:pt modelId="{8D471E25-0D0A-4FA2-BFE1-775E90709BD5}" type="sibTrans" cxnId="{1D888BD1-7550-4204-BEF2-964C5F331649}">
      <dgm:prSet/>
      <dgm:spPr/>
      <dgm:t>
        <a:bodyPr/>
        <a:lstStyle/>
        <a:p>
          <a:pPr algn="just"/>
          <a:endParaRPr lang="en-US"/>
        </a:p>
      </dgm:t>
    </dgm:pt>
    <dgm:pt modelId="{4FE2580C-5840-42B8-8BA0-A6D7DB1F1C32}" type="parTrans" cxnId="{1D888BD1-7550-4204-BEF2-964C5F331649}">
      <dgm:prSet/>
      <dgm:spPr/>
      <dgm:t>
        <a:bodyPr/>
        <a:lstStyle/>
        <a:p>
          <a:pPr algn="just"/>
          <a:endParaRPr lang="en-US"/>
        </a:p>
      </dgm:t>
    </dgm:pt>
    <dgm:pt modelId="{1FEC1BE1-FB50-4FCF-8E35-569EADAC7835}" type="pres">
      <dgm:prSet presAssocID="{3363E576-15B1-45D4-B8CA-D3407F686D6C}" presName="Name0" presStyleCnt="0">
        <dgm:presLayoutVars>
          <dgm:chMax/>
          <dgm:chPref val="3"/>
          <dgm:dir/>
          <dgm:animOne val="branch"/>
          <dgm:animLvl val="lvl"/>
        </dgm:presLayoutVars>
      </dgm:prSet>
      <dgm:spPr/>
    </dgm:pt>
    <dgm:pt modelId="{2A0E4BD1-DE5D-40C1-9021-AB133ED6065B}" type="pres">
      <dgm:prSet presAssocID="{4952BA67-8C91-473B-A50C-EDD60D976C69}" presName="composite" presStyleCnt="0"/>
      <dgm:spPr/>
    </dgm:pt>
    <dgm:pt modelId="{43BC6B13-1AF8-490F-9CAF-930D252461FB}" type="pres">
      <dgm:prSet presAssocID="{4952BA67-8C91-473B-A50C-EDD60D976C69}" presName="FirstChild" presStyleLbl="revTx" presStyleIdx="0" presStyleCnt="4">
        <dgm:presLayoutVars>
          <dgm:chMax val="0"/>
          <dgm:chPref val="0"/>
          <dgm:bulletEnabled val="1"/>
        </dgm:presLayoutVars>
      </dgm:prSet>
      <dgm:spPr/>
    </dgm:pt>
    <dgm:pt modelId="{8A9F183F-67AB-4F64-BEF2-4A10569727E9}" type="pres">
      <dgm:prSet presAssocID="{4952BA67-8C91-473B-A50C-EDD60D976C69}" presName="Parent" presStyleLbl="alignNode1" presStyleIdx="0" presStyleCnt="2">
        <dgm:presLayoutVars>
          <dgm:chMax val="3"/>
          <dgm:chPref val="3"/>
          <dgm:bulletEnabled val="1"/>
        </dgm:presLayoutVars>
      </dgm:prSet>
      <dgm:spPr/>
    </dgm:pt>
    <dgm:pt modelId="{2E8220EF-B475-448A-8555-362D87A7F6A1}" type="pres">
      <dgm:prSet presAssocID="{4952BA67-8C91-473B-A50C-EDD60D976C69}" presName="Accent" presStyleLbl="parChTrans1D1" presStyleIdx="0" presStyleCnt="2"/>
      <dgm:spPr/>
    </dgm:pt>
    <dgm:pt modelId="{E23B14FC-8012-44B4-96B0-F1E95064A541}" type="pres">
      <dgm:prSet presAssocID="{4952BA67-8C91-473B-A50C-EDD60D976C69}" presName="Child" presStyleLbl="revTx" presStyleIdx="1" presStyleCnt="4">
        <dgm:presLayoutVars>
          <dgm:chMax val="0"/>
          <dgm:chPref val="0"/>
          <dgm:bulletEnabled val="1"/>
        </dgm:presLayoutVars>
      </dgm:prSet>
      <dgm:spPr/>
    </dgm:pt>
    <dgm:pt modelId="{6854F9E3-ACE1-4B1F-9EC2-6F930EF03234}" type="pres">
      <dgm:prSet presAssocID="{F582FAA0-317E-4646-8B61-A58847C55B93}" presName="sibTrans" presStyleCnt="0"/>
      <dgm:spPr/>
    </dgm:pt>
    <dgm:pt modelId="{B4FD67A9-8238-45CD-BDE8-DAEF3F1E6034}" type="pres">
      <dgm:prSet presAssocID="{78A2F856-11B4-4B5D-8618-B3DCDDAEA335}" presName="composite" presStyleCnt="0"/>
      <dgm:spPr/>
    </dgm:pt>
    <dgm:pt modelId="{FC4228AF-FE2D-4458-9F5D-9597B4CB8C3B}" type="pres">
      <dgm:prSet presAssocID="{78A2F856-11B4-4B5D-8618-B3DCDDAEA335}" presName="FirstChild" presStyleLbl="revTx" presStyleIdx="2" presStyleCnt="4">
        <dgm:presLayoutVars>
          <dgm:chMax val="0"/>
          <dgm:chPref val="0"/>
          <dgm:bulletEnabled val="1"/>
        </dgm:presLayoutVars>
      </dgm:prSet>
      <dgm:spPr/>
    </dgm:pt>
    <dgm:pt modelId="{224DB791-71B9-4B24-80DD-832102D84612}" type="pres">
      <dgm:prSet presAssocID="{78A2F856-11B4-4B5D-8618-B3DCDDAEA335}" presName="Parent" presStyleLbl="alignNode1" presStyleIdx="1" presStyleCnt="2">
        <dgm:presLayoutVars>
          <dgm:chMax val="3"/>
          <dgm:chPref val="3"/>
          <dgm:bulletEnabled val="1"/>
        </dgm:presLayoutVars>
      </dgm:prSet>
      <dgm:spPr/>
    </dgm:pt>
    <dgm:pt modelId="{A1D21C6D-426A-4ABB-A483-00E08DE0EE4E}" type="pres">
      <dgm:prSet presAssocID="{78A2F856-11B4-4B5D-8618-B3DCDDAEA335}" presName="Accent" presStyleLbl="parChTrans1D1" presStyleIdx="1" presStyleCnt="2"/>
      <dgm:spPr/>
    </dgm:pt>
    <dgm:pt modelId="{A5455235-EE48-4EB3-8DAF-6DC219D6672D}" type="pres">
      <dgm:prSet presAssocID="{78A2F856-11B4-4B5D-8618-B3DCDDAEA335}" presName="Child" presStyleLbl="revTx" presStyleIdx="3" presStyleCnt="4">
        <dgm:presLayoutVars>
          <dgm:chMax val="0"/>
          <dgm:chPref val="0"/>
          <dgm:bulletEnabled val="1"/>
        </dgm:presLayoutVars>
      </dgm:prSet>
      <dgm:spPr/>
    </dgm:pt>
  </dgm:ptLst>
  <dgm:cxnLst>
    <dgm:cxn modelId="{B2B3820E-6B03-45DF-B8A7-6FAB314ECC98}" srcId="{3363E576-15B1-45D4-B8CA-D3407F686D6C}" destId="{4952BA67-8C91-473B-A50C-EDD60D976C69}" srcOrd="0" destOrd="0" parTransId="{73534878-E2BC-4E32-BA2D-43D84C5EC459}" sibTransId="{F582FAA0-317E-4646-8B61-A58847C55B93}"/>
    <dgm:cxn modelId="{D8419211-1F34-4AB9-B675-557182EEAAB3}" type="presOf" srcId="{444567A6-D49F-4A40-8F04-90044A17FE33}" destId="{E23B14FC-8012-44B4-96B0-F1E95064A541}" srcOrd="0" destOrd="0" presId="urn:microsoft.com/office/officeart/2011/layout/TabList"/>
    <dgm:cxn modelId="{9C176D28-38B1-4310-B985-E1DB5A0BEB6D}" type="presOf" srcId="{4952BA67-8C91-473B-A50C-EDD60D976C69}" destId="{8A9F183F-67AB-4F64-BEF2-4A10569727E9}" srcOrd="0" destOrd="0" presId="urn:microsoft.com/office/officeart/2011/layout/TabList"/>
    <dgm:cxn modelId="{A5B94438-5D6C-4A57-A9F6-D72B6435B38B}" srcId="{4952BA67-8C91-473B-A50C-EDD60D976C69}" destId="{444567A6-D49F-4A40-8F04-90044A17FE33}" srcOrd="1" destOrd="0" parTransId="{38935B15-9E33-4F6A-B3A9-504A5D461263}" sibTransId="{08E9F5A0-A781-4840-9D3C-F47BA280FD53}"/>
    <dgm:cxn modelId="{9534D144-EDB9-4E6C-B604-2692102CAA46}" type="presOf" srcId="{DB591CC6-0868-4615-A9D6-FAC04933E9D8}" destId="{A5455235-EE48-4EB3-8DAF-6DC219D6672D}" srcOrd="0" destOrd="0" presId="urn:microsoft.com/office/officeart/2011/layout/TabList"/>
    <dgm:cxn modelId="{FBAD1A6C-FA0F-4732-B0C7-4B92DBC50624}" srcId="{78A2F856-11B4-4B5D-8618-B3DCDDAEA335}" destId="{DB591CC6-0868-4615-A9D6-FAC04933E9D8}" srcOrd="1" destOrd="0" parTransId="{A5AE52D0-EF3B-447C-8782-1402ED9DE4ED}" sibTransId="{21BDEC44-CDED-47ED-8B06-713C0D6A87B7}"/>
    <dgm:cxn modelId="{6F482195-64FC-44E8-97AC-506E72A4883C}" type="presOf" srcId="{78A2F856-11B4-4B5D-8618-B3DCDDAEA335}" destId="{224DB791-71B9-4B24-80DD-832102D84612}" srcOrd="0" destOrd="0" presId="urn:microsoft.com/office/officeart/2011/layout/TabList"/>
    <dgm:cxn modelId="{B70237AF-713E-4AEF-B1F4-58FD5BD13243}" type="presOf" srcId="{3363E576-15B1-45D4-B8CA-D3407F686D6C}" destId="{1FEC1BE1-FB50-4FCF-8E35-569EADAC7835}" srcOrd="0" destOrd="0" presId="urn:microsoft.com/office/officeart/2011/layout/TabList"/>
    <dgm:cxn modelId="{95C6DDBF-2CF3-4378-83B4-2D1598048938}" srcId="{3363E576-15B1-45D4-B8CA-D3407F686D6C}" destId="{78A2F856-11B4-4B5D-8618-B3DCDDAEA335}" srcOrd="1" destOrd="0" parTransId="{9F1099C0-4951-4C5A-9CF6-F314BDACD103}" sibTransId="{2D7BD784-058F-4238-9A16-029D98FCA5AB}"/>
    <dgm:cxn modelId="{4D46A6C5-ACF6-4315-A530-145CB94E96B6}" srcId="{78A2F856-11B4-4B5D-8618-B3DCDDAEA335}" destId="{BDF30AC9-65E4-401B-95ED-5F2470A00D1C}" srcOrd="0" destOrd="0" parTransId="{C161B127-A700-408A-83BA-6C0386A6C5D8}" sibTransId="{CACB42CC-6A65-422E-908A-B14DF7B7E886}"/>
    <dgm:cxn modelId="{1D888BD1-7550-4204-BEF2-964C5F331649}" srcId="{4952BA67-8C91-473B-A50C-EDD60D976C69}" destId="{6E811DDF-20D9-4E74-887B-CE29A097AE07}" srcOrd="0" destOrd="0" parTransId="{4FE2580C-5840-42B8-8BA0-A6D7DB1F1C32}" sibTransId="{8D471E25-0D0A-4FA2-BFE1-775E90709BD5}"/>
    <dgm:cxn modelId="{164922E2-E453-44DA-9FAB-FD2A47D05A14}" type="presOf" srcId="{6E811DDF-20D9-4E74-887B-CE29A097AE07}" destId="{43BC6B13-1AF8-490F-9CAF-930D252461FB}" srcOrd="0" destOrd="0" presId="urn:microsoft.com/office/officeart/2011/layout/TabList"/>
    <dgm:cxn modelId="{4911CEE6-6630-4296-B40C-099397C578F0}" type="presOf" srcId="{BDF30AC9-65E4-401B-95ED-5F2470A00D1C}" destId="{FC4228AF-FE2D-4458-9F5D-9597B4CB8C3B}" srcOrd="0" destOrd="0" presId="urn:microsoft.com/office/officeart/2011/layout/TabList"/>
    <dgm:cxn modelId="{4DA2E948-28D0-4944-BDD2-C27589A7677F}" type="presParOf" srcId="{1FEC1BE1-FB50-4FCF-8E35-569EADAC7835}" destId="{2A0E4BD1-DE5D-40C1-9021-AB133ED6065B}" srcOrd="0" destOrd="0" presId="urn:microsoft.com/office/officeart/2011/layout/TabList"/>
    <dgm:cxn modelId="{E290AFCD-4AB6-446C-A780-7205701B5682}" type="presParOf" srcId="{2A0E4BD1-DE5D-40C1-9021-AB133ED6065B}" destId="{43BC6B13-1AF8-490F-9CAF-930D252461FB}" srcOrd="0" destOrd="0" presId="urn:microsoft.com/office/officeart/2011/layout/TabList"/>
    <dgm:cxn modelId="{98477444-535B-4DBE-848A-9DE581976DAA}" type="presParOf" srcId="{2A0E4BD1-DE5D-40C1-9021-AB133ED6065B}" destId="{8A9F183F-67AB-4F64-BEF2-4A10569727E9}" srcOrd="1" destOrd="0" presId="urn:microsoft.com/office/officeart/2011/layout/TabList"/>
    <dgm:cxn modelId="{DA17600B-F935-4F36-838A-EA21EAF224CE}" type="presParOf" srcId="{2A0E4BD1-DE5D-40C1-9021-AB133ED6065B}" destId="{2E8220EF-B475-448A-8555-362D87A7F6A1}" srcOrd="2" destOrd="0" presId="urn:microsoft.com/office/officeart/2011/layout/TabList"/>
    <dgm:cxn modelId="{45C7D8CB-7AC1-4E7A-9CB2-9E943A9D587A}" type="presParOf" srcId="{1FEC1BE1-FB50-4FCF-8E35-569EADAC7835}" destId="{E23B14FC-8012-44B4-96B0-F1E95064A541}" srcOrd="1" destOrd="0" presId="urn:microsoft.com/office/officeart/2011/layout/TabList"/>
    <dgm:cxn modelId="{F73E70C6-AACB-4A33-B65E-75182E176C7D}" type="presParOf" srcId="{1FEC1BE1-FB50-4FCF-8E35-569EADAC7835}" destId="{6854F9E3-ACE1-4B1F-9EC2-6F930EF03234}" srcOrd="2" destOrd="0" presId="urn:microsoft.com/office/officeart/2011/layout/TabList"/>
    <dgm:cxn modelId="{989894C0-E7C4-4578-8F6D-E67598FA66C6}" type="presParOf" srcId="{1FEC1BE1-FB50-4FCF-8E35-569EADAC7835}" destId="{B4FD67A9-8238-45CD-BDE8-DAEF3F1E6034}" srcOrd="3" destOrd="0" presId="urn:microsoft.com/office/officeart/2011/layout/TabList"/>
    <dgm:cxn modelId="{1C438430-5F72-49ED-A4A3-598041966673}" type="presParOf" srcId="{B4FD67A9-8238-45CD-BDE8-DAEF3F1E6034}" destId="{FC4228AF-FE2D-4458-9F5D-9597B4CB8C3B}" srcOrd="0" destOrd="0" presId="urn:microsoft.com/office/officeart/2011/layout/TabList"/>
    <dgm:cxn modelId="{5C374D95-ABC1-440B-90BD-F103C8B95730}" type="presParOf" srcId="{B4FD67A9-8238-45CD-BDE8-DAEF3F1E6034}" destId="{224DB791-71B9-4B24-80DD-832102D84612}" srcOrd="1" destOrd="0" presId="urn:microsoft.com/office/officeart/2011/layout/TabList"/>
    <dgm:cxn modelId="{7FA1D7DD-33D7-4EF5-A101-9B6B82D79CEB}" type="presParOf" srcId="{B4FD67A9-8238-45CD-BDE8-DAEF3F1E6034}" destId="{A1D21C6D-426A-4ABB-A483-00E08DE0EE4E}" srcOrd="2" destOrd="0" presId="urn:microsoft.com/office/officeart/2011/layout/TabList"/>
    <dgm:cxn modelId="{9EC637D5-B00F-41B3-BC7D-83AD777DD127}" type="presParOf" srcId="{1FEC1BE1-FB50-4FCF-8E35-569EADAC7835}" destId="{A5455235-EE48-4EB3-8DAF-6DC219D6672D}"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63E576-15B1-45D4-B8CA-D3407F686D6C}"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4952BA67-8C91-473B-A50C-EDD60D976C69}">
      <dgm:prSet phldrT="[Text]"/>
      <dgm:spPr/>
      <dgm:t>
        <a:bodyPr/>
        <a:lstStyle/>
        <a:p>
          <a:pPr algn="just"/>
          <a:r>
            <a:rPr lang="en-US" dirty="0"/>
            <a:t>2 Cor. 11:13-15</a:t>
          </a:r>
        </a:p>
      </dgm:t>
    </dgm:pt>
    <dgm:pt modelId="{73534878-E2BC-4E32-BA2D-43D84C5EC459}" type="parTrans" cxnId="{B2B3820E-6B03-45DF-B8A7-6FAB314ECC98}">
      <dgm:prSet/>
      <dgm:spPr/>
      <dgm:t>
        <a:bodyPr/>
        <a:lstStyle/>
        <a:p>
          <a:pPr algn="just"/>
          <a:endParaRPr lang="en-US"/>
        </a:p>
      </dgm:t>
    </dgm:pt>
    <dgm:pt modelId="{F582FAA0-317E-4646-8B61-A58847C55B93}" type="sibTrans" cxnId="{B2B3820E-6B03-45DF-B8A7-6FAB314ECC98}">
      <dgm:prSet/>
      <dgm:spPr/>
      <dgm:t>
        <a:bodyPr/>
        <a:lstStyle/>
        <a:p>
          <a:pPr algn="just"/>
          <a:endParaRPr lang="en-US"/>
        </a:p>
      </dgm:t>
    </dgm:pt>
    <dgm:pt modelId="{444567A6-D49F-4A40-8F04-90044A17FE33}">
      <dgm:prSet phldrT="[Text]" custT="1"/>
      <dgm:spPr/>
      <dgm:t>
        <a:bodyPr/>
        <a:lstStyle/>
        <a:p>
          <a:pPr algn="just">
            <a:buFontTx/>
            <a:buNone/>
          </a:pPr>
          <a:r>
            <a:rPr lang="en-US" sz="1400" b="1" dirty="0"/>
            <a:t>   </a:t>
          </a:r>
          <a:r>
            <a:rPr lang="en-US" sz="2200" b="1" dirty="0"/>
            <a:t>13</a:t>
          </a:r>
          <a:r>
            <a:rPr lang="en-US" sz="2200" b="0" dirty="0"/>
            <a:t> For such men are false apostles, deceitful workers, fashioning themselves into apostles of Christ. </a:t>
          </a:r>
          <a:r>
            <a:rPr lang="en-US" sz="2200" b="1" dirty="0"/>
            <a:t>14</a:t>
          </a:r>
          <a:r>
            <a:rPr lang="en-US" sz="2200" b="0" dirty="0"/>
            <a:t> And no marvel; for even Satan fashioneth himself into an angel of light. </a:t>
          </a:r>
          <a:r>
            <a:rPr lang="en-US" sz="2200" b="1" dirty="0"/>
            <a:t>15</a:t>
          </a:r>
          <a:r>
            <a:rPr lang="en-US" sz="2200" b="0" dirty="0"/>
            <a:t> It is no great thing therefore if his ministers also fashion themselves as ministers of righteousness; whose end shall be according to their works.</a:t>
          </a:r>
        </a:p>
      </dgm:t>
    </dgm:pt>
    <dgm:pt modelId="{38935B15-9E33-4F6A-B3A9-504A5D461263}" type="parTrans" cxnId="{A5B94438-5D6C-4A57-A9F6-D72B6435B38B}">
      <dgm:prSet/>
      <dgm:spPr/>
      <dgm:t>
        <a:bodyPr/>
        <a:lstStyle/>
        <a:p>
          <a:pPr algn="just"/>
          <a:endParaRPr lang="en-US"/>
        </a:p>
      </dgm:t>
    </dgm:pt>
    <dgm:pt modelId="{08E9F5A0-A781-4840-9D3C-F47BA280FD53}" type="sibTrans" cxnId="{A5B94438-5D6C-4A57-A9F6-D72B6435B38B}">
      <dgm:prSet/>
      <dgm:spPr/>
      <dgm:t>
        <a:bodyPr/>
        <a:lstStyle/>
        <a:p>
          <a:pPr algn="just"/>
          <a:endParaRPr lang="en-US"/>
        </a:p>
      </dgm:t>
    </dgm:pt>
    <dgm:pt modelId="{78A2F856-11B4-4B5D-8618-B3DCDDAEA335}">
      <dgm:prSet phldrT="[Text]"/>
      <dgm:spPr/>
      <dgm:t>
        <a:bodyPr/>
        <a:lstStyle/>
        <a:p>
          <a:pPr algn="just"/>
          <a:r>
            <a:rPr lang="en-US" dirty="0"/>
            <a:t>2 Peter 2:1</a:t>
          </a:r>
        </a:p>
      </dgm:t>
    </dgm:pt>
    <dgm:pt modelId="{9F1099C0-4951-4C5A-9CF6-F314BDACD103}" type="parTrans" cxnId="{95C6DDBF-2CF3-4378-83B4-2D1598048938}">
      <dgm:prSet/>
      <dgm:spPr/>
      <dgm:t>
        <a:bodyPr/>
        <a:lstStyle/>
        <a:p>
          <a:pPr algn="just"/>
          <a:endParaRPr lang="en-US"/>
        </a:p>
      </dgm:t>
    </dgm:pt>
    <dgm:pt modelId="{2D7BD784-058F-4238-9A16-029D98FCA5AB}" type="sibTrans" cxnId="{95C6DDBF-2CF3-4378-83B4-2D1598048938}">
      <dgm:prSet/>
      <dgm:spPr/>
      <dgm:t>
        <a:bodyPr/>
        <a:lstStyle/>
        <a:p>
          <a:pPr algn="just"/>
          <a:endParaRPr lang="en-US"/>
        </a:p>
      </dgm:t>
    </dgm:pt>
    <dgm:pt modelId="{BDF30AC9-65E4-401B-95ED-5F2470A00D1C}">
      <dgm:prSet phldrT="[Text]"/>
      <dgm:spPr/>
      <dgm:t>
        <a:bodyPr/>
        <a:lstStyle/>
        <a:p>
          <a:pPr algn="just"/>
          <a:r>
            <a:rPr lang="en-US" dirty="0"/>
            <a:t> </a:t>
          </a:r>
        </a:p>
      </dgm:t>
    </dgm:pt>
    <dgm:pt modelId="{C161B127-A700-408A-83BA-6C0386A6C5D8}" type="parTrans" cxnId="{4D46A6C5-ACF6-4315-A530-145CB94E96B6}">
      <dgm:prSet/>
      <dgm:spPr/>
      <dgm:t>
        <a:bodyPr/>
        <a:lstStyle/>
        <a:p>
          <a:pPr algn="just"/>
          <a:endParaRPr lang="en-US"/>
        </a:p>
      </dgm:t>
    </dgm:pt>
    <dgm:pt modelId="{CACB42CC-6A65-422E-908A-B14DF7B7E886}" type="sibTrans" cxnId="{4D46A6C5-ACF6-4315-A530-145CB94E96B6}">
      <dgm:prSet/>
      <dgm:spPr/>
      <dgm:t>
        <a:bodyPr/>
        <a:lstStyle/>
        <a:p>
          <a:pPr algn="just"/>
          <a:endParaRPr lang="en-US"/>
        </a:p>
      </dgm:t>
    </dgm:pt>
    <dgm:pt modelId="{DB591CC6-0868-4615-A9D6-FAC04933E9D8}">
      <dgm:prSet phldrT="[Text]" custT="1"/>
      <dgm:spPr/>
      <dgm:t>
        <a:bodyPr/>
        <a:lstStyle/>
        <a:p>
          <a:pPr algn="just">
            <a:buFontTx/>
            <a:buNone/>
          </a:pPr>
          <a:r>
            <a:rPr lang="en-US" sz="2400" b="1" dirty="0"/>
            <a:t>   </a:t>
          </a:r>
          <a:r>
            <a:rPr lang="en-US" sz="2600" b="0" dirty="0"/>
            <a:t>But there arose false prophets also among the people, as among you also there shall be false teachers, who shall privily bring in destructive heresies, denying even the Master that bought them, bringing upon themselves swift destruction..</a:t>
          </a:r>
        </a:p>
      </dgm:t>
    </dgm:pt>
    <dgm:pt modelId="{A5AE52D0-EF3B-447C-8782-1402ED9DE4ED}" type="parTrans" cxnId="{FBAD1A6C-FA0F-4732-B0C7-4B92DBC50624}">
      <dgm:prSet/>
      <dgm:spPr/>
      <dgm:t>
        <a:bodyPr/>
        <a:lstStyle/>
        <a:p>
          <a:pPr algn="just"/>
          <a:endParaRPr lang="en-US"/>
        </a:p>
      </dgm:t>
    </dgm:pt>
    <dgm:pt modelId="{21BDEC44-CDED-47ED-8B06-713C0D6A87B7}" type="sibTrans" cxnId="{FBAD1A6C-FA0F-4732-B0C7-4B92DBC50624}">
      <dgm:prSet/>
      <dgm:spPr/>
      <dgm:t>
        <a:bodyPr/>
        <a:lstStyle/>
        <a:p>
          <a:pPr algn="just"/>
          <a:endParaRPr lang="en-US"/>
        </a:p>
      </dgm:t>
    </dgm:pt>
    <dgm:pt modelId="{6E811DDF-20D9-4E74-887B-CE29A097AE07}">
      <dgm:prSet phldrT="[Text]"/>
      <dgm:spPr/>
      <dgm:t>
        <a:bodyPr/>
        <a:lstStyle/>
        <a:p>
          <a:pPr algn="just"/>
          <a:r>
            <a:rPr lang="en-US" dirty="0"/>
            <a:t> </a:t>
          </a:r>
        </a:p>
      </dgm:t>
    </dgm:pt>
    <dgm:pt modelId="{8D471E25-0D0A-4FA2-BFE1-775E90709BD5}" type="sibTrans" cxnId="{1D888BD1-7550-4204-BEF2-964C5F331649}">
      <dgm:prSet/>
      <dgm:spPr/>
      <dgm:t>
        <a:bodyPr/>
        <a:lstStyle/>
        <a:p>
          <a:pPr algn="just"/>
          <a:endParaRPr lang="en-US"/>
        </a:p>
      </dgm:t>
    </dgm:pt>
    <dgm:pt modelId="{4FE2580C-5840-42B8-8BA0-A6D7DB1F1C32}" type="parTrans" cxnId="{1D888BD1-7550-4204-BEF2-964C5F331649}">
      <dgm:prSet/>
      <dgm:spPr/>
      <dgm:t>
        <a:bodyPr/>
        <a:lstStyle/>
        <a:p>
          <a:pPr algn="just"/>
          <a:endParaRPr lang="en-US"/>
        </a:p>
      </dgm:t>
    </dgm:pt>
    <dgm:pt modelId="{1FEC1BE1-FB50-4FCF-8E35-569EADAC7835}" type="pres">
      <dgm:prSet presAssocID="{3363E576-15B1-45D4-B8CA-D3407F686D6C}" presName="Name0" presStyleCnt="0">
        <dgm:presLayoutVars>
          <dgm:chMax/>
          <dgm:chPref val="3"/>
          <dgm:dir/>
          <dgm:animOne val="branch"/>
          <dgm:animLvl val="lvl"/>
        </dgm:presLayoutVars>
      </dgm:prSet>
      <dgm:spPr/>
    </dgm:pt>
    <dgm:pt modelId="{2A0E4BD1-DE5D-40C1-9021-AB133ED6065B}" type="pres">
      <dgm:prSet presAssocID="{4952BA67-8C91-473B-A50C-EDD60D976C69}" presName="composite" presStyleCnt="0"/>
      <dgm:spPr/>
    </dgm:pt>
    <dgm:pt modelId="{43BC6B13-1AF8-490F-9CAF-930D252461FB}" type="pres">
      <dgm:prSet presAssocID="{4952BA67-8C91-473B-A50C-EDD60D976C69}" presName="FirstChild" presStyleLbl="revTx" presStyleIdx="0" presStyleCnt="4">
        <dgm:presLayoutVars>
          <dgm:chMax val="0"/>
          <dgm:chPref val="0"/>
          <dgm:bulletEnabled val="1"/>
        </dgm:presLayoutVars>
      </dgm:prSet>
      <dgm:spPr/>
    </dgm:pt>
    <dgm:pt modelId="{8A9F183F-67AB-4F64-BEF2-4A10569727E9}" type="pres">
      <dgm:prSet presAssocID="{4952BA67-8C91-473B-A50C-EDD60D976C69}" presName="Parent" presStyleLbl="alignNode1" presStyleIdx="0" presStyleCnt="2">
        <dgm:presLayoutVars>
          <dgm:chMax val="3"/>
          <dgm:chPref val="3"/>
          <dgm:bulletEnabled val="1"/>
        </dgm:presLayoutVars>
      </dgm:prSet>
      <dgm:spPr/>
    </dgm:pt>
    <dgm:pt modelId="{2E8220EF-B475-448A-8555-362D87A7F6A1}" type="pres">
      <dgm:prSet presAssocID="{4952BA67-8C91-473B-A50C-EDD60D976C69}" presName="Accent" presStyleLbl="parChTrans1D1" presStyleIdx="0" presStyleCnt="2"/>
      <dgm:spPr/>
    </dgm:pt>
    <dgm:pt modelId="{E23B14FC-8012-44B4-96B0-F1E95064A541}" type="pres">
      <dgm:prSet presAssocID="{4952BA67-8C91-473B-A50C-EDD60D976C69}" presName="Child" presStyleLbl="revTx" presStyleIdx="1" presStyleCnt="4">
        <dgm:presLayoutVars>
          <dgm:chMax val="0"/>
          <dgm:chPref val="0"/>
          <dgm:bulletEnabled val="1"/>
        </dgm:presLayoutVars>
      </dgm:prSet>
      <dgm:spPr/>
    </dgm:pt>
    <dgm:pt modelId="{6854F9E3-ACE1-4B1F-9EC2-6F930EF03234}" type="pres">
      <dgm:prSet presAssocID="{F582FAA0-317E-4646-8B61-A58847C55B93}" presName="sibTrans" presStyleCnt="0"/>
      <dgm:spPr/>
    </dgm:pt>
    <dgm:pt modelId="{B4FD67A9-8238-45CD-BDE8-DAEF3F1E6034}" type="pres">
      <dgm:prSet presAssocID="{78A2F856-11B4-4B5D-8618-B3DCDDAEA335}" presName="composite" presStyleCnt="0"/>
      <dgm:spPr/>
    </dgm:pt>
    <dgm:pt modelId="{FC4228AF-FE2D-4458-9F5D-9597B4CB8C3B}" type="pres">
      <dgm:prSet presAssocID="{78A2F856-11B4-4B5D-8618-B3DCDDAEA335}" presName="FirstChild" presStyleLbl="revTx" presStyleIdx="2" presStyleCnt="4">
        <dgm:presLayoutVars>
          <dgm:chMax val="0"/>
          <dgm:chPref val="0"/>
          <dgm:bulletEnabled val="1"/>
        </dgm:presLayoutVars>
      </dgm:prSet>
      <dgm:spPr/>
    </dgm:pt>
    <dgm:pt modelId="{224DB791-71B9-4B24-80DD-832102D84612}" type="pres">
      <dgm:prSet presAssocID="{78A2F856-11B4-4B5D-8618-B3DCDDAEA335}" presName="Parent" presStyleLbl="alignNode1" presStyleIdx="1" presStyleCnt="2">
        <dgm:presLayoutVars>
          <dgm:chMax val="3"/>
          <dgm:chPref val="3"/>
          <dgm:bulletEnabled val="1"/>
        </dgm:presLayoutVars>
      </dgm:prSet>
      <dgm:spPr/>
    </dgm:pt>
    <dgm:pt modelId="{A1D21C6D-426A-4ABB-A483-00E08DE0EE4E}" type="pres">
      <dgm:prSet presAssocID="{78A2F856-11B4-4B5D-8618-B3DCDDAEA335}" presName="Accent" presStyleLbl="parChTrans1D1" presStyleIdx="1" presStyleCnt="2"/>
      <dgm:spPr/>
    </dgm:pt>
    <dgm:pt modelId="{A5455235-EE48-4EB3-8DAF-6DC219D6672D}" type="pres">
      <dgm:prSet presAssocID="{78A2F856-11B4-4B5D-8618-B3DCDDAEA335}" presName="Child" presStyleLbl="revTx" presStyleIdx="3" presStyleCnt="4">
        <dgm:presLayoutVars>
          <dgm:chMax val="0"/>
          <dgm:chPref val="0"/>
          <dgm:bulletEnabled val="1"/>
        </dgm:presLayoutVars>
      </dgm:prSet>
      <dgm:spPr/>
    </dgm:pt>
  </dgm:ptLst>
  <dgm:cxnLst>
    <dgm:cxn modelId="{B2B3820E-6B03-45DF-B8A7-6FAB314ECC98}" srcId="{3363E576-15B1-45D4-B8CA-D3407F686D6C}" destId="{4952BA67-8C91-473B-A50C-EDD60D976C69}" srcOrd="0" destOrd="0" parTransId="{73534878-E2BC-4E32-BA2D-43D84C5EC459}" sibTransId="{F582FAA0-317E-4646-8B61-A58847C55B93}"/>
    <dgm:cxn modelId="{D8419211-1F34-4AB9-B675-557182EEAAB3}" type="presOf" srcId="{444567A6-D49F-4A40-8F04-90044A17FE33}" destId="{E23B14FC-8012-44B4-96B0-F1E95064A541}" srcOrd="0" destOrd="0" presId="urn:microsoft.com/office/officeart/2011/layout/TabList"/>
    <dgm:cxn modelId="{9C176D28-38B1-4310-B985-E1DB5A0BEB6D}" type="presOf" srcId="{4952BA67-8C91-473B-A50C-EDD60D976C69}" destId="{8A9F183F-67AB-4F64-BEF2-4A10569727E9}" srcOrd="0" destOrd="0" presId="urn:microsoft.com/office/officeart/2011/layout/TabList"/>
    <dgm:cxn modelId="{A5B94438-5D6C-4A57-A9F6-D72B6435B38B}" srcId="{4952BA67-8C91-473B-A50C-EDD60D976C69}" destId="{444567A6-D49F-4A40-8F04-90044A17FE33}" srcOrd="1" destOrd="0" parTransId="{38935B15-9E33-4F6A-B3A9-504A5D461263}" sibTransId="{08E9F5A0-A781-4840-9D3C-F47BA280FD53}"/>
    <dgm:cxn modelId="{9534D144-EDB9-4E6C-B604-2692102CAA46}" type="presOf" srcId="{DB591CC6-0868-4615-A9D6-FAC04933E9D8}" destId="{A5455235-EE48-4EB3-8DAF-6DC219D6672D}" srcOrd="0" destOrd="0" presId="urn:microsoft.com/office/officeart/2011/layout/TabList"/>
    <dgm:cxn modelId="{FBAD1A6C-FA0F-4732-B0C7-4B92DBC50624}" srcId="{78A2F856-11B4-4B5D-8618-B3DCDDAEA335}" destId="{DB591CC6-0868-4615-A9D6-FAC04933E9D8}" srcOrd="1" destOrd="0" parTransId="{A5AE52D0-EF3B-447C-8782-1402ED9DE4ED}" sibTransId="{21BDEC44-CDED-47ED-8B06-713C0D6A87B7}"/>
    <dgm:cxn modelId="{6F482195-64FC-44E8-97AC-506E72A4883C}" type="presOf" srcId="{78A2F856-11B4-4B5D-8618-B3DCDDAEA335}" destId="{224DB791-71B9-4B24-80DD-832102D84612}" srcOrd="0" destOrd="0" presId="urn:microsoft.com/office/officeart/2011/layout/TabList"/>
    <dgm:cxn modelId="{B70237AF-713E-4AEF-B1F4-58FD5BD13243}" type="presOf" srcId="{3363E576-15B1-45D4-B8CA-D3407F686D6C}" destId="{1FEC1BE1-FB50-4FCF-8E35-569EADAC7835}" srcOrd="0" destOrd="0" presId="urn:microsoft.com/office/officeart/2011/layout/TabList"/>
    <dgm:cxn modelId="{95C6DDBF-2CF3-4378-83B4-2D1598048938}" srcId="{3363E576-15B1-45D4-B8CA-D3407F686D6C}" destId="{78A2F856-11B4-4B5D-8618-B3DCDDAEA335}" srcOrd="1" destOrd="0" parTransId="{9F1099C0-4951-4C5A-9CF6-F314BDACD103}" sibTransId="{2D7BD784-058F-4238-9A16-029D98FCA5AB}"/>
    <dgm:cxn modelId="{4D46A6C5-ACF6-4315-A530-145CB94E96B6}" srcId="{78A2F856-11B4-4B5D-8618-B3DCDDAEA335}" destId="{BDF30AC9-65E4-401B-95ED-5F2470A00D1C}" srcOrd="0" destOrd="0" parTransId="{C161B127-A700-408A-83BA-6C0386A6C5D8}" sibTransId="{CACB42CC-6A65-422E-908A-B14DF7B7E886}"/>
    <dgm:cxn modelId="{1D888BD1-7550-4204-BEF2-964C5F331649}" srcId="{4952BA67-8C91-473B-A50C-EDD60D976C69}" destId="{6E811DDF-20D9-4E74-887B-CE29A097AE07}" srcOrd="0" destOrd="0" parTransId="{4FE2580C-5840-42B8-8BA0-A6D7DB1F1C32}" sibTransId="{8D471E25-0D0A-4FA2-BFE1-775E90709BD5}"/>
    <dgm:cxn modelId="{164922E2-E453-44DA-9FAB-FD2A47D05A14}" type="presOf" srcId="{6E811DDF-20D9-4E74-887B-CE29A097AE07}" destId="{43BC6B13-1AF8-490F-9CAF-930D252461FB}" srcOrd="0" destOrd="0" presId="urn:microsoft.com/office/officeart/2011/layout/TabList"/>
    <dgm:cxn modelId="{4911CEE6-6630-4296-B40C-099397C578F0}" type="presOf" srcId="{BDF30AC9-65E4-401B-95ED-5F2470A00D1C}" destId="{FC4228AF-FE2D-4458-9F5D-9597B4CB8C3B}" srcOrd="0" destOrd="0" presId="urn:microsoft.com/office/officeart/2011/layout/TabList"/>
    <dgm:cxn modelId="{4DA2E948-28D0-4944-BDD2-C27589A7677F}" type="presParOf" srcId="{1FEC1BE1-FB50-4FCF-8E35-569EADAC7835}" destId="{2A0E4BD1-DE5D-40C1-9021-AB133ED6065B}" srcOrd="0" destOrd="0" presId="urn:microsoft.com/office/officeart/2011/layout/TabList"/>
    <dgm:cxn modelId="{E290AFCD-4AB6-446C-A780-7205701B5682}" type="presParOf" srcId="{2A0E4BD1-DE5D-40C1-9021-AB133ED6065B}" destId="{43BC6B13-1AF8-490F-9CAF-930D252461FB}" srcOrd="0" destOrd="0" presId="urn:microsoft.com/office/officeart/2011/layout/TabList"/>
    <dgm:cxn modelId="{98477444-535B-4DBE-848A-9DE581976DAA}" type="presParOf" srcId="{2A0E4BD1-DE5D-40C1-9021-AB133ED6065B}" destId="{8A9F183F-67AB-4F64-BEF2-4A10569727E9}" srcOrd="1" destOrd="0" presId="urn:microsoft.com/office/officeart/2011/layout/TabList"/>
    <dgm:cxn modelId="{DA17600B-F935-4F36-838A-EA21EAF224CE}" type="presParOf" srcId="{2A0E4BD1-DE5D-40C1-9021-AB133ED6065B}" destId="{2E8220EF-B475-448A-8555-362D87A7F6A1}" srcOrd="2" destOrd="0" presId="urn:microsoft.com/office/officeart/2011/layout/TabList"/>
    <dgm:cxn modelId="{45C7D8CB-7AC1-4E7A-9CB2-9E943A9D587A}" type="presParOf" srcId="{1FEC1BE1-FB50-4FCF-8E35-569EADAC7835}" destId="{E23B14FC-8012-44B4-96B0-F1E95064A541}" srcOrd="1" destOrd="0" presId="urn:microsoft.com/office/officeart/2011/layout/TabList"/>
    <dgm:cxn modelId="{F73E70C6-AACB-4A33-B65E-75182E176C7D}" type="presParOf" srcId="{1FEC1BE1-FB50-4FCF-8E35-569EADAC7835}" destId="{6854F9E3-ACE1-4B1F-9EC2-6F930EF03234}" srcOrd="2" destOrd="0" presId="urn:microsoft.com/office/officeart/2011/layout/TabList"/>
    <dgm:cxn modelId="{989894C0-E7C4-4578-8F6D-E67598FA66C6}" type="presParOf" srcId="{1FEC1BE1-FB50-4FCF-8E35-569EADAC7835}" destId="{B4FD67A9-8238-45CD-BDE8-DAEF3F1E6034}" srcOrd="3" destOrd="0" presId="urn:microsoft.com/office/officeart/2011/layout/TabList"/>
    <dgm:cxn modelId="{1C438430-5F72-49ED-A4A3-598041966673}" type="presParOf" srcId="{B4FD67A9-8238-45CD-BDE8-DAEF3F1E6034}" destId="{FC4228AF-FE2D-4458-9F5D-9597B4CB8C3B}" srcOrd="0" destOrd="0" presId="urn:microsoft.com/office/officeart/2011/layout/TabList"/>
    <dgm:cxn modelId="{5C374D95-ABC1-440B-90BD-F103C8B95730}" type="presParOf" srcId="{B4FD67A9-8238-45CD-BDE8-DAEF3F1E6034}" destId="{224DB791-71B9-4B24-80DD-832102D84612}" srcOrd="1" destOrd="0" presId="urn:microsoft.com/office/officeart/2011/layout/TabList"/>
    <dgm:cxn modelId="{7FA1D7DD-33D7-4EF5-A101-9B6B82D79CEB}" type="presParOf" srcId="{B4FD67A9-8238-45CD-BDE8-DAEF3F1E6034}" destId="{A1D21C6D-426A-4ABB-A483-00E08DE0EE4E}" srcOrd="2" destOrd="0" presId="urn:microsoft.com/office/officeart/2011/layout/TabList"/>
    <dgm:cxn modelId="{9EC637D5-B00F-41B3-BC7D-83AD777DD127}" type="presParOf" srcId="{1FEC1BE1-FB50-4FCF-8E35-569EADAC7835}" destId="{A5455235-EE48-4EB3-8DAF-6DC219D6672D}"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63E576-15B1-45D4-B8CA-D3407F686D6C}"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4952BA67-8C91-473B-A50C-EDD60D976C69}">
      <dgm:prSet phldrT="[Text]"/>
      <dgm:spPr/>
      <dgm:t>
        <a:bodyPr/>
        <a:lstStyle/>
        <a:p>
          <a:pPr algn="just"/>
          <a:r>
            <a:rPr lang="en-US" dirty="0"/>
            <a:t>Deuteronomy 18:20-22</a:t>
          </a:r>
        </a:p>
      </dgm:t>
    </dgm:pt>
    <dgm:pt modelId="{73534878-E2BC-4E32-BA2D-43D84C5EC459}" type="parTrans" cxnId="{B2B3820E-6B03-45DF-B8A7-6FAB314ECC98}">
      <dgm:prSet/>
      <dgm:spPr/>
      <dgm:t>
        <a:bodyPr/>
        <a:lstStyle/>
        <a:p>
          <a:pPr algn="just"/>
          <a:endParaRPr lang="en-US"/>
        </a:p>
      </dgm:t>
    </dgm:pt>
    <dgm:pt modelId="{F582FAA0-317E-4646-8B61-A58847C55B93}" type="sibTrans" cxnId="{B2B3820E-6B03-45DF-B8A7-6FAB314ECC98}">
      <dgm:prSet/>
      <dgm:spPr/>
      <dgm:t>
        <a:bodyPr/>
        <a:lstStyle/>
        <a:p>
          <a:pPr algn="just"/>
          <a:endParaRPr lang="en-US"/>
        </a:p>
      </dgm:t>
    </dgm:pt>
    <dgm:pt modelId="{444567A6-D49F-4A40-8F04-90044A17FE33}">
      <dgm:prSet phldrT="[Text]" custT="1"/>
      <dgm:spPr/>
      <dgm:t>
        <a:bodyPr/>
        <a:lstStyle/>
        <a:p>
          <a:pPr algn="just">
            <a:buFontTx/>
            <a:buNone/>
          </a:pPr>
          <a:r>
            <a:rPr lang="en-US" sz="1400" b="1" dirty="0"/>
            <a:t>   </a:t>
          </a:r>
          <a:r>
            <a:rPr lang="en-US" sz="1800" b="1" dirty="0"/>
            <a:t>20</a:t>
          </a:r>
          <a:r>
            <a:rPr lang="en-US" sz="1800" b="0" dirty="0"/>
            <a:t> But the prophet, that shall speak a word presumptuously in my name, which I have not commanded him to speak, or that shall speak in the name of other gods, that same prophet shall die. </a:t>
          </a:r>
          <a:r>
            <a:rPr lang="en-US" sz="1800" b="1" dirty="0"/>
            <a:t>21</a:t>
          </a:r>
          <a:r>
            <a:rPr lang="en-US" sz="1800" b="0" dirty="0"/>
            <a:t> And if thou say in thy heart, How shall we know the word which Jehovah hath not spoken? </a:t>
          </a:r>
          <a:r>
            <a:rPr lang="en-US" sz="1800" b="1" dirty="0"/>
            <a:t>22</a:t>
          </a:r>
          <a:r>
            <a:rPr lang="en-US" sz="1800" b="0" dirty="0"/>
            <a:t> when a prophet speaketh in the name of Jehovah, if the thing follow not, nor come to pass, that is the thing which Jehovah hath not spoken: the prophet hath spoken it presumptuously, thou shalt not be afraid of him.</a:t>
          </a:r>
        </a:p>
      </dgm:t>
    </dgm:pt>
    <dgm:pt modelId="{38935B15-9E33-4F6A-B3A9-504A5D461263}" type="parTrans" cxnId="{A5B94438-5D6C-4A57-A9F6-D72B6435B38B}">
      <dgm:prSet/>
      <dgm:spPr/>
      <dgm:t>
        <a:bodyPr/>
        <a:lstStyle/>
        <a:p>
          <a:pPr algn="just"/>
          <a:endParaRPr lang="en-US"/>
        </a:p>
      </dgm:t>
    </dgm:pt>
    <dgm:pt modelId="{08E9F5A0-A781-4840-9D3C-F47BA280FD53}" type="sibTrans" cxnId="{A5B94438-5D6C-4A57-A9F6-D72B6435B38B}">
      <dgm:prSet/>
      <dgm:spPr/>
      <dgm:t>
        <a:bodyPr/>
        <a:lstStyle/>
        <a:p>
          <a:pPr algn="just"/>
          <a:endParaRPr lang="en-US"/>
        </a:p>
      </dgm:t>
    </dgm:pt>
    <dgm:pt modelId="{78A2F856-11B4-4B5D-8618-B3DCDDAEA335}">
      <dgm:prSet phldrT="[Text]"/>
      <dgm:spPr/>
      <dgm:t>
        <a:bodyPr/>
        <a:lstStyle/>
        <a:p>
          <a:pPr algn="just"/>
          <a:r>
            <a:rPr lang="en-US" dirty="0"/>
            <a:t>2 Thessalonians 2:9-12</a:t>
          </a:r>
        </a:p>
      </dgm:t>
    </dgm:pt>
    <dgm:pt modelId="{9F1099C0-4951-4C5A-9CF6-F314BDACD103}" type="parTrans" cxnId="{95C6DDBF-2CF3-4378-83B4-2D1598048938}">
      <dgm:prSet/>
      <dgm:spPr/>
      <dgm:t>
        <a:bodyPr/>
        <a:lstStyle/>
        <a:p>
          <a:pPr algn="just"/>
          <a:endParaRPr lang="en-US"/>
        </a:p>
      </dgm:t>
    </dgm:pt>
    <dgm:pt modelId="{2D7BD784-058F-4238-9A16-029D98FCA5AB}" type="sibTrans" cxnId="{95C6DDBF-2CF3-4378-83B4-2D1598048938}">
      <dgm:prSet/>
      <dgm:spPr/>
      <dgm:t>
        <a:bodyPr/>
        <a:lstStyle/>
        <a:p>
          <a:pPr algn="just"/>
          <a:endParaRPr lang="en-US"/>
        </a:p>
      </dgm:t>
    </dgm:pt>
    <dgm:pt modelId="{BDF30AC9-65E4-401B-95ED-5F2470A00D1C}">
      <dgm:prSet phldrT="[Text]"/>
      <dgm:spPr/>
      <dgm:t>
        <a:bodyPr/>
        <a:lstStyle/>
        <a:p>
          <a:pPr algn="just"/>
          <a:r>
            <a:rPr lang="en-US" dirty="0"/>
            <a:t> </a:t>
          </a:r>
        </a:p>
      </dgm:t>
    </dgm:pt>
    <dgm:pt modelId="{C161B127-A700-408A-83BA-6C0386A6C5D8}" type="parTrans" cxnId="{4D46A6C5-ACF6-4315-A530-145CB94E96B6}">
      <dgm:prSet/>
      <dgm:spPr/>
      <dgm:t>
        <a:bodyPr/>
        <a:lstStyle/>
        <a:p>
          <a:pPr algn="just"/>
          <a:endParaRPr lang="en-US"/>
        </a:p>
      </dgm:t>
    </dgm:pt>
    <dgm:pt modelId="{CACB42CC-6A65-422E-908A-B14DF7B7E886}" type="sibTrans" cxnId="{4D46A6C5-ACF6-4315-A530-145CB94E96B6}">
      <dgm:prSet/>
      <dgm:spPr/>
      <dgm:t>
        <a:bodyPr/>
        <a:lstStyle/>
        <a:p>
          <a:pPr algn="just"/>
          <a:endParaRPr lang="en-US"/>
        </a:p>
      </dgm:t>
    </dgm:pt>
    <dgm:pt modelId="{DB591CC6-0868-4615-A9D6-FAC04933E9D8}">
      <dgm:prSet phldrT="[Text]" custT="1"/>
      <dgm:spPr/>
      <dgm:t>
        <a:bodyPr/>
        <a:lstStyle/>
        <a:p>
          <a:pPr algn="just">
            <a:buFontTx/>
            <a:buNone/>
          </a:pPr>
          <a:r>
            <a:rPr lang="en-US" sz="2400" b="1" dirty="0"/>
            <a:t>   </a:t>
          </a:r>
          <a:r>
            <a:rPr lang="en-US" sz="2000" b="1" dirty="0"/>
            <a:t>9</a:t>
          </a:r>
          <a:r>
            <a:rPr lang="en-US" sz="2000" b="0" dirty="0"/>
            <a:t> even he, whose coming is according to the working of Satan with all power and signs and lying wonders, </a:t>
          </a:r>
          <a:r>
            <a:rPr lang="en-US" sz="2000" b="1" dirty="0"/>
            <a:t>10</a:t>
          </a:r>
          <a:r>
            <a:rPr lang="en-US" sz="2000" b="0" dirty="0"/>
            <a:t> and with all deceit of unrighteousness for them that perish; because they received not the love of the truth, that they might be saved. </a:t>
          </a:r>
          <a:r>
            <a:rPr lang="en-US" sz="2000" b="1" dirty="0"/>
            <a:t>11</a:t>
          </a:r>
          <a:r>
            <a:rPr lang="en-US" sz="2000" b="0" dirty="0"/>
            <a:t> And for this cause God sendeth them a working of error, that they should believe a lie: </a:t>
          </a:r>
          <a:r>
            <a:rPr lang="en-US" sz="2000" b="1" dirty="0"/>
            <a:t>12</a:t>
          </a:r>
          <a:r>
            <a:rPr lang="en-US" sz="2000" b="0" dirty="0"/>
            <a:t> that they all might be judged who believed not the truth, but had pleasure in unrighteousness.</a:t>
          </a:r>
        </a:p>
      </dgm:t>
    </dgm:pt>
    <dgm:pt modelId="{A5AE52D0-EF3B-447C-8782-1402ED9DE4ED}" type="parTrans" cxnId="{FBAD1A6C-FA0F-4732-B0C7-4B92DBC50624}">
      <dgm:prSet/>
      <dgm:spPr/>
      <dgm:t>
        <a:bodyPr/>
        <a:lstStyle/>
        <a:p>
          <a:pPr algn="just"/>
          <a:endParaRPr lang="en-US"/>
        </a:p>
      </dgm:t>
    </dgm:pt>
    <dgm:pt modelId="{21BDEC44-CDED-47ED-8B06-713C0D6A87B7}" type="sibTrans" cxnId="{FBAD1A6C-FA0F-4732-B0C7-4B92DBC50624}">
      <dgm:prSet/>
      <dgm:spPr/>
      <dgm:t>
        <a:bodyPr/>
        <a:lstStyle/>
        <a:p>
          <a:pPr algn="just"/>
          <a:endParaRPr lang="en-US"/>
        </a:p>
      </dgm:t>
    </dgm:pt>
    <dgm:pt modelId="{6E811DDF-20D9-4E74-887B-CE29A097AE07}">
      <dgm:prSet phldrT="[Text]"/>
      <dgm:spPr/>
      <dgm:t>
        <a:bodyPr/>
        <a:lstStyle/>
        <a:p>
          <a:pPr algn="just"/>
          <a:r>
            <a:rPr lang="en-US" dirty="0"/>
            <a:t> </a:t>
          </a:r>
        </a:p>
      </dgm:t>
    </dgm:pt>
    <dgm:pt modelId="{8D471E25-0D0A-4FA2-BFE1-775E90709BD5}" type="sibTrans" cxnId="{1D888BD1-7550-4204-BEF2-964C5F331649}">
      <dgm:prSet/>
      <dgm:spPr/>
      <dgm:t>
        <a:bodyPr/>
        <a:lstStyle/>
        <a:p>
          <a:pPr algn="just"/>
          <a:endParaRPr lang="en-US"/>
        </a:p>
      </dgm:t>
    </dgm:pt>
    <dgm:pt modelId="{4FE2580C-5840-42B8-8BA0-A6D7DB1F1C32}" type="parTrans" cxnId="{1D888BD1-7550-4204-BEF2-964C5F331649}">
      <dgm:prSet/>
      <dgm:spPr/>
      <dgm:t>
        <a:bodyPr/>
        <a:lstStyle/>
        <a:p>
          <a:pPr algn="just"/>
          <a:endParaRPr lang="en-US"/>
        </a:p>
      </dgm:t>
    </dgm:pt>
    <dgm:pt modelId="{1FEC1BE1-FB50-4FCF-8E35-569EADAC7835}" type="pres">
      <dgm:prSet presAssocID="{3363E576-15B1-45D4-B8CA-D3407F686D6C}" presName="Name0" presStyleCnt="0">
        <dgm:presLayoutVars>
          <dgm:chMax/>
          <dgm:chPref val="3"/>
          <dgm:dir/>
          <dgm:animOne val="branch"/>
          <dgm:animLvl val="lvl"/>
        </dgm:presLayoutVars>
      </dgm:prSet>
      <dgm:spPr/>
    </dgm:pt>
    <dgm:pt modelId="{2A0E4BD1-DE5D-40C1-9021-AB133ED6065B}" type="pres">
      <dgm:prSet presAssocID="{4952BA67-8C91-473B-A50C-EDD60D976C69}" presName="composite" presStyleCnt="0"/>
      <dgm:spPr/>
    </dgm:pt>
    <dgm:pt modelId="{43BC6B13-1AF8-490F-9CAF-930D252461FB}" type="pres">
      <dgm:prSet presAssocID="{4952BA67-8C91-473B-A50C-EDD60D976C69}" presName="FirstChild" presStyleLbl="revTx" presStyleIdx="0" presStyleCnt="4">
        <dgm:presLayoutVars>
          <dgm:chMax val="0"/>
          <dgm:chPref val="0"/>
          <dgm:bulletEnabled val="1"/>
        </dgm:presLayoutVars>
      </dgm:prSet>
      <dgm:spPr/>
    </dgm:pt>
    <dgm:pt modelId="{8A9F183F-67AB-4F64-BEF2-4A10569727E9}" type="pres">
      <dgm:prSet presAssocID="{4952BA67-8C91-473B-A50C-EDD60D976C69}" presName="Parent" presStyleLbl="alignNode1" presStyleIdx="0" presStyleCnt="2">
        <dgm:presLayoutVars>
          <dgm:chMax val="3"/>
          <dgm:chPref val="3"/>
          <dgm:bulletEnabled val="1"/>
        </dgm:presLayoutVars>
      </dgm:prSet>
      <dgm:spPr/>
    </dgm:pt>
    <dgm:pt modelId="{2E8220EF-B475-448A-8555-362D87A7F6A1}" type="pres">
      <dgm:prSet presAssocID="{4952BA67-8C91-473B-A50C-EDD60D976C69}" presName="Accent" presStyleLbl="parChTrans1D1" presStyleIdx="0" presStyleCnt="2"/>
      <dgm:spPr/>
    </dgm:pt>
    <dgm:pt modelId="{E23B14FC-8012-44B4-96B0-F1E95064A541}" type="pres">
      <dgm:prSet presAssocID="{4952BA67-8C91-473B-A50C-EDD60D976C69}" presName="Child" presStyleLbl="revTx" presStyleIdx="1" presStyleCnt="4">
        <dgm:presLayoutVars>
          <dgm:chMax val="0"/>
          <dgm:chPref val="0"/>
          <dgm:bulletEnabled val="1"/>
        </dgm:presLayoutVars>
      </dgm:prSet>
      <dgm:spPr/>
    </dgm:pt>
    <dgm:pt modelId="{6854F9E3-ACE1-4B1F-9EC2-6F930EF03234}" type="pres">
      <dgm:prSet presAssocID="{F582FAA0-317E-4646-8B61-A58847C55B93}" presName="sibTrans" presStyleCnt="0"/>
      <dgm:spPr/>
    </dgm:pt>
    <dgm:pt modelId="{B4FD67A9-8238-45CD-BDE8-DAEF3F1E6034}" type="pres">
      <dgm:prSet presAssocID="{78A2F856-11B4-4B5D-8618-B3DCDDAEA335}" presName="composite" presStyleCnt="0"/>
      <dgm:spPr/>
    </dgm:pt>
    <dgm:pt modelId="{FC4228AF-FE2D-4458-9F5D-9597B4CB8C3B}" type="pres">
      <dgm:prSet presAssocID="{78A2F856-11B4-4B5D-8618-B3DCDDAEA335}" presName="FirstChild" presStyleLbl="revTx" presStyleIdx="2" presStyleCnt="4">
        <dgm:presLayoutVars>
          <dgm:chMax val="0"/>
          <dgm:chPref val="0"/>
          <dgm:bulletEnabled val="1"/>
        </dgm:presLayoutVars>
      </dgm:prSet>
      <dgm:spPr/>
    </dgm:pt>
    <dgm:pt modelId="{224DB791-71B9-4B24-80DD-832102D84612}" type="pres">
      <dgm:prSet presAssocID="{78A2F856-11B4-4B5D-8618-B3DCDDAEA335}" presName="Parent" presStyleLbl="alignNode1" presStyleIdx="1" presStyleCnt="2">
        <dgm:presLayoutVars>
          <dgm:chMax val="3"/>
          <dgm:chPref val="3"/>
          <dgm:bulletEnabled val="1"/>
        </dgm:presLayoutVars>
      </dgm:prSet>
      <dgm:spPr/>
    </dgm:pt>
    <dgm:pt modelId="{A1D21C6D-426A-4ABB-A483-00E08DE0EE4E}" type="pres">
      <dgm:prSet presAssocID="{78A2F856-11B4-4B5D-8618-B3DCDDAEA335}" presName="Accent" presStyleLbl="parChTrans1D1" presStyleIdx="1" presStyleCnt="2"/>
      <dgm:spPr/>
    </dgm:pt>
    <dgm:pt modelId="{A5455235-EE48-4EB3-8DAF-6DC219D6672D}" type="pres">
      <dgm:prSet presAssocID="{78A2F856-11B4-4B5D-8618-B3DCDDAEA335}" presName="Child" presStyleLbl="revTx" presStyleIdx="3" presStyleCnt="4">
        <dgm:presLayoutVars>
          <dgm:chMax val="0"/>
          <dgm:chPref val="0"/>
          <dgm:bulletEnabled val="1"/>
        </dgm:presLayoutVars>
      </dgm:prSet>
      <dgm:spPr/>
    </dgm:pt>
  </dgm:ptLst>
  <dgm:cxnLst>
    <dgm:cxn modelId="{B2B3820E-6B03-45DF-B8A7-6FAB314ECC98}" srcId="{3363E576-15B1-45D4-B8CA-D3407F686D6C}" destId="{4952BA67-8C91-473B-A50C-EDD60D976C69}" srcOrd="0" destOrd="0" parTransId="{73534878-E2BC-4E32-BA2D-43D84C5EC459}" sibTransId="{F582FAA0-317E-4646-8B61-A58847C55B93}"/>
    <dgm:cxn modelId="{D8419211-1F34-4AB9-B675-557182EEAAB3}" type="presOf" srcId="{444567A6-D49F-4A40-8F04-90044A17FE33}" destId="{E23B14FC-8012-44B4-96B0-F1E95064A541}" srcOrd="0" destOrd="0" presId="urn:microsoft.com/office/officeart/2011/layout/TabList"/>
    <dgm:cxn modelId="{9C176D28-38B1-4310-B985-E1DB5A0BEB6D}" type="presOf" srcId="{4952BA67-8C91-473B-A50C-EDD60D976C69}" destId="{8A9F183F-67AB-4F64-BEF2-4A10569727E9}" srcOrd="0" destOrd="0" presId="urn:microsoft.com/office/officeart/2011/layout/TabList"/>
    <dgm:cxn modelId="{A5B94438-5D6C-4A57-A9F6-D72B6435B38B}" srcId="{4952BA67-8C91-473B-A50C-EDD60D976C69}" destId="{444567A6-D49F-4A40-8F04-90044A17FE33}" srcOrd="1" destOrd="0" parTransId="{38935B15-9E33-4F6A-B3A9-504A5D461263}" sibTransId="{08E9F5A0-A781-4840-9D3C-F47BA280FD53}"/>
    <dgm:cxn modelId="{9534D144-EDB9-4E6C-B604-2692102CAA46}" type="presOf" srcId="{DB591CC6-0868-4615-A9D6-FAC04933E9D8}" destId="{A5455235-EE48-4EB3-8DAF-6DC219D6672D}" srcOrd="0" destOrd="0" presId="urn:microsoft.com/office/officeart/2011/layout/TabList"/>
    <dgm:cxn modelId="{FBAD1A6C-FA0F-4732-B0C7-4B92DBC50624}" srcId="{78A2F856-11B4-4B5D-8618-B3DCDDAEA335}" destId="{DB591CC6-0868-4615-A9D6-FAC04933E9D8}" srcOrd="1" destOrd="0" parTransId="{A5AE52D0-EF3B-447C-8782-1402ED9DE4ED}" sibTransId="{21BDEC44-CDED-47ED-8B06-713C0D6A87B7}"/>
    <dgm:cxn modelId="{6F482195-64FC-44E8-97AC-506E72A4883C}" type="presOf" srcId="{78A2F856-11B4-4B5D-8618-B3DCDDAEA335}" destId="{224DB791-71B9-4B24-80DD-832102D84612}" srcOrd="0" destOrd="0" presId="urn:microsoft.com/office/officeart/2011/layout/TabList"/>
    <dgm:cxn modelId="{B70237AF-713E-4AEF-B1F4-58FD5BD13243}" type="presOf" srcId="{3363E576-15B1-45D4-B8CA-D3407F686D6C}" destId="{1FEC1BE1-FB50-4FCF-8E35-569EADAC7835}" srcOrd="0" destOrd="0" presId="urn:microsoft.com/office/officeart/2011/layout/TabList"/>
    <dgm:cxn modelId="{95C6DDBF-2CF3-4378-83B4-2D1598048938}" srcId="{3363E576-15B1-45D4-B8CA-D3407F686D6C}" destId="{78A2F856-11B4-4B5D-8618-B3DCDDAEA335}" srcOrd="1" destOrd="0" parTransId="{9F1099C0-4951-4C5A-9CF6-F314BDACD103}" sibTransId="{2D7BD784-058F-4238-9A16-029D98FCA5AB}"/>
    <dgm:cxn modelId="{4D46A6C5-ACF6-4315-A530-145CB94E96B6}" srcId="{78A2F856-11B4-4B5D-8618-B3DCDDAEA335}" destId="{BDF30AC9-65E4-401B-95ED-5F2470A00D1C}" srcOrd="0" destOrd="0" parTransId="{C161B127-A700-408A-83BA-6C0386A6C5D8}" sibTransId="{CACB42CC-6A65-422E-908A-B14DF7B7E886}"/>
    <dgm:cxn modelId="{1D888BD1-7550-4204-BEF2-964C5F331649}" srcId="{4952BA67-8C91-473B-A50C-EDD60D976C69}" destId="{6E811DDF-20D9-4E74-887B-CE29A097AE07}" srcOrd="0" destOrd="0" parTransId="{4FE2580C-5840-42B8-8BA0-A6D7DB1F1C32}" sibTransId="{8D471E25-0D0A-4FA2-BFE1-775E90709BD5}"/>
    <dgm:cxn modelId="{164922E2-E453-44DA-9FAB-FD2A47D05A14}" type="presOf" srcId="{6E811DDF-20D9-4E74-887B-CE29A097AE07}" destId="{43BC6B13-1AF8-490F-9CAF-930D252461FB}" srcOrd="0" destOrd="0" presId="urn:microsoft.com/office/officeart/2011/layout/TabList"/>
    <dgm:cxn modelId="{4911CEE6-6630-4296-B40C-099397C578F0}" type="presOf" srcId="{BDF30AC9-65E4-401B-95ED-5F2470A00D1C}" destId="{FC4228AF-FE2D-4458-9F5D-9597B4CB8C3B}" srcOrd="0" destOrd="0" presId="urn:microsoft.com/office/officeart/2011/layout/TabList"/>
    <dgm:cxn modelId="{4DA2E948-28D0-4944-BDD2-C27589A7677F}" type="presParOf" srcId="{1FEC1BE1-FB50-4FCF-8E35-569EADAC7835}" destId="{2A0E4BD1-DE5D-40C1-9021-AB133ED6065B}" srcOrd="0" destOrd="0" presId="urn:microsoft.com/office/officeart/2011/layout/TabList"/>
    <dgm:cxn modelId="{E290AFCD-4AB6-446C-A780-7205701B5682}" type="presParOf" srcId="{2A0E4BD1-DE5D-40C1-9021-AB133ED6065B}" destId="{43BC6B13-1AF8-490F-9CAF-930D252461FB}" srcOrd="0" destOrd="0" presId="urn:microsoft.com/office/officeart/2011/layout/TabList"/>
    <dgm:cxn modelId="{98477444-535B-4DBE-848A-9DE581976DAA}" type="presParOf" srcId="{2A0E4BD1-DE5D-40C1-9021-AB133ED6065B}" destId="{8A9F183F-67AB-4F64-BEF2-4A10569727E9}" srcOrd="1" destOrd="0" presId="urn:microsoft.com/office/officeart/2011/layout/TabList"/>
    <dgm:cxn modelId="{DA17600B-F935-4F36-838A-EA21EAF224CE}" type="presParOf" srcId="{2A0E4BD1-DE5D-40C1-9021-AB133ED6065B}" destId="{2E8220EF-B475-448A-8555-362D87A7F6A1}" srcOrd="2" destOrd="0" presId="urn:microsoft.com/office/officeart/2011/layout/TabList"/>
    <dgm:cxn modelId="{45C7D8CB-7AC1-4E7A-9CB2-9E943A9D587A}" type="presParOf" srcId="{1FEC1BE1-FB50-4FCF-8E35-569EADAC7835}" destId="{E23B14FC-8012-44B4-96B0-F1E95064A541}" srcOrd="1" destOrd="0" presId="urn:microsoft.com/office/officeart/2011/layout/TabList"/>
    <dgm:cxn modelId="{F73E70C6-AACB-4A33-B65E-75182E176C7D}" type="presParOf" srcId="{1FEC1BE1-FB50-4FCF-8E35-569EADAC7835}" destId="{6854F9E3-ACE1-4B1F-9EC2-6F930EF03234}" srcOrd="2" destOrd="0" presId="urn:microsoft.com/office/officeart/2011/layout/TabList"/>
    <dgm:cxn modelId="{989894C0-E7C4-4578-8F6D-E67598FA66C6}" type="presParOf" srcId="{1FEC1BE1-FB50-4FCF-8E35-569EADAC7835}" destId="{B4FD67A9-8238-45CD-BDE8-DAEF3F1E6034}" srcOrd="3" destOrd="0" presId="urn:microsoft.com/office/officeart/2011/layout/TabList"/>
    <dgm:cxn modelId="{1C438430-5F72-49ED-A4A3-598041966673}" type="presParOf" srcId="{B4FD67A9-8238-45CD-BDE8-DAEF3F1E6034}" destId="{FC4228AF-FE2D-4458-9F5D-9597B4CB8C3B}" srcOrd="0" destOrd="0" presId="urn:microsoft.com/office/officeart/2011/layout/TabList"/>
    <dgm:cxn modelId="{5C374D95-ABC1-440B-90BD-F103C8B95730}" type="presParOf" srcId="{B4FD67A9-8238-45CD-BDE8-DAEF3F1E6034}" destId="{224DB791-71B9-4B24-80DD-832102D84612}" srcOrd="1" destOrd="0" presId="urn:microsoft.com/office/officeart/2011/layout/TabList"/>
    <dgm:cxn modelId="{7FA1D7DD-33D7-4EF5-A101-9B6B82D79CEB}" type="presParOf" srcId="{B4FD67A9-8238-45CD-BDE8-DAEF3F1E6034}" destId="{A1D21C6D-426A-4ABB-A483-00E08DE0EE4E}" srcOrd="2" destOrd="0" presId="urn:microsoft.com/office/officeart/2011/layout/TabList"/>
    <dgm:cxn modelId="{9EC637D5-B00F-41B3-BC7D-83AD777DD127}" type="presParOf" srcId="{1FEC1BE1-FB50-4FCF-8E35-569EADAC7835}" destId="{A5455235-EE48-4EB3-8DAF-6DC219D6672D}"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17DA7-6149-44C6-9561-4BA3ACD20A60}">
      <dsp:nvSpPr>
        <dsp:cNvPr id="0" name=""/>
        <dsp:cNvSpPr/>
      </dsp:nvSpPr>
      <dsp:spPr>
        <a:xfrm>
          <a:off x="4365484" y="1403741"/>
          <a:ext cx="1784216" cy="1543419"/>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dsp:txBody>
      <dsp:txXfrm>
        <a:off x="4661154" y="1659507"/>
        <a:ext cx="1192876" cy="1031887"/>
      </dsp:txXfrm>
    </dsp:sp>
    <dsp:sp modelId="{073A9C28-FA00-41A3-B0DF-F9EC38CA24ED}">
      <dsp:nvSpPr>
        <dsp:cNvPr id="0" name=""/>
        <dsp:cNvSpPr/>
      </dsp:nvSpPr>
      <dsp:spPr>
        <a:xfrm>
          <a:off x="5482746" y="665319"/>
          <a:ext cx="673179" cy="580033"/>
        </a:xfrm>
        <a:prstGeom prst="hexagon">
          <a:avLst>
            <a:gd name="adj" fmla="val 28900"/>
            <a:gd name="vf" fmla="val 11547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816B1A00-5EAB-4AE0-A018-9B08C31BE7DD}">
      <dsp:nvSpPr>
        <dsp:cNvPr id="0" name=""/>
        <dsp:cNvSpPr/>
      </dsp:nvSpPr>
      <dsp:spPr>
        <a:xfrm>
          <a:off x="4529836" y="0"/>
          <a:ext cx="1462152" cy="1264933"/>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creating and sustaining the universe (Genesis 1:2; Psalms 104:30; Job 26:13; 33:4).</a:t>
          </a:r>
        </a:p>
      </dsp:txBody>
      <dsp:txXfrm>
        <a:off x="4772146" y="209626"/>
        <a:ext cx="977532" cy="845681"/>
      </dsp:txXfrm>
    </dsp:sp>
    <dsp:sp modelId="{FC9499CB-8332-469B-83CE-9894C961346D}">
      <dsp:nvSpPr>
        <dsp:cNvPr id="0" name=""/>
        <dsp:cNvSpPr/>
      </dsp:nvSpPr>
      <dsp:spPr>
        <a:xfrm>
          <a:off x="6268399" y="1749673"/>
          <a:ext cx="673179" cy="580033"/>
        </a:xfrm>
        <a:prstGeom prst="hexagon">
          <a:avLst>
            <a:gd name="adj" fmla="val 28900"/>
            <a:gd name="vf" fmla="val 11547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526663B5-A5B8-44ED-8088-81301478F185}">
      <dsp:nvSpPr>
        <dsp:cNvPr id="0" name=""/>
        <dsp:cNvSpPr/>
      </dsp:nvSpPr>
      <dsp:spPr>
        <a:xfrm>
          <a:off x="5870800" y="778019"/>
          <a:ext cx="1462152" cy="1264933"/>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dsp:txBody>
      <dsp:txXfrm>
        <a:off x="6113110" y="987645"/>
        <a:ext cx="977532" cy="845681"/>
      </dsp:txXfrm>
    </dsp:sp>
    <dsp:sp modelId="{90D84D2A-9CCF-4DBA-8F1A-47FEDEDA285C}">
      <dsp:nvSpPr>
        <dsp:cNvPr id="0" name=""/>
        <dsp:cNvSpPr/>
      </dsp:nvSpPr>
      <dsp:spPr>
        <a:xfrm>
          <a:off x="5722634" y="2973704"/>
          <a:ext cx="673179" cy="580033"/>
        </a:xfrm>
        <a:prstGeom prst="hexagon">
          <a:avLst>
            <a:gd name="adj" fmla="val 28900"/>
            <a:gd name="vf" fmla="val 11547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850435E3-1B4A-40FB-8833-E02E9954940A}">
      <dsp:nvSpPr>
        <dsp:cNvPr id="0" name=""/>
        <dsp:cNvSpPr/>
      </dsp:nvSpPr>
      <dsp:spPr>
        <a:xfrm>
          <a:off x="5870800" y="2307514"/>
          <a:ext cx="1462152" cy="1264933"/>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dsp:txBody>
      <dsp:txXfrm>
        <a:off x="6113110" y="2517140"/>
        <a:ext cx="977532" cy="845681"/>
      </dsp:txXfrm>
    </dsp:sp>
    <dsp:sp modelId="{273EF7BC-624B-4C24-8D4C-62E6C90C88D3}">
      <dsp:nvSpPr>
        <dsp:cNvPr id="0" name=""/>
        <dsp:cNvSpPr/>
      </dsp:nvSpPr>
      <dsp:spPr>
        <a:xfrm>
          <a:off x="4368804" y="3100763"/>
          <a:ext cx="673179" cy="580033"/>
        </a:xfrm>
        <a:prstGeom prst="hexagon">
          <a:avLst>
            <a:gd name="adj" fmla="val 28900"/>
            <a:gd name="vf" fmla="val 11547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851283E3-BA35-4A54-A611-2A6067E14570}">
      <dsp:nvSpPr>
        <dsp:cNvPr id="0" name=""/>
        <dsp:cNvSpPr/>
      </dsp:nvSpPr>
      <dsp:spPr>
        <a:xfrm>
          <a:off x="4529836" y="3086404"/>
          <a:ext cx="1462152" cy="1264933"/>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dsp:txBody>
      <dsp:txXfrm>
        <a:off x="4772146" y="3296030"/>
        <a:ext cx="977532" cy="845681"/>
      </dsp:txXfrm>
    </dsp:sp>
    <dsp:sp modelId="{286E1A8F-B003-498D-9385-78BABB77EA6A}">
      <dsp:nvSpPr>
        <dsp:cNvPr id="0" name=""/>
        <dsp:cNvSpPr/>
      </dsp:nvSpPr>
      <dsp:spPr>
        <a:xfrm>
          <a:off x="3570285" y="2016845"/>
          <a:ext cx="673179" cy="580033"/>
        </a:xfrm>
        <a:prstGeom prst="hexagon">
          <a:avLst>
            <a:gd name="adj" fmla="val 28900"/>
            <a:gd name="vf" fmla="val 11547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DE0C16B3-9084-4C72-AEE5-B8F8E0B5F054}">
      <dsp:nvSpPr>
        <dsp:cNvPr id="0" name=""/>
        <dsp:cNvSpPr/>
      </dsp:nvSpPr>
      <dsp:spPr>
        <a:xfrm>
          <a:off x="3182646" y="2308384"/>
          <a:ext cx="1462152" cy="1264933"/>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dsp:txBody>
      <dsp:txXfrm>
        <a:off x="3424956" y="2518010"/>
        <a:ext cx="977532" cy="845681"/>
      </dsp:txXfrm>
    </dsp:sp>
    <dsp:sp modelId="{57E7FD2C-79AF-4CCD-A63B-8F5E71DDEA88}">
      <dsp:nvSpPr>
        <dsp:cNvPr id="0" name=""/>
        <dsp:cNvSpPr/>
      </dsp:nvSpPr>
      <dsp:spPr>
        <a:xfrm>
          <a:off x="3182646" y="776278"/>
          <a:ext cx="1462152" cy="1264933"/>
        </a:xfrm>
        <a:prstGeom prst="hexagon">
          <a:avLst>
            <a:gd name="adj" fmla="val 28570"/>
            <a:gd name="vf" fmla="val 11547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dsp:txBody>
      <dsp:txXfrm>
        <a:off x="3424956" y="985904"/>
        <a:ext cx="977532" cy="8456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220EF-B475-448A-8555-362D87A7F6A1}">
      <dsp:nvSpPr>
        <dsp:cNvPr id="0" name=""/>
        <dsp:cNvSpPr/>
      </dsp:nvSpPr>
      <dsp:spPr>
        <a:xfrm>
          <a:off x="0" y="729979"/>
          <a:ext cx="10515600"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C6B13-1AF8-490F-9CAF-930D252461FB}">
      <dsp:nvSpPr>
        <dsp:cNvPr id="0" name=""/>
        <dsp:cNvSpPr/>
      </dsp:nvSpPr>
      <dsp:spPr>
        <a:xfrm>
          <a:off x="2734055" y="2519"/>
          <a:ext cx="7781544" cy="105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just" defTabSz="1511300">
            <a:lnSpc>
              <a:spcPct val="90000"/>
            </a:lnSpc>
            <a:spcBef>
              <a:spcPct val="0"/>
            </a:spcBef>
            <a:spcAft>
              <a:spcPct val="35000"/>
            </a:spcAft>
            <a:buNone/>
          </a:pPr>
          <a:r>
            <a:rPr lang="en-US" sz="3400" kern="1200" dirty="0"/>
            <a:t> </a:t>
          </a:r>
        </a:p>
      </dsp:txBody>
      <dsp:txXfrm>
        <a:off x="2734055" y="2519"/>
        <a:ext cx="7781544" cy="1051311"/>
      </dsp:txXfrm>
    </dsp:sp>
    <dsp:sp modelId="{8A9F183F-67AB-4F64-BEF2-4A10569727E9}">
      <dsp:nvSpPr>
        <dsp:cNvPr id="0" name=""/>
        <dsp:cNvSpPr/>
      </dsp:nvSpPr>
      <dsp:spPr>
        <a:xfrm>
          <a:off x="0" y="0"/>
          <a:ext cx="2734056" cy="722377"/>
        </a:xfrm>
        <a:prstGeom prst="round2SameRect">
          <a:avLst>
            <a:gd name="adj1" fmla="val 16670"/>
            <a:gd name="adj2" fmla="val 0"/>
          </a:avLst>
        </a:prstGeom>
        <a:solidFill>
          <a:schemeClr val="accent4">
            <a:lumMod val="7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1511300">
            <a:lnSpc>
              <a:spcPct val="90000"/>
            </a:lnSpc>
            <a:spcBef>
              <a:spcPct val="0"/>
            </a:spcBef>
            <a:spcAft>
              <a:spcPct val="35000"/>
            </a:spcAft>
            <a:buNone/>
          </a:pPr>
          <a:r>
            <a:rPr lang="en-US" sz="3400" kern="1200" dirty="0"/>
            <a:t>Revelation 2:2</a:t>
          </a:r>
        </a:p>
      </dsp:txBody>
      <dsp:txXfrm>
        <a:off x="35270" y="35270"/>
        <a:ext cx="2663516" cy="687107"/>
      </dsp:txXfrm>
    </dsp:sp>
    <dsp:sp modelId="{E23B14FC-8012-44B4-96B0-F1E95064A541}">
      <dsp:nvSpPr>
        <dsp:cNvPr id="0" name=""/>
        <dsp:cNvSpPr/>
      </dsp:nvSpPr>
      <dsp:spPr>
        <a:xfrm>
          <a:off x="0" y="1053831"/>
          <a:ext cx="10515600" cy="30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FontTx/>
            <a:buNone/>
          </a:pPr>
          <a:r>
            <a:rPr lang="en-US" sz="1400" b="1" kern="1200" dirty="0"/>
            <a:t>   </a:t>
          </a:r>
          <a:endParaRPr lang="en-US" sz="2200" b="0" kern="1200" dirty="0"/>
        </a:p>
      </dsp:txBody>
      <dsp:txXfrm>
        <a:off x="0" y="1053831"/>
        <a:ext cx="10515600" cy="30425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FF2D-0632-4086-95E5-D8730D5274DC}">
      <dsp:nvSpPr>
        <dsp:cNvPr id="0" name=""/>
        <dsp:cNvSpPr/>
      </dsp:nvSpPr>
      <dsp:spPr>
        <a:xfrm rot="10800000">
          <a:off x="3522725" y="3129"/>
          <a:ext cx="6992874" cy="887561"/>
        </a:xfrm>
        <a:prstGeom prst="homePlate">
          <a:avLst/>
        </a:prstGeom>
        <a:solidFill>
          <a:schemeClr val="accent4">
            <a:lumMod val="60000"/>
            <a:lumOff val="4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effectLst>
                <a:outerShdw blurRad="38100" dist="38100" dir="2700000" algn="tl">
                  <a:srgbClr val="000000">
                    <a:alpha val="43137"/>
                  </a:srgbClr>
                </a:outerShdw>
              </a:effectLst>
            </a:rPr>
            <a:t>Indwelling of the Holy Spirit</a:t>
          </a:r>
        </a:p>
      </dsp:txBody>
      <dsp:txXfrm rot="10800000">
        <a:off x="3744615" y="3129"/>
        <a:ext cx="6770984" cy="887561"/>
      </dsp:txXfrm>
    </dsp:sp>
    <dsp:sp modelId="{85265A1A-745B-4426-999A-690F4F73BDDC}">
      <dsp:nvSpPr>
        <dsp:cNvPr id="0" name=""/>
        <dsp:cNvSpPr/>
      </dsp:nvSpPr>
      <dsp:spPr>
        <a:xfrm>
          <a:off x="3264732" y="3129"/>
          <a:ext cx="887561" cy="887561"/>
        </a:xfrm>
        <a:prstGeom prst="ellipse">
          <a:avLst/>
        </a:prstGeom>
        <a:solidFill>
          <a:schemeClr val="accent4">
            <a:lumMod val="20000"/>
            <a:lumOff val="8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59D6BB8-D813-419F-86EA-BA27544E2B66}">
      <dsp:nvSpPr>
        <dsp:cNvPr id="0" name=""/>
        <dsp:cNvSpPr/>
      </dsp:nvSpPr>
      <dsp:spPr>
        <a:xfrm rot="10800000">
          <a:off x="3522725" y="1155635"/>
          <a:ext cx="6992874" cy="887561"/>
        </a:xfrm>
        <a:prstGeom prst="homePlate">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effectLst>
                <a:outerShdw blurRad="38100" dist="38100" dir="2700000" algn="tl">
                  <a:srgbClr val="000000">
                    <a:alpha val="43137"/>
                  </a:srgbClr>
                </a:outerShdw>
              </a:effectLst>
            </a:rPr>
            <a:t>Holy Spirit Baptism</a:t>
          </a:r>
        </a:p>
      </dsp:txBody>
      <dsp:txXfrm rot="10800000">
        <a:off x="3744615" y="1155635"/>
        <a:ext cx="6770984" cy="887561"/>
      </dsp:txXfrm>
    </dsp:sp>
    <dsp:sp modelId="{C0CB5E33-602F-48A1-BA1F-E2D6F4EC3699}">
      <dsp:nvSpPr>
        <dsp:cNvPr id="0" name=""/>
        <dsp:cNvSpPr/>
      </dsp:nvSpPr>
      <dsp:spPr>
        <a:xfrm>
          <a:off x="3264732" y="1155635"/>
          <a:ext cx="887561" cy="887561"/>
        </a:xfrm>
        <a:prstGeom prst="ellipse">
          <a:avLst/>
        </a:prstGeom>
        <a:solidFill>
          <a:schemeClr val="accent5">
            <a:lumMod val="20000"/>
            <a:lumOff val="8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AAF9A7B-C15D-4FE2-B8F9-98910851CBF9}">
      <dsp:nvSpPr>
        <dsp:cNvPr id="0" name=""/>
        <dsp:cNvSpPr/>
      </dsp:nvSpPr>
      <dsp:spPr>
        <a:xfrm rot="10800000">
          <a:off x="3522725" y="2308140"/>
          <a:ext cx="6992874" cy="887561"/>
        </a:xfrm>
        <a:prstGeom prst="homePlate">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effectLst>
                <a:outerShdw blurRad="38100" dist="38100" dir="2700000" algn="tl">
                  <a:srgbClr val="000000">
                    <a:alpha val="43137"/>
                  </a:srgbClr>
                </a:outerShdw>
              </a:effectLst>
            </a:rPr>
            <a:t>Miracles</a:t>
          </a:r>
        </a:p>
      </dsp:txBody>
      <dsp:txXfrm rot="10800000">
        <a:off x="3744615" y="2308140"/>
        <a:ext cx="6770984" cy="887561"/>
      </dsp:txXfrm>
    </dsp:sp>
    <dsp:sp modelId="{5071E856-88BB-4631-B621-2A9BC0551059}">
      <dsp:nvSpPr>
        <dsp:cNvPr id="0" name=""/>
        <dsp:cNvSpPr/>
      </dsp:nvSpPr>
      <dsp:spPr>
        <a:xfrm>
          <a:off x="3264732" y="2308140"/>
          <a:ext cx="887561" cy="887561"/>
        </a:xfrm>
        <a:prstGeom prst="ellipse">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E58B9AD-41C4-49D6-ABB0-13D2FCF9641D}">
      <dsp:nvSpPr>
        <dsp:cNvPr id="0" name=""/>
        <dsp:cNvSpPr/>
      </dsp:nvSpPr>
      <dsp:spPr>
        <a:xfrm rot="10800000">
          <a:off x="3522725" y="3460646"/>
          <a:ext cx="6992874" cy="887561"/>
        </a:xfrm>
        <a:prstGeom prst="homePlate">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effectLst>
                <a:outerShdw blurRad="38100" dist="38100" dir="2700000" algn="tl">
                  <a:srgbClr val="000000">
                    <a:alpha val="43137"/>
                  </a:srgbClr>
                </a:outerShdw>
              </a:effectLst>
            </a:rPr>
            <a:t>Direct Guidance</a:t>
          </a:r>
        </a:p>
      </dsp:txBody>
      <dsp:txXfrm rot="10800000">
        <a:off x="3744615" y="3460646"/>
        <a:ext cx="6770984" cy="887561"/>
      </dsp:txXfrm>
    </dsp:sp>
    <dsp:sp modelId="{18699DBE-1357-4459-89BE-98012CC8C40A}">
      <dsp:nvSpPr>
        <dsp:cNvPr id="0" name=""/>
        <dsp:cNvSpPr/>
      </dsp:nvSpPr>
      <dsp:spPr>
        <a:xfrm>
          <a:off x="3264732" y="3460646"/>
          <a:ext cx="887561" cy="887561"/>
        </a:xfrm>
        <a:prstGeom prst="ellipse">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FF2D-0632-4086-95E5-D8730D5274DC}">
      <dsp:nvSpPr>
        <dsp:cNvPr id="0" name=""/>
        <dsp:cNvSpPr/>
      </dsp:nvSpPr>
      <dsp:spPr>
        <a:xfrm rot="10800000">
          <a:off x="3522725" y="3129"/>
          <a:ext cx="6992874" cy="887561"/>
        </a:xfrm>
        <a:prstGeom prst="homePlate">
          <a:avLst/>
        </a:prstGeom>
        <a:solidFill>
          <a:schemeClr val="accent4">
            <a:lumMod val="60000"/>
            <a:lumOff val="4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effectLst>
                <a:outerShdw blurRad="38100" dist="38100" dir="2700000" algn="tl">
                  <a:srgbClr val="000000">
                    <a:alpha val="43137"/>
                  </a:srgbClr>
                </a:outerShdw>
              </a:effectLst>
            </a:rPr>
            <a:t>Indwelling of the Holy Spirit</a:t>
          </a:r>
        </a:p>
      </dsp:txBody>
      <dsp:txXfrm rot="10800000">
        <a:off x="3744615" y="3129"/>
        <a:ext cx="6770984" cy="887561"/>
      </dsp:txXfrm>
    </dsp:sp>
    <dsp:sp modelId="{85265A1A-745B-4426-999A-690F4F73BDDC}">
      <dsp:nvSpPr>
        <dsp:cNvPr id="0" name=""/>
        <dsp:cNvSpPr/>
      </dsp:nvSpPr>
      <dsp:spPr>
        <a:xfrm>
          <a:off x="3264732" y="3129"/>
          <a:ext cx="887561" cy="887561"/>
        </a:xfrm>
        <a:prstGeom prst="ellipse">
          <a:avLst/>
        </a:prstGeom>
        <a:solidFill>
          <a:schemeClr val="accent4">
            <a:lumMod val="20000"/>
            <a:lumOff val="8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59D6BB8-D813-419F-86EA-BA27544E2B66}">
      <dsp:nvSpPr>
        <dsp:cNvPr id="0" name=""/>
        <dsp:cNvSpPr/>
      </dsp:nvSpPr>
      <dsp:spPr>
        <a:xfrm rot="10800000">
          <a:off x="3522725" y="1155635"/>
          <a:ext cx="6992874" cy="887561"/>
        </a:xfrm>
        <a:prstGeom prst="homePlate">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strike="sngStrike" kern="1200" dirty="0">
              <a:solidFill>
                <a:schemeClr val="tx1"/>
              </a:solidFill>
              <a:effectLst>
                <a:outerShdw blurRad="38100" dist="38100" dir="2700000" algn="tl">
                  <a:srgbClr val="000000">
                    <a:alpha val="43137"/>
                  </a:srgbClr>
                </a:outerShdw>
              </a:effectLst>
            </a:rPr>
            <a:t>Holy Spirit Baptism</a:t>
          </a:r>
        </a:p>
      </dsp:txBody>
      <dsp:txXfrm rot="10800000">
        <a:off x="3744615" y="1155635"/>
        <a:ext cx="6770984" cy="887561"/>
      </dsp:txXfrm>
    </dsp:sp>
    <dsp:sp modelId="{C0CB5E33-602F-48A1-BA1F-E2D6F4EC3699}">
      <dsp:nvSpPr>
        <dsp:cNvPr id="0" name=""/>
        <dsp:cNvSpPr/>
      </dsp:nvSpPr>
      <dsp:spPr>
        <a:xfrm>
          <a:off x="3264732" y="1155635"/>
          <a:ext cx="887561" cy="887561"/>
        </a:xfrm>
        <a:prstGeom prst="ellipse">
          <a:avLst/>
        </a:prstGeom>
        <a:solidFill>
          <a:schemeClr val="accent5">
            <a:lumMod val="20000"/>
            <a:lumOff val="8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AAF9A7B-C15D-4FE2-B8F9-98910851CBF9}">
      <dsp:nvSpPr>
        <dsp:cNvPr id="0" name=""/>
        <dsp:cNvSpPr/>
      </dsp:nvSpPr>
      <dsp:spPr>
        <a:xfrm rot="10800000">
          <a:off x="3522725" y="2308140"/>
          <a:ext cx="6992874" cy="887561"/>
        </a:xfrm>
        <a:prstGeom prst="homePlate">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strike="sngStrike" kern="1200" dirty="0">
              <a:solidFill>
                <a:schemeClr val="tx1"/>
              </a:solidFill>
              <a:effectLst>
                <a:outerShdw blurRad="38100" dist="38100" dir="2700000" algn="tl">
                  <a:srgbClr val="000000">
                    <a:alpha val="43137"/>
                  </a:srgbClr>
                </a:outerShdw>
              </a:effectLst>
            </a:rPr>
            <a:t>Miracles</a:t>
          </a:r>
        </a:p>
      </dsp:txBody>
      <dsp:txXfrm rot="10800000">
        <a:off x="3744615" y="2308140"/>
        <a:ext cx="6770984" cy="887561"/>
      </dsp:txXfrm>
    </dsp:sp>
    <dsp:sp modelId="{5071E856-88BB-4631-B621-2A9BC0551059}">
      <dsp:nvSpPr>
        <dsp:cNvPr id="0" name=""/>
        <dsp:cNvSpPr/>
      </dsp:nvSpPr>
      <dsp:spPr>
        <a:xfrm>
          <a:off x="3264732" y="2308140"/>
          <a:ext cx="887561" cy="887561"/>
        </a:xfrm>
        <a:prstGeom prst="ellipse">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E58B9AD-41C4-49D6-ABB0-13D2FCF9641D}">
      <dsp:nvSpPr>
        <dsp:cNvPr id="0" name=""/>
        <dsp:cNvSpPr/>
      </dsp:nvSpPr>
      <dsp:spPr>
        <a:xfrm rot="10800000">
          <a:off x="3522725" y="3460646"/>
          <a:ext cx="6992874" cy="887561"/>
        </a:xfrm>
        <a:prstGeom prst="homePlate">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strike="sngStrike" kern="1200" dirty="0">
              <a:solidFill>
                <a:schemeClr val="tx1"/>
              </a:solidFill>
              <a:effectLst>
                <a:outerShdw blurRad="38100" dist="38100" dir="2700000" algn="tl">
                  <a:srgbClr val="000000">
                    <a:alpha val="43137"/>
                  </a:srgbClr>
                </a:outerShdw>
              </a:effectLst>
            </a:rPr>
            <a:t>Direct Guidance</a:t>
          </a:r>
        </a:p>
      </dsp:txBody>
      <dsp:txXfrm rot="10800000">
        <a:off x="3744615" y="3460646"/>
        <a:ext cx="6770984" cy="887561"/>
      </dsp:txXfrm>
    </dsp:sp>
    <dsp:sp modelId="{18699DBE-1357-4459-89BE-98012CC8C40A}">
      <dsp:nvSpPr>
        <dsp:cNvPr id="0" name=""/>
        <dsp:cNvSpPr/>
      </dsp:nvSpPr>
      <dsp:spPr>
        <a:xfrm>
          <a:off x="3264732" y="3460646"/>
          <a:ext cx="887561" cy="887561"/>
        </a:xfrm>
        <a:prstGeom prst="ellipse">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D6A73-6F6C-4A48-8A05-44637824EBF4}">
      <dsp:nvSpPr>
        <dsp:cNvPr id="0" name=""/>
        <dsp:cNvSpPr/>
      </dsp:nvSpPr>
      <dsp:spPr>
        <a:xfrm>
          <a:off x="1283" y="0"/>
          <a:ext cx="3337470" cy="4351338"/>
        </a:xfrm>
        <a:prstGeom prst="roundRect">
          <a:avLst>
            <a:gd name="adj" fmla="val 10000"/>
          </a:avLst>
        </a:prstGeom>
        <a:solidFill>
          <a:schemeClr val="accent5">
            <a:lumMod val="20000"/>
            <a:lumOff val="80000"/>
          </a:schemeClr>
        </a:solidFill>
        <a:ln>
          <a:solidFill>
            <a:schemeClr val="accent5">
              <a:lumMod val="75000"/>
            </a:schemeClr>
          </a:solid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Holy Spirit</a:t>
          </a:r>
        </a:p>
      </dsp:txBody>
      <dsp:txXfrm>
        <a:off x="1283" y="0"/>
        <a:ext cx="3337470" cy="1305401"/>
      </dsp:txXfrm>
    </dsp:sp>
    <dsp:sp modelId="{64DF6051-3E52-4535-8D16-A138796BF45E}">
      <dsp:nvSpPr>
        <dsp:cNvPr id="0" name=""/>
        <dsp:cNvSpPr/>
      </dsp:nvSpPr>
      <dsp:spPr>
        <a:xfrm>
          <a:off x="335030" y="1306198"/>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Eph. 5:18f; 1 Cor. 6:19</a:t>
          </a:r>
        </a:p>
      </dsp:txBody>
      <dsp:txXfrm>
        <a:off x="344151" y="1315319"/>
        <a:ext cx="2651734" cy="293182"/>
      </dsp:txXfrm>
    </dsp:sp>
    <dsp:sp modelId="{8338E070-3C53-46E0-ACAE-A79DFF23941B}">
      <dsp:nvSpPr>
        <dsp:cNvPr id="0" name=""/>
        <dsp:cNvSpPr/>
      </dsp:nvSpPr>
      <dsp:spPr>
        <a:xfrm>
          <a:off x="335030" y="1665534"/>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0" i="0" kern="1200" dirty="0"/>
            <a:t>Romans 8:14; Gal. 5:18</a:t>
          </a:r>
          <a:endParaRPr lang="en-US" sz="1500" kern="1200" dirty="0"/>
        </a:p>
      </dsp:txBody>
      <dsp:txXfrm>
        <a:off x="344151" y="1674655"/>
        <a:ext cx="2651734" cy="293182"/>
      </dsp:txXfrm>
    </dsp:sp>
    <dsp:sp modelId="{464474C3-9284-40B9-A94E-F5F1B05A02BA}">
      <dsp:nvSpPr>
        <dsp:cNvPr id="0" name=""/>
        <dsp:cNvSpPr/>
      </dsp:nvSpPr>
      <dsp:spPr>
        <a:xfrm>
          <a:off x="335030" y="2024870"/>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2 Thessalonians 2:13</a:t>
          </a:r>
        </a:p>
      </dsp:txBody>
      <dsp:txXfrm>
        <a:off x="344151" y="2033991"/>
        <a:ext cx="2651734" cy="293182"/>
      </dsp:txXfrm>
    </dsp:sp>
    <dsp:sp modelId="{0C231027-948D-477E-B6B9-7EE12A2B4CCC}">
      <dsp:nvSpPr>
        <dsp:cNvPr id="0" name=""/>
        <dsp:cNvSpPr/>
      </dsp:nvSpPr>
      <dsp:spPr>
        <a:xfrm>
          <a:off x="335030" y="2384206"/>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Galatians 5:22f</a:t>
          </a:r>
        </a:p>
      </dsp:txBody>
      <dsp:txXfrm>
        <a:off x="344151" y="2393327"/>
        <a:ext cx="2651734" cy="293182"/>
      </dsp:txXfrm>
    </dsp:sp>
    <dsp:sp modelId="{994CD51B-5B85-4606-AC2F-0A349AB677EE}">
      <dsp:nvSpPr>
        <dsp:cNvPr id="0" name=""/>
        <dsp:cNvSpPr/>
      </dsp:nvSpPr>
      <dsp:spPr>
        <a:xfrm>
          <a:off x="335030" y="2743541"/>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Romans 15:13; Eph. 3:16</a:t>
          </a:r>
        </a:p>
      </dsp:txBody>
      <dsp:txXfrm>
        <a:off x="344151" y="2752662"/>
        <a:ext cx="2651734" cy="293182"/>
      </dsp:txXfrm>
    </dsp:sp>
    <dsp:sp modelId="{485DF4FD-8D15-494B-8BC3-A0A7AAEE2DB6}">
      <dsp:nvSpPr>
        <dsp:cNvPr id="0" name=""/>
        <dsp:cNvSpPr/>
      </dsp:nvSpPr>
      <dsp:spPr>
        <a:xfrm>
          <a:off x="335030" y="3102877"/>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Romans 8:16; Eph. 1:13f</a:t>
          </a:r>
        </a:p>
      </dsp:txBody>
      <dsp:txXfrm>
        <a:off x="344151" y="3111998"/>
        <a:ext cx="2651734" cy="293182"/>
      </dsp:txXfrm>
    </dsp:sp>
    <dsp:sp modelId="{D2F71ECC-B509-4CB2-892B-AA40AB1469A5}">
      <dsp:nvSpPr>
        <dsp:cNvPr id="0" name=""/>
        <dsp:cNvSpPr/>
      </dsp:nvSpPr>
      <dsp:spPr>
        <a:xfrm>
          <a:off x="335030" y="3462213"/>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Acts 9:31</a:t>
          </a:r>
        </a:p>
      </dsp:txBody>
      <dsp:txXfrm>
        <a:off x="344151" y="3471334"/>
        <a:ext cx="2651734" cy="293182"/>
      </dsp:txXfrm>
    </dsp:sp>
    <dsp:sp modelId="{329E5223-5126-4FA4-BD14-05873E3B9200}">
      <dsp:nvSpPr>
        <dsp:cNvPr id="0" name=""/>
        <dsp:cNvSpPr/>
      </dsp:nvSpPr>
      <dsp:spPr>
        <a:xfrm>
          <a:off x="335030" y="3821549"/>
          <a:ext cx="2669976" cy="311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Hebrews 2:3,4</a:t>
          </a:r>
        </a:p>
      </dsp:txBody>
      <dsp:txXfrm>
        <a:off x="344151" y="3830670"/>
        <a:ext cx="2651734" cy="293182"/>
      </dsp:txXfrm>
    </dsp:sp>
    <dsp:sp modelId="{154BAFF9-F29F-40ED-8D18-57931A5BD72A}">
      <dsp:nvSpPr>
        <dsp:cNvPr id="0" name=""/>
        <dsp:cNvSpPr/>
      </dsp:nvSpPr>
      <dsp:spPr>
        <a:xfrm>
          <a:off x="3589064" y="0"/>
          <a:ext cx="3337470" cy="4351338"/>
        </a:xfrm>
        <a:prstGeom prst="roundRect">
          <a:avLst>
            <a:gd name="adj" fmla="val 10000"/>
          </a:avLst>
        </a:prstGeom>
        <a:solidFill>
          <a:schemeClr val="accent2">
            <a:lumMod val="20000"/>
            <a:lumOff val="80000"/>
          </a:schemeClr>
        </a:solidFill>
        <a:ln>
          <a:solidFill>
            <a:schemeClr val="accent2">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Work</a:t>
          </a:r>
        </a:p>
      </dsp:txBody>
      <dsp:txXfrm>
        <a:off x="3589064" y="0"/>
        <a:ext cx="3337470" cy="1305401"/>
      </dsp:txXfrm>
    </dsp:sp>
    <dsp:sp modelId="{F4B75CFC-1B1A-4BBF-85B7-99EE6A72682D}">
      <dsp:nvSpPr>
        <dsp:cNvPr id="0" name=""/>
        <dsp:cNvSpPr/>
      </dsp:nvSpPr>
      <dsp:spPr>
        <a:xfrm>
          <a:off x="3922811" y="1306198"/>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Dwell in us</a:t>
          </a:r>
        </a:p>
      </dsp:txBody>
      <dsp:txXfrm>
        <a:off x="3931932" y="1315319"/>
        <a:ext cx="2651734" cy="293182"/>
      </dsp:txXfrm>
    </dsp:sp>
    <dsp:sp modelId="{9DC8E16B-8B82-45E8-81FF-1A8CC93A40EF}">
      <dsp:nvSpPr>
        <dsp:cNvPr id="0" name=""/>
        <dsp:cNvSpPr/>
      </dsp:nvSpPr>
      <dsp:spPr>
        <a:xfrm>
          <a:off x="3922811" y="1665534"/>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Leads or Guides</a:t>
          </a:r>
        </a:p>
      </dsp:txBody>
      <dsp:txXfrm>
        <a:off x="3931932" y="1674655"/>
        <a:ext cx="2651734" cy="293182"/>
      </dsp:txXfrm>
    </dsp:sp>
    <dsp:sp modelId="{C0D2739A-8F17-4F52-9033-AE2243901F41}">
      <dsp:nvSpPr>
        <dsp:cNvPr id="0" name=""/>
        <dsp:cNvSpPr/>
      </dsp:nvSpPr>
      <dsp:spPr>
        <a:xfrm>
          <a:off x="3922811" y="2024870"/>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Sanctifies</a:t>
          </a:r>
        </a:p>
      </dsp:txBody>
      <dsp:txXfrm>
        <a:off x="3931932" y="2033991"/>
        <a:ext cx="2651734" cy="293182"/>
      </dsp:txXfrm>
    </dsp:sp>
    <dsp:sp modelId="{4198AD2A-F617-4E0D-B152-A091958D32DF}">
      <dsp:nvSpPr>
        <dsp:cNvPr id="0" name=""/>
        <dsp:cNvSpPr/>
      </dsp:nvSpPr>
      <dsp:spPr>
        <a:xfrm>
          <a:off x="3922811" y="2384206"/>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Bears Fruit</a:t>
          </a:r>
        </a:p>
      </dsp:txBody>
      <dsp:txXfrm>
        <a:off x="3931932" y="2393327"/>
        <a:ext cx="2651734" cy="293182"/>
      </dsp:txXfrm>
    </dsp:sp>
    <dsp:sp modelId="{B4A05E81-5D1E-4D46-BBC2-ED6A139A237D}">
      <dsp:nvSpPr>
        <dsp:cNvPr id="0" name=""/>
        <dsp:cNvSpPr/>
      </dsp:nvSpPr>
      <dsp:spPr>
        <a:xfrm>
          <a:off x="3922811" y="2743541"/>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Gives Power</a:t>
          </a:r>
        </a:p>
      </dsp:txBody>
      <dsp:txXfrm>
        <a:off x="3931932" y="2752662"/>
        <a:ext cx="2651734" cy="293182"/>
      </dsp:txXfrm>
    </dsp:sp>
    <dsp:sp modelId="{D0FF28DF-E2A3-4264-A692-3059C59F7751}">
      <dsp:nvSpPr>
        <dsp:cNvPr id="0" name=""/>
        <dsp:cNvSpPr/>
      </dsp:nvSpPr>
      <dsp:spPr>
        <a:xfrm>
          <a:off x="3922811" y="3102877"/>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Testifies we are God’s</a:t>
          </a:r>
        </a:p>
      </dsp:txBody>
      <dsp:txXfrm>
        <a:off x="3931932" y="3111998"/>
        <a:ext cx="2651734" cy="293182"/>
      </dsp:txXfrm>
    </dsp:sp>
    <dsp:sp modelId="{DEF83DC5-8FBE-45AB-9F34-0B5EDC673907}">
      <dsp:nvSpPr>
        <dsp:cNvPr id="0" name=""/>
        <dsp:cNvSpPr/>
      </dsp:nvSpPr>
      <dsp:spPr>
        <a:xfrm>
          <a:off x="3922811" y="3462213"/>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Comforts</a:t>
          </a:r>
        </a:p>
      </dsp:txBody>
      <dsp:txXfrm>
        <a:off x="3931932" y="3471334"/>
        <a:ext cx="2651734" cy="293182"/>
      </dsp:txXfrm>
    </dsp:sp>
    <dsp:sp modelId="{D569A9AD-FD1A-4755-B995-4B1D34D2B5A4}">
      <dsp:nvSpPr>
        <dsp:cNvPr id="0" name=""/>
        <dsp:cNvSpPr/>
      </dsp:nvSpPr>
      <dsp:spPr>
        <a:xfrm>
          <a:off x="3922811" y="3821549"/>
          <a:ext cx="2669976" cy="31142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Gives Evidence</a:t>
          </a:r>
        </a:p>
      </dsp:txBody>
      <dsp:txXfrm>
        <a:off x="3931932" y="3830670"/>
        <a:ext cx="2651734" cy="293182"/>
      </dsp:txXfrm>
    </dsp:sp>
    <dsp:sp modelId="{1E518C6D-3AEE-48B1-8D5D-20FAE7A40721}">
      <dsp:nvSpPr>
        <dsp:cNvPr id="0" name=""/>
        <dsp:cNvSpPr/>
      </dsp:nvSpPr>
      <dsp:spPr>
        <a:xfrm>
          <a:off x="7176845" y="0"/>
          <a:ext cx="3337470" cy="4351338"/>
        </a:xfrm>
        <a:prstGeom prst="roundRect">
          <a:avLst>
            <a:gd name="adj" fmla="val 10000"/>
          </a:avLst>
        </a:prstGeom>
        <a:solidFill>
          <a:schemeClr val="accent6">
            <a:lumMod val="20000"/>
            <a:lumOff val="80000"/>
          </a:schemeClr>
        </a:solidFill>
        <a:ln>
          <a:solidFill>
            <a:schemeClr val="accent6">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The Word</a:t>
          </a:r>
        </a:p>
      </dsp:txBody>
      <dsp:txXfrm>
        <a:off x="7176845" y="0"/>
        <a:ext cx="3337470" cy="1305401"/>
      </dsp:txXfrm>
    </dsp:sp>
    <dsp:sp modelId="{36F8D513-797B-4FC5-8961-5D389622C1E8}">
      <dsp:nvSpPr>
        <dsp:cNvPr id="0" name=""/>
        <dsp:cNvSpPr/>
      </dsp:nvSpPr>
      <dsp:spPr>
        <a:xfrm>
          <a:off x="7510592" y="1306198"/>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Col. 3:16; 2 John 2</a:t>
          </a:r>
          <a:endParaRPr lang="en-US" sz="1500" b="1" kern="1200" dirty="0">
            <a:solidFill>
              <a:schemeClr val="accent6">
                <a:lumMod val="50000"/>
              </a:schemeClr>
            </a:solidFill>
          </a:endParaRPr>
        </a:p>
      </dsp:txBody>
      <dsp:txXfrm>
        <a:off x="7519713" y="1315319"/>
        <a:ext cx="2651734" cy="293182"/>
      </dsp:txXfrm>
    </dsp:sp>
    <dsp:sp modelId="{583DAA81-1720-4F81-B39E-A5DD1FC3B804}">
      <dsp:nvSpPr>
        <dsp:cNvPr id="0" name=""/>
        <dsp:cNvSpPr/>
      </dsp:nvSpPr>
      <dsp:spPr>
        <a:xfrm>
          <a:off x="7510592" y="1665534"/>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Psa. 119:104,105; 2 Tim. 3:16,17</a:t>
          </a:r>
          <a:endParaRPr lang="en-US" sz="1500" b="1" kern="1200" dirty="0">
            <a:solidFill>
              <a:schemeClr val="accent6">
                <a:lumMod val="50000"/>
              </a:schemeClr>
            </a:solidFill>
          </a:endParaRPr>
        </a:p>
      </dsp:txBody>
      <dsp:txXfrm>
        <a:off x="7519713" y="1674655"/>
        <a:ext cx="2651734" cy="293182"/>
      </dsp:txXfrm>
    </dsp:sp>
    <dsp:sp modelId="{164DB833-0A69-427A-AE3B-C89F5BB311DD}">
      <dsp:nvSpPr>
        <dsp:cNvPr id="0" name=""/>
        <dsp:cNvSpPr/>
      </dsp:nvSpPr>
      <dsp:spPr>
        <a:xfrm>
          <a:off x="7510592" y="2024870"/>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John 17:17,19</a:t>
          </a:r>
          <a:endParaRPr lang="en-US" sz="1500" kern="1200" dirty="0"/>
        </a:p>
      </dsp:txBody>
      <dsp:txXfrm>
        <a:off x="7519713" y="2033991"/>
        <a:ext cx="2651734" cy="293182"/>
      </dsp:txXfrm>
    </dsp:sp>
    <dsp:sp modelId="{4D773C25-6663-4C8C-B86D-0D47BCFCD3AB}">
      <dsp:nvSpPr>
        <dsp:cNvPr id="0" name=""/>
        <dsp:cNvSpPr/>
      </dsp:nvSpPr>
      <dsp:spPr>
        <a:xfrm>
          <a:off x="7510592" y="2384206"/>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it-IT" sz="1500" b="1" i="0" kern="1200" dirty="0">
              <a:solidFill>
                <a:schemeClr val="accent6">
                  <a:lumMod val="50000"/>
                </a:schemeClr>
              </a:solidFill>
            </a:rPr>
            <a:t>Col. 1:5f,9f; Luke 8:11,15</a:t>
          </a:r>
          <a:endParaRPr lang="en-US" sz="1500" kern="1200" dirty="0"/>
        </a:p>
      </dsp:txBody>
      <dsp:txXfrm>
        <a:off x="7519713" y="2393327"/>
        <a:ext cx="2651734" cy="293182"/>
      </dsp:txXfrm>
    </dsp:sp>
    <dsp:sp modelId="{9667F828-FCFB-4D37-9F3E-E33FBAAD0EB0}">
      <dsp:nvSpPr>
        <dsp:cNvPr id="0" name=""/>
        <dsp:cNvSpPr/>
      </dsp:nvSpPr>
      <dsp:spPr>
        <a:xfrm>
          <a:off x="7510592" y="2743541"/>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Rom. 1:16; Heb. 4:12</a:t>
          </a:r>
          <a:endParaRPr lang="en-US" sz="1500" kern="1200" dirty="0"/>
        </a:p>
      </dsp:txBody>
      <dsp:txXfrm>
        <a:off x="7519713" y="2752662"/>
        <a:ext cx="2651734" cy="293182"/>
      </dsp:txXfrm>
    </dsp:sp>
    <dsp:sp modelId="{BB160709-CFFC-4062-99C6-3652B5C7CBE6}">
      <dsp:nvSpPr>
        <dsp:cNvPr id="0" name=""/>
        <dsp:cNvSpPr/>
      </dsp:nvSpPr>
      <dsp:spPr>
        <a:xfrm>
          <a:off x="7510592" y="3102877"/>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1 John 2:3-6; 1 Peter 1:23</a:t>
          </a:r>
          <a:endParaRPr lang="en-US" sz="1500" kern="1200" dirty="0"/>
        </a:p>
      </dsp:txBody>
      <dsp:txXfrm>
        <a:off x="7519713" y="3111998"/>
        <a:ext cx="2651734" cy="293182"/>
      </dsp:txXfrm>
    </dsp:sp>
    <dsp:sp modelId="{BDD91D53-58E5-4BF3-B2FA-A547344C8A74}">
      <dsp:nvSpPr>
        <dsp:cNvPr id="0" name=""/>
        <dsp:cNvSpPr/>
      </dsp:nvSpPr>
      <dsp:spPr>
        <a:xfrm>
          <a:off x="7510592" y="3462213"/>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Rom. 15:4; 1 Thess. 4:18</a:t>
          </a:r>
          <a:endParaRPr lang="en-US" sz="1500" kern="1200" dirty="0"/>
        </a:p>
      </dsp:txBody>
      <dsp:txXfrm>
        <a:off x="7519713" y="3471334"/>
        <a:ext cx="2651734" cy="293182"/>
      </dsp:txXfrm>
    </dsp:sp>
    <dsp:sp modelId="{D37B22C0-77A0-4F70-98FE-F810B4A76E67}">
      <dsp:nvSpPr>
        <dsp:cNvPr id="0" name=""/>
        <dsp:cNvSpPr/>
      </dsp:nvSpPr>
      <dsp:spPr>
        <a:xfrm>
          <a:off x="7510592" y="3821549"/>
          <a:ext cx="2669976" cy="3114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accent6">
                  <a:lumMod val="50000"/>
                </a:schemeClr>
              </a:solidFill>
            </a:rPr>
            <a:t>John 20:30,31</a:t>
          </a:r>
          <a:endParaRPr lang="en-US" sz="1500" kern="1200" dirty="0"/>
        </a:p>
      </dsp:txBody>
      <dsp:txXfrm>
        <a:off x="7519713" y="3830670"/>
        <a:ext cx="2651734" cy="2931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908818" y="1178"/>
          <a:ext cx="2485132" cy="1242566"/>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Holy</a:t>
          </a:r>
        </a:p>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Spirit</a:t>
          </a:r>
        </a:p>
      </dsp:txBody>
      <dsp:txXfrm>
        <a:off x="945212" y="37572"/>
        <a:ext cx="2412344" cy="1169778"/>
      </dsp:txXfrm>
    </dsp:sp>
    <dsp:sp modelId="{E3E4DF20-B585-48AF-8B74-F799E5DF12C8}">
      <dsp:nvSpPr>
        <dsp:cNvPr id="0" name=""/>
        <dsp:cNvSpPr/>
      </dsp:nvSpPr>
      <dsp:spPr>
        <a:xfrm>
          <a:off x="115733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140584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100000"/>
            </a:lnSpc>
            <a:spcBef>
              <a:spcPct val="0"/>
            </a:spcBef>
            <a:spcAft>
              <a:spcPts val="0"/>
            </a:spcAft>
            <a:buNone/>
          </a:pPr>
          <a:r>
            <a:rPr lang="en-US" sz="2600" kern="1200" dirty="0">
              <a:effectLst>
                <a:outerShdw blurRad="38100" dist="38100" dir="2700000" algn="tl">
                  <a:srgbClr val="000000">
                    <a:alpha val="43137"/>
                  </a:srgbClr>
                </a:outerShdw>
              </a:effectLst>
            </a:rPr>
            <a:t>Ephesians</a:t>
          </a:r>
        </a:p>
        <a:p>
          <a:pPr marL="0" lvl="0" indent="0" algn="ctr" defTabSz="1155700">
            <a:lnSpc>
              <a:spcPct val="100000"/>
            </a:lnSpc>
            <a:spcBef>
              <a:spcPct val="0"/>
            </a:spcBef>
            <a:spcAft>
              <a:spcPts val="0"/>
            </a:spcAft>
            <a:buNone/>
          </a:pPr>
          <a:r>
            <a:rPr lang="en-US" sz="2600" kern="1200" dirty="0">
              <a:effectLst>
                <a:outerShdw blurRad="38100" dist="38100" dir="2700000" algn="tl">
                  <a:srgbClr val="000000">
                    <a:alpha val="43137"/>
                  </a:srgbClr>
                </a:outerShdw>
              </a:effectLst>
            </a:rPr>
            <a:t>5:18</a:t>
          </a:r>
        </a:p>
      </dsp:txBody>
      <dsp:txXfrm>
        <a:off x="1442239" y="1590779"/>
        <a:ext cx="1915317" cy="1169778"/>
      </dsp:txXfrm>
    </dsp:sp>
    <dsp:sp modelId="{C35AD4B0-3B9A-448E-B959-01E5D28AC525}">
      <dsp:nvSpPr>
        <dsp:cNvPr id="0" name=""/>
        <dsp:cNvSpPr/>
      </dsp:nvSpPr>
      <dsp:spPr>
        <a:xfrm>
          <a:off x="115733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0EB1C-BDB8-446E-BAD1-B975BE103520}">
      <dsp:nvSpPr>
        <dsp:cNvPr id="0" name=""/>
        <dsp:cNvSpPr/>
      </dsp:nvSpPr>
      <dsp:spPr>
        <a:xfrm>
          <a:off x="140584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rPr>
            <a:t>1 Corinthians 6:19</a:t>
          </a:r>
        </a:p>
      </dsp:txBody>
      <dsp:txXfrm>
        <a:off x="1442239" y="3143987"/>
        <a:ext cx="1915317" cy="1169778"/>
      </dsp:txXfrm>
    </dsp:sp>
    <dsp:sp modelId="{9CEF192F-3EFB-4594-A262-1304E41E2C2B}">
      <dsp:nvSpPr>
        <dsp:cNvPr id="0" name=""/>
        <dsp:cNvSpPr/>
      </dsp:nvSpPr>
      <dsp:spPr>
        <a:xfrm>
          <a:off x="4015233" y="1178"/>
          <a:ext cx="2485132" cy="1242566"/>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Work</a:t>
          </a:r>
        </a:p>
      </dsp:txBody>
      <dsp:txXfrm>
        <a:off x="4051627" y="37572"/>
        <a:ext cx="2412344" cy="1169778"/>
      </dsp:txXfrm>
    </dsp:sp>
    <dsp:sp modelId="{3780CEB2-A79F-467C-916E-F58153983B50}">
      <dsp:nvSpPr>
        <dsp:cNvPr id="0" name=""/>
        <dsp:cNvSpPr/>
      </dsp:nvSpPr>
      <dsp:spPr>
        <a:xfrm>
          <a:off x="4263747"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512260" y="1554385"/>
          <a:ext cx="1988105" cy="1242566"/>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FF0000"/>
              </a:solidFill>
              <a:effectLst>
                <a:outerShdw blurRad="38100" dist="38100" dir="2700000" algn="tl">
                  <a:srgbClr val="000000">
                    <a:alpha val="43137"/>
                  </a:srgbClr>
                </a:outerShdw>
              </a:effectLst>
            </a:rPr>
            <a:t>Dwells in Us</a:t>
          </a:r>
        </a:p>
      </dsp:txBody>
      <dsp:txXfrm>
        <a:off x="4548654" y="1590779"/>
        <a:ext cx="1915317" cy="1169778"/>
      </dsp:txXfrm>
    </dsp:sp>
    <dsp:sp modelId="{DE4A17B1-39E0-48E2-809E-73DEEE1D5DB9}">
      <dsp:nvSpPr>
        <dsp:cNvPr id="0" name=""/>
        <dsp:cNvSpPr/>
      </dsp:nvSpPr>
      <dsp:spPr>
        <a:xfrm>
          <a:off x="7121649" y="1178"/>
          <a:ext cx="2485132" cy="1242566"/>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Word</a:t>
          </a:r>
        </a:p>
      </dsp:txBody>
      <dsp:txXfrm>
        <a:off x="7158043" y="37572"/>
        <a:ext cx="2412344" cy="1169778"/>
      </dsp:txXfrm>
    </dsp:sp>
    <dsp:sp modelId="{FD25E623-3272-42A0-8CA5-08BD715ABAA0}">
      <dsp:nvSpPr>
        <dsp:cNvPr id="0" name=""/>
        <dsp:cNvSpPr/>
      </dsp:nvSpPr>
      <dsp:spPr>
        <a:xfrm>
          <a:off x="737016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761867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rPr>
            <a:t>Colossians 3:16</a:t>
          </a:r>
        </a:p>
      </dsp:txBody>
      <dsp:txXfrm>
        <a:off x="7655069" y="1590779"/>
        <a:ext cx="1915317" cy="1169778"/>
      </dsp:txXfrm>
    </dsp:sp>
    <dsp:sp modelId="{DCFF7D4B-A0E7-4601-8AC8-22B8E1B3B97D}">
      <dsp:nvSpPr>
        <dsp:cNvPr id="0" name=""/>
        <dsp:cNvSpPr/>
      </dsp:nvSpPr>
      <dsp:spPr>
        <a:xfrm>
          <a:off x="737016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81126-E614-41D4-B351-53A8CB57EF12}">
      <dsp:nvSpPr>
        <dsp:cNvPr id="0" name=""/>
        <dsp:cNvSpPr/>
      </dsp:nvSpPr>
      <dsp:spPr>
        <a:xfrm>
          <a:off x="761867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rPr>
            <a:t>2 John 2</a:t>
          </a:r>
        </a:p>
      </dsp:txBody>
      <dsp:txXfrm>
        <a:off x="7655069" y="3143987"/>
        <a:ext cx="1915317" cy="11697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908818" y="1178"/>
          <a:ext cx="2485132" cy="1242566"/>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Holy</a:t>
          </a:r>
        </a:p>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Spirit</a:t>
          </a:r>
        </a:p>
      </dsp:txBody>
      <dsp:txXfrm>
        <a:off x="945212" y="37572"/>
        <a:ext cx="2412344" cy="1169778"/>
      </dsp:txXfrm>
    </dsp:sp>
    <dsp:sp modelId="{E3E4DF20-B585-48AF-8B74-F799E5DF12C8}">
      <dsp:nvSpPr>
        <dsp:cNvPr id="0" name=""/>
        <dsp:cNvSpPr/>
      </dsp:nvSpPr>
      <dsp:spPr>
        <a:xfrm>
          <a:off x="115733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140584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kern="1200" dirty="0">
              <a:effectLst>
                <a:outerShdw blurRad="38100" dist="38100" dir="2700000" algn="tl">
                  <a:srgbClr val="000000">
                    <a:alpha val="43137"/>
                  </a:srgbClr>
                </a:outerShdw>
              </a:effectLst>
            </a:rPr>
            <a:t>Romans 8:14</a:t>
          </a:r>
        </a:p>
      </dsp:txBody>
      <dsp:txXfrm>
        <a:off x="1442239" y="1590779"/>
        <a:ext cx="1915317" cy="1169778"/>
      </dsp:txXfrm>
    </dsp:sp>
    <dsp:sp modelId="{C35AD4B0-3B9A-448E-B959-01E5D28AC525}">
      <dsp:nvSpPr>
        <dsp:cNvPr id="0" name=""/>
        <dsp:cNvSpPr/>
      </dsp:nvSpPr>
      <dsp:spPr>
        <a:xfrm>
          <a:off x="115733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0EB1C-BDB8-446E-BAD1-B975BE103520}">
      <dsp:nvSpPr>
        <dsp:cNvPr id="0" name=""/>
        <dsp:cNvSpPr/>
      </dsp:nvSpPr>
      <dsp:spPr>
        <a:xfrm>
          <a:off x="140584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Galatians 5:18</a:t>
          </a:r>
        </a:p>
      </dsp:txBody>
      <dsp:txXfrm>
        <a:off x="1442239" y="3143987"/>
        <a:ext cx="1915317" cy="1169778"/>
      </dsp:txXfrm>
    </dsp:sp>
    <dsp:sp modelId="{9CEF192F-3EFB-4594-A262-1304E41E2C2B}">
      <dsp:nvSpPr>
        <dsp:cNvPr id="0" name=""/>
        <dsp:cNvSpPr/>
      </dsp:nvSpPr>
      <dsp:spPr>
        <a:xfrm>
          <a:off x="4015233" y="1178"/>
          <a:ext cx="2485132" cy="1242566"/>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Work</a:t>
          </a:r>
        </a:p>
      </dsp:txBody>
      <dsp:txXfrm>
        <a:off x="4051627" y="37572"/>
        <a:ext cx="2412344" cy="1169778"/>
      </dsp:txXfrm>
    </dsp:sp>
    <dsp:sp modelId="{3780CEB2-A79F-467C-916E-F58153983B50}">
      <dsp:nvSpPr>
        <dsp:cNvPr id="0" name=""/>
        <dsp:cNvSpPr/>
      </dsp:nvSpPr>
      <dsp:spPr>
        <a:xfrm>
          <a:off x="4263747"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512260" y="1554385"/>
          <a:ext cx="1988105" cy="1242566"/>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FF0000"/>
              </a:solidFill>
              <a:effectLst>
                <a:outerShdw blurRad="38100" dist="38100" dir="2700000" algn="tl">
                  <a:srgbClr val="000000">
                    <a:alpha val="43137"/>
                  </a:srgbClr>
                </a:outerShdw>
              </a:effectLst>
            </a:rPr>
            <a:t>Leads or Guides</a:t>
          </a:r>
        </a:p>
      </dsp:txBody>
      <dsp:txXfrm>
        <a:off x="4548654" y="1590779"/>
        <a:ext cx="1915317" cy="1169778"/>
      </dsp:txXfrm>
    </dsp:sp>
    <dsp:sp modelId="{DE4A17B1-39E0-48E2-809E-73DEEE1D5DB9}">
      <dsp:nvSpPr>
        <dsp:cNvPr id="0" name=""/>
        <dsp:cNvSpPr/>
      </dsp:nvSpPr>
      <dsp:spPr>
        <a:xfrm>
          <a:off x="7121649" y="1178"/>
          <a:ext cx="2485132" cy="1242566"/>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Word</a:t>
          </a:r>
        </a:p>
      </dsp:txBody>
      <dsp:txXfrm>
        <a:off x="7158043" y="37572"/>
        <a:ext cx="2412344" cy="1169778"/>
      </dsp:txXfrm>
    </dsp:sp>
    <dsp:sp modelId="{FD25E623-3272-42A0-8CA5-08BD715ABAA0}">
      <dsp:nvSpPr>
        <dsp:cNvPr id="0" name=""/>
        <dsp:cNvSpPr/>
      </dsp:nvSpPr>
      <dsp:spPr>
        <a:xfrm>
          <a:off x="737016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761867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Psalms 119:104</a:t>
          </a:r>
        </a:p>
      </dsp:txBody>
      <dsp:txXfrm>
        <a:off x="7655069" y="1590779"/>
        <a:ext cx="1915317" cy="1169778"/>
      </dsp:txXfrm>
    </dsp:sp>
    <dsp:sp modelId="{DCFF7D4B-A0E7-4601-8AC8-22B8E1B3B97D}">
      <dsp:nvSpPr>
        <dsp:cNvPr id="0" name=""/>
        <dsp:cNvSpPr/>
      </dsp:nvSpPr>
      <dsp:spPr>
        <a:xfrm>
          <a:off x="737016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81126-E614-41D4-B351-53A8CB57EF12}">
      <dsp:nvSpPr>
        <dsp:cNvPr id="0" name=""/>
        <dsp:cNvSpPr/>
      </dsp:nvSpPr>
      <dsp:spPr>
        <a:xfrm>
          <a:off x="761867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2 Timothy 3:16-17</a:t>
          </a:r>
        </a:p>
      </dsp:txBody>
      <dsp:txXfrm>
        <a:off x="7655069" y="3143987"/>
        <a:ext cx="1915317" cy="11697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1283" y="486074"/>
          <a:ext cx="3003723" cy="1501861"/>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100000"/>
            </a:lnSpc>
            <a:spcBef>
              <a:spcPct val="0"/>
            </a:spcBef>
            <a:spcAft>
              <a:spcPts val="0"/>
            </a:spcAft>
            <a:buNone/>
          </a:pPr>
          <a:r>
            <a:rPr lang="en-US" sz="4200" b="1" kern="1200" dirty="0">
              <a:solidFill>
                <a:schemeClr val="tx1"/>
              </a:solidFill>
              <a:effectLst>
                <a:outerShdw blurRad="38100" dist="38100" dir="2700000" algn="tl">
                  <a:srgbClr val="000000">
                    <a:alpha val="43137"/>
                  </a:srgbClr>
                </a:outerShdw>
              </a:effectLst>
            </a:rPr>
            <a:t>Holy</a:t>
          </a:r>
        </a:p>
        <a:p>
          <a:pPr marL="0" lvl="0" indent="0" algn="ctr" defTabSz="1866900">
            <a:lnSpc>
              <a:spcPct val="100000"/>
            </a:lnSpc>
            <a:spcBef>
              <a:spcPct val="0"/>
            </a:spcBef>
            <a:spcAft>
              <a:spcPts val="0"/>
            </a:spcAft>
            <a:buNone/>
          </a:pPr>
          <a:r>
            <a:rPr lang="en-US" sz="4200" b="1" kern="1200" dirty="0">
              <a:solidFill>
                <a:schemeClr val="tx1"/>
              </a:solidFill>
              <a:effectLst>
                <a:outerShdw blurRad="38100" dist="38100" dir="2700000" algn="tl">
                  <a:srgbClr val="000000">
                    <a:alpha val="43137"/>
                  </a:srgbClr>
                </a:outerShdw>
              </a:effectLst>
            </a:rPr>
            <a:t>Spirit</a:t>
          </a:r>
        </a:p>
      </dsp:txBody>
      <dsp:txXfrm>
        <a:off x="45271" y="530062"/>
        <a:ext cx="2915747" cy="1413885"/>
      </dsp:txXfrm>
    </dsp:sp>
    <dsp:sp modelId="{E3E4DF20-B585-48AF-8B74-F799E5DF12C8}">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602028"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100000"/>
            </a:lnSpc>
            <a:spcBef>
              <a:spcPct val="0"/>
            </a:spcBef>
            <a:spcAft>
              <a:spcPts val="0"/>
            </a:spcAft>
            <a:buNone/>
          </a:pPr>
          <a:r>
            <a:rPr lang="en-US" sz="4200" kern="1200" dirty="0">
              <a:effectLst>
                <a:outerShdw blurRad="38100" dist="38100" dir="2700000" algn="tl">
                  <a:srgbClr val="000000">
                    <a:alpha val="43137"/>
                  </a:srgbClr>
                </a:outerShdw>
              </a:effectLst>
            </a:rPr>
            <a:t>2 Thess. 2:13</a:t>
          </a:r>
        </a:p>
      </dsp:txBody>
      <dsp:txXfrm>
        <a:off x="646016" y="2407389"/>
        <a:ext cx="2315002" cy="1413885"/>
      </dsp:txXfrm>
    </dsp:sp>
    <dsp:sp modelId="{9CEF192F-3EFB-4594-A262-1304E41E2C2B}">
      <dsp:nvSpPr>
        <dsp:cNvPr id="0" name=""/>
        <dsp:cNvSpPr/>
      </dsp:nvSpPr>
      <dsp:spPr>
        <a:xfrm>
          <a:off x="3755938" y="486074"/>
          <a:ext cx="3003723" cy="1501861"/>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effectLst>
                <a:outerShdw blurRad="38100" dist="38100" dir="2700000" algn="tl">
                  <a:srgbClr val="000000">
                    <a:alpha val="43137"/>
                  </a:srgbClr>
                </a:outerShdw>
              </a:effectLst>
            </a:rPr>
            <a:t>Work</a:t>
          </a:r>
        </a:p>
      </dsp:txBody>
      <dsp:txXfrm>
        <a:off x="3799926" y="530062"/>
        <a:ext cx="2915747" cy="1413885"/>
      </dsp:txXfrm>
    </dsp:sp>
    <dsp:sp modelId="{3780CEB2-A79F-467C-916E-F58153983B50}">
      <dsp:nvSpPr>
        <dsp:cNvPr id="0" name=""/>
        <dsp:cNvSpPr/>
      </dsp:nvSpPr>
      <dsp:spPr>
        <a:xfrm>
          <a:off x="4056310"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356682" y="2363401"/>
          <a:ext cx="2402978" cy="1501861"/>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rgbClr val="FF0000"/>
              </a:solidFill>
              <a:effectLst>
                <a:outerShdw blurRad="38100" dist="38100" dir="2700000" algn="tl">
                  <a:srgbClr val="000000">
                    <a:alpha val="43137"/>
                  </a:srgbClr>
                </a:outerShdw>
              </a:effectLst>
            </a:rPr>
            <a:t>Sanctifies</a:t>
          </a:r>
        </a:p>
      </dsp:txBody>
      <dsp:txXfrm>
        <a:off x="4400670" y="2407389"/>
        <a:ext cx="2315002" cy="1413885"/>
      </dsp:txXfrm>
    </dsp:sp>
    <dsp:sp modelId="{DE4A17B1-39E0-48E2-809E-73DEEE1D5DB9}">
      <dsp:nvSpPr>
        <dsp:cNvPr id="0" name=""/>
        <dsp:cNvSpPr/>
      </dsp:nvSpPr>
      <dsp:spPr>
        <a:xfrm>
          <a:off x="7510592" y="486074"/>
          <a:ext cx="3003723" cy="1501861"/>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effectLst>
                <a:outerShdw blurRad="38100" dist="38100" dir="2700000" algn="tl">
                  <a:srgbClr val="000000">
                    <a:alpha val="43137"/>
                  </a:srgbClr>
                </a:outerShdw>
              </a:effectLst>
            </a:rPr>
            <a:t>Word</a:t>
          </a:r>
        </a:p>
      </dsp:txBody>
      <dsp:txXfrm>
        <a:off x="7554580" y="530062"/>
        <a:ext cx="2915747" cy="1413885"/>
      </dsp:txXfrm>
    </dsp:sp>
    <dsp:sp modelId="{FD25E623-3272-42A0-8CA5-08BD715ABAA0}">
      <dsp:nvSpPr>
        <dsp:cNvPr id="0" name=""/>
        <dsp:cNvSpPr/>
      </dsp:nvSpPr>
      <dsp:spPr>
        <a:xfrm>
          <a:off x="7810965"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8111337"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a:effectLst>
                <a:outerShdw blurRad="38100" dist="38100" dir="2700000" algn="tl">
                  <a:srgbClr val="000000">
                    <a:alpha val="43137"/>
                  </a:srgbClr>
                </a:outerShdw>
              </a:effectLst>
            </a:rPr>
            <a:t>John 17:17-19</a:t>
          </a:r>
        </a:p>
      </dsp:txBody>
      <dsp:txXfrm>
        <a:off x="8155325" y="2407389"/>
        <a:ext cx="2315002" cy="14138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1283" y="486074"/>
          <a:ext cx="3003723" cy="1501861"/>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100000"/>
            </a:lnSpc>
            <a:spcBef>
              <a:spcPct val="0"/>
            </a:spcBef>
            <a:spcAft>
              <a:spcPts val="0"/>
            </a:spcAft>
            <a:buNone/>
          </a:pPr>
          <a:r>
            <a:rPr lang="en-US" sz="4200" b="1" kern="1200" dirty="0">
              <a:solidFill>
                <a:schemeClr val="tx1"/>
              </a:solidFill>
              <a:effectLst>
                <a:outerShdw blurRad="38100" dist="38100" dir="2700000" algn="tl">
                  <a:srgbClr val="000000">
                    <a:alpha val="43137"/>
                  </a:srgbClr>
                </a:outerShdw>
              </a:effectLst>
            </a:rPr>
            <a:t>Holy</a:t>
          </a:r>
        </a:p>
        <a:p>
          <a:pPr marL="0" lvl="0" indent="0" algn="ctr" defTabSz="1866900">
            <a:lnSpc>
              <a:spcPct val="100000"/>
            </a:lnSpc>
            <a:spcBef>
              <a:spcPct val="0"/>
            </a:spcBef>
            <a:spcAft>
              <a:spcPts val="0"/>
            </a:spcAft>
            <a:buNone/>
          </a:pPr>
          <a:r>
            <a:rPr lang="en-US" sz="4200" b="1" kern="1200" dirty="0">
              <a:solidFill>
                <a:schemeClr val="tx1"/>
              </a:solidFill>
              <a:effectLst>
                <a:outerShdw blurRad="38100" dist="38100" dir="2700000" algn="tl">
                  <a:srgbClr val="000000">
                    <a:alpha val="43137"/>
                  </a:srgbClr>
                </a:outerShdw>
              </a:effectLst>
            </a:rPr>
            <a:t>Spirit</a:t>
          </a:r>
        </a:p>
      </dsp:txBody>
      <dsp:txXfrm>
        <a:off x="45271" y="530062"/>
        <a:ext cx="2915747" cy="1413885"/>
      </dsp:txXfrm>
    </dsp:sp>
    <dsp:sp modelId="{E3E4DF20-B585-48AF-8B74-F799E5DF12C8}">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602028"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100000"/>
            </a:lnSpc>
            <a:spcBef>
              <a:spcPct val="0"/>
            </a:spcBef>
            <a:spcAft>
              <a:spcPts val="0"/>
            </a:spcAft>
            <a:buNone/>
          </a:pPr>
          <a:r>
            <a:rPr lang="en-US" sz="3900" kern="1200" dirty="0">
              <a:effectLst>
                <a:outerShdw blurRad="38100" dist="38100" dir="2700000" algn="tl">
                  <a:srgbClr val="000000">
                    <a:alpha val="43137"/>
                  </a:srgbClr>
                </a:outerShdw>
              </a:effectLst>
            </a:rPr>
            <a:t>Galatians 5:22</a:t>
          </a:r>
        </a:p>
      </dsp:txBody>
      <dsp:txXfrm>
        <a:off x="646016" y="2407389"/>
        <a:ext cx="2315002" cy="1413885"/>
      </dsp:txXfrm>
    </dsp:sp>
    <dsp:sp modelId="{9CEF192F-3EFB-4594-A262-1304E41E2C2B}">
      <dsp:nvSpPr>
        <dsp:cNvPr id="0" name=""/>
        <dsp:cNvSpPr/>
      </dsp:nvSpPr>
      <dsp:spPr>
        <a:xfrm>
          <a:off x="3755938" y="486074"/>
          <a:ext cx="3003723" cy="1501861"/>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effectLst>
                <a:outerShdw blurRad="38100" dist="38100" dir="2700000" algn="tl">
                  <a:srgbClr val="000000">
                    <a:alpha val="43137"/>
                  </a:srgbClr>
                </a:outerShdw>
              </a:effectLst>
            </a:rPr>
            <a:t>Work</a:t>
          </a:r>
        </a:p>
      </dsp:txBody>
      <dsp:txXfrm>
        <a:off x="3799926" y="530062"/>
        <a:ext cx="2915747" cy="1413885"/>
      </dsp:txXfrm>
    </dsp:sp>
    <dsp:sp modelId="{3780CEB2-A79F-467C-916E-F58153983B50}">
      <dsp:nvSpPr>
        <dsp:cNvPr id="0" name=""/>
        <dsp:cNvSpPr/>
      </dsp:nvSpPr>
      <dsp:spPr>
        <a:xfrm>
          <a:off x="4056310"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356682" y="2363401"/>
          <a:ext cx="2402978" cy="1501861"/>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FF0000"/>
              </a:solidFill>
              <a:effectLst>
                <a:outerShdw blurRad="38100" dist="38100" dir="2700000" algn="tl">
                  <a:srgbClr val="000000">
                    <a:alpha val="43137"/>
                  </a:srgbClr>
                </a:outerShdw>
              </a:effectLst>
            </a:rPr>
            <a:t>Bears Fruit</a:t>
          </a:r>
        </a:p>
      </dsp:txBody>
      <dsp:txXfrm>
        <a:off x="4400670" y="2407389"/>
        <a:ext cx="2315002" cy="1413885"/>
      </dsp:txXfrm>
    </dsp:sp>
    <dsp:sp modelId="{DE4A17B1-39E0-48E2-809E-73DEEE1D5DB9}">
      <dsp:nvSpPr>
        <dsp:cNvPr id="0" name=""/>
        <dsp:cNvSpPr/>
      </dsp:nvSpPr>
      <dsp:spPr>
        <a:xfrm>
          <a:off x="7510592" y="486074"/>
          <a:ext cx="3003723" cy="1501861"/>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effectLst>
                <a:outerShdw blurRad="38100" dist="38100" dir="2700000" algn="tl">
                  <a:srgbClr val="000000">
                    <a:alpha val="43137"/>
                  </a:srgbClr>
                </a:outerShdw>
              </a:effectLst>
            </a:rPr>
            <a:t>Word</a:t>
          </a:r>
        </a:p>
      </dsp:txBody>
      <dsp:txXfrm>
        <a:off x="7554580" y="530062"/>
        <a:ext cx="2915747" cy="1413885"/>
      </dsp:txXfrm>
    </dsp:sp>
    <dsp:sp modelId="{DCFF7D4B-A0E7-4601-8AC8-22B8E1B3B97D}">
      <dsp:nvSpPr>
        <dsp:cNvPr id="0" name=""/>
        <dsp:cNvSpPr/>
      </dsp:nvSpPr>
      <dsp:spPr>
        <a:xfrm>
          <a:off x="7810965"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81126-E614-41D4-B351-53A8CB57EF12}">
      <dsp:nvSpPr>
        <dsp:cNvPr id="0" name=""/>
        <dsp:cNvSpPr/>
      </dsp:nvSpPr>
      <dsp:spPr>
        <a:xfrm>
          <a:off x="8111337"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effectLst>
                <a:outerShdw blurRad="38100" dist="38100" dir="2700000" algn="tl">
                  <a:srgbClr val="000000">
                    <a:alpha val="43137"/>
                  </a:srgbClr>
                </a:outerShdw>
              </a:effectLst>
            </a:rPr>
            <a:t>Luke 8</a:t>
          </a:r>
        </a:p>
        <a:p>
          <a:pPr marL="0" lvl="0" indent="0" algn="ctr" defTabSz="1733550">
            <a:lnSpc>
              <a:spcPct val="90000"/>
            </a:lnSpc>
            <a:spcBef>
              <a:spcPct val="0"/>
            </a:spcBef>
            <a:spcAft>
              <a:spcPct val="35000"/>
            </a:spcAft>
            <a:buNone/>
          </a:pPr>
          <a:r>
            <a:rPr lang="en-US" sz="3900" kern="1200" dirty="0">
              <a:effectLst>
                <a:outerShdw blurRad="38100" dist="38100" dir="2700000" algn="tl">
                  <a:srgbClr val="000000">
                    <a:alpha val="43137"/>
                  </a:srgbClr>
                </a:outerShdw>
              </a:effectLst>
            </a:rPr>
            <a:t>8:11-15</a:t>
          </a:r>
        </a:p>
      </dsp:txBody>
      <dsp:txXfrm>
        <a:off x="8155325" y="2407389"/>
        <a:ext cx="2315002" cy="141388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908818" y="1178"/>
          <a:ext cx="2485132" cy="1242566"/>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Holy</a:t>
          </a:r>
        </a:p>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Spirit</a:t>
          </a:r>
        </a:p>
      </dsp:txBody>
      <dsp:txXfrm>
        <a:off x="945212" y="37572"/>
        <a:ext cx="2412344" cy="1169778"/>
      </dsp:txXfrm>
    </dsp:sp>
    <dsp:sp modelId="{E3E4DF20-B585-48AF-8B74-F799E5DF12C8}">
      <dsp:nvSpPr>
        <dsp:cNvPr id="0" name=""/>
        <dsp:cNvSpPr/>
      </dsp:nvSpPr>
      <dsp:spPr>
        <a:xfrm>
          <a:off x="115733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140584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kern="1200" dirty="0">
              <a:effectLst>
                <a:outerShdw blurRad="38100" dist="38100" dir="2700000" algn="tl">
                  <a:srgbClr val="000000">
                    <a:alpha val="43137"/>
                  </a:srgbClr>
                </a:outerShdw>
              </a:effectLst>
            </a:rPr>
            <a:t>Romans 15:13</a:t>
          </a:r>
        </a:p>
      </dsp:txBody>
      <dsp:txXfrm>
        <a:off x="1442239" y="1590779"/>
        <a:ext cx="1915317" cy="1169778"/>
      </dsp:txXfrm>
    </dsp:sp>
    <dsp:sp modelId="{C35AD4B0-3B9A-448E-B959-01E5D28AC525}">
      <dsp:nvSpPr>
        <dsp:cNvPr id="0" name=""/>
        <dsp:cNvSpPr/>
      </dsp:nvSpPr>
      <dsp:spPr>
        <a:xfrm>
          <a:off x="115733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0EB1C-BDB8-446E-BAD1-B975BE103520}">
      <dsp:nvSpPr>
        <dsp:cNvPr id="0" name=""/>
        <dsp:cNvSpPr/>
      </dsp:nvSpPr>
      <dsp:spPr>
        <a:xfrm>
          <a:off x="140584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Ephesians 3:16</a:t>
          </a:r>
        </a:p>
      </dsp:txBody>
      <dsp:txXfrm>
        <a:off x="1442239" y="3143987"/>
        <a:ext cx="1915317" cy="1169778"/>
      </dsp:txXfrm>
    </dsp:sp>
    <dsp:sp modelId="{9CEF192F-3EFB-4594-A262-1304E41E2C2B}">
      <dsp:nvSpPr>
        <dsp:cNvPr id="0" name=""/>
        <dsp:cNvSpPr/>
      </dsp:nvSpPr>
      <dsp:spPr>
        <a:xfrm>
          <a:off x="4015233" y="1178"/>
          <a:ext cx="2485132" cy="1242566"/>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Work</a:t>
          </a:r>
        </a:p>
      </dsp:txBody>
      <dsp:txXfrm>
        <a:off x="4051627" y="37572"/>
        <a:ext cx="2412344" cy="1169778"/>
      </dsp:txXfrm>
    </dsp:sp>
    <dsp:sp modelId="{3780CEB2-A79F-467C-916E-F58153983B50}">
      <dsp:nvSpPr>
        <dsp:cNvPr id="0" name=""/>
        <dsp:cNvSpPr/>
      </dsp:nvSpPr>
      <dsp:spPr>
        <a:xfrm>
          <a:off x="4263747"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512260" y="1554385"/>
          <a:ext cx="1988105" cy="1242566"/>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FF0000"/>
              </a:solidFill>
              <a:effectLst>
                <a:outerShdw blurRad="38100" dist="38100" dir="2700000" algn="tl">
                  <a:srgbClr val="000000">
                    <a:alpha val="43137"/>
                  </a:srgbClr>
                </a:outerShdw>
              </a:effectLst>
            </a:rPr>
            <a:t>Gives Power</a:t>
          </a:r>
        </a:p>
      </dsp:txBody>
      <dsp:txXfrm>
        <a:off x="4548654" y="1590779"/>
        <a:ext cx="1915317" cy="1169778"/>
      </dsp:txXfrm>
    </dsp:sp>
    <dsp:sp modelId="{DE4A17B1-39E0-48E2-809E-73DEEE1D5DB9}">
      <dsp:nvSpPr>
        <dsp:cNvPr id="0" name=""/>
        <dsp:cNvSpPr/>
      </dsp:nvSpPr>
      <dsp:spPr>
        <a:xfrm>
          <a:off x="7121649" y="1178"/>
          <a:ext cx="2485132" cy="1242566"/>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Word</a:t>
          </a:r>
        </a:p>
      </dsp:txBody>
      <dsp:txXfrm>
        <a:off x="7158043" y="37572"/>
        <a:ext cx="2412344" cy="1169778"/>
      </dsp:txXfrm>
    </dsp:sp>
    <dsp:sp modelId="{FD25E623-3272-42A0-8CA5-08BD715ABAA0}">
      <dsp:nvSpPr>
        <dsp:cNvPr id="0" name=""/>
        <dsp:cNvSpPr/>
      </dsp:nvSpPr>
      <dsp:spPr>
        <a:xfrm>
          <a:off x="737016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761867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Romans 1:16</a:t>
          </a:r>
        </a:p>
      </dsp:txBody>
      <dsp:txXfrm>
        <a:off x="7655069" y="1590779"/>
        <a:ext cx="1915317" cy="1169778"/>
      </dsp:txXfrm>
    </dsp:sp>
    <dsp:sp modelId="{DCFF7D4B-A0E7-4601-8AC8-22B8E1B3B97D}">
      <dsp:nvSpPr>
        <dsp:cNvPr id="0" name=""/>
        <dsp:cNvSpPr/>
      </dsp:nvSpPr>
      <dsp:spPr>
        <a:xfrm>
          <a:off x="737016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81126-E614-41D4-B351-53A8CB57EF12}">
      <dsp:nvSpPr>
        <dsp:cNvPr id="0" name=""/>
        <dsp:cNvSpPr/>
      </dsp:nvSpPr>
      <dsp:spPr>
        <a:xfrm>
          <a:off x="761867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Hebrews 4:12</a:t>
          </a:r>
        </a:p>
      </dsp:txBody>
      <dsp:txXfrm>
        <a:off x="7655069" y="3143987"/>
        <a:ext cx="1915317" cy="11697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908818" y="1178"/>
          <a:ext cx="2485132" cy="1242566"/>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Holy</a:t>
          </a:r>
        </a:p>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Spirit</a:t>
          </a:r>
        </a:p>
      </dsp:txBody>
      <dsp:txXfrm>
        <a:off x="945212" y="37572"/>
        <a:ext cx="2412344" cy="1169778"/>
      </dsp:txXfrm>
    </dsp:sp>
    <dsp:sp modelId="{E3E4DF20-B585-48AF-8B74-F799E5DF12C8}">
      <dsp:nvSpPr>
        <dsp:cNvPr id="0" name=""/>
        <dsp:cNvSpPr/>
      </dsp:nvSpPr>
      <dsp:spPr>
        <a:xfrm>
          <a:off x="115733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140584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100000"/>
            </a:lnSpc>
            <a:spcBef>
              <a:spcPct val="0"/>
            </a:spcBef>
            <a:spcAft>
              <a:spcPts val="0"/>
            </a:spcAft>
            <a:buNone/>
          </a:pPr>
          <a:r>
            <a:rPr lang="en-US" sz="2800" kern="1200" dirty="0">
              <a:effectLst>
                <a:outerShdw blurRad="38100" dist="38100" dir="2700000" algn="tl">
                  <a:srgbClr val="000000">
                    <a:alpha val="43137"/>
                  </a:srgbClr>
                </a:outerShdw>
              </a:effectLst>
            </a:rPr>
            <a:t>Romans 8:16</a:t>
          </a:r>
        </a:p>
      </dsp:txBody>
      <dsp:txXfrm>
        <a:off x="1442239" y="1590779"/>
        <a:ext cx="1915317" cy="1169778"/>
      </dsp:txXfrm>
    </dsp:sp>
    <dsp:sp modelId="{C35AD4B0-3B9A-448E-B959-01E5D28AC525}">
      <dsp:nvSpPr>
        <dsp:cNvPr id="0" name=""/>
        <dsp:cNvSpPr/>
      </dsp:nvSpPr>
      <dsp:spPr>
        <a:xfrm>
          <a:off x="115733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0EB1C-BDB8-446E-BAD1-B975BE103520}">
      <dsp:nvSpPr>
        <dsp:cNvPr id="0" name=""/>
        <dsp:cNvSpPr/>
      </dsp:nvSpPr>
      <dsp:spPr>
        <a:xfrm>
          <a:off x="140584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Ephesians 1:13</a:t>
          </a:r>
        </a:p>
      </dsp:txBody>
      <dsp:txXfrm>
        <a:off x="1442239" y="3143987"/>
        <a:ext cx="1915317" cy="1169778"/>
      </dsp:txXfrm>
    </dsp:sp>
    <dsp:sp modelId="{9CEF192F-3EFB-4594-A262-1304E41E2C2B}">
      <dsp:nvSpPr>
        <dsp:cNvPr id="0" name=""/>
        <dsp:cNvSpPr/>
      </dsp:nvSpPr>
      <dsp:spPr>
        <a:xfrm>
          <a:off x="4015233" y="1178"/>
          <a:ext cx="2485132" cy="1242566"/>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Work</a:t>
          </a:r>
        </a:p>
      </dsp:txBody>
      <dsp:txXfrm>
        <a:off x="4051627" y="37572"/>
        <a:ext cx="2412344" cy="1169778"/>
      </dsp:txXfrm>
    </dsp:sp>
    <dsp:sp modelId="{3780CEB2-A79F-467C-916E-F58153983B50}">
      <dsp:nvSpPr>
        <dsp:cNvPr id="0" name=""/>
        <dsp:cNvSpPr/>
      </dsp:nvSpPr>
      <dsp:spPr>
        <a:xfrm>
          <a:off x="4263747"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512260" y="1554385"/>
          <a:ext cx="1988105" cy="1242566"/>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effectLst>
                <a:outerShdw blurRad="38100" dist="38100" dir="2700000" algn="tl">
                  <a:srgbClr val="000000">
                    <a:alpha val="43137"/>
                  </a:srgbClr>
                </a:outerShdw>
              </a:effectLst>
            </a:rPr>
            <a:t>Testifies We are God’s</a:t>
          </a:r>
        </a:p>
      </dsp:txBody>
      <dsp:txXfrm>
        <a:off x="4548654" y="1590779"/>
        <a:ext cx="1915317" cy="1169778"/>
      </dsp:txXfrm>
    </dsp:sp>
    <dsp:sp modelId="{DE4A17B1-39E0-48E2-809E-73DEEE1D5DB9}">
      <dsp:nvSpPr>
        <dsp:cNvPr id="0" name=""/>
        <dsp:cNvSpPr/>
      </dsp:nvSpPr>
      <dsp:spPr>
        <a:xfrm>
          <a:off x="7121649" y="1178"/>
          <a:ext cx="2485132" cy="1242566"/>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Word</a:t>
          </a:r>
        </a:p>
      </dsp:txBody>
      <dsp:txXfrm>
        <a:off x="7158043" y="37572"/>
        <a:ext cx="2412344" cy="1169778"/>
      </dsp:txXfrm>
    </dsp:sp>
    <dsp:sp modelId="{FD25E623-3272-42A0-8CA5-08BD715ABAA0}">
      <dsp:nvSpPr>
        <dsp:cNvPr id="0" name=""/>
        <dsp:cNvSpPr/>
      </dsp:nvSpPr>
      <dsp:spPr>
        <a:xfrm>
          <a:off x="737016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761867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1 John 2:3-6</a:t>
          </a:r>
        </a:p>
      </dsp:txBody>
      <dsp:txXfrm>
        <a:off x="7655069" y="1590779"/>
        <a:ext cx="1915317" cy="1169778"/>
      </dsp:txXfrm>
    </dsp:sp>
    <dsp:sp modelId="{DCFF7D4B-A0E7-4601-8AC8-22B8E1B3B97D}">
      <dsp:nvSpPr>
        <dsp:cNvPr id="0" name=""/>
        <dsp:cNvSpPr/>
      </dsp:nvSpPr>
      <dsp:spPr>
        <a:xfrm>
          <a:off x="737016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81126-E614-41D4-B351-53A8CB57EF12}">
      <dsp:nvSpPr>
        <dsp:cNvPr id="0" name=""/>
        <dsp:cNvSpPr/>
      </dsp:nvSpPr>
      <dsp:spPr>
        <a:xfrm>
          <a:off x="761867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1 Peter 1:23</a:t>
          </a:r>
        </a:p>
      </dsp:txBody>
      <dsp:txXfrm>
        <a:off x="7655069" y="3143987"/>
        <a:ext cx="1915317" cy="116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FB4D-CBD0-4BF9-9723-043443CE3463}">
      <dsp:nvSpPr>
        <dsp:cNvPr id="0" name=""/>
        <dsp:cNvSpPr/>
      </dsp:nvSpPr>
      <dsp:spPr>
        <a:xfrm>
          <a:off x="1232"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DD8D9-222B-4D7B-9CFE-7AB1C480D5AD}">
      <dsp:nvSpPr>
        <dsp:cNvPr id="0" name=""/>
        <dsp:cNvSpPr/>
      </dsp:nvSpPr>
      <dsp:spPr>
        <a:xfrm>
          <a:off x="826871" y="1289349"/>
          <a:ext cx="2614523" cy="1195112"/>
        </a:xfrm>
        <a:prstGeom prst="roundRect">
          <a:avLst>
            <a:gd name="adj" fmla="val 10000"/>
          </a:avLst>
        </a:prstGeom>
        <a:solidFill>
          <a:srgbClr val="FFFF00">
            <a:alpha val="90000"/>
          </a:srgb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Some of these activities have been completed.</a:t>
          </a:r>
        </a:p>
      </dsp:txBody>
      <dsp:txXfrm>
        <a:off x="861875" y="1324353"/>
        <a:ext cx="2544515" cy="1125104"/>
      </dsp:txXfrm>
    </dsp:sp>
    <dsp:sp modelId="{2C58B465-AA21-41E9-BEA7-2462CAF749BB}">
      <dsp:nvSpPr>
        <dsp:cNvPr id="0" name=""/>
        <dsp:cNvSpPr/>
      </dsp:nvSpPr>
      <dsp:spPr>
        <a:xfrm>
          <a:off x="3537718"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95A20-E9AB-478F-8376-292C76D78898}">
      <dsp:nvSpPr>
        <dsp:cNvPr id="0" name=""/>
        <dsp:cNvSpPr/>
      </dsp:nvSpPr>
      <dsp:spPr>
        <a:xfrm>
          <a:off x="4363357"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Some works continue.</a:t>
          </a:r>
        </a:p>
      </dsp:txBody>
      <dsp:txXfrm>
        <a:off x="4398361" y="1324353"/>
        <a:ext cx="2544515" cy="1125104"/>
      </dsp:txXfrm>
    </dsp:sp>
    <dsp:sp modelId="{4FD4FA19-8BA1-4D8A-868D-1646A48E7901}">
      <dsp:nvSpPr>
        <dsp:cNvPr id="0" name=""/>
        <dsp:cNvSpPr/>
      </dsp:nvSpPr>
      <dsp:spPr>
        <a:xfrm>
          <a:off x="7074205"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C9609-1C3F-4D31-BF78-42A0D1EED9D0}">
      <dsp:nvSpPr>
        <dsp:cNvPr id="0" name=""/>
        <dsp:cNvSpPr/>
      </dsp:nvSpPr>
      <dsp:spPr>
        <a:xfrm>
          <a:off x="7899844"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Others reach completion and cease.</a:t>
          </a:r>
        </a:p>
      </dsp:txBody>
      <dsp:txXfrm>
        <a:off x="7934848" y="1324353"/>
        <a:ext cx="2544515" cy="11251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908818" y="1178"/>
          <a:ext cx="2485132" cy="1242566"/>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Holy</a:t>
          </a:r>
        </a:p>
        <a:p>
          <a:pPr marL="0" lvl="0" indent="0" algn="ctr" defTabSz="1511300">
            <a:lnSpc>
              <a:spcPct val="100000"/>
            </a:lnSpc>
            <a:spcBef>
              <a:spcPct val="0"/>
            </a:spcBef>
            <a:spcAft>
              <a:spcPts val="0"/>
            </a:spcAft>
            <a:buNone/>
          </a:pPr>
          <a:r>
            <a:rPr lang="en-US" sz="3400" b="1" kern="1200" dirty="0">
              <a:solidFill>
                <a:schemeClr val="tx1"/>
              </a:solidFill>
              <a:effectLst>
                <a:outerShdw blurRad="38100" dist="38100" dir="2700000" algn="tl">
                  <a:srgbClr val="000000">
                    <a:alpha val="43137"/>
                  </a:srgbClr>
                </a:outerShdw>
              </a:effectLst>
            </a:rPr>
            <a:t>Spirit</a:t>
          </a:r>
        </a:p>
      </dsp:txBody>
      <dsp:txXfrm>
        <a:off x="945212" y="37572"/>
        <a:ext cx="2412344" cy="1169778"/>
      </dsp:txXfrm>
    </dsp:sp>
    <dsp:sp modelId="{E3E4DF20-B585-48AF-8B74-F799E5DF12C8}">
      <dsp:nvSpPr>
        <dsp:cNvPr id="0" name=""/>
        <dsp:cNvSpPr/>
      </dsp:nvSpPr>
      <dsp:spPr>
        <a:xfrm>
          <a:off x="115733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140584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100000"/>
            </a:lnSpc>
            <a:spcBef>
              <a:spcPct val="0"/>
            </a:spcBef>
            <a:spcAft>
              <a:spcPts val="0"/>
            </a:spcAft>
            <a:buNone/>
          </a:pPr>
          <a:r>
            <a:rPr lang="en-US" sz="3600" kern="1200" dirty="0">
              <a:effectLst>
                <a:outerShdw blurRad="38100" dist="38100" dir="2700000" algn="tl">
                  <a:srgbClr val="000000">
                    <a:alpha val="43137"/>
                  </a:srgbClr>
                </a:outerShdw>
              </a:effectLst>
            </a:rPr>
            <a:t>Acts 9:31</a:t>
          </a:r>
        </a:p>
      </dsp:txBody>
      <dsp:txXfrm>
        <a:off x="1442239" y="1590779"/>
        <a:ext cx="1915317" cy="1169778"/>
      </dsp:txXfrm>
    </dsp:sp>
    <dsp:sp modelId="{9CEF192F-3EFB-4594-A262-1304E41E2C2B}">
      <dsp:nvSpPr>
        <dsp:cNvPr id="0" name=""/>
        <dsp:cNvSpPr/>
      </dsp:nvSpPr>
      <dsp:spPr>
        <a:xfrm>
          <a:off x="4015233" y="1178"/>
          <a:ext cx="2485132" cy="1242566"/>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Work</a:t>
          </a:r>
        </a:p>
      </dsp:txBody>
      <dsp:txXfrm>
        <a:off x="4051627" y="37572"/>
        <a:ext cx="2412344" cy="1169778"/>
      </dsp:txXfrm>
    </dsp:sp>
    <dsp:sp modelId="{3780CEB2-A79F-467C-916E-F58153983B50}">
      <dsp:nvSpPr>
        <dsp:cNvPr id="0" name=""/>
        <dsp:cNvSpPr/>
      </dsp:nvSpPr>
      <dsp:spPr>
        <a:xfrm>
          <a:off x="4263747"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512260" y="1554385"/>
          <a:ext cx="1988105" cy="1242566"/>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FF0000"/>
              </a:solidFill>
              <a:effectLst>
                <a:outerShdw blurRad="38100" dist="38100" dir="2700000" algn="tl">
                  <a:srgbClr val="000000">
                    <a:alpha val="43137"/>
                  </a:srgbClr>
                </a:outerShdw>
              </a:effectLst>
            </a:rPr>
            <a:t>Comforts</a:t>
          </a:r>
        </a:p>
      </dsp:txBody>
      <dsp:txXfrm>
        <a:off x="4548654" y="1590779"/>
        <a:ext cx="1915317" cy="1169778"/>
      </dsp:txXfrm>
    </dsp:sp>
    <dsp:sp modelId="{DE4A17B1-39E0-48E2-809E-73DEEE1D5DB9}">
      <dsp:nvSpPr>
        <dsp:cNvPr id="0" name=""/>
        <dsp:cNvSpPr/>
      </dsp:nvSpPr>
      <dsp:spPr>
        <a:xfrm>
          <a:off x="7121649" y="1178"/>
          <a:ext cx="2485132" cy="1242566"/>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effectLst>
                <a:outerShdw blurRad="38100" dist="38100" dir="2700000" algn="tl">
                  <a:srgbClr val="000000">
                    <a:alpha val="43137"/>
                  </a:srgbClr>
                </a:outerShdw>
              </a:effectLst>
            </a:rPr>
            <a:t>Word</a:t>
          </a:r>
        </a:p>
      </dsp:txBody>
      <dsp:txXfrm>
        <a:off x="7158043" y="37572"/>
        <a:ext cx="2412344" cy="1169778"/>
      </dsp:txXfrm>
    </dsp:sp>
    <dsp:sp modelId="{FD25E623-3272-42A0-8CA5-08BD715ABAA0}">
      <dsp:nvSpPr>
        <dsp:cNvPr id="0" name=""/>
        <dsp:cNvSpPr/>
      </dsp:nvSpPr>
      <dsp:spPr>
        <a:xfrm>
          <a:off x="7370162"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7618675"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Romans 15:4</a:t>
          </a:r>
        </a:p>
      </dsp:txBody>
      <dsp:txXfrm>
        <a:off x="7655069" y="1590779"/>
        <a:ext cx="1915317" cy="1169778"/>
      </dsp:txXfrm>
    </dsp:sp>
    <dsp:sp modelId="{DCFF7D4B-A0E7-4601-8AC8-22B8E1B3B97D}">
      <dsp:nvSpPr>
        <dsp:cNvPr id="0" name=""/>
        <dsp:cNvSpPr/>
      </dsp:nvSpPr>
      <dsp:spPr>
        <a:xfrm>
          <a:off x="7370162"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81126-E614-41D4-B351-53A8CB57EF12}">
      <dsp:nvSpPr>
        <dsp:cNvPr id="0" name=""/>
        <dsp:cNvSpPr/>
      </dsp:nvSpPr>
      <dsp:spPr>
        <a:xfrm>
          <a:off x="7618675"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1 Thess. 4:18</a:t>
          </a:r>
        </a:p>
      </dsp:txBody>
      <dsp:txXfrm>
        <a:off x="7655069" y="3143987"/>
        <a:ext cx="1915317" cy="11697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9A2-5D3F-4E0C-AF27-3A8A0EBFA9A6}">
      <dsp:nvSpPr>
        <dsp:cNvPr id="0" name=""/>
        <dsp:cNvSpPr/>
      </dsp:nvSpPr>
      <dsp:spPr>
        <a:xfrm>
          <a:off x="1283" y="486074"/>
          <a:ext cx="3003723" cy="1501861"/>
        </a:xfrm>
        <a:prstGeom prst="roundRect">
          <a:avLst>
            <a:gd name="adj" fmla="val 10000"/>
          </a:avLst>
        </a:prstGeom>
        <a:solidFill>
          <a:schemeClr val="accent5">
            <a:lumMod val="60000"/>
            <a:lumOff val="4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100000"/>
            </a:lnSpc>
            <a:spcBef>
              <a:spcPct val="0"/>
            </a:spcBef>
            <a:spcAft>
              <a:spcPts val="0"/>
            </a:spcAft>
            <a:buNone/>
          </a:pPr>
          <a:r>
            <a:rPr lang="en-US" sz="4200" b="1" kern="1200" dirty="0">
              <a:solidFill>
                <a:schemeClr val="tx1"/>
              </a:solidFill>
              <a:effectLst>
                <a:outerShdw blurRad="38100" dist="38100" dir="2700000" algn="tl">
                  <a:srgbClr val="000000">
                    <a:alpha val="43137"/>
                  </a:srgbClr>
                </a:outerShdw>
              </a:effectLst>
            </a:rPr>
            <a:t>Holy</a:t>
          </a:r>
        </a:p>
        <a:p>
          <a:pPr marL="0" lvl="0" indent="0" algn="ctr" defTabSz="1866900">
            <a:lnSpc>
              <a:spcPct val="100000"/>
            </a:lnSpc>
            <a:spcBef>
              <a:spcPct val="0"/>
            </a:spcBef>
            <a:spcAft>
              <a:spcPts val="0"/>
            </a:spcAft>
            <a:buNone/>
          </a:pPr>
          <a:r>
            <a:rPr lang="en-US" sz="4200" b="1" kern="1200" dirty="0">
              <a:solidFill>
                <a:schemeClr val="tx1"/>
              </a:solidFill>
              <a:effectLst>
                <a:outerShdw blurRad="38100" dist="38100" dir="2700000" algn="tl">
                  <a:srgbClr val="000000">
                    <a:alpha val="43137"/>
                  </a:srgbClr>
                </a:outerShdw>
              </a:effectLst>
            </a:rPr>
            <a:t>Spirit</a:t>
          </a:r>
        </a:p>
      </dsp:txBody>
      <dsp:txXfrm>
        <a:off x="45271" y="530062"/>
        <a:ext cx="2915747" cy="1413885"/>
      </dsp:txXfrm>
    </dsp:sp>
    <dsp:sp modelId="{E3E4DF20-B585-48AF-8B74-F799E5DF12C8}">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58D21-8BF5-422F-BEBF-5C288A10F890}">
      <dsp:nvSpPr>
        <dsp:cNvPr id="0" name=""/>
        <dsp:cNvSpPr/>
      </dsp:nvSpPr>
      <dsp:spPr>
        <a:xfrm>
          <a:off x="602028"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100000"/>
            </a:lnSpc>
            <a:spcBef>
              <a:spcPct val="0"/>
            </a:spcBef>
            <a:spcAft>
              <a:spcPts val="0"/>
            </a:spcAft>
            <a:buNone/>
          </a:pPr>
          <a:r>
            <a:rPr lang="en-US" sz="4200" kern="1200" dirty="0">
              <a:effectLst>
                <a:outerShdw blurRad="38100" dist="38100" dir="2700000" algn="tl">
                  <a:srgbClr val="000000">
                    <a:alpha val="43137"/>
                  </a:srgbClr>
                </a:outerShdw>
              </a:effectLst>
            </a:rPr>
            <a:t>Hebrews 2:3-4</a:t>
          </a:r>
        </a:p>
      </dsp:txBody>
      <dsp:txXfrm>
        <a:off x="646016" y="2407389"/>
        <a:ext cx="2315002" cy="1413885"/>
      </dsp:txXfrm>
    </dsp:sp>
    <dsp:sp modelId="{9CEF192F-3EFB-4594-A262-1304E41E2C2B}">
      <dsp:nvSpPr>
        <dsp:cNvPr id="0" name=""/>
        <dsp:cNvSpPr/>
      </dsp:nvSpPr>
      <dsp:spPr>
        <a:xfrm>
          <a:off x="3755938" y="486074"/>
          <a:ext cx="3003723" cy="1501861"/>
        </a:xfrm>
        <a:prstGeom prst="roundRect">
          <a:avLst>
            <a:gd name="adj" fmla="val 10000"/>
          </a:avLst>
        </a:prstGeom>
        <a:solidFill>
          <a:schemeClr val="accent2">
            <a:lumMod val="60000"/>
            <a:lumOff val="4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effectLst>
                <a:outerShdw blurRad="38100" dist="38100" dir="2700000" algn="tl">
                  <a:srgbClr val="000000">
                    <a:alpha val="43137"/>
                  </a:srgbClr>
                </a:outerShdw>
              </a:effectLst>
            </a:rPr>
            <a:t>Work</a:t>
          </a:r>
        </a:p>
      </dsp:txBody>
      <dsp:txXfrm>
        <a:off x="3799926" y="530062"/>
        <a:ext cx="2915747" cy="1413885"/>
      </dsp:txXfrm>
    </dsp:sp>
    <dsp:sp modelId="{3780CEB2-A79F-467C-916E-F58153983B50}">
      <dsp:nvSpPr>
        <dsp:cNvPr id="0" name=""/>
        <dsp:cNvSpPr/>
      </dsp:nvSpPr>
      <dsp:spPr>
        <a:xfrm>
          <a:off x="4056310"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5C01C-E56E-4028-8009-0A0805E0926D}">
      <dsp:nvSpPr>
        <dsp:cNvPr id="0" name=""/>
        <dsp:cNvSpPr/>
      </dsp:nvSpPr>
      <dsp:spPr>
        <a:xfrm>
          <a:off x="4356682" y="2363401"/>
          <a:ext cx="2402978" cy="1501861"/>
        </a:xfrm>
        <a:prstGeom prst="roundRect">
          <a:avLst>
            <a:gd name="adj" fmla="val 10000"/>
          </a:avLst>
        </a:prstGeom>
        <a:solidFill>
          <a:srgbClr val="FFFF00">
            <a:alpha val="90000"/>
          </a:srgb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rgbClr val="FF0000"/>
              </a:solidFill>
              <a:effectLst>
                <a:outerShdw blurRad="38100" dist="38100" dir="2700000" algn="tl">
                  <a:srgbClr val="000000">
                    <a:alpha val="43137"/>
                  </a:srgbClr>
                </a:outerShdw>
              </a:effectLst>
            </a:rPr>
            <a:t>Gives Evidence</a:t>
          </a:r>
        </a:p>
      </dsp:txBody>
      <dsp:txXfrm>
        <a:off x="4400670" y="2407389"/>
        <a:ext cx="2315002" cy="1413885"/>
      </dsp:txXfrm>
    </dsp:sp>
    <dsp:sp modelId="{DE4A17B1-39E0-48E2-809E-73DEEE1D5DB9}">
      <dsp:nvSpPr>
        <dsp:cNvPr id="0" name=""/>
        <dsp:cNvSpPr/>
      </dsp:nvSpPr>
      <dsp:spPr>
        <a:xfrm>
          <a:off x="7510592" y="486074"/>
          <a:ext cx="3003723" cy="1501861"/>
        </a:xfrm>
        <a:prstGeom prst="roundRect">
          <a:avLst>
            <a:gd name="adj" fmla="val 10000"/>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effectLst>
                <a:outerShdw blurRad="38100" dist="38100" dir="2700000" algn="tl">
                  <a:srgbClr val="000000">
                    <a:alpha val="43137"/>
                  </a:srgbClr>
                </a:outerShdw>
              </a:effectLst>
            </a:rPr>
            <a:t>Word</a:t>
          </a:r>
        </a:p>
      </dsp:txBody>
      <dsp:txXfrm>
        <a:off x="7554580" y="530062"/>
        <a:ext cx="2915747" cy="1413885"/>
      </dsp:txXfrm>
    </dsp:sp>
    <dsp:sp modelId="{FD25E623-3272-42A0-8CA5-08BD715ABAA0}">
      <dsp:nvSpPr>
        <dsp:cNvPr id="0" name=""/>
        <dsp:cNvSpPr/>
      </dsp:nvSpPr>
      <dsp:spPr>
        <a:xfrm>
          <a:off x="7810965"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F3018-0F1D-4754-989E-6A26205E8EE2}">
      <dsp:nvSpPr>
        <dsp:cNvPr id="0" name=""/>
        <dsp:cNvSpPr/>
      </dsp:nvSpPr>
      <dsp:spPr>
        <a:xfrm>
          <a:off x="8111337"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a:effectLst>
                <a:outerShdw blurRad="38100" dist="38100" dir="2700000" algn="tl">
                  <a:srgbClr val="000000">
                    <a:alpha val="43137"/>
                  </a:srgbClr>
                </a:outerShdw>
              </a:effectLst>
            </a:rPr>
            <a:t>John 20:30-31</a:t>
          </a:r>
        </a:p>
      </dsp:txBody>
      <dsp:txXfrm>
        <a:off x="8155325" y="2407389"/>
        <a:ext cx="2315002" cy="14138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F91B-FBB9-4163-B050-9085948B03D2}">
      <dsp:nvSpPr>
        <dsp:cNvPr id="0" name=""/>
        <dsp:cNvSpPr/>
      </dsp:nvSpPr>
      <dsp:spPr>
        <a:xfrm>
          <a:off x="770029" y="1831"/>
          <a:ext cx="1585353" cy="1585353"/>
        </a:xfrm>
        <a:prstGeom prst="ellipse">
          <a:avLst/>
        </a:prstGeom>
        <a:solidFill>
          <a:schemeClr val="accent5">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1">
                  <a:lumMod val="50000"/>
                </a:schemeClr>
              </a:solidFill>
              <a:effectLst>
                <a:outerShdw blurRad="38100" dist="38100" dir="2700000" algn="tl">
                  <a:srgbClr val="000000">
                    <a:alpha val="43137"/>
                  </a:srgbClr>
                </a:outerShdw>
              </a:effectLst>
            </a:rPr>
            <a:t>Father</a:t>
          </a:r>
        </a:p>
      </dsp:txBody>
      <dsp:txXfrm>
        <a:off x="1002199" y="234001"/>
        <a:ext cx="1121013" cy="1121013"/>
      </dsp:txXfrm>
    </dsp:sp>
    <dsp:sp modelId="{73BFE8EC-3C70-4CA3-9FF8-3C69E96BCF7C}">
      <dsp:nvSpPr>
        <dsp:cNvPr id="0" name=""/>
        <dsp:cNvSpPr/>
      </dsp:nvSpPr>
      <dsp:spPr>
        <a:xfrm>
          <a:off x="1102953" y="1715916"/>
          <a:ext cx="919505" cy="919505"/>
        </a:xfrm>
        <a:prstGeom prst="mathPlus">
          <a:avLst/>
        </a:prstGeom>
        <a:solidFill>
          <a:schemeClr val="accent5">
            <a:shade val="9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accent1">
                <a:lumMod val="50000"/>
              </a:schemeClr>
            </a:solidFill>
          </a:endParaRPr>
        </a:p>
      </dsp:txBody>
      <dsp:txXfrm>
        <a:off x="1224833" y="2067535"/>
        <a:ext cx="675745" cy="216267"/>
      </dsp:txXfrm>
    </dsp:sp>
    <dsp:sp modelId="{C6843FC2-F1C9-440D-93AA-01D03F00E086}">
      <dsp:nvSpPr>
        <dsp:cNvPr id="0" name=""/>
        <dsp:cNvSpPr/>
      </dsp:nvSpPr>
      <dsp:spPr>
        <a:xfrm>
          <a:off x="770029" y="2764152"/>
          <a:ext cx="1585353" cy="1585353"/>
        </a:xfrm>
        <a:prstGeom prst="ellipse">
          <a:avLst/>
        </a:prstGeom>
        <a:solidFill>
          <a:schemeClr val="accent5">
            <a:alpha val="90000"/>
            <a:hueOff val="0"/>
            <a:satOff val="0"/>
            <a:lumOff val="0"/>
            <a:alphaOff val="-2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1">
                  <a:lumMod val="50000"/>
                </a:schemeClr>
              </a:solidFill>
              <a:effectLst>
                <a:outerShdw blurRad="38100" dist="38100" dir="2700000" algn="tl">
                  <a:srgbClr val="000000">
                    <a:alpha val="43137"/>
                  </a:srgbClr>
                </a:outerShdw>
              </a:effectLst>
            </a:rPr>
            <a:t>Us</a:t>
          </a:r>
        </a:p>
      </dsp:txBody>
      <dsp:txXfrm>
        <a:off x="1002199" y="2996322"/>
        <a:ext cx="1121013" cy="1121013"/>
      </dsp:txXfrm>
    </dsp:sp>
    <dsp:sp modelId="{AFE858A8-65ED-429A-AFB4-C07B45CF0968}">
      <dsp:nvSpPr>
        <dsp:cNvPr id="0" name=""/>
        <dsp:cNvSpPr/>
      </dsp:nvSpPr>
      <dsp:spPr>
        <a:xfrm>
          <a:off x="2593185" y="1880793"/>
          <a:ext cx="504142" cy="589751"/>
        </a:xfrm>
        <a:prstGeom prst="rightArrow">
          <a:avLst>
            <a:gd name="adj1" fmla="val 60000"/>
            <a:gd name="adj2" fmla="val 50000"/>
          </a:avLst>
        </a:prstGeom>
        <a:solidFill>
          <a:schemeClr val="accent5">
            <a:shade val="90000"/>
            <a:hueOff val="350915"/>
            <a:satOff val="-3215"/>
            <a:lumOff val="27754"/>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accent1">
                <a:lumMod val="50000"/>
              </a:schemeClr>
            </a:solidFill>
          </a:endParaRPr>
        </a:p>
      </dsp:txBody>
      <dsp:txXfrm>
        <a:off x="2593185" y="1998743"/>
        <a:ext cx="352899" cy="353851"/>
      </dsp:txXfrm>
    </dsp:sp>
    <dsp:sp modelId="{FC21F7A0-0A63-44DC-A9A6-4E3F1623A33D}">
      <dsp:nvSpPr>
        <dsp:cNvPr id="0" name=""/>
        <dsp:cNvSpPr/>
      </dsp:nvSpPr>
      <dsp:spPr>
        <a:xfrm>
          <a:off x="3306595" y="590315"/>
          <a:ext cx="3170707" cy="3170707"/>
        </a:xfrm>
        <a:prstGeom prst="ellipse">
          <a:avLst/>
        </a:prstGeom>
        <a:solidFill>
          <a:schemeClr val="accent5">
            <a:alpha val="90000"/>
            <a:hueOff val="0"/>
            <a:satOff val="0"/>
            <a:lumOff val="0"/>
            <a:alphaOff val="-4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accent1">
                  <a:lumMod val="50000"/>
                </a:schemeClr>
              </a:solidFill>
              <a:effectLst>
                <a:outerShdw blurRad="38100" dist="38100" dir="2700000" algn="tl">
                  <a:srgbClr val="000000">
                    <a:alpha val="43137"/>
                  </a:srgbClr>
                </a:outerShdw>
              </a:effectLst>
            </a:rPr>
            <a:t>The Father also dwells in us and we in Him.</a:t>
          </a:r>
        </a:p>
      </dsp:txBody>
      <dsp:txXfrm>
        <a:off x="3770934" y="1054654"/>
        <a:ext cx="2242029" cy="22420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F91B-FBB9-4163-B050-9085948B03D2}">
      <dsp:nvSpPr>
        <dsp:cNvPr id="0" name=""/>
        <dsp:cNvSpPr/>
      </dsp:nvSpPr>
      <dsp:spPr>
        <a:xfrm>
          <a:off x="770029" y="1831"/>
          <a:ext cx="1585353" cy="1585353"/>
        </a:xfrm>
        <a:prstGeom prst="ellipse">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accent6">
                  <a:lumMod val="50000"/>
                </a:schemeClr>
              </a:solidFill>
              <a:effectLst>
                <a:outerShdw blurRad="38100" dist="38100" dir="2700000" algn="tl">
                  <a:srgbClr val="000000">
                    <a:alpha val="43137"/>
                  </a:srgbClr>
                </a:outerShdw>
              </a:effectLst>
            </a:rPr>
            <a:t>Jesus</a:t>
          </a:r>
        </a:p>
      </dsp:txBody>
      <dsp:txXfrm>
        <a:off x="1002199" y="234001"/>
        <a:ext cx="1121013" cy="1121013"/>
      </dsp:txXfrm>
    </dsp:sp>
    <dsp:sp modelId="{73BFE8EC-3C70-4CA3-9FF8-3C69E96BCF7C}">
      <dsp:nvSpPr>
        <dsp:cNvPr id="0" name=""/>
        <dsp:cNvSpPr/>
      </dsp:nvSpPr>
      <dsp:spPr>
        <a:xfrm>
          <a:off x="1102953" y="1715916"/>
          <a:ext cx="919505" cy="919505"/>
        </a:xfrm>
        <a:prstGeom prst="mathPlus">
          <a:avLst/>
        </a:prstGeom>
        <a:solidFill>
          <a:schemeClr val="accent6">
            <a:lumMod val="40000"/>
            <a:lumOff val="60000"/>
          </a:schemeClr>
        </a:solidFill>
        <a:ln>
          <a:solidFill>
            <a:schemeClr val="accent6">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accent1">
                <a:lumMod val="50000"/>
              </a:schemeClr>
            </a:solidFill>
          </a:endParaRPr>
        </a:p>
      </dsp:txBody>
      <dsp:txXfrm>
        <a:off x="1224833" y="2067535"/>
        <a:ext cx="675745" cy="216267"/>
      </dsp:txXfrm>
    </dsp:sp>
    <dsp:sp modelId="{C6843FC2-F1C9-440D-93AA-01D03F00E086}">
      <dsp:nvSpPr>
        <dsp:cNvPr id="0" name=""/>
        <dsp:cNvSpPr/>
      </dsp:nvSpPr>
      <dsp:spPr>
        <a:xfrm>
          <a:off x="770029" y="2764152"/>
          <a:ext cx="1585353" cy="1585353"/>
        </a:xfrm>
        <a:prstGeom prst="ellipse">
          <a:avLst/>
        </a:prstGeom>
        <a:solidFill>
          <a:schemeClr val="accent6">
            <a:lumMod val="40000"/>
            <a:lumOff val="60000"/>
            <a:alpha val="7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accent6">
                  <a:lumMod val="50000"/>
                </a:schemeClr>
              </a:solidFill>
              <a:effectLst>
                <a:outerShdw blurRad="38100" dist="38100" dir="2700000" algn="tl">
                  <a:srgbClr val="000000">
                    <a:alpha val="43137"/>
                  </a:srgbClr>
                </a:outerShdw>
              </a:effectLst>
            </a:rPr>
            <a:t>Us</a:t>
          </a:r>
        </a:p>
      </dsp:txBody>
      <dsp:txXfrm>
        <a:off x="1002199" y="2996322"/>
        <a:ext cx="1121013" cy="1121013"/>
      </dsp:txXfrm>
    </dsp:sp>
    <dsp:sp modelId="{AFE858A8-65ED-429A-AFB4-C07B45CF0968}">
      <dsp:nvSpPr>
        <dsp:cNvPr id="0" name=""/>
        <dsp:cNvSpPr/>
      </dsp:nvSpPr>
      <dsp:spPr>
        <a:xfrm>
          <a:off x="2593185" y="1880793"/>
          <a:ext cx="504142" cy="589751"/>
        </a:xfrm>
        <a:prstGeom prst="rightArrow">
          <a:avLst>
            <a:gd name="adj1" fmla="val 60000"/>
            <a:gd name="adj2" fmla="val 50000"/>
          </a:avLst>
        </a:prstGeom>
        <a:solidFill>
          <a:schemeClr val="accent6">
            <a:lumMod val="40000"/>
            <a:lumOff val="60000"/>
          </a:schemeClr>
        </a:solidFill>
        <a:ln>
          <a:solidFill>
            <a:schemeClr val="accent6">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accent1">
                <a:lumMod val="50000"/>
              </a:schemeClr>
            </a:solidFill>
          </a:endParaRPr>
        </a:p>
      </dsp:txBody>
      <dsp:txXfrm>
        <a:off x="2593185" y="1998743"/>
        <a:ext cx="352899" cy="353851"/>
      </dsp:txXfrm>
    </dsp:sp>
    <dsp:sp modelId="{FC21F7A0-0A63-44DC-A9A6-4E3F1623A33D}">
      <dsp:nvSpPr>
        <dsp:cNvPr id="0" name=""/>
        <dsp:cNvSpPr/>
      </dsp:nvSpPr>
      <dsp:spPr>
        <a:xfrm>
          <a:off x="3306595" y="590315"/>
          <a:ext cx="3170707" cy="3170707"/>
        </a:xfrm>
        <a:prstGeom prst="ellipse">
          <a:avLst/>
        </a:prstGeom>
        <a:solidFill>
          <a:schemeClr val="accent6">
            <a:lumMod val="40000"/>
            <a:lumOff val="60000"/>
            <a:alpha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accent6">
                  <a:lumMod val="50000"/>
                </a:schemeClr>
              </a:solidFill>
              <a:effectLst>
                <a:outerShdw blurRad="38100" dist="38100" dir="2700000" algn="tl">
                  <a:srgbClr val="000000">
                    <a:alpha val="43137"/>
                  </a:srgbClr>
                </a:outerShdw>
              </a:effectLst>
            </a:rPr>
            <a:t>The Son also dwells in us and we in Him.</a:t>
          </a:r>
        </a:p>
      </dsp:txBody>
      <dsp:txXfrm>
        <a:off x="3770934" y="1054654"/>
        <a:ext cx="2242029" cy="22420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F91B-FBB9-4163-B050-9085948B03D2}">
      <dsp:nvSpPr>
        <dsp:cNvPr id="0" name=""/>
        <dsp:cNvSpPr/>
      </dsp:nvSpPr>
      <dsp:spPr>
        <a:xfrm>
          <a:off x="770029" y="1831"/>
          <a:ext cx="1585353" cy="1585353"/>
        </a:xfrm>
        <a:prstGeom prst="ellipse">
          <a:avLst/>
        </a:prstGeom>
        <a:solidFill>
          <a:schemeClr val="accent4">
            <a:lumMod val="20000"/>
            <a:lumOff val="80000"/>
            <a:alpha val="9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4">
                  <a:lumMod val="50000"/>
                </a:schemeClr>
              </a:solidFill>
              <a:effectLst>
                <a:outerShdw blurRad="38100" dist="38100" dir="2700000" algn="tl">
                  <a:srgbClr val="000000">
                    <a:alpha val="43137"/>
                  </a:srgbClr>
                </a:outerShdw>
              </a:effectLst>
            </a:rPr>
            <a:t>Father</a:t>
          </a:r>
        </a:p>
      </dsp:txBody>
      <dsp:txXfrm>
        <a:off x="1002199" y="234001"/>
        <a:ext cx="1121013" cy="1121013"/>
      </dsp:txXfrm>
    </dsp:sp>
    <dsp:sp modelId="{73BFE8EC-3C70-4CA3-9FF8-3C69E96BCF7C}">
      <dsp:nvSpPr>
        <dsp:cNvPr id="0" name=""/>
        <dsp:cNvSpPr/>
      </dsp:nvSpPr>
      <dsp:spPr>
        <a:xfrm>
          <a:off x="1102953" y="1715916"/>
          <a:ext cx="919505" cy="919505"/>
        </a:xfrm>
        <a:prstGeom prst="mathPlus">
          <a:avLst/>
        </a:prstGeom>
        <a:solidFill>
          <a:schemeClr val="accent4">
            <a:lumMod val="20000"/>
            <a:lumOff val="80000"/>
          </a:schemeClr>
        </a:solidFill>
        <a:ln>
          <a:solidFill>
            <a:schemeClr val="accent4">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accent1">
                <a:lumMod val="50000"/>
              </a:schemeClr>
            </a:solidFill>
          </a:endParaRPr>
        </a:p>
      </dsp:txBody>
      <dsp:txXfrm>
        <a:off x="1224833" y="2067535"/>
        <a:ext cx="675745" cy="216267"/>
      </dsp:txXfrm>
    </dsp:sp>
    <dsp:sp modelId="{C6843FC2-F1C9-440D-93AA-01D03F00E086}">
      <dsp:nvSpPr>
        <dsp:cNvPr id="0" name=""/>
        <dsp:cNvSpPr/>
      </dsp:nvSpPr>
      <dsp:spPr>
        <a:xfrm>
          <a:off x="770029" y="2764152"/>
          <a:ext cx="1585353" cy="1585353"/>
        </a:xfrm>
        <a:prstGeom prst="ellipse">
          <a:avLst/>
        </a:prstGeom>
        <a:solidFill>
          <a:schemeClr val="accent4">
            <a:lumMod val="20000"/>
            <a:lumOff val="80000"/>
            <a:alpha val="7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4">
                  <a:lumMod val="50000"/>
                </a:schemeClr>
              </a:solidFill>
              <a:effectLst>
                <a:outerShdw blurRad="38100" dist="38100" dir="2700000" algn="tl">
                  <a:srgbClr val="000000">
                    <a:alpha val="43137"/>
                  </a:srgbClr>
                </a:outerShdw>
              </a:effectLst>
            </a:rPr>
            <a:t>Son</a:t>
          </a:r>
        </a:p>
      </dsp:txBody>
      <dsp:txXfrm>
        <a:off x="1002199" y="2996322"/>
        <a:ext cx="1121013" cy="1121013"/>
      </dsp:txXfrm>
    </dsp:sp>
    <dsp:sp modelId="{AFE858A8-65ED-429A-AFB4-C07B45CF0968}">
      <dsp:nvSpPr>
        <dsp:cNvPr id="0" name=""/>
        <dsp:cNvSpPr/>
      </dsp:nvSpPr>
      <dsp:spPr>
        <a:xfrm>
          <a:off x="2593185" y="1880793"/>
          <a:ext cx="504142" cy="589751"/>
        </a:xfrm>
        <a:prstGeom prst="rightArrow">
          <a:avLst>
            <a:gd name="adj1" fmla="val 60000"/>
            <a:gd name="adj2" fmla="val 50000"/>
          </a:avLst>
        </a:prstGeom>
        <a:solidFill>
          <a:schemeClr val="accent4">
            <a:lumMod val="20000"/>
            <a:lumOff val="80000"/>
          </a:schemeClr>
        </a:solidFill>
        <a:ln>
          <a:solidFill>
            <a:schemeClr val="accent4">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accent1">
                <a:lumMod val="50000"/>
              </a:schemeClr>
            </a:solidFill>
          </a:endParaRPr>
        </a:p>
      </dsp:txBody>
      <dsp:txXfrm>
        <a:off x="2593185" y="1998743"/>
        <a:ext cx="352899" cy="353851"/>
      </dsp:txXfrm>
    </dsp:sp>
    <dsp:sp modelId="{FC21F7A0-0A63-44DC-A9A6-4E3F1623A33D}">
      <dsp:nvSpPr>
        <dsp:cNvPr id="0" name=""/>
        <dsp:cNvSpPr/>
      </dsp:nvSpPr>
      <dsp:spPr>
        <a:xfrm>
          <a:off x="3306595" y="590315"/>
          <a:ext cx="3170707" cy="3170707"/>
        </a:xfrm>
        <a:prstGeom prst="ellipse">
          <a:avLst/>
        </a:prstGeom>
        <a:solidFill>
          <a:schemeClr val="accent4">
            <a:lumMod val="20000"/>
            <a:lumOff val="80000"/>
            <a:alpha val="5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accent4">
                  <a:lumMod val="50000"/>
                </a:schemeClr>
              </a:solidFill>
              <a:effectLst>
                <a:outerShdw blurRad="38100" dist="38100" dir="2700000" algn="tl">
                  <a:srgbClr val="000000">
                    <a:alpha val="43137"/>
                  </a:srgbClr>
                </a:outerShdw>
              </a:effectLst>
            </a:rPr>
            <a:t>The Father &amp; Son dwell in One Another.</a:t>
          </a:r>
        </a:p>
      </dsp:txBody>
      <dsp:txXfrm>
        <a:off x="3770934" y="1054654"/>
        <a:ext cx="2242029" cy="224202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F91B-FBB9-4163-B050-9085948B03D2}">
      <dsp:nvSpPr>
        <dsp:cNvPr id="0" name=""/>
        <dsp:cNvSpPr/>
      </dsp:nvSpPr>
      <dsp:spPr>
        <a:xfrm>
          <a:off x="770029" y="1831"/>
          <a:ext cx="1585353" cy="1585353"/>
        </a:xfrm>
        <a:prstGeom prst="ellipse">
          <a:avLst/>
        </a:prstGeom>
        <a:solidFill>
          <a:schemeClr val="accent2">
            <a:lumMod val="40000"/>
            <a:lumOff val="6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2">
                  <a:lumMod val="50000"/>
                </a:schemeClr>
              </a:solidFill>
              <a:effectLst>
                <a:outerShdw blurRad="38100" dist="38100" dir="2700000" algn="tl">
                  <a:srgbClr val="000000">
                    <a:alpha val="43137"/>
                  </a:srgbClr>
                </a:outerShdw>
              </a:effectLst>
            </a:rPr>
            <a:t>Christian</a:t>
          </a:r>
        </a:p>
      </dsp:txBody>
      <dsp:txXfrm>
        <a:off x="1002199" y="234001"/>
        <a:ext cx="1121013" cy="1121013"/>
      </dsp:txXfrm>
    </dsp:sp>
    <dsp:sp modelId="{73BFE8EC-3C70-4CA3-9FF8-3C69E96BCF7C}">
      <dsp:nvSpPr>
        <dsp:cNvPr id="0" name=""/>
        <dsp:cNvSpPr/>
      </dsp:nvSpPr>
      <dsp:spPr>
        <a:xfrm>
          <a:off x="1102953" y="1715916"/>
          <a:ext cx="919505" cy="919505"/>
        </a:xfrm>
        <a:prstGeom prst="mathPlus">
          <a:avLst/>
        </a:prstGeom>
        <a:solidFill>
          <a:schemeClr val="accent2">
            <a:lumMod val="40000"/>
            <a:lumOff val="6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accent1">
                <a:lumMod val="50000"/>
              </a:schemeClr>
            </a:solidFill>
          </a:endParaRPr>
        </a:p>
      </dsp:txBody>
      <dsp:txXfrm>
        <a:off x="1224833" y="2067535"/>
        <a:ext cx="675745" cy="216267"/>
      </dsp:txXfrm>
    </dsp:sp>
    <dsp:sp modelId="{C6843FC2-F1C9-440D-93AA-01D03F00E086}">
      <dsp:nvSpPr>
        <dsp:cNvPr id="0" name=""/>
        <dsp:cNvSpPr/>
      </dsp:nvSpPr>
      <dsp:spPr>
        <a:xfrm>
          <a:off x="770029" y="2764152"/>
          <a:ext cx="1585353" cy="1585353"/>
        </a:xfrm>
        <a:prstGeom prst="ellipse">
          <a:avLst/>
        </a:prstGeom>
        <a:solidFill>
          <a:schemeClr val="accent2">
            <a:lumMod val="40000"/>
            <a:lumOff val="6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2">
                  <a:lumMod val="50000"/>
                </a:schemeClr>
              </a:solidFill>
              <a:effectLst>
                <a:outerShdw blurRad="38100" dist="38100" dir="2700000" algn="tl">
                  <a:srgbClr val="000000">
                    <a:alpha val="43137"/>
                  </a:srgbClr>
                </a:outerShdw>
              </a:effectLst>
            </a:rPr>
            <a:t>Christian</a:t>
          </a:r>
        </a:p>
      </dsp:txBody>
      <dsp:txXfrm>
        <a:off x="1002199" y="2996322"/>
        <a:ext cx="1121013" cy="1121013"/>
      </dsp:txXfrm>
    </dsp:sp>
    <dsp:sp modelId="{AFE858A8-65ED-429A-AFB4-C07B45CF0968}">
      <dsp:nvSpPr>
        <dsp:cNvPr id="0" name=""/>
        <dsp:cNvSpPr/>
      </dsp:nvSpPr>
      <dsp:spPr>
        <a:xfrm>
          <a:off x="2593185" y="1880793"/>
          <a:ext cx="504142" cy="589751"/>
        </a:xfrm>
        <a:prstGeom prst="rightArrow">
          <a:avLst>
            <a:gd name="adj1" fmla="val 60000"/>
            <a:gd name="adj2" fmla="val 50000"/>
          </a:avLst>
        </a:prstGeom>
        <a:solidFill>
          <a:schemeClr val="accent2">
            <a:lumMod val="40000"/>
            <a:lumOff val="6000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1">
                <a:lumMod val="50000"/>
              </a:schemeClr>
            </a:solidFill>
          </a:endParaRPr>
        </a:p>
      </dsp:txBody>
      <dsp:txXfrm>
        <a:off x="2593185" y="1998743"/>
        <a:ext cx="352899" cy="353851"/>
      </dsp:txXfrm>
    </dsp:sp>
    <dsp:sp modelId="{FC21F7A0-0A63-44DC-A9A6-4E3F1623A33D}">
      <dsp:nvSpPr>
        <dsp:cNvPr id="0" name=""/>
        <dsp:cNvSpPr/>
      </dsp:nvSpPr>
      <dsp:spPr>
        <a:xfrm>
          <a:off x="3306595" y="590315"/>
          <a:ext cx="3170707" cy="3170707"/>
        </a:xfrm>
        <a:prstGeom prst="ellipse">
          <a:avLst/>
        </a:prstGeom>
        <a:solidFill>
          <a:schemeClr val="accent2">
            <a:lumMod val="40000"/>
            <a:lumOff val="6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accent2">
                  <a:lumMod val="50000"/>
                </a:schemeClr>
              </a:solidFill>
              <a:effectLst>
                <a:outerShdw blurRad="38100" dist="38100" dir="2700000" algn="tl">
                  <a:srgbClr val="000000">
                    <a:alpha val="43137"/>
                  </a:srgbClr>
                </a:outerShdw>
              </a:effectLst>
            </a:rPr>
            <a:t>Christians are in one another.</a:t>
          </a:r>
        </a:p>
      </dsp:txBody>
      <dsp:txXfrm>
        <a:off x="3770934" y="1054654"/>
        <a:ext cx="2242029" cy="2242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FB4D-CBD0-4BF9-9723-043443CE3463}">
      <dsp:nvSpPr>
        <dsp:cNvPr id="0" name=""/>
        <dsp:cNvSpPr/>
      </dsp:nvSpPr>
      <dsp:spPr>
        <a:xfrm>
          <a:off x="1232"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DD8D9-222B-4D7B-9CFE-7AB1C480D5AD}">
      <dsp:nvSpPr>
        <dsp:cNvPr id="0" name=""/>
        <dsp:cNvSpPr/>
      </dsp:nvSpPr>
      <dsp:spPr>
        <a:xfrm>
          <a:off x="826871"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Some of these activities have been completed.</a:t>
          </a:r>
        </a:p>
      </dsp:txBody>
      <dsp:txXfrm>
        <a:off x="861875" y="1324353"/>
        <a:ext cx="2544515" cy="1125104"/>
      </dsp:txXfrm>
    </dsp:sp>
    <dsp:sp modelId="{2C58B465-AA21-41E9-BEA7-2462CAF749BB}">
      <dsp:nvSpPr>
        <dsp:cNvPr id="0" name=""/>
        <dsp:cNvSpPr/>
      </dsp:nvSpPr>
      <dsp:spPr>
        <a:xfrm>
          <a:off x="3537718"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95A20-E9AB-478F-8376-292C76D78898}">
      <dsp:nvSpPr>
        <dsp:cNvPr id="0" name=""/>
        <dsp:cNvSpPr/>
      </dsp:nvSpPr>
      <dsp:spPr>
        <a:xfrm>
          <a:off x="4363357" y="1289349"/>
          <a:ext cx="2614523" cy="1195112"/>
        </a:xfrm>
        <a:prstGeom prst="roundRect">
          <a:avLst>
            <a:gd name="adj" fmla="val 10000"/>
          </a:avLst>
        </a:prstGeom>
        <a:solidFill>
          <a:srgbClr val="FFFF00">
            <a:alpha val="90000"/>
          </a:srgb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Some works continue.</a:t>
          </a:r>
        </a:p>
      </dsp:txBody>
      <dsp:txXfrm>
        <a:off x="4398361" y="1324353"/>
        <a:ext cx="2544515" cy="1125104"/>
      </dsp:txXfrm>
    </dsp:sp>
    <dsp:sp modelId="{4FD4FA19-8BA1-4D8A-868D-1646A48E7901}">
      <dsp:nvSpPr>
        <dsp:cNvPr id="0" name=""/>
        <dsp:cNvSpPr/>
      </dsp:nvSpPr>
      <dsp:spPr>
        <a:xfrm>
          <a:off x="7074205"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C9609-1C3F-4D31-BF78-42A0D1EED9D0}">
      <dsp:nvSpPr>
        <dsp:cNvPr id="0" name=""/>
        <dsp:cNvSpPr/>
      </dsp:nvSpPr>
      <dsp:spPr>
        <a:xfrm>
          <a:off x="7899844"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Others reach completion and cease.</a:t>
          </a:r>
        </a:p>
      </dsp:txBody>
      <dsp:txXfrm>
        <a:off x="7934848" y="1324353"/>
        <a:ext cx="2544515" cy="1125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FB4D-CBD0-4BF9-9723-043443CE3463}">
      <dsp:nvSpPr>
        <dsp:cNvPr id="0" name=""/>
        <dsp:cNvSpPr/>
      </dsp:nvSpPr>
      <dsp:spPr>
        <a:xfrm>
          <a:off x="1232"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DD8D9-222B-4D7B-9CFE-7AB1C480D5AD}">
      <dsp:nvSpPr>
        <dsp:cNvPr id="0" name=""/>
        <dsp:cNvSpPr/>
      </dsp:nvSpPr>
      <dsp:spPr>
        <a:xfrm>
          <a:off x="826871"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Some of these activities have been completed.</a:t>
          </a:r>
        </a:p>
      </dsp:txBody>
      <dsp:txXfrm>
        <a:off x="861875" y="1324353"/>
        <a:ext cx="2544515" cy="1125104"/>
      </dsp:txXfrm>
    </dsp:sp>
    <dsp:sp modelId="{2C58B465-AA21-41E9-BEA7-2462CAF749BB}">
      <dsp:nvSpPr>
        <dsp:cNvPr id="0" name=""/>
        <dsp:cNvSpPr/>
      </dsp:nvSpPr>
      <dsp:spPr>
        <a:xfrm>
          <a:off x="3537718"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95A20-E9AB-478F-8376-292C76D78898}">
      <dsp:nvSpPr>
        <dsp:cNvPr id="0" name=""/>
        <dsp:cNvSpPr/>
      </dsp:nvSpPr>
      <dsp:spPr>
        <a:xfrm>
          <a:off x="4363357"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Some works continue.</a:t>
          </a:r>
        </a:p>
      </dsp:txBody>
      <dsp:txXfrm>
        <a:off x="4398361" y="1324353"/>
        <a:ext cx="2544515" cy="1125104"/>
      </dsp:txXfrm>
    </dsp:sp>
    <dsp:sp modelId="{4FD4FA19-8BA1-4D8A-868D-1646A48E7901}">
      <dsp:nvSpPr>
        <dsp:cNvPr id="0" name=""/>
        <dsp:cNvSpPr/>
      </dsp:nvSpPr>
      <dsp:spPr>
        <a:xfrm>
          <a:off x="7074205"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C9609-1C3F-4D31-BF78-42A0D1EED9D0}">
      <dsp:nvSpPr>
        <dsp:cNvPr id="0" name=""/>
        <dsp:cNvSpPr/>
      </dsp:nvSpPr>
      <dsp:spPr>
        <a:xfrm>
          <a:off x="7899844" y="1289349"/>
          <a:ext cx="2614523" cy="1195112"/>
        </a:xfrm>
        <a:prstGeom prst="roundRect">
          <a:avLst>
            <a:gd name="adj" fmla="val 10000"/>
          </a:avLst>
        </a:prstGeom>
        <a:solidFill>
          <a:srgbClr val="FFFF00">
            <a:alpha val="90000"/>
          </a:srgb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Others reach completion and cease.</a:t>
          </a:r>
        </a:p>
      </dsp:txBody>
      <dsp:txXfrm>
        <a:off x="7934848" y="1324353"/>
        <a:ext cx="2544515" cy="1125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FB4D-CBD0-4BF9-9723-043443CE3463}">
      <dsp:nvSpPr>
        <dsp:cNvPr id="0" name=""/>
        <dsp:cNvSpPr/>
      </dsp:nvSpPr>
      <dsp:spPr>
        <a:xfrm>
          <a:off x="1232"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DD8D9-222B-4D7B-9CFE-7AB1C480D5AD}">
      <dsp:nvSpPr>
        <dsp:cNvPr id="0" name=""/>
        <dsp:cNvSpPr/>
      </dsp:nvSpPr>
      <dsp:spPr>
        <a:xfrm>
          <a:off x="826871"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Some of these activities have been completed.</a:t>
          </a:r>
        </a:p>
      </dsp:txBody>
      <dsp:txXfrm>
        <a:off x="861875" y="1324353"/>
        <a:ext cx="2544515" cy="1125104"/>
      </dsp:txXfrm>
    </dsp:sp>
    <dsp:sp modelId="{2C58B465-AA21-41E9-BEA7-2462CAF749BB}">
      <dsp:nvSpPr>
        <dsp:cNvPr id="0" name=""/>
        <dsp:cNvSpPr/>
      </dsp:nvSpPr>
      <dsp:spPr>
        <a:xfrm>
          <a:off x="3537718"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95A20-E9AB-478F-8376-292C76D78898}">
      <dsp:nvSpPr>
        <dsp:cNvPr id="0" name=""/>
        <dsp:cNvSpPr/>
      </dsp:nvSpPr>
      <dsp:spPr>
        <a:xfrm>
          <a:off x="4363357"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Some works continue.</a:t>
          </a:r>
        </a:p>
      </dsp:txBody>
      <dsp:txXfrm>
        <a:off x="4398361" y="1324353"/>
        <a:ext cx="2544515" cy="1125104"/>
      </dsp:txXfrm>
    </dsp:sp>
    <dsp:sp modelId="{4FD4FA19-8BA1-4D8A-868D-1646A48E7901}">
      <dsp:nvSpPr>
        <dsp:cNvPr id="0" name=""/>
        <dsp:cNvSpPr/>
      </dsp:nvSpPr>
      <dsp:spPr>
        <a:xfrm>
          <a:off x="7074205" y="990571"/>
          <a:ext cx="3096145" cy="1195112"/>
        </a:xfrm>
        <a:prstGeom prst="chevron">
          <a:avLst>
            <a:gd name="adj" fmla="val 4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C9609-1C3F-4D31-BF78-42A0D1EED9D0}">
      <dsp:nvSpPr>
        <dsp:cNvPr id="0" name=""/>
        <dsp:cNvSpPr/>
      </dsp:nvSpPr>
      <dsp:spPr>
        <a:xfrm>
          <a:off x="7899844" y="1289349"/>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Others reach completion and cease.</a:t>
          </a:r>
        </a:p>
      </dsp:txBody>
      <dsp:txXfrm>
        <a:off x="7934848" y="1324353"/>
        <a:ext cx="2544515" cy="1125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04F7F-8D69-432A-99B3-B47983549D5A}">
      <dsp:nvSpPr>
        <dsp:cNvPr id="0" name=""/>
        <dsp:cNvSpPr/>
      </dsp:nvSpPr>
      <dsp:spPr>
        <a:xfrm>
          <a:off x="0" y="0"/>
          <a:ext cx="10515600" cy="135979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And Peter said unto them, Repent ye, and be baptized every one of you in the name of Jesus Christ unto the remission of your sins; and ye shall receive the gift of the Holy Spirit.</a:t>
          </a:r>
        </a:p>
      </dsp:txBody>
      <dsp:txXfrm>
        <a:off x="2239099" y="0"/>
        <a:ext cx="8276500" cy="1359793"/>
      </dsp:txXfrm>
    </dsp:sp>
    <dsp:sp modelId="{B41531AF-FBD3-47BD-8274-8F4C38BCE3B5}">
      <dsp:nvSpPr>
        <dsp:cNvPr id="0" name=""/>
        <dsp:cNvSpPr/>
      </dsp:nvSpPr>
      <dsp:spPr>
        <a:xfrm>
          <a:off x="135979" y="135979"/>
          <a:ext cx="2103120" cy="1087834"/>
        </a:xfrm>
        <a:prstGeom prst="roundRect">
          <a:avLst>
            <a:gd name="adj" fmla="val 10000"/>
          </a:avLst>
        </a:prstGeom>
        <a:solidFill>
          <a:schemeClr val="accent4">
            <a:lumMod val="40000"/>
            <a:lumOff val="6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DF1ED5F6-4B70-4121-971F-78C78530D580}">
      <dsp:nvSpPr>
        <dsp:cNvPr id="0" name=""/>
        <dsp:cNvSpPr/>
      </dsp:nvSpPr>
      <dsp:spPr>
        <a:xfrm>
          <a:off x="0" y="1495772"/>
          <a:ext cx="10515600" cy="135979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And we are witnesses of these things; and so is the Holy Spirit, whom God hath given to them that obey him.</a:t>
          </a:r>
        </a:p>
      </dsp:txBody>
      <dsp:txXfrm>
        <a:off x="2239099" y="1495772"/>
        <a:ext cx="8276500" cy="1359793"/>
      </dsp:txXfrm>
    </dsp:sp>
    <dsp:sp modelId="{0760CEEB-B493-4D26-A050-98C372260217}">
      <dsp:nvSpPr>
        <dsp:cNvPr id="0" name=""/>
        <dsp:cNvSpPr/>
      </dsp:nvSpPr>
      <dsp:spPr>
        <a:xfrm>
          <a:off x="135979" y="1631751"/>
          <a:ext cx="2103120" cy="1087834"/>
        </a:xfrm>
        <a:prstGeom prst="roundRect">
          <a:avLst>
            <a:gd name="adj" fmla="val 10000"/>
          </a:avLst>
        </a:prstGeom>
        <a:solidFill>
          <a:schemeClr val="accent4">
            <a:lumMod val="40000"/>
            <a:lumOff val="6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709F96B2-A499-4D18-9BA1-BD65F83E8A20}">
      <dsp:nvSpPr>
        <dsp:cNvPr id="0" name=""/>
        <dsp:cNvSpPr/>
      </dsp:nvSpPr>
      <dsp:spPr>
        <a:xfrm>
          <a:off x="0" y="2991544"/>
          <a:ext cx="10515600" cy="135979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Or think ye that the scripture speaketh in vain? Doth the spirit which he made to dwell in us long unto envying?</a:t>
          </a:r>
        </a:p>
      </dsp:txBody>
      <dsp:txXfrm>
        <a:off x="2239099" y="2991544"/>
        <a:ext cx="8276500" cy="1359793"/>
      </dsp:txXfrm>
    </dsp:sp>
    <dsp:sp modelId="{60FEFA5B-4998-426F-A10B-357DBA2967D6}">
      <dsp:nvSpPr>
        <dsp:cNvPr id="0" name=""/>
        <dsp:cNvSpPr/>
      </dsp:nvSpPr>
      <dsp:spPr>
        <a:xfrm>
          <a:off x="135979" y="3127524"/>
          <a:ext cx="2103120" cy="1087834"/>
        </a:xfrm>
        <a:prstGeom prst="roundRect">
          <a:avLst>
            <a:gd name="adj" fmla="val 10000"/>
          </a:avLst>
        </a:prstGeom>
        <a:solidFill>
          <a:schemeClr val="accent4">
            <a:lumMod val="40000"/>
            <a:lumOff val="6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21C6D-426A-4ABB-A483-00E08DE0EE4E}">
      <dsp:nvSpPr>
        <dsp:cNvPr id="0" name=""/>
        <dsp:cNvSpPr/>
      </dsp:nvSpPr>
      <dsp:spPr>
        <a:xfrm>
          <a:off x="0" y="2912415"/>
          <a:ext cx="1051560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220EF-B475-448A-8555-362D87A7F6A1}">
      <dsp:nvSpPr>
        <dsp:cNvPr id="0" name=""/>
        <dsp:cNvSpPr/>
      </dsp:nvSpPr>
      <dsp:spPr>
        <a:xfrm>
          <a:off x="0" y="719929"/>
          <a:ext cx="1051560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C6B13-1AF8-490F-9CAF-930D252461FB}">
      <dsp:nvSpPr>
        <dsp:cNvPr id="0" name=""/>
        <dsp:cNvSpPr/>
      </dsp:nvSpPr>
      <dsp:spPr>
        <a:xfrm>
          <a:off x="2734055" y="1152"/>
          <a:ext cx="7781544" cy="71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ct val="35000"/>
            </a:spcAft>
            <a:buNone/>
          </a:pPr>
          <a:r>
            <a:rPr lang="en-US" sz="2800" kern="1200" dirty="0"/>
            <a:t> </a:t>
          </a:r>
        </a:p>
      </dsp:txBody>
      <dsp:txXfrm>
        <a:off x="2734055" y="1152"/>
        <a:ext cx="7781544" cy="718777"/>
      </dsp:txXfrm>
    </dsp:sp>
    <dsp:sp modelId="{8A9F183F-67AB-4F64-BEF2-4A10569727E9}">
      <dsp:nvSpPr>
        <dsp:cNvPr id="0" name=""/>
        <dsp:cNvSpPr/>
      </dsp:nvSpPr>
      <dsp:spPr>
        <a:xfrm>
          <a:off x="0" y="1152"/>
          <a:ext cx="2734056" cy="718777"/>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1244600">
            <a:lnSpc>
              <a:spcPct val="90000"/>
            </a:lnSpc>
            <a:spcBef>
              <a:spcPct val="0"/>
            </a:spcBef>
            <a:spcAft>
              <a:spcPct val="35000"/>
            </a:spcAft>
            <a:buNone/>
          </a:pPr>
          <a:r>
            <a:rPr lang="en-US" sz="2800" kern="1200" dirty="0"/>
            <a:t>Matthew 7:15-23</a:t>
          </a:r>
        </a:p>
      </dsp:txBody>
      <dsp:txXfrm>
        <a:off x="35094" y="36246"/>
        <a:ext cx="2663868" cy="683683"/>
      </dsp:txXfrm>
    </dsp:sp>
    <dsp:sp modelId="{E23B14FC-8012-44B4-96B0-F1E95064A541}">
      <dsp:nvSpPr>
        <dsp:cNvPr id="0" name=""/>
        <dsp:cNvSpPr/>
      </dsp:nvSpPr>
      <dsp:spPr>
        <a:xfrm>
          <a:off x="0" y="719929"/>
          <a:ext cx="10515600" cy="143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just" defTabSz="622300">
            <a:lnSpc>
              <a:spcPct val="90000"/>
            </a:lnSpc>
            <a:spcBef>
              <a:spcPct val="0"/>
            </a:spcBef>
            <a:spcAft>
              <a:spcPct val="15000"/>
            </a:spcAft>
            <a:buFontTx/>
            <a:buNone/>
          </a:pPr>
          <a:r>
            <a:rPr lang="en-US" sz="1400" b="1" kern="1200" dirty="0"/>
            <a:t>  15</a:t>
          </a:r>
          <a:r>
            <a:rPr lang="en-US" sz="1400" kern="1200" dirty="0"/>
            <a:t> Beware of false prophets, who come to you in sheep’s clothing, but inwardly are ravening wolves. </a:t>
          </a:r>
          <a:r>
            <a:rPr lang="en-US" sz="1400" b="1" kern="1200" dirty="0"/>
            <a:t>16</a:t>
          </a:r>
          <a:r>
            <a:rPr lang="en-US" sz="1400" kern="1200" dirty="0"/>
            <a:t> By their fruits ye shall know them. Do men gather grapes of thorns, or figs of thistles? </a:t>
          </a:r>
          <a:r>
            <a:rPr lang="en-US" sz="1400" b="1" kern="1200" dirty="0"/>
            <a:t>17</a:t>
          </a:r>
          <a:r>
            <a:rPr lang="en-US" sz="1400" kern="1200" dirty="0"/>
            <a:t> Even so every good tree bringeth forth good fruit; but the corrupt tree bringeth forth evil fruit. </a:t>
          </a:r>
          <a:r>
            <a:rPr lang="en-US" sz="1400" b="1" kern="1200" dirty="0"/>
            <a:t>18</a:t>
          </a:r>
          <a:r>
            <a:rPr lang="en-US" sz="1400" kern="1200" dirty="0"/>
            <a:t> A good tree cannot bring forth evil fruit, neither can a corrupt tree bring forth good fruit. </a:t>
          </a:r>
          <a:r>
            <a:rPr lang="en-US" sz="1400" b="1" kern="1200" dirty="0"/>
            <a:t>19</a:t>
          </a:r>
          <a:r>
            <a:rPr lang="en-US" sz="1400" kern="1200" dirty="0"/>
            <a:t> Every tree that bringeth not forth good fruit is hewn down, and cast into the fire. </a:t>
          </a:r>
          <a:r>
            <a:rPr lang="en-US" sz="1400" b="1" kern="1200" dirty="0"/>
            <a:t>20</a:t>
          </a:r>
          <a:r>
            <a:rPr lang="en-US" sz="1400" kern="1200" dirty="0"/>
            <a:t> Therefore by their fruits ye shall know them. </a:t>
          </a:r>
          <a:r>
            <a:rPr lang="en-US" sz="1400" b="1" kern="1200" dirty="0"/>
            <a:t>21</a:t>
          </a:r>
          <a:r>
            <a:rPr lang="en-US" sz="1400" kern="1200" dirty="0"/>
            <a:t> Not every one that saith unto me, Lord, Lord, shall enter into the kingdom of heaven; but he that doeth the will of my Father who is in heaven. </a:t>
          </a:r>
          <a:r>
            <a:rPr lang="en-US" sz="1400" b="1" kern="1200" dirty="0"/>
            <a:t>22</a:t>
          </a:r>
          <a:r>
            <a:rPr lang="en-US" sz="1400" kern="1200" dirty="0"/>
            <a:t> Many will say to me in that day, Lord, Lord, did we not prophesy by thy name, and by thy name cast out demons, and by thy name do many mighty works? </a:t>
          </a:r>
          <a:r>
            <a:rPr lang="en-US" sz="1400" b="1" kern="1200" dirty="0"/>
            <a:t>23</a:t>
          </a:r>
          <a:r>
            <a:rPr lang="en-US" sz="1400" kern="1200" dirty="0"/>
            <a:t> And then will I profess unto them, I never knew you: depart from me, ye that work iniquity.</a:t>
          </a:r>
        </a:p>
      </dsp:txBody>
      <dsp:txXfrm>
        <a:off x="0" y="719929"/>
        <a:ext cx="10515600" cy="1437769"/>
      </dsp:txXfrm>
    </dsp:sp>
    <dsp:sp modelId="{FC4228AF-FE2D-4458-9F5D-9597B4CB8C3B}">
      <dsp:nvSpPr>
        <dsp:cNvPr id="0" name=""/>
        <dsp:cNvSpPr/>
      </dsp:nvSpPr>
      <dsp:spPr>
        <a:xfrm>
          <a:off x="2734055" y="2193638"/>
          <a:ext cx="7781544" cy="71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ct val="35000"/>
            </a:spcAft>
            <a:buNone/>
          </a:pPr>
          <a:r>
            <a:rPr lang="en-US" sz="2800" kern="1200" dirty="0"/>
            <a:t> </a:t>
          </a:r>
        </a:p>
      </dsp:txBody>
      <dsp:txXfrm>
        <a:off x="2734055" y="2193638"/>
        <a:ext cx="7781544" cy="718777"/>
      </dsp:txXfrm>
    </dsp:sp>
    <dsp:sp modelId="{224DB791-71B9-4B24-80DD-832102D84612}">
      <dsp:nvSpPr>
        <dsp:cNvPr id="0" name=""/>
        <dsp:cNvSpPr/>
      </dsp:nvSpPr>
      <dsp:spPr>
        <a:xfrm>
          <a:off x="0" y="2193638"/>
          <a:ext cx="2734056" cy="718777"/>
        </a:xfrm>
        <a:prstGeom prst="round2SameRect">
          <a:avLst>
            <a:gd name="adj1" fmla="val 16670"/>
            <a:gd name="adj2" fmla="val 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1244600">
            <a:lnSpc>
              <a:spcPct val="90000"/>
            </a:lnSpc>
            <a:spcBef>
              <a:spcPct val="0"/>
            </a:spcBef>
            <a:spcAft>
              <a:spcPct val="35000"/>
            </a:spcAft>
            <a:buNone/>
          </a:pPr>
          <a:r>
            <a:rPr lang="en-US" sz="2800" kern="1200" dirty="0"/>
            <a:t>Matthew 24:24</a:t>
          </a:r>
        </a:p>
      </dsp:txBody>
      <dsp:txXfrm>
        <a:off x="35094" y="2228732"/>
        <a:ext cx="2663868" cy="683683"/>
      </dsp:txXfrm>
    </dsp:sp>
    <dsp:sp modelId="{A5455235-EE48-4EB3-8DAF-6DC219D6672D}">
      <dsp:nvSpPr>
        <dsp:cNvPr id="0" name=""/>
        <dsp:cNvSpPr/>
      </dsp:nvSpPr>
      <dsp:spPr>
        <a:xfrm>
          <a:off x="0" y="2912415"/>
          <a:ext cx="10515600" cy="143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FontTx/>
            <a:buNone/>
          </a:pPr>
          <a:r>
            <a:rPr lang="en-US" sz="1400" b="1" kern="1200" dirty="0"/>
            <a:t>   </a:t>
          </a:r>
          <a:r>
            <a:rPr lang="en-US" sz="3200" kern="1200" dirty="0"/>
            <a:t>For there shall arise false Christs, and false prophets, and shall show great signs and wonders; so as to lead astray, if possible, even the elect.</a:t>
          </a:r>
        </a:p>
      </dsp:txBody>
      <dsp:txXfrm>
        <a:off x="0" y="2912415"/>
        <a:ext cx="10515600" cy="14377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21C6D-426A-4ABB-A483-00E08DE0EE4E}">
      <dsp:nvSpPr>
        <dsp:cNvPr id="0" name=""/>
        <dsp:cNvSpPr/>
      </dsp:nvSpPr>
      <dsp:spPr>
        <a:xfrm>
          <a:off x="0" y="2912415"/>
          <a:ext cx="105156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220EF-B475-448A-8555-362D87A7F6A1}">
      <dsp:nvSpPr>
        <dsp:cNvPr id="0" name=""/>
        <dsp:cNvSpPr/>
      </dsp:nvSpPr>
      <dsp:spPr>
        <a:xfrm>
          <a:off x="0" y="719929"/>
          <a:ext cx="1051560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C6B13-1AF8-490F-9CAF-930D252461FB}">
      <dsp:nvSpPr>
        <dsp:cNvPr id="0" name=""/>
        <dsp:cNvSpPr/>
      </dsp:nvSpPr>
      <dsp:spPr>
        <a:xfrm>
          <a:off x="2734055" y="1152"/>
          <a:ext cx="7781544" cy="71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just" defTabSz="1422400">
            <a:lnSpc>
              <a:spcPct val="90000"/>
            </a:lnSpc>
            <a:spcBef>
              <a:spcPct val="0"/>
            </a:spcBef>
            <a:spcAft>
              <a:spcPct val="35000"/>
            </a:spcAft>
            <a:buNone/>
          </a:pPr>
          <a:r>
            <a:rPr lang="en-US" sz="3200" kern="1200" dirty="0"/>
            <a:t> </a:t>
          </a:r>
        </a:p>
      </dsp:txBody>
      <dsp:txXfrm>
        <a:off x="2734055" y="1152"/>
        <a:ext cx="7781544" cy="718777"/>
      </dsp:txXfrm>
    </dsp:sp>
    <dsp:sp modelId="{8A9F183F-67AB-4F64-BEF2-4A10569727E9}">
      <dsp:nvSpPr>
        <dsp:cNvPr id="0" name=""/>
        <dsp:cNvSpPr/>
      </dsp:nvSpPr>
      <dsp:spPr>
        <a:xfrm>
          <a:off x="0" y="1152"/>
          <a:ext cx="2734056" cy="718777"/>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1422400">
            <a:lnSpc>
              <a:spcPct val="90000"/>
            </a:lnSpc>
            <a:spcBef>
              <a:spcPct val="0"/>
            </a:spcBef>
            <a:spcAft>
              <a:spcPct val="35000"/>
            </a:spcAft>
            <a:buNone/>
          </a:pPr>
          <a:r>
            <a:rPr lang="en-US" sz="3200" kern="1200" dirty="0"/>
            <a:t>2 Cor. 11:13-15</a:t>
          </a:r>
        </a:p>
      </dsp:txBody>
      <dsp:txXfrm>
        <a:off x="35094" y="36246"/>
        <a:ext cx="2663868" cy="683683"/>
      </dsp:txXfrm>
    </dsp:sp>
    <dsp:sp modelId="{E23B14FC-8012-44B4-96B0-F1E95064A541}">
      <dsp:nvSpPr>
        <dsp:cNvPr id="0" name=""/>
        <dsp:cNvSpPr/>
      </dsp:nvSpPr>
      <dsp:spPr>
        <a:xfrm>
          <a:off x="0" y="719929"/>
          <a:ext cx="10515600" cy="143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FontTx/>
            <a:buNone/>
          </a:pPr>
          <a:r>
            <a:rPr lang="en-US" sz="1400" b="1" kern="1200" dirty="0"/>
            <a:t>   </a:t>
          </a:r>
          <a:r>
            <a:rPr lang="en-US" sz="2200" b="1" kern="1200" dirty="0"/>
            <a:t>13</a:t>
          </a:r>
          <a:r>
            <a:rPr lang="en-US" sz="2200" b="0" kern="1200" dirty="0"/>
            <a:t> For such men are false apostles, deceitful workers, fashioning themselves into apostles of Christ. </a:t>
          </a:r>
          <a:r>
            <a:rPr lang="en-US" sz="2200" b="1" kern="1200" dirty="0"/>
            <a:t>14</a:t>
          </a:r>
          <a:r>
            <a:rPr lang="en-US" sz="2200" b="0" kern="1200" dirty="0"/>
            <a:t> And no marvel; for even Satan fashioneth himself into an angel of light. </a:t>
          </a:r>
          <a:r>
            <a:rPr lang="en-US" sz="2200" b="1" kern="1200" dirty="0"/>
            <a:t>15</a:t>
          </a:r>
          <a:r>
            <a:rPr lang="en-US" sz="2200" b="0" kern="1200" dirty="0"/>
            <a:t> It is no great thing therefore if his ministers also fashion themselves as ministers of righteousness; whose end shall be according to their works.</a:t>
          </a:r>
        </a:p>
      </dsp:txBody>
      <dsp:txXfrm>
        <a:off x="0" y="719929"/>
        <a:ext cx="10515600" cy="1437769"/>
      </dsp:txXfrm>
    </dsp:sp>
    <dsp:sp modelId="{FC4228AF-FE2D-4458-9F5D-9597B4CB8C3B}">
      <dsp:nvSpPr>
        <dsp:cNvPr id="0" name=""/>
        <dsp:cNvSpPr/>
      </dsp:nvSpPr>
      <dsp:spPr>
        <a:xfrm>
          <a:off x="2734055" y="2193638"/>
          <a:ext cx="7781544" cy="71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just" defTabSz="1422400">
            <a:lnSpc>
              <a:spcPct val="90000"/>
            </a:lnSpc>
            <a:spcBef>
              <a:spcPct val="0"/>
            </a:spcBef>
            <a:spcAft>
              <a:spcPct val="35000"/>
            </a:spcAft>
            <a:buNone/>
          </a:pPr>
          <a:r>
            <a:rPr lang="en-US" sz="3200" kern="1200" dirty="0"/>
            <a:t> </a:t>
          </a:r>
        </a:p>
      </dsp:txBody>
      <dsp:txXfrm>
        <a:off x="2734055" y="2193638"/>
        <a:ext cx="7781544" cy="718777"/>
      </dsp:txXfrm>
    </dsp:sp>
    <dsp:sp modelId="{224DB791-71B9-4B24-80DD-832102D84612}">
      <dsp:nvSpPr>
        <dsp:cNvPr id="0" name=""/>
        <dsp:cNvSpPr/>
      </dsp:nvSpPr>
      <dsp:spPr>
        <a:xfrm>
          <a:off x="0" y="2193638"/>
          <a:ext cx="2734056" cy="718777"/>
        </a:xfrm>
        <a:prstGeom prst="round2SameRect">
          <a:avLst>
            <a:gd name="adj1" fmla="val 16670"/>
            <a:gd name="adj2" fmla="val 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1422400">
            <a:lnSpc>
              <a:spcPct val="90000"/>
            </a:lnSpc>
            <a:spcBef>
              <a:spcPct val="0"/>
            </a:spcBef>
            <a:spcAft>
              <a:spcPct val="35000"/>
            </a:spcAft>
            <a:buNone/>
          </a:pPr>
          <a:r>
            <a:rPr lang="en-US" sz="3200" kern="1200" dirty="0"/>
            <a:t>2 Peter 2:1</a:t>
          </a:r>
        </a:p>
      </dsp:txBody>
      <dsp:txXfrm>
        <a:off x="35094" y="2228732"/>
        <a:ext cx="2663868" cy="683683"/>
      </dsp:txXfrm>
    </dsp:sp>
    <dsp:sp modelId="{A5455235-EE48-4EB3-8DAF-6DC219D6672D}">
      <dsp:nvSpPr>
        <dsp:cNvPr id="0" name=""/>
        <dsp:cNvSpPr/>
      </dsp:nvSpPr>
      <dsp:spPr>
        <a:xfrm>
          <a:off x="0" y="2912415"/>
          <a:ext cx="10515600" cy="143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FontTx/>
            <a:buNone/>
          </a:pPr>
          <a:r>
            <a:rPr lang="en-US" sz="2400" b="1" kern="1200" dirty="0"/>
            <a:t>   </a:t>
          </a:r>
          <a:r>
            <a:rPr lang="en-US" sz="2600" b="0" kern="1200" dirty="0"/>
            <a:t>But there arose false prophets also among the people, as among you also there shall be false teachers, who shall privily bring in destructive heresies, denying even the Master that bought them, bringing upon themselves swift destruction..</a:t>
          </a:r>
        </a:p>
      </dsp:txBody>
      <dsp:txXfrm>
        <a:off x="0" y="2912415"/>
        <a:ext cx="10515600" cy="14377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21C6D-426A-4ABB-A483-00E08DE0EE4E}">
      <dsp:nvSpPr>
        <dsp:cNvPr id="0" name=""/>
        <dsp:cNvSpPr/>
      </dsp:nvSpPr>
      <dsp:spPr>
        <a:xfrm>
          <a:off x="0" y="2912415"/>
          <a:ext cx="10515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220EF-B475-448A-8555-362D87A7F6A1}">
      <dsp:nvSpPr>
        <dsp:cNvPr id="0" name=""/>
        <dsp:cNvSpPr/>
      </dsp:nvSpPr>
      <dsp:spPr>
        <a:xfrm>
          <a:off x="0" y="719929"/>
          <a:ext cx="105156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C6B13-1AF8-490F-9CAF-930D252461FB}">
      <dsp:nvSpPr>
        <dsp:cNvPr id="0" name=""/>
        <dsp:cNvSpPr/>
      </dsp:nvSpPr>
      <dsp:spPr>
        <a:xfrm>
          <a:off x="2734055" y="1152"/>
          <a:ext cx="7781544" cy="71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kern="1200" dirty="0"/>
            <a:t> </a:t>
          </a:r>
        </a:p>
      </dsp:txBody>
      <dsp:txXfrm>
        <a:off x="2734055" y="1152"/>
        <a:ext cx="7781544" cy="718777"/>
      </dsp:txXfrm>
    </dsp:sp>
    <dsp:sp modelId="{8A9F183F-67AB-4F64-BEF2-4A10569727E9}">
      <dsp:nvSpPr>
        <dsp:cNvPr id="0" name=""/>
        <dsp:cNvSpPr/>
      </dsp:nvSpPr>
      <dsp:spPr>
        <a:xfrm>
          <a:off x="0" y="1152"/>
          <a:ext cx="2734056" cy="718777"/>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just" defTabSz="933450">
            <a:lnSpc>
              <a:spcPct val="90000"/>
            </a:lnSpc>
            <a:spcBef>
              <a:spcPct val="0"/>
            </a:spcBef>
            <a:spcAft>
              <a:spcPct val="35000"/>
            </a:spcAft>
            <a:buNone/>
          </a:pPr>
          <a:r>
            <a:rPr lang="en-US" sz="2100" kern="1200" dirty="0"/>
            <a:t>Deuteronomy 18:20-22</a:t>
          </a:r>
        </a:p>
      </dsp:txBody>
      <dsp:txXfrm>
        <a:off x="35094" y="36246"/>
        <a:ext cx="2663868" cy="683683"/>
      </dsp:txXfrm>
    </dsp:sp>
    <dsp:sp modelId="{E23B14FC-8012-44B4-96B0-F1E95064A541}">
      <dsp:nvSpPr>
        <dsp:cNvPr id="0" name=""/>
        <dsp:cNvSpPr/>
      </dsp:nvSpPr>
      <dsp:spPr>
        <a:xfrm>
          <a:off x="0" y="719929"/>
          <a:ext cx="10515600" cy="143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FontTx/>
            <a:buNone/>
          </a:pPr>
          <a:r>
            <a:rPr lang="en-US" sz="1400" b="1" kern="1200" dirty="0"/>
            <a:t>   </a:t>
          </a:r>
          <a:r>
            <a:rPr lang="en-US" sz="1800" b="1" kern="1200" dirty="0"/>
            <a:t>20</a:t>
          </a:r>
          <a:r>
            <a:rPr lang="en-US" sz="1800" b="0" kern="1200" dirty="0"/>
            <a:t> But the prophet, that shall speak a word presumptuously in my name, which I have not commanded him to speak, or that shall speak in the name of other gods, that same prophet shall die. </a:t>
          </a:r>
          <a:r>
            <a:rPr lang="en-US" sz="1800" b="1" kern="1200" dirty="0"/>
            <a:t>21</a:t>
          </a:r>
          <a:r>
            <a:rPr lang="en-US" sz="1800" b="0" kern="1200" dirty="0"/>
            <a:t> And if thou say in thy heart, How shall we know the word which Jehovah hath not spoken? </a:t>
          </a:r>
          <a:r>
            <a:rPr lang="en-US" sz="1800" b="1" kern="1200" dirty="0"/>
            <a:t>22</a:t>
          </a:r>
          <a:r>
            <a:rPr lang="en-US" sz="1800" b="0" kern="1200" dirty="0"/>
            <a:t> when a prophet speaketh in the name of Jehovah, if the thing follow not, nor come to pass, that is the thing which Jehovah hath not spoken: the prophet hath spoken it presumptuously, thou shalt not be afraid of him.</a:t>
          </a:r>
        </a:p>
      </dsp:txBody>
      <dsp:txXfrm>
        <a:off x="0" y="719929"/>
        <a:ext cx="10515600" cy="1437769"/>
      </dsp:txXfrm>
    </dsp:sp>
    <dsp:sp modelId="{FC4228AF-FE2D-4458-9F5D-9597B4CB8C3B}">
      <dsp:nvSpPr>
        <dsp:cNvPr id="0" name=""/>
        <dsp:cNvSpPr/>
      </dsp:nvSpPr>
      <dsp:spPr>
        <a:xfrm>
          <a:off x="2734055" y="2193638"/>
          <a:ext cx="7781544" cy="71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kern="1200" dirty="0"/>
            <a:t> </a:t>
          </a:r>
        </a:p>
      </dsp:txBody>
      <dsp:txXfrm>
        <a:off x="2734055" y="2193638"/>
        <a:ext cx="7781544" cy="718777"/>
      </dsp:txXfrm>
    </dsp:sp>
    <dsp:sp modelId="{224DB791-71B9-4B24-80DD-832102D84612}">
      <dsp:nvSpPr>
        <dsp:cNvPr id="0" name=""/>
        <dsp:cNvSpPr/>
      </dsp:nvSpPr>
      <dsp:spPr>
        <a:xfrm>
          <a:off x="0" y="2193638"/>
          <a:ext cx="2734056" cy="718777"/>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just" defTabSz="933450">
            <a:lnSpc>
              <a:spcPct val="90000"/>
            </a:lnSpc>
            <a:spcBef>
              <a:spcPct val="0"/>
            </a:spcBef>
            <a:spcAft>
              <a:spcPct val="35000"/>
            </a:spcAft>
            <a:buNone/>
          </a:pPr>
          <a:r>
            <a:rPr lang="en-US" sz="2100" kern="1200" dirty="0"/>
            <a:t>2 Thessalonians 2:9-12</a:t>
          </a:r>
        </a:p>
      </dsp:txBody>
      <dsp:txXfrm>
        <a:off x="35094" y="2228732"/>
        <a:ext cx="2663868" cy="683683"/>
      </dsp:txXfrm>
    </dsp:sp>
    <dsp:sp modelId="{A5455235-EE48-4EB3-8DAF-6DC219D6672D}">
      <dsp:nvSpPr>
        <dsp:cNvPr id="0" name=""/>
        <dsp:cNvSpPr/>
      </dsp:nvSpPr>
      <dsp:spPr>
        <a:xfrm>
          <a:off x="0" y="2912415"/>
          <a:ext cx="10515600" cy="143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FontTx/>
            <a:buNone/>
          </a:pPr>
          <a:r>
            <a:rPr lang="en-US" sz="2400" b="1" kern="1200" dirty="0"/>
            <a:t>   </a:t>
          </a:r>
          <a:r>
            <a:rPr lang="en-US" sz="2000" b="1" kern="1200" dirty="0"/>
            <a:t>9</a:t>
          </a:r>
          <a:r>
            <a:rPr lang="en-US" sz="2000" b="0" kern="1200" dirty="0"/>
            <a:t> even he, whose coming is according to the working of Satan with all power and signs and lying wonders, </a:t>
          </a:r>
          <a:r>
            <a:rPr lang="en-US" sz="2000" b="1" kern="1200" dirty="0"/>
            <a:t>10</a:t>
          </a:r>
          <a:r>
            <a:rPr lang="en-US" sz="2000" b="0" kern="1200" dirty="0"/>
            <a:t> and with all deceit of unrighteousness for them that perish; because they received not the love of the truth, that they might be saved. </a:t>
          </a:r>
          <a:r>
            <a:rPr lang="en-US" sz="2000" b="1" kern="1200" dirty="0"/>
            <a:t>11</a:t>
          </a:r>
          <a:r>
            <a:rPr lang="en-US" sz="2000" b="0" kern="1200" dirty="0"/>
            <a:t> And for this cause God sendeth them a working of error, that they should believe a lie: </a:t>
          </a:r>
          <a:r>
            <a:rPr lang="en-US" sz="2000" b="1" kern="1200" dirty="0"/>
            <a:t>12</a:t>
          </a:r>
          <a:r>
            <a:rPr lang="en-US" sz="2000" b="0" kern="1200" dirty="0"/>
            <a:t> that they all might be judged who believed not the truth, but had pleasure in unrighteousness.</a:t>
          </a:r>
        </a:p>
      </dsp:txBody>
      <dsp:txXfrm>
        <a:off x="0" y="2912415"/>
        <a:ext cx="10515600" cy="14377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2A0C35-D541-4709-9377-98083A77D1D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306070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A0C35-D541-4709-9377-98083A77D1D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188485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A0C35-D541-4709-9377-98083A77D1D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97461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A0C35-D541-4709-9377-98083A77D1D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398292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A0C35-D541-4709-9377-98083A77D1D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35983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2A0C35-D541-4709-9377-98083A77D1D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379198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2A0C35-D541-4709-9377-98083A77D1DA}"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17587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2A0C35-D541-4709-9377-98083A77D1DA}"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89774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A0C35-D541-4709-9377-98083A77D1DA}"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43009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A0C35-D541-4709-9377-98083A77D1D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15291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A0C35-D541-4709-9377-98083A77D1D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36D6D-A2D6-4580-95A0-C182DB71CE35}" type="slidenum">
              <a:rPr lang="en-US" smtClean="0"/>
              <a:t>‹#›</a:t>
            </a:fld>
            <a:endParaRPr lang="en-US"/>
          </a:p>
        </p:txBody>
      </p:sp>
    </p:spTree>
    <p:extLst>
      <p:ext uri="{BB962C8B-B14F-4D97-AF65-F5344CB8AC3E}">
        <p14:creationId xmlns:p14="http://schemas.microsoft.com/office/powerpoint/2010/main" val="170081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A0C35-D541-4709-9377-98083A77D1DA}" type="datetimeFigureOut">
              <a:rPr lang="en-US" smtClean="0"/>
              <a:t>4/22/2023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36D6D-A2D6-4580-95A0-C182DB71CE35}" type="slidenum">
              <a:rPr lang="en-US" smtClean="0"/>
              <a:t>‹#›</a:t>
            </a:fld>
            <a:endParaRPr lang="en-US"/>
          </a:p>
        </p:txBody>
      </p:sp>
    </p:spTree>
    <p:extLst>
      <p:ext uri="{BB962C8B-B14F-4D97-AF65-F5344CB8AC3E}">
        <p14:creationId xmlns:p14="http://schemas.microsoft.com/office/powerpoint/2010/main" val="413362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959" y="1802167"/>
            <a:ext cx="9141041" cy="3275861"/>
          </a:xfrm>
        </p:spPr>
        <p:txBody>
          <a:bodyPr>
            <a:noAutofit/>
          </a:bodyPr>
          <a:lstStyle/>
          <a:p>
            <a:r>
              <a:rPr lang="en-US" sz="9600" b="1" dirty="0">
                <a:solidFill>
                  <a:srgbClr val="FF0000"/>
                </a:solidFill>
                <a:effectLst>
                  <a:outerShdw blurRad="38100" dist="38100" dir="2700000" algn="tl">
                    <a:srgbClr val="000000">
                      <a:alpha val="43137"/>
                    </a:srgbClr>
                  </a:outerShdw>
                </a:effectLst>
              </a:rPr>
              <a:t>The Indwelling of the Holy Spirit</a:t>
            </a:r>
            <a:br>
              <a:rPr lang="en-US" sz="9600" b="1" dirty="0">
                <a:solidFill>
                  <a:srgbClr val="FF0000"/>
                </a:solidFill>
                <a:effectLst>
                  <a:outerShdw blurRad="38100" dist="38100" dir="2700000" algn="tl">
                    <a:srgbClr val="000000">
                      <a:alpha val="43137"/>
                    </a:srgbClr>
                  </a:outerShdw>
                </a:effectLst>
              </a:rPr>
            </a:br>
            <a:r>
              <a:rPr lang="en-US" sz="7200" b="1" dirty="0">
                <a:solidFill>
                  <a:srgbClr val="FF0000"/>
                </a:solidFill>
                <a:effectLst>
                  <a:outerShdw blurRad="38100" dist="38100" dir="2700000" algn="tl">
                    <a:srgbClr val="000000">
                      <a:alpha val="43137"/>
                    </a:srgbClr>
                  </a:outerShdw>
                </a:effectLst>
              </a:rPr>
              <a:t>by Dr. Ken Pepper</a:t>
            </a:r>
          </a:p>
        </p:txBody>
      </p:sp>
    </p:spTree>
    <p:extLst>
      <p:ext uri="{BB962C8B-B14F-4D97-AF65-F5344CB8AC3E}">
        <p14:creationId xmlns:p14="http://schemas.microsoft.com/office/powerpoint/2010/main" val="288236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rgbClr val="FFFF00"/>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p:grpSpPr>
        <p:sp>
          <p:nvSpPr>
            <p:cNvPr id="26" name="Hexagon 25"/>
            <p:cNvSpPr/>
            <p:nvPr/>
          </p:nvSpPr>
          <p:spPr>
            <a:xfrm>
              <a:off x="4529836" y="0"/>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creation and in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p:grpSpPr>
        <p:sp>
          <p:nvSpPr>
            <p:cNvPr id="24" name="Hexagon 23"/>
            <p:cNvSpPr/>
            <p:nvPr/>
          </p:nvSpPr>
          <p:spPr>
            <a:xfrm>
              <a:off x="5870800" y="778019"/>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p:grpSpPr>
        <p:sp>
          <p:nvSpPr>
            <p:cNvPr id="22" name="Hexagon 21"/>
            <p:cNvSpPr/>
            <p:nvPr/>
          </p:nvSpPr>
          <p:spPr>
            <a:xfrm>
              <a:off x="5870800" y="230751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p:grpSpPr>
        <p:sp>
          <p:nvSpPr>
            <p:cNvPr id="20" name="Hexagon 19"/>
            <p:cNvSpPr/>
            <p:nvPr/>
          </p:nvSpPr>
          <p:spPr>
            <a:xfrm>
              <a:off x="4529836" y="308640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p:grpSpPr>
        <p:sp>
          <p:nvSpPr>
            <p:cNvPr id="18" name="Hexagon 17"/>
            <p:cNvSpPr/>
            <p:nvPr/>
          </p:nvSpPr>
          <p:spPr>
            <a:xfrm>
              <a:off x="3182646" y="230838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p:grpSpPr>
        <p:sp>
          <p:nvSpPr>
            <p:cNvPr id="16" name="Hexagon 15"/>
            <p:cNvSpPr/>
            <p:nvPr/>
          </p:nvSpPr>
          <p:spPr>
            <a:xfrm>
              <a:off x="3182646" y="776278"/>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60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Tree>
    <p:extLst>
      <p:ext uri="{BB962C8B-B14F-4D97-AF65-F5344CB8AC3E}">
        <p14:creationId xmlns:p14="http://schemas.microsoft.com/office/powerpoint/2010/main" val="14205183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a:t>
            </a:r>
            <a:r>
              <a:rPr lang="en-US" b="1" u="sng" dirty="0">
                <a:solidFill>
                  <a:srgbClr val="FF0000"/>
                </a:solidFill>
                <a:effectLst>
                  <a:outerShdw blurRad="38100" dist="38100" dir="2700000" algn="tl">
                    <a:srgbClr val="000000">
                      <a:alpha val="43137"/>
                    </a:srgbClr>
                  </a:outerShdw>
                </a:effectLst>
                <a:highlight>
                  <a:srgbClr val="FFFF00"/>
                </a:highlight>
              </a:rPr>
              <a:t>SAME</a:t>
            </a:r>
            <a:r>
              <a:rPr lang="en-US" b="1" dirty="0">
                <a:solidFill>
                  <a:srgbClr val="FF0000"/>
                </a:solidFill>
                <a:effectLst>
                  <a:outerShdw blurRad="38100" dist="38100" dir="2700000" algn="tl">
                    <a:srgbClr val="000000">
                      <a:alpha val="43137"/>
                    </a:srgbClr>
                  </a:outerShdw>
                </a:effectLst>
              </a:rPr>
              <a:t>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24458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6811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12063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6583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Ephesians 5:18 </a:t>
            </a:r>
            <a:r>
              <a:rPr lang="en-US" dirty="0">
                <a:effectLst>
                  <a:outerShdw blurRad="38100" dist="38100" dir="2700000" algn="tl">
                    <a:srgbClr val="000000">
                      <a:alpha val="43137"/>
                    </a:srgbClr>
                  </a:outerShdw>
                </a:effectLst>
              </a:rPr>
              <a:t>And be not drunken with wine, wherein is riot, but </a:t>
            </a:r>
            <a:r>
              <a:rPr lang="en-US" u="sng" dirty="0">
                <a:effectLst>
                  <a:outerShdw blurRad="38100" dist="38100" dir="2700000" algn="tl">
                    <a:srgbClr val="000000">
                      <a:alpha val="43137"/>
                    </a:srgbClr>
                  </a:outerShdw>
                </a:effectLst>
              </a:rPr>
              <a:t>be filled with the Spirit</a:t>
            </a:r>
            <a:r>
              <a:rPr lang="en-US" dirty="0">
                <a:effectLst>
                  <a:outerShdw blurRad="38100" dist="38100" dir="2700000" algn="tl">
                    <a:srgbClr val="000000">
                      <a:alpha val="43137"/>
                    </a:srgbClr>
                  </a:outerShdw>
                </a:effectLst>
              </a:rPr>
              <a:t>;</a:t>
            </a:r>
          </a:p>
          <a:p>
            <a:pPr marL="0" indent="0">
              <a:buNone/>
            </a:pPr>
            <a:r>
              <a:rPr lang="en-US" b="1" dirty="0">
                <a:effectLst>
                  <a:outerShdw blurRad="38100" dist="38100" dir="2700000" algn="tl">
                    <a:srgbClr val="000000">
                      <a:alpha val="43137"/>
                    </a:srgbClr>
                  </a:outerShdw>
                </a:effectLst>
              </a:rPr>
              <a:t>1 Corinthians 6:19</a:t>
            </a:r>
            <a:r>
              <a:rPr lang="en-US" dirty="0">
                <a:effectLst>
                  <a:outerShdw blurRad="38100" dist="38100" dir="2700000" algn="tl">
                    <a:srgbClr val="000000">
                      <a:alpha val="43137"/>
                    </a:srgbClr>
                  </a:outerShdw>
                </a:effectLst>
              </a:rPr>
              <a:t> Or know ye not that your body is a temple of the </a:t>
            </a:r>
            <a:r>
              <a:rPr lang="en-US" u="sng" dirty="0">
                <a:effectLst>
                  <a:outerShdw blurRad="38100" dist="38100" dir="2700000" algn="tl">
                    <a:srgbClr val="000000">
                      <a:alpha val="43137"/>
                    </a:srgbClr>
                  </a:outerShdw>
                </a:effectLst>
              </a:rPr>
              <a:t>Holy Spirit which is in you</a:t>
            </a:r>
            <a:r>
              <a:rPr lang="en-US" dirty="0">
                <a:effectLst>
                  <a:outerShdw blurRad="38100" dist="38100" dir="2700000" algn="tl">
                    <a:srgbClr val="000000">
                      <a:alpha val="43137"/>
                    </a:srgbClr>
                  </a:outerShdw>
                </a:effectLst>
              </a:rPr>
              <a:t>, which ye have from God? and ye are not your own;</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lnSpcReduction="10000"/>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Colossians 3:16 </a:t>
            </a:r>
            <a:r>
              <a:rPr lang="en-US" dirty="0">
                <a:effectLst>
                  <a:outerShdw blurRad="38100" dist="38100" dir="2700000" algn="tl">
                    <a:srgbClr val="000000">
                      <a:alpha val="43137"/>
                    </a:srgbClr>
                  </a:outerShdw>
                </a:effectLst>
              </a:rPr>
              <a:t>Let the word of Christ </a:t>
            </a:r>
            <a:r>
              <a:rPr lang="en-US" u="sng" dirty="0">
                <a:effectLst>
                  <a:outerShdw blurRad="38100" dist="38100" dir="2700000" algn="tl">
                    <a:srgbClr val="000000">
                      <a:alpha val="43137"/>
                    </a:srgbClr>
                  </a:outerShdw>
                </a:effectLst>
              </a:rPr>
              <a:t>dwell in you richly</a:t>
            </a:r>
            <a:r>
              <a:rPr lang="en-US" dirty="0">
                <a:effectLst>
                  <a:outerShdw blurRad="38100" dist="38100" dir="2700000" algn="tl">
                    <a:srgbClr val="000000">
                      <a:alpha val="43137"/>
                    </a:srgbClr>
                  </a:outerShdw>
                </a:effectLst>
              </a:rPr>
              <a:t>; in all wisdom teaching and admonishing one another with psalms and hymns and spiritual songs, singing with grace in your hearts unto God.</a:t>
            </a:r>
          </a:p>
          <a:p>
            <a:pPr marL="0" indent="0">
              <a:buNone/>
            </a:pPr>
            <a:r>
              <a:rPr lang="en-US" b="1" dirty="0">
                <a:effectLst>
                  <a:outerShdw blurRad="38100" dist="38100" dir="2700000" algn="tl">
                    <a:srgbClr val="000000">
                      <a:alpha val="43137"/>
                    </a:srgbClr>
                  </a:outerShdw>
                </a:effectLst>
              </a:rPr>
              <a:t>2 John 2 </a:t>
            </a:r>
            <a:r>
              <a:rPr lang="en-US" dirty="0">
                <a:effectLst>
                  <a:outerShdw blurRad="38100" dist="38100" dir="2700000" algn="tl">
                    <a:srgbClr val="000000">
                      <a:alpha val="43137"/>
                    </a:srgbClr>
                  </a:outerShdw>
                </a:effectLst>
              </a:rPr>
              <a:t>for the truth’s sake which </a:t>
            </a:r>
            <a:r>
              <a:rPr lang="en-US" u="sng" dirty="0">
                <a:effectLst>
                  <a:outerShdw blurRad="38100" dist="38100" dir="2700000" algn="tl">
                    <a:srgbClr val="000000">
                      <a:alpha val="43137"/>
                    </a:srgbClr>
                  </a:outerShdw>
                </a:effectLst>
              </a:rPr>
              <a:t>abideth in us</a:t>
            </a:r>
            <a:r>
              <a:rPr lang="en-US" dirty="0">
                <a:effectLst>
                  <a:outerShdw blurRad="38100" dist="38100" dir="2700000" algn="tl">
                    <a:srgbClr val="000000">
                      <a:alpha val="43137"/>
                    </a:srgbClr>
                  </a:outerShdw>
                </a:effectLst>
              </a:rPr>
              <a:t>, and it shall be with us for ever:</a:t>
            </a:r>
          </a:p>
        </p:txBody>
      </p:sp>
      <p:sp>
        <p:nvSpPr>
          <p:cNvPr id="5" name="TextBox 4"/>
          <p:cNvSpPr txBox="1"/>
          <p:nvPr/>
        </p:nvSpPr>
        <p:spPr>
          <a:xfrm>
            <a:off x="7856428" y="612407"/>
            <a:ext cx="3199915" cy="830997"/>
          </a:xfrm>
          <a:prstGeom prst="rect">
            <a:avLst/>
          </a:prstGeom>
          <a:solidFill>
            <a:srgbClr val="FFFF00"/>
          </a:solidFill>
          <a:ln>
            <a:solidFill>
              <a:srgbClr val="FF0000"/>
            </a:solidFill>
          </a:ln>
        </p:spPr>
        <p:txBody>
          <a:bodyPr wrap="none" rtlCol="0">
            <a:spAutoFit/>
          </a:bodyPr>
          <a:lstStyle/>
          <a:p>
            <a:r>
              <a:rPr lang="en-US" sz="4800" b="1" i="1" dirty="0">
                <a:solidFill>
                  <a:srgbClr val="FF0000"/>
                </a:solidFill>
                <a:effectLst>
                  <a:outerShdw blurRad="38100" dist="38100" dir="2700000" algn="tl">
                    <a:srgbClr val="000000">
                      <a:alpha val="43137"/>
                    </a:srgbClr>
                  </a:outerShdw>
                </a:effectLst>
              </a:rPr>
              <a:t>Dwells in us</a:t>
            </a:r>
          </a:p>
        </p:txBody>
      </p:sp>
    </p:spTree>
    <p:extLst>
      <p:ext uri="{BB962C8B-B14F-4D97-AF65-F5344CB8AC3E}">
        <p14:creationId xmlns:p14="http://schemas.microsoft.com/office/powerpoint/2010/main" val="19143632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1341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1371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Romans 8:14 </a:t>
            </a:r>
            <a:r>
              <a:rPr lang="en-US" dirty="0">
                <a:effectLst>
                  <a:outerShdw blurRad="38100" dist="38100" dir="2700000" algn="tl">
                    <a:srgbClr val="000000">
                      <a:alpha val="43137"/>
                    </a:srgbClr>
                  </a:outerShdw>
                </a:effectLst>
              </a:rPr>
              <a:t>For as many as are </a:t>
            </a:r>
            <a:r>
              <a:rPr lang="en-US" u="sng" dirty="0">
                <a:effectLst>
                  <a:outerShdw blurRad="38100" dist="38100" dir="2700000" algn="tl">
                    <a:srgbClr val="000000">
                      <a:alpha val="43137"/>
                    </a:srgbClr>
                  </a:outerShdw>
                </a:effectLst>
              </a:rPr>
              <a:t>led by the Spirit of God</a:t>
            </a:r>
            <a:r>
              <a:rPr lang="en-US" dirty="0">
                <a:effectLst>
                  <a:outerShdw blurRad="38100" dist="38100" dir="2700000" algn="tl">
                    <a:srgbClr val="000000">
                      <a:alpha val="43137"/>
                    </a:srgbClr>
                  </a:outerShdw>
                </a:effectLst>
              </a:rPr>
              <a:t>, these are sons of God.</a:t>
            </a:r>
          </a:p>
          <a:p>
            <a:pPr marL="0" indent="0">
              <a:buNone/>
            </a:pPr>
            <a:r>
              <a:rPr lang="en-US" b="1" dirty="0">
                <a:effectLst>
                  <a:outerShdw blurRad="38100" dist="38100" dir="2700000" algn="tl">
                    <a:srgbClr val="000000">
                      <a:alpha val="43137"/>
                    </a:srgbClr>
                  </a:outerShdw>
                </a:effectLst>
              </a:rPr>
              <a:t>Galatians 5:18</a:t>
            </a:r>
            <a:r>
              <a:rPr lang="en-US" dirty="0">
                <a:effectLst>
                  <a:outerShdw blurRad="38100" dist="38100" dir="2700000" algn="tl">
                    <a:srgbClr val="000000">
                      <a:alpha val="43137"/>
                    </a:srgbClr>
                  </a:outerShdw>
                </a:effectLst>
              </a:rPr>
              <a:t> But if ye are </a:t>
            </a:r>
            <a:r>
              <a:rPr lang="en-US" u="sng" dirty="0">
                <a:effectLst>
                  <a:outerShdw blurRad="38100" dist="38100" dir="2700000" algn="tl">
                    <a:srgbClr val="000000">
                      <a:alpha val="43137"/>
                    </a:srgbClr>
                  </a:outerShdw>
                </a:effectLst>
              </a:rPr>
              <a:t>led by the Spirit</a:t>
            </a:r>
            <a:r>
              <a:rPr lang="en-US" dirty="0">
                <a:effectLst>
                  <a:outerShdw blurRad="38100" dist="38100" dir="2700000" algn="tl">
                    <a:srgbClr val="000000">
                      <a:alpha val="43137"/>
                    </a:srgbClr>
                  </a:outerShdw>
                </a:effectLst>
              </a:rPr>
              <a:t>, ye are not under the law.</a:t>
            </a:r>
          </a:p>
          <a:p>
            <a:pPr marL="0" indent="0">
              <a:buNone/>
            </a:pP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fontScale="92500" lnSpcReduction="10000"/>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Psalms 119:104 </a:t>
            </a:r>
            <a:r>
              <a:rPr lang="en-US" u="sng" dirty="0">
                <a:effectLst>
                  <a:outerShdw blurRad="38100" dist="38100" dir="2700000" algn="tl">
                    <a:srgbClr val="000000">
                      <a:alpha val="43137"/>
                    </a:srgbClr>
                  </a:outerShdw>
                </a:effectLst>
              </a:rPr>
              <a:t>Through thy precepts I get understanding</a:t>
            </a:r>
            <a:r>
              <a:rPr lang="en-US" dirty="0">
                <a:effectLst>
                  <a:outerShdw blurRad="38100" dist="38100" dir="2700000" algn="tl">
                    <a:srgbClr val="000000">
                      <a:alpha val="43137"/>
                    </a:srgbClr>
                  </a:outerShdw>
                </a:effectLst>
              </a:rPr>
              <a:t>:</a:t>
            </a:r>
          </a:p>
          <a:p>
            <a:pPr marL="0" indent="0">
              <a:buNone/>
            </a:pPr>
            <a:r>
              <a:rPr lang="en-US" dirty="0">
                <a:effectLst>
                  <a:outerShdw blurRad="38100" dist="38100" dir="2700000" algn="tl">
                    <a:srgbClr val="000000">
                      <a:alpha val="43137"/>
                    </a:srgbClr>
                  </a:outerShdw>
                </a:effectLst>
              </a:rPr>
              <a:t>Therefore I hate every false way.</a:t>
            </a:r>
          </a:p>
          <a:p>
            <a:pPr marL="0" indent="0">
              <a:buNone/>
            </a:pPr>
            <a:r>
              <a:rPr lang="en-US" b="1" dirty="0">
                <a:effectLst>
                  <a:outerShdw blurRad="38100" dist="38100" dir="2700000" algn="tl">
                    <a:srgbClr val="000000">
                      <a:alpha val="43137"/>
                    </a:srgbClr>
                  </a:outerShdw>
                </a:effectLst>
              </a:rPr>
              <a:t>2 Timothy 3:16-17 16 </a:t>
            </a:r>
            <a:r>
              <a:rPr lang="en-US" dirty="0">
                <a:effectLst>
                  <a:outerShdw blurRad="38100" dist="38100" dir="2700000" algn="tl">
                    <a:srgbClr val="000000">
                      <a:alpha val="43137"/>
                    </a:srgbClr>
                  </a:outerShdw>
                </a:effectLst>
              </a:rPr>
              <a:t>Every scripture inspired of God is also profitable </a:t>
            </a:r>
            <a:r>
              <a:rPr lang="en-US" u="sng" dirty="0">
                <a:effectLst>
                  <a:outerShdw blurRad="38100" dist="38100" dir="2700000" algn="tl">
                    <a:srgbClr val="000000">
                      <a:alpha val="43137"/>
                    </a:srgbClr>
                  </a:outerShdw>
                </a:effectLst>
              </a:rPr>
              <a:t>for teaching, for reproof, for correction, for instruction</a:t>
            </a:r>
            <a:r>
              <a:rPr lang="en-US" dirty="0">
                <a:effectLst>
                  <a:outerShdw blurRad="38100" dist="38100" dir="2700000" algn="tl">
                    <a:srgbClr val="000000">
                      <a:alpha val="43137"/>
                    </a:srgbClr>
                  </a:outerShdw>
                </a:effectLst>
              </a:rPr>
              <a:t> which is in righteousness: </a:t>
            </a:r>
            <a:r>
              <a:rPr lang="en-US" b="1" dirty="0">
                <a:effectLst>
                  <a:outerShdw blurRad="38100" dist="38100" dir="2700000" algn="tl">
                    <a:srgbClr val="000000">
                      <a:alpha val="43137"/>
                    </a:srgbClr>
                  </a:outerShdw>
                </a:effectLst>
              </a:rPr>
              <a:t>17</a:t>
            </a:r>
            <a:r>
              <a:rPr lang="en-US" dirty="0">
                <a:effectLst>
                  <a:outerShdw blurRad="38100" dist="38100" dir="2700000" algn="tl">
                    <a:srgbClr val="000000">
                      <a:alpha val="43137"/>
                    </a:srgbClr>
                  </a:outerShdw>
                </a:effectLst>
              </a:rPr>
              <a:t> that the man of God may be complete, furnished completely unto every good work.</a:t>
            </a:r>
          </a:p>
        </p:txBody>
      </p:sp>
      <p:sp>
        <p:nvSpPr>
          <p:cNvPr id="5" name="TextBox 4"/>
          <p:cNvSpPr txBox="1"/>
          <p:nvPr/>
        </p:nvSpPr>
        <p:spPr>
          <a:xfrm>
            <a:off x="7825270" y="673963"/>
            <a:ext cx="3528530" cy="707886"/>
          </a:xfrm>
          <a:prstGeom prst="rect">
            <a:avLst/>
          </a:prstGeom>
          <a:solidFill>
            <a:srgbClr val="FFFF00"/>
          </a:solidFill>
          <a:ln>
            <a:solidFill>
              <a:srgbClr val="FF0000"/>
            </a:solidFill>
          </a:ln>
        </p:spPr>
        <p:txBody>
          <a:bodyPr wrap="none" rtlCol="0">
            <a:spAutoFit/>
          </a:bodyPr>
          <a:lstStyle/>
          <a:p>
            <a:r>
              <a:rPr lang="en-US" sz="4000" b="1" i="1" dirty="0">
                <a:solidFill>
                  <a:srgbClr val="FF0000"/>
                </a:solidFill>
                <a:effectLst>
                  <a:outerShdw blurRad="38100" dist="38100" dir="2700000" algn="tl">
                    <a:srgbClr val="000000">
                      <a:alpha val="43137"/>
                    </a:srgbClr>
                  </a:outerShdw>
                </a:effectLst>
              </a:rPr>
              <a:t>Leads or Guides</a:t>
            </a:r>
          </a:p>
        </p:txBody>
      </p:sp>
    </p:spTree>
    <p:extLst>
      <p:ext uri="{BB962C8B-B14F-4D97-AF65-F5344CB8AC3E}">
        <p14:creationId xmlns:p14="http://schemas.microsoft.com/office/powerpoint/2010/main" val="32145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84970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1335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2 Thessalonians 2:13 </a:t>
            </a:r>
            <a:r>
              <a:rPr lang="en-US" dirty="0">
                <a:effectLst>
                  <a:outerShdw blurRad="38100" dist="38100" dir="2700000" algn="tl">
                    <a:srgbClr val="000000">
                      <a:alpha val="43137"/>
                    </a:srgbClr>
                  </a:outerShdw>
                </a:effectLst>
              </a:rPr>
              <a:t>But we are bound to give thanks to God always for you, brethren beloved of the Lord, for that God chose you from the beginning unto salvation in </a:t>
            </a:r>
            <a:r>
              <a:rPr lang="en-US" u="sng" dirty="0">
                <a:effectLst>
                  <a:outerShdw blurRad="38100" dist="38100" dir="2700000" algn="tl">
                    <a:srgbClr val="000000">
                      <a:alpha val="43137"/>
                    </a:srgbClr>
                  </a:outerShdw>
                </a:effectLst>
              </a:rPr>
              <a:t>sanctification of the Spirit</a:t>
            </a:r>
            <a:r>
              <a:rPr lang="en-US" dirty="0">
                <a:effectLst>
                  <a:outerShdw blurRad="38100" dist="38100" dir="2700000" algn="tl">
                    <a:srgbClr val="000000">
                      <a:alpha val="43137"/>
                    </a:srgbClr>
                  </a:outerShdw>
                </a:effectLst>
              </a:rPr>
              <a:t> and belief of the truth:</a:t>
            </a:r>
          </a:p>
          <a:p>
            <a:pPr marL="0" indent="0">
              <a:buNone/>
            </a:pP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John 17:17-19 17</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Sanctify them in the truth: thy word is truth</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18</a:t>
            </a:r>
            <a:r>
              <a:rPr lang="en-US" dirty="0">
                <a:effectLst>
                  <a:outerShdw blurRad="38100" dist="38100" dir="2700000" algn="tl">
                    <a:srgbClr val="000000">
                      <a:alpha val="43137"/>
                    </a:srgbClr>
                  </a:outerShdw>
                </a:effectLst>
              </a:rPr>
              <a:t> As thou didst send me into the world, even so sent I them into the world. 19 And for their sakes I sanctify myself, that they themselves also may be </a:t>
            </a:r>
            <a:r>
              <a:rPr lang="en-US" u="sng" dirty="0">
                <a:effectLst>
                  <a:outerShdw blurRad="38100" dist="38100" dir="2700000" algn="tl">
                    <a:srgbClr val="000000">
                      <a:alpha val="43137"/>
                    </a:srgbClr>
                  </a:outerShdw>
                </a:effectLst>
              </a:rPr>
              <a:t>sanctified in truth</a:t>
            </a:r>
            <a:r>
              <a:rPr lang="en-US" dirty="0">
                <a:effectLst>
                  <a:outerShdw blurRad="38100" dist="38100" dir="2700000" algn="tl">
                    <a:srgbClr val="000000">
                      <a:alpha val="43137"/>
                    </a:srgbClr>
                  </a:outerShdw>
                </a:effectLst>
              </a:rPr>
              <a:t>.</a:t>
            </a:r>
          </a:p>
        </p:txBody>
      </p:sp>
      <p:sp>
        <p:nvSpPr>
          <p:cNvPr id="5" name="TextBox 4"/>
          <p:cNvSpPr txBox="1"/>
          <p:nvPr/>
        </p:nvSpPr>
        <p:spPr>
          <a:xfrm>
            <a:off x="8101495" y="566241"/>
            <a:ext cx="2935419" cy="923330"/>
          </a:xfrm>
          <a:prstGeom prst="rect">
            <a:avLst/>
          </a:prstGeom>
          <a:solidFill>
            <a:srgbClr val="FFFF00"/>
          </a:solidFill>
          <a:ln>
            <a:solidFill>
              <a:srgbClr val="FF0000"/>
            </a:solidFill>
          </a:ln>
        </p:spPr>
        <p:txBody>
          <a:bodyPr wrap="none" rtlCol="0">
            <a:spAutoFit/>
          </a:bodyPr>
          <a:lstStyle/>
          <a:p>
            <a:r>
              <a:rPr lang="en-US" sz="5400" b="1" i="1" dirty="0">
                <a:solidFill>
                  <a:srgbClr val="FF0000"/>
                </a:solidFill>
                <a:effectLst>
                  <a:outerShdw blurRad="38100" dist="38100" dir="2700000" algn="tl">
                    <a:srgbClr val="000000">
                      <a:alpha val="43137"/>
                    </a:srgbClr>
                  </a:outerShdw>
                </a:effectLst>
              </a:rPr>
              <a:t>Sanctifies</a:t>
            </a:r>
          </a:p>
        </p:txBody>
      </p:sp>
    </p:spTree>
    <p:extLst>
      <p:ext uri="{BB962C8B-B14F-4D97-AF65-F5344CB8AC3E}">
        <p14:creationId xmlns:p14="http://schemas.microsoft.com/office/powerpoint/2010/main" val="25072581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97236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5090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Galatians 5:22 </a:t>
            </a:r>
            <a:r>
              <a:rPr lang="en-US" dirty="0">
                <a:effectLst>
                  <a:outerShdw blurRad="38100" dist="38100" dir="2700000" algn="tl">
                    <a:srgbClr val="000000">
                      <a:alpha val="43137"/>
                    </a:srgbClr>
                  </a:outerShdw>
                </a:effectLst>
              </a:rPr>
              <a:t>But the </a:t>
            </a:r>
            <a:r>
              <a:rPr lang="en-US" u="sng" dirty="0">
                <a:effectLst>
                  <a:outerShdw blurRad="38100" dist="38100" dir="2700000" algn="tl">
                    <a:srgbClr val="000000">
                      <a:alpha val="43137"/>
                    </a:srgbClr>
                  </a:outerShdw>
                </a:effectLst>
              </a:rPr>
              <a:t>fruit of the Spirit</a:t>
            </a:r>
            <a:r>
              <a:rPr lang="en-US" dirty="0">
                <a:effectLst>
                  <a:outerShdw blurRad="38100" dist="38100" dir="2700000" algn="tl">
                    <a:srgbClr val="000000">
                      <a:alpha val="43137"/>
                    </a:srgbClr>
                  </a:outerShdw>
                </a:effectLst>
              </a:rPr>
              <a:t> is love, joy, peace, longsuffering, kindness, goodness, faithfulness,</a:t>
            </a: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fontScale="70000" lnSpcReduction="20000"/>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Luke 8:11-15 11</a:t>
            </a:r>
            <a:r>
              <a:rPr lang="en-US" dirty="0">
                <a:effectLst>
                  <a:outerShdw blurRad="38100" dist="38100" dir="2700000" algn="tl">
                    <a:srgbClr val="000000">
                      <a:alpha val="43137"/>
                    </a:srgbClr>
                  </a:outerShdw>
                </a:effectLst>
              </a:rPr>
              <a:t> Now the parable is this: The </a:t>
            </a:r>
            <a:r>
              <a:rPr lang="en-US" u="sng" dirty="0">
                <a:effectLst>
                  <a:outerShdw blurRad="38100" dist="38100" dir="2700000" algn="tl">
                    <a:srgbClr val="000000">
                      <a:alpha val="43137"/>
                    </a:srgbClr>
                  </a:outerShdw>
                </a:effectLst>
              </a:rPr>
              <a:t>seed is the word of God</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12</a:t>
            </a:r>
            <a:r>
              <a:rPr lang="en-US" dirty="0">
                <a:effectLst>
                  <a:outerShdw blurRad="38100" dist="38100" dir="2700000" algn="tl">
                    <a:srgbClr val="000000">
                      <a:alpha val="43137"/>
                    </a:srgbClr>
                  </a:outerShdw>
                </a:effectLst>
              </a:rPr>
              <a:t> And those by the way side are they that have heard; then cometh the devil, and taketh away the word from their heart, that they may not believe and be saved. </a:t>
            </a:r>
            <a:r>
              <a:rPr lang="en-US" b="1"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And those on the rock are they who, when they have heard, receive the word with joy; and these have no root, who for a while believe, and in time of temptation fall away. </a:t>
            </a:r>
            <a:r>
              <a:rPr lang="en-US" b="1" dirty="0">
                <a:effectLst>
                  <a:outerShdw blurRad="38100" dist="38100" dir="2700000" algn="tl">
                    <a:srgbClr val="000000">
                      <a:alpha val="43137"/>
                    </a:srgbClr>
                  </a:outerShdw>
                </a:effectLst>
              </a:rPr>
              <a:t>14</a:t>
            </a:r>
            <a:r>
              <a:rPr lang="en-US" dirty="0">
                <a:effectLst>
                  <a:outerShdw blurRad="38100" dist="38100" dir="2700000" algn="tl">
                    <a:srgbClr val="000000">
                      <a:alpha val="43137"/>
                    </a:srgbClr>
                  </a:outerShdw>
                </a:effectLst>
              </a:rPr>
              <a:t> And that which fell among the thorns, these are they that have heard, and as they go on their way they are choked with cares and riches and pleasures of this life, and bring no fruit to perfection. </a:t>
            </a:r>
            <a:r>
              <a:rPr lang="en-US" b="1" dirty="0">
                <a:effectLst>
                  <a:outerShdw blurRad="38100" dist="38100" dir="2700000" algn="tl">
                    <a:srgbClr val="000000">
                      <a:alpha val="43137"/>
                    </a:srgbClr>
                  </a:outerShdw>
                </a:effectLst>
              </a:rPr>
              <a:t>15</a:t>
            </a:r>
            <a:r>
              <a:rPr lang="en-US" dirty="0">
                <a:effectLst>
                  <a:outerShdw blurRad="38100" dist="38100" dir="2700000" algn="tl">
                    <a:srgbClr val="000000">
                      <a:alpha val="43137"/>
                    </a:srgbClr>
                  </a:outerShdw>
                </a:effectLst>
              </a:rPr>
              <a:t> And that in the good ground, these are such as in an honest and good heart, </a:t>
            </a:r>
            <a:r>
              <a:rPr lang="en-US" u="sng" dirty="0">
                <a:effectLst>
                  <a:outerShdw blurRad="38100" dist="38100" dir="2700000" algn="tl">
                    <a:srgbClr val="000000">
                      <a:alpha val="43137"/>
                    </a:srgbClr>
                  </a:outerShdw>
                </a:effectLst>
              </a:rPr>
              <a:t>having heard the word, hold it fast, and bring forth fruit</a:t>
            </a:r>
            <a:r>
              <a:rPr lang="en-US" dirty="0">
                <a:effectLst>
                  <a:outerShdw blurRad="38100" dist="38100" dir="2700000" algn="tl">
                    <a:srgbClr val="000000">
                      <a:alpha val="43137"/>
                    </a:srgbClr>
                  </a:outerShdw>
                </a:effectLst>
              </a:rPr>
              <a:t> with patience.</a:t>
            </a:r>
          </a:p>
        </p:txBody>
      </p:sp>
      <p:sp>
        <p:nvSpPr>
          <p:cNvPr id="5" name="TextBox 4"/>
          <p:cNvSpPr txBox="1"/>
          <p:nvPr/>
        </p:nvSpPr>
        <p:spPr>
          <a:xfrm>
            <a:off x="7910995" y="566241"/>
            <a:ext cx="3281348" cy="923330"/>
          </a:xfrm>
          <a:prstGeom prst="rect">
            <a:avLst/>
          </a:prstGeom>
          <a:solidFill>
            <a:srgbClr val="FFFF00"/>
          </a:solidFill>
          <a:ln>
            <a:solidFill>
              <a:srgbClr val="FF0000"/>
            </a:solidFill>
          </a:ln>
        </p:spPr>
        <p:txBody>
          <a:bodyPr wrap="none" rtlCol="0">
            <a:spAutoFit/>
          </a:bodyPr>
          <a:lstStyle/>
          <a:p>
            <a:r>
              <a:rPr lang="en-US" sz="5400" b="1" i="1" dirty="0">
                <a:solidFill>
                  <a:srgbClr val="FF0000"/>
                </a:solidFill>
                <a:effectLst>
                  <a:outerShdw blurRad="38100" dist="38100" dir="2700000" algn="tl">
                    <a:srgbClr val="000000">
                      <a:alpha val="43137"/>
                    </a:srgbClr>
                  </a:outerShdw>
                </a:effectLst>
              </a:rPr>
              <a:t>Bears Fruit</a:t>
            </a:r>
          </a:p>
        </p:txBody>
      </p:sp>
    </p:spTree>
    <p:extLst>
      <p:ext uri="{BB962C8B-B14F-4D97-AF65-F5344CB8AC3E}">
        <p14:creationId xmlns:p14="http://schemas.microsoft.com/office/powerpoint/2010/main" val="37115893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2829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64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chemeClr val="accent5">
              <a:lumMod val="40000"/>
              <a:lumOff val="60000"/>
            </a:schemeClr>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a:solidFill>
            <a:srgbClr val="FFFF00"/>
          </a:solidFill>
        </p:grpSpPr>
        <p:sp>
          <p:nvSpPr>
            <p:cNvPr id="26" name="Hexagon 25"/>
            <p:cNvSpPr/>
            <p:nvPr/>
          </p:nvSpPr>
          <p:spPr>
            <a:xfrm>
              <a:off x="4529836" y="0"/>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creating and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p:grpSpPr>
        <p:sp>
          <p:nvSpPr>
            <p:cNvPr id="24" name="Hexagon 23"/>
            <p:cNvSpPr/>
            <p:nvPr/>
          </p:nvSpPr>
          <p:spPr>
            <a:xfrm>
              <a:off x="5870800" y="778019"/>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p:grpSpPr>
        <p:sp>
          <p:nvSpPr>
            <p:cNvPr id="22" name="Hexagon 21"/>
            <p:cNvSpPr/>
            <p:nvPr/>
          </p:nvSpPr>
          <p:spPr>
            <a:xfrm>
              <a:off x="5870800" y="230751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p:grpSpPr>
        <p:sp>
          <p:nvSpPr>
            <p:cNvPr id="20" name="Hexagon 19"/>
            <p:cNvSpPr/>
            <p:nvPr/>
          </p:nvSpPr>
          <p:spPr>
            <a:xfrm>
              <a:off x="4529836" y="308640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p:grpSpPr>
        <p:sp>
          <p:nvSpPr>
            <p:cNvPr id="18" name="Hexagon 17"/>
            <p:cNvSpPr/>
            <p:nvPr/>
          </p:nvSpPr>
          <p:spPr>
            <a:xfrm>
              <a:off x="3182646" y="230838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p:grpSpPr>
        <p:sp>
          <p:nvSpPr>
            <p:cNvPr id="16" name="Hexagon 15"/>
            <p:cNvSpPr/>
            <p:nvPr/>
          </p:nvSpPr>
          <p:spPr>
            <a:xfrm>
              <a:off x="3182646" y="776278"/>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3200" dirty="0">
                  <a:ln w="0"/>
                  <a:solidFill>
                    <a:schemeClr val="tx1"/>
                  </a:solidFill>
                  <a:effectLst>
                    <a:outerShdw blurRad="38100" dist="19050" dir="2700000" algn="tl" rotWithShape="0">
                      <a:schemeClr val="dk1">
                        <a:alpha val="40000"/>
                      </a:schemeClr>
                    </a:outerShdw>
                  </a:effectLst>
                </a:rPr>
                <a:t>He was active in creating and sustaining the universe (Genesis 1:2; Psalms 104:30; Job 26:13; 33:4).</a:t>
              </a:r>
              <a:endParaRPr lang="en-US" sz="3200" b="0" kern="120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5828896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normAutofit lnSpcReduction="10000"/>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Romans 15:13 </a:t>
            </a:r>
            <a:r>
              <a:rPr lang="en-US" dirty="0">
                <a:effectLst>
                  <a:outerShdw blurRad="38100" dist="38100" dir="2700000" algn="tl">
                    <a:srgbClr val="000000">
                      <a:alpha val="43137"/>
                    </a:srgbClr>
                  </a:outerShdw>
                </a:effectLst>
              </a:rPr>
              <a:t>Now the God of hope fill you with all joy and peace in believing, that ye may abound in hope, </a:t>
            </a:r>
            <a:r>
              <a:rPr lang="en-US" u="sng" dirty="0">
                <a:effectLst>
                  <a:outerShdw blurRad="38100" dist="38100" dir="2700000" algn="tl">
                    <a:srgbClr val="000000">
                      <a:alpha val="43137"/>
                    </a:srgbClr>
                  </a:outerShdw>
                </a:effectLst>
              </a:rPr>
              <a:t>in the power of the Holy Spirit</a:t>
            </a:r>
            <a:r>
              <a:rPr lang="en-US" dirty="0">
                <a:effectLst>
                  <a:outerShdw blurRad="38100" dist="38100" dir="2700000" algn="tl">
                    <a:srgbClr val="000000">
                      <a:alpha val="43137"/>
                    </a:srgbClr>
                  </a:outerShdw>
                </a:effectLst>
              </a:rPr>
              <a:t>.</a:t>
            </a:r>
          </a:p>
          <a:p>
            <a:pPr marL="0" indent="0">
              <a:buNone/>
            </a:pPr>
            <a:r>
              <a:rPr lang="en-US" b="1" dirty="0">
                <a:effectLst>
                  <a:outerShdw blurRad="38100" dist="38100" dir="2700000" algn="tl">
                    <a:srgbClr val="000000">
                      <a:alpha val="43137"/>
                    </a:srgbClr>
                  </a:outerShdw>
                </a:effectLst>
              </a:rPr>
              <a:t>Ephesians 3:16 </a:t>
            </a:r>
            <a:r>
              <a:rPr lang="en-US" dirty="0">
                <a:effectLst>
                  <a:outerShdw blurRad="38100" dist="38100" dir="2700000" algn="tl">
                    <a:srgbClr val="000000">
                      <a:alpha val="43137"/>
                    </a:srgbClr>
                  </a:outerShdw>
                </a:effectLst>
              </a:rPr>
              <a:t>that he would grant you, according to the riches of his glory, that ye may be </a:t>
            </a:r>
            <a:r>
              <a:rPr lang="en-US" u="sng" dirty="0">
                <a:effectLst>
                  <a:outerShdw blurRad="38100" dist="38100" dir="2700000" algn="tl">
                    <a:srgbClr val="000000">
                      <a:alpha val="43137"/>
                    </a:srgbClr>
                  </a:outerShdw>
                </a:effectLst>
              </a:rPr>
              <a:t>strengthened with power through his Spirit</a:t>
            </a:r>
            <a:r>
              <a:rPr lang="en-US" dirty="0">
                <a:effectLst>
                  <a:outerShdw blurRad="38100" dist="38100" dir="2700000" algn="tl">
                    <a:srgbClr val="000000">
                      <a:alpha val="43137"/>
                    </a:srgbClr>
                  </a:outerShdw>
                </a:effectLst>
              </a:rPr>
              <a:t> in the inward man;</a:t>
            </a: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fontScale="92500" lnSpcReduction="20000"/>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Romans 1:16 </a:t>
            </a:r>
            <a:r>
              <a:rPr lang="en-US" dirty="0">
                <a:effectLst>
                  <a:outerShdw blurRad="38100" dist="38100" dir="2700000" algn="tl">
                    <a:srgbClr val="000000">
                      <a:alpha val="43137"/>
                    </a:srgbClr>
                  </a:outerShdw>
                </a:effectLst>
              </a:rPr>
              <a:t>For I am not ashamed of the gospel: for </a:t>
            </a:r>
            <a:r>
              <a:rPr lang="en-US" u="sng" dirty="0">
                <a:effectLst>
                  <a:outerShdw blurRad="38100" dist="38100" dir="2700000" algn="tl">
                    <a:srgbClr val="000000">
                      <a:alpha val="43137"/>
                    </a:srgbClr>
                  </a:outerShdw>
                </a:effectLst>
              </a:rPr>
              <a:t>it is the power of God</a:t>
            </a:r>
            <a:r>
              <a:rPr lang="en-US" dirty="0">
                <a:effectLst>
                  <a:outerShdw blurRad="38100" dist="38100" dir="2700000" algn="tl">
                    <a:srgbClr val="000000">
                      <a:alpha val="43137"/>
                    </a:srgbClr>
                  </a:outerShdw>
                </a:effectLst>
              </a:rPr>
              <a:t> unto salvation to every one that believeth; to the Jew first, and also to the Greek.</a:t>
            </a:r>
          </a:p>
          <a:p>
            <a:pPr marL="0" indent="0">
              <a:buNone/>
            </a:pPr>
            <a:r>
              <a:rPr lang="en-US" b="1" dirty="0">
                <a:effectLst>
                  <a:outerShdw blurRad="38100" dist="38100" dir="2700000" algn="tl">
                    <a:srgbClr val="000000">
                      <a:alpha val="43137"/>
                    </a:srgbClr>
                  </a:outerShdw>
                </a:effectLst>
              </a:rPr>
              <a:t>Hebrews 4:12 </a:t>
            </a:r>
            <a:r>
              <a:rPr lang="en-US" dirty="0">
                <a:effectLst>
                  <a:outerShdw blurRad="38100" dist="38100" dir="2700000" algn="tl">
                    <a:srgbClr val="000000">
                      <a:alpha val="43137"/>
                    </a:srgbClr>
                  </a:outerShdw>
                </a:effectLst>
              </a:rPr>
              <a:t>For the word of God is living, and active, and sharper than any two-edged sword, and piercing even to the dividing of soul and spirit, of both joints and marrow, and quick to discern the thoughts and intents of the heart.</a:t>
            </a:r>
          </a:p>
        </p:txBody>
      </p:sp>
      <p:sp>
        <p:nvSpPr>
          <p:cNvPr id="5" name="TextBox 4"/>
          <p:cNvSpPr txBox="1"/>
          <p:nvPr/>
        </p:nvSpPr>
        <p:spPr>
          <a:xfrm>
            <a:off x="8320570" y="673963"/>
            <a:ext cx="2795061" cy="707886"/>
          </a:xfrm>
          <a:prstGeom prst="rect">
            <a:avLst/>
          </a:prstGeom>
          <a:solidFill>
            <a:srgbClr val="FFFF00"/>
          </a:solidFill>
          <a:ln>
            <a:solidFill>
              <a:srgbClr val="FF0000"/>
            </a:solidFill>
          </a:ln>
        </p:spPr>
        <p:txBody>
          <a:bodyPr wrap="none" rtlCol="0">
            <a:spAutoFit/>
          </a:bodyPr>
          <a:lstStyle/>
          <a:p>
            <a:r>
              <a:rPr lang="en-US" sz="4000" b="1" i="1" dirty="0">
                <a:solidFill>
                  <a:srgbClr val="FF0000"/>
                </a:solidFill>
                <a:effectLst>
                  <a:outerShdw blurRad="38100" dist="38100" dir="2700000" algn="tl">
                    <a:srgbClr val="000000">
                      <a:alpha val="43137"/>
                    </a:srgbClr>
                  </a:outerShdw>
                </a:effectLst>
              </a:rPr>
              <a:t>Gives Power</a:t>
            </a:r>
          </a:p>
        </p:txBody>
      </p:sp>
    </p:spTree>
    <p:extLst>
      <p:ext uri="{BB962C8B-B14F-4D97-AF65-F5344CB8AC3E}">
        <p14:creationId xmlns:p14="http://schemas.microsoft.com/office/powerpoint/2010/main" val="18050933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3236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5983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normAutofit fontScale="92500" lnSpcReduction="20000"/>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Romans 8:16 </a:t>
            </a:r>
            <a:r>
              <a:rPr lang="en-US" dirty="0">
                <a:effectLst>
                  <a:outerShdw blurRad="38100" dist="38100" dir="2700000" algn="tl">
                    <a:srgbClr val="000000">
                      <a:alpha val="43137"/>
                    </a:srgbClr>
                  </a:outerShdw>
                </a:effectLst>
              </a:rPr>
              <a:t>The Spirit himself </a:t>
            </a:r>
            <a:r>
              <a:rPr lang="en-US" u="sng" dirty="0">
                <a:effectLst>
                  <a:outerShdw blurRad="38100" dist="38100" dir="2700000" algn="tl">
                    <a:srgbClr val="000000">
                      <a:alpha val="43137"/>
                    </a:srgbClr>
                  </a:outerShdw>
                </a:effectLst>
              </a:rPr>
              <a:t>beareth witness</a:t>
            </a:r>
            <a:r>
              <a:rPr lang="en-US" dirty="0">
                <a:effectLst>
                  <a:outerShdw blurRad="38100" dist="38100" dir="2700000" algn="tl">
                    <a:srgbClr val="000000">
                      <a:alpha val="43137"/>
                    </a:srgbClr>
                  </a:outerShdw>
                </a:effectLst>
              </a:rPr>
              <a:t> with our spirit, that we are children of God:</a:t>
            </a:r>
          </a:p>
          <a:p>
            <a:pPr marL="0" indent="0">
              <a:buNone/>
            </a:pPr>
            <a:r>
              <a:rPr lang="en-US" b="1" dirty="0">
                <a:effectLst>
                  <a:outerShdw blurRad="38100" dist="38100" dir="2700000" algn="tl">
                    <a:srgbClr val="000000">
                      <a:alpha val="43137"/>
                    </a:srgbClr>
                  </a:outerShdw>
                </a:effectLst>
              </a:rPr>
              <a:t>Ephesians 1:13-14 13 </a:t>
            </a:r>
            <a:r>
              <a:rPr lang="en-US" dirty="0">
                <a:effectLst>
                  <a:outerShdw blurRad="38100" dist="38100" dir="2700000" algn="tl">
                    <a:srgbClr val="000000">
                      <a:alpha val="43137"/>
                    </a:srgbClr>
                  </a:outerShdw>
                </a:effectLst>
              </a:rPr>
              <a:t>in whom ye also, having heard the word of the truth, the gospel of your salvation,—in whom, having also believed, ye were </a:t>
            </a:r>
            <a:r>
              <a:rPr lang="en-US" u="sng" dirty="0">
                <a:effectLst>
                  <a:outerShdw blurRad="38100" dist="38100" dir="2700000" algn="tl">
                    <a:srgbClr val="000000">
                      <a:alpha val="43137"/>
                    </a:srgbClr>
                  </a:outerShdw>
                </a:effectLst>
              </a:rPr>
              <a:t>sealed with the Holy Spirit of promise</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14</a:t>
            </a:r>
            <a:r>
              <a:rPr lang="en-US" dirty="0">
                <a:effectLst>
                  <a:outerShdw blurRad="38100" dist="38100" dir="2700000" algn="tl">
                    <a:srgbClr val="000000">
                      <a:alpha val="43137"/>
                    </a:srgbClr>
                  </a:outerShdw>
                </a:effectLst>
              </a:rPr>
              <a:t> which is an earnest of our inheritance, unto the redemption of </a:t>
            </a:r>
            <a:r>
              <a:rPr lang="en-US" u="sng" dirty="0">
                <a:effectLst>
                  <a:outerShdw blurRad="38100" dist="38100" dir="2700000" algn="tl">
                    <a:srgbClr val="000000">
                      <a:alpha val="43137"/>
                    </a:srgbClr>
                  </a:outerShdw>
                </a:effectLst>
              </a:rPr>
              <a:t>God’s own possession</a:t>
            </a:r>
            <a:r>
              <a:rPr lang="en-US" dirty="0">
                <a:effectLst>
                  <a:outerShdw blurRad="38100" dist="38100" dir="2700000" algn="tl">
                    <a:srgbClr val="000000">
                      <a:alpha val="43137"/>
                    </a:srgbClr>
                  </a:outerShdw>
                </a:effectLst>
              </a:rPr>
              <a:t>, unto the praise of his glory.</a:t>
            </a: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fontScale="77500" lnSpcReduction="20000"/>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1 John 2:3-6 </a:t>
            </a:r>
            <a:r>
              <a:rPr lang="en-US" dirty="0">
                <a:effectLst>
                  <a:outerShdw blurRad="38100" dist="38100" dir="2700000" algn="tl">
                    <a:srgbClr val="000000">
                      <a:alpha val="43137"/>
                    </a:srgbClr>
                  </a:outerShdw>
                </a:effectLst>
              </a:rPr>
              <a:t> And hereby we know that we know him, if we keep his commandments. 4 He that saith, I know him, and keepeth not his commandments, is a liar, and the truth is not in him; 5 but </a:t>
            </a:r>
            <a:r>
              <a:rPr lang="en-US" u="sng" dirty="0">
                <a:effectLst>
                  <a:outerShdw blurRad="38100" dist="38100" dir="2700000" algn="tl">
                    <a:srgbClr val="000000">
                      <a:alpha val="43137"/>
                    </a:srgbClr>
                  </a:outerShdw>
                </a:effectLst>
              </a:rPr>
              <a:t>whoso keepeth his word</a:t>
            </a:r>
            <a:r>
              <a:rPr lang="en-US" dirty="0">
                <a:effectLst>
                  <a:outerShdw blurRad="38100" dist="38100" dir="2700000" algn="tl">
                    <a:srgbClr val="000000">
                      <a:alpha val="43137"/>
                    </a:srgbClr>
                  </a:outerShdw>
                </a:effectLst>
              </a:rPr>
              <a:t>, in him verily hath the love of God been perfected. </a:t>
            </a:r>
            <a:r>
              <a:rPr lang="en-US" u="sng" dirty="0">
                <a:effectLst>
                  <a:outerShdw blurRad="38100" dist="38100" dir="2700000" algn="tl">
                    <a:srgbClr val="000000">
                      <a:alpha val="43137"/>
                    </a:srgbClr>
                  </a:outerShdw>
                </a:effectLst>
              </a:rPr>
              <a:t>Hereby we know that we are in him</a:t>
            </a:r>
            <a:r>
              <a:rPr lang="en-US" dirty="0">
                <a:effectLst>
                  <a:outerShdw blurRad="38100" dist="38100" dir="2700000" algn="tl">
                    <a:srgbClr val="000000">
                      <a:alpha val="43137"/>
                    </a:srgbClr>
                  </a:outerShdw>
                </a:effectLst>
              </a:rPr>
              <a:t>: 6 he that saith he abideth in him ought himself also to walk even as he walked.</a:t>
            </a:r>
          </a:p>
          <a:p>
            <a:pPr marL="0" indent="0">
              <a:buNone/>
            </a:pPr>
            <a:r>
              <a:rPr lang="en-US" b="1" dirty="0">
                <a:effectLst>
                  <a:outerShdw blurRad="38100" dist="38100" dir="2700000" algn="tl">
                    <a:srgbClr val="000000">
                      <a:alpha val="43137"/>
                    </a:srgbClr>
                  </a:outerShdw>
                </a:effectLst>
              </a:rPr>
              <a:t>1 Peter 1:23 </a:t>
            </a:r>
            <a:r>
              <a:rPr lang="en-US" dirty="0">
                <a:effectLst>
                  <a:outerShdw blurRad="38100" dist="38100" dir="2700000" algn="tl">
                    <a:srgbClr val="000000">
                      <a:alpha val="43137"/>
                    </a:srgbClr>
                  </a:outerShdw>
                </a:effectLst>
              </a:rPr>
              <a:t>having been </a:t>
            </a:r>
            <a:r>
              <a:rPr lang="en-US" u="sng" dirty="0">
                <a:effectLst>
                  <a:outerShdw blurRad="38100" dist="38100" dir="2700000" algn="tl">
                    <a:srgbClr val="000000">
                      <a:alpha val="43137"/>
                    </a:srgbClr>
                  </a:outerShdw>
                </a:effectLst>
              </a:rPr>
              <a:t>begotten again, not of corruptible seed, but of incorruptible, through the word of God</a:t>
            </a:r>
            <a:r>
              <a:rPr lang="en-US" dirty="0">
                <a:effectLst>
                  <a:outerShdw blurRad="38100" dist="38100" dir="2700000" algn="tl">
                    <a:srgbClr val="000000">
                      <a:alpha val="43137"/>
                    </a:srgbClr>
                  </a:outerShdw>
                </a:effectLst>
              </a:rPr>
              <a:t>, which liveth and abideth.</a:t>
            </a:r>
          </a:p>
        </p:txBody>
      </p:sp>
      <p:sp>
        <p:nvSpPr>
          <p:cNvPr id="5" name="TextBox 4"/>
          <p:cNvSpPr txBox="1"/>
          <p:nvPr/>
        </p:nvSpPr>
        <p:spPr>
          <a:xfrm>
            <a:off x="8091970" y="365125"/>
            <a:ext cx="2706125" cy="1323439"/>
          </a:xfrm>
          <a:prstGeom prst="rect">
            <a:avLst/>
          </a:prstGeom>
          <a:solidFill>
            <a:srgbClr val="FFFF00"/>
          </a:solidFill>
          <a:ln>
            <a:solidFill>
              <a:srgbClr val="FF0000"/>
            </a:solidFill>
          </a:ln>
        </p:spPr>
        <p:txBody>
          <a:bodyPr wrap="none" rtlCol="0">
            <a:spAutoFit/>
          </a:bodyPr>
          <a:lstStyle/>
          <a:p>
            <a:pPr algn="ctr"/>
            <a:r>
              <a:rPr lang="en-US" sz="4000" b="1" i="1" dirty="0">
                <a:solidFill>
                  <a:srgbClr val="FF0000"/>
                </a:solidFill>
                <a:effectLst>
                  <a:outerShdw blurRad="38100" dist="38100" dir="2700000" algn="tl">
                    <a:srgbClr val="000000">
                      <a:alpha val="43137"/>
                    </a:srgbClr>
                  </a:outerShdw>
                </a:effectLst>
              </a:rPr>
              <a:t>Testifies We</a:t>
            </a:r>
          </a:p>
          <a:p>
            <a:pPr algn="ctr"/>
            <a:r>
              <a:rPr lang="en-US" sz="4000" b="1" i="1" dirty="0">
                <a:solidFill>
                  <a:srgbClr val="FF0000"/>
                </a:solidFill>
                <a:effectLst>
                  <a:outerShdw blurRad="38100" dist="38100" dir="2700000" algn="tl">
                    <a:srgbClr val="000000">
                      <a:alpha val="43137"/>
                    </a:srgbClr>
                  </a:outerShdw>
                </a:effectLst>
              </a:rPr>
              <a:t>are God’s</a:t>
            </a:r>
          </a:p>
        </p:txBody>
      </p:sp>
    </p:spTree>
    <p:extLst>
      <p:ext uri="{BB962C8B-B14F-4D97-AF65-F5344CB8AC3E}">
        <p14:creationId xmlns:p14="http://schemas.microsoft.com/office/powerpoint/2010/main" val="1008415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3358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4857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normAutofit/>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Acts 9:31 </a:t>
            </a:r>
            <a:r>
              <a:rPr lang="en-US" dirty="0">
                <a:effectLst>
                  <a:outerShdw blurRad="38100" dist="38100" dir="2700000" algn="tl">
                    <a:srgbClr val="000000">
                      <a:alpha val="43137"/>
                    </a:srgbClr>
                  </a:outerShdw>
                </a:effectLst>
              </a:rPr>
              <a:t>So the church throughout all Judaea and Galilee and Samaria had peace, being edified; and, walking in the fear of the Lord and </a:t>
            </a:r>
            <a:r>
              <a:rPr lang="en-US" u="sng" dirty="0">
                <a:effectLst>
                  <a:outerShdw blurRad="38100" dist="38100" dir="2700000" algn="tl">
                    <a:srgbClr val="000000">
                      <a:alpha val="43137"/>
                    </a:srgbClr>
                  </a:outerShdw>
                </a:effectLst>
              </a:rPr>
              <a:t>in the comfort of the Holy Spirit</a:t>
            </a:r>
            <a:r>
              <a:rPr lang="en-US" dirty="0">
                <a:effectLst>
                  <a:outerShdw blurRad="38100" dist="38100" dir="2700000" algn="tl">
                    <a:srgbClr val="000000">
                      <a:alpha val="43137"/>
                    </a:srgbClr>
                  </a:outerShdw>
                </a:effectLst>
              </a:rPr>
              <a:t>, was multiplied.</a:t>
            </a: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Romans 15:4 </a:t>
            </a:r>
            <a:r>
              <a:rPr lang="en-US" dirty="0">
                <a:effectLst>
                  <a:outerShdw blurRad="38100" dist="38100" dir="2700000" algn="tl">
                    <a:srgbClr val="000000">
                      <a:alpha val="43137"/>
                    </a:srgbClr>
                  </a:outerShdw>
                </a:effectLst>
              </a:rPr>
              <a:t>For whatsoever things were written aforetime were written for our learning, that through patience and through </a:t>
            </a:r>
            <a:r>
              <a:rPr lang="en-US" u="sng" dirty="0">
                <a:effectLst>
                  <a:outerShdw blurRad="38100" dist="38100" dir="2700000" algn="tl">
                    <a:srgbClr val="000000">
                      <a:alpha val="43137"/>
                    </a:srgbClr>
                  </a:outerShdw>
                </a:effectLst>
              </a:rPr>
              <a:t>comfort of the scriptures</a:t>
            </a:r>
            <a:r>
              <a:rPr lang="en-US" dirty="0">
                <a:effectLst>
                  <a:outerShdw blurRad="38100" dist="38100" dir="2700000" algn="tl">
                    <a:srgbClr val="000000">
                      <a:alpha val="43137"/>
                    </a:srgbClr>
                  </a:outerShdw>
                </a:effectLst>
              </a:rPr>
              <a:t> we might have hope.</a:t>
            </a:r>
          </a:p>
          <a:p>
            <a:pPr marL="0" indent="0">
              <a:buNone/>
            </a:pPr>
            <a:r>
              <a:rPr lang="en-US" b="1" dirty="0">
                <a:effectLst>
                  <a:outerShdw blurRad="38100" dist="38100" dir="2700000" algn="tl">
                    <a:srgbClr val="000000">
                      <a:alpha val="43137"/>
                    </a:srgbClr>
                  </a:outerShdw>
                </a:effectLst>
              </a:rPr>
              <a:t>1 Thess. 4:18 </a:t>
            </a:r>
            <a:r>
              <a:rPr lang="en-US" dirty="0">
                <a:effectLst>
                  <a:outerShdw blurRad="38100" dist="38100" dir="2700000" algn="tl">
                    <a:srgbClr val="000000">
                      <a:alpha val="43137"/>
                    </a:srgbClr>
                  </a:outerShdw>
                </a:effectLst>
              </a:rPr>
              <a:t>Wherefore </a:t>
            </a:r>
            <a:r>
              <a:rPr lang="en-US" u="sng" dirty="0">
                <a:effectLst>
                  <a:outerShdw blurRad="38100" dist="38100" dir="2700000" algn="tl">
                    <a:srgbClr val="000000">
                      <a:alpha val="43137"/>
                    </a:srgbClr>
                  </a:outerShdw>
                </a:effectLst>
              </a:rPr>
              <a:t>comfort one another with these words</a:t>
            </a:r>
            <a:r>
              <a:rPr lang="en-US" dirty="0">
                <a:effectLst>
                  <a:outerShdw blurRad="38100" dist="38100" dir="2700000" algn="tl">
                    <a:srgbClr val="000000">
                      <a:alpha val="43137"/>
                    </a:srgbClr>
                  </a:outerShdw>
                </a:effectLst>
              </a:rPr>
              <a:t>.</a:t>
            </a:r>
          </a:p>
        </p:txBody>
      </p:sp>
      <p:sp>
        <p:nvSpPr>
          <p:cNvPr id="5" name="TextBox 4"/>
          <p:cNvSpPr txBox="1"/>
          <p:nvPr/>
        </p:nvSpPr>
        <p:spPr>
          <a:xfrm>
            <a:off x="8320570" y="673963"/>
            <a:ext cx="2123723" cy="707886"/>
          </a:xfrm>
          <a:prstGeom prst="rect">
            <a:avLst/>
          </a:prstGeom>
          <a:solidFill>
            <a:srgbClr val="FFFF00"/>
          </a:solidFill>
          <a:ln>
            <a:solidFill>
              <a:srgbClr val="FF0000"/>
            </a:solidFill>
          </a:ln>
        </p:spPr>
        <p:txBody>
          <a:bodyPr wrap="none" rtlCol="0">
            <a:spAutoFit/>
          </a:bodyPr>
          <a:lstStyle/>
          <a:p>
            <a:r>
              <a:rPr lang="en-US" sz="4000" b="1" i="1" dirty="0">
                <a:solidFill>
                  <a:srgbClr val="FF0000"/>
                </a:solidFill>
                <a:effectLst>
                  <a:outerShdw blurRad="38100" dist="38100" dir="2700000" algn="tl">
                    <a:srgbClr val="000000">
                      <a:alpha val="43137"/>
                    </a:srgbClr>
                  </a:outerShdw>
                </a:effectLst>
              </a:rPr>
              <a:t>Comforts</a:t>
            </a:r>
          </a:p>
        </p:txBody>
      </p:sp>
    </p:spTree>
    <p:extLst>
      <p:ext uri="{BB962C8B-B14F-4D97-AF65-F5344CB8AC3E}">
        <p14:creationId xmlns:p14="http://schemas.microsoft.com/office/powerpoint/2010/main" val="28852742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Whatever the Spirit Does in Leading Men, the Same Is Said to Be Done by the Word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63204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8409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See the Correspondence:</a:t>
            </a:r>
          </a:p>
        </p:txBody>
      </p:sp>
      <p:sp>
        <p:nvSpPr>
          <p:cNvPr id="3" name="Content Placeholder 2"/>
          <p:cNvSpPr>
            <a:spLocks noGrp="1"/>
          </p:cNvSpPr>
          <p:nvPr>
            <p:ph sz="half" idx="1"/>
          </p:nvPr>
        </p:nvSpPr>
        <p:spPr>
          <a:solidFill>
            <a:schemeClr val="accent5">
              <a:lumMod val="40000"/>
              <a:lumOff val="60000"/>
            </a:schemeClr>
          </a:solidFill>
          <a:ln>
            <a:solidFill>
              <a:schemeClr val="accent5">
                <a:lumMod val="50000"/>
              </a:schemeClr>
            </a:solidFill>
          </a:ln>
        </p:spPr>
        <p:txBody>
          <a:bodyPr>
            <a:normAutofit lnSpcReduction="10000"/>
          </a:bodyPr>
          <a:lstStyle/>
          <a:p>
            <a:pPr marL="0" indent="0">
              <a:buNone/>
            </a:pPr>
            <a:r>
              <a:rPr lang="en-US" sz="4000" b="1" u="sng" dirty="0">
                <a:effectLst>
                  <a:outerShdw blurRad="38100" dist="38100" dir="2700000" algn="tl">
                    <a:srgbClr val="000000">
                      <a:alpha val="43137"/>
                    </a:srgbClr>
                  </a:outerShdw>
                </a:effectLst>
              </a:rPr>
              <a:t>Holy Spirit</a:t>
            </a:r>
          </a:p>
          <a:p>
            <a:pPr marL="0" indent="0">
              <a:buNone/>
            </a:pPr>
            <a:r>
              <a:rPr lang="en-US" b="1" dirty="0">
                <a:effectLst>
                  <a:outerShdw blurRad="38100" dist="38100" dir="2700000" algn="tl">
                    <a:srgbClr val="000000">
                      <a:alpha val="43137"/>
                    </a:srgbClr>
                  </a:outerShdw>
                </a:effectLst>
              </a:rPr>
              <a:t>Hebrews 2:3-4 3</a:t>
            </a:r>
            <a:r>
              <a:rPr lang="en-US" dirty="0">
                <a:effectLst>
                  <a:outerShdw blurRad="38100" dist="38100" dir="2700000" algn="tl">
                    <a:srgbClr val="000000">
                      <a:alpha val="43137"/>
                    </a:srgbClr>
                  </a:outerShdw>
                </a:effectLst>
              </a:rPr>
              <a:t> how shall we escape, if we neglect so great a salvation? which having at the first been spoken through the Lord, was confirmed unto us by them that heard; </a:t>
            </a:r>
            <a:r>
              <a:rPr lang="en-US" b="1"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God also bearing witness with them, both by signs and wonders, and by manifold powers, and by gifts of the Holy Spirit</a:t>
            </a:r>
            <a:r>
              <a:rPr lang="en-US" dirty="0">
                <a:effectLst>
                  <a:outerShdw blurRad="38100" dist="38100" dir="2700000" algn="tl">
                    <a:srgbClr val="000000">
                      <a:alpha val="43137"/>
                    </a:srgbClr>
                  </a:outerShdw>
                </a:effectLst>
              </a:rPr>
              <a:t>, according to his own will.</a:t>
            </a:r>
          </a:p>
        </p:txBody>
      </p:sp>
      <p:sp>
        <p:nvSpPr>
          <p:cNvPr id="4" name="Content Placeholder 3"/>
          <p:cNvSpPr>
            <a:spLocks noGrp="1"/>
          </p:cNvSpPr>
          <p:nvPr>
            <p:ph sz="half" idx="2"/>
          </p:nvPr>
        </p:nvSpPr>
        <p:spPr>
          <a:xfrm>
            <a:off x="6172200" y="1825625"/>
            <a:ext cx="5181600" cy="4351338"/>
          </a:xfrm>
          <a:solidFill>
            <a:schemeClr val="accent6">
              <a:lumMod val="40000"/>
              <a:lumOff val="60000"/>
            </a:schemeClr>
          </a:solidFill>
          <a:ln>
            <a:solidFill>
              <a:schemeClr val="accent6">
                <a:lumMod val="50000"/>
              </a:schemeClr>
            </a:solidFill>
          </a:ln>
        </p:spPr>
        <p:txBody>
          <a:bodyPr>
            <a:normAutofit/>
          </a:bodyPr>
          <a:lstStyle/>
          <a:p>
            <a:pPr marL="0" indent="0">
              <a:buNone/>
            </a:pPr>
            <a:r>
              <a:rPr lang="en-US" sz="4000" b="1" u="sng" dirty="0">
                <a:effectLst>
                  <a:outerShdw blurRad="38100" dist="38100" dir="2700000" algn="tl">
                    <a:srgbClr val="000000">
                      <a:alpha val="43137"/>
                    </a:srgbClr>
                  </a:outerShdw>
                </a:effectLst>
              </a:rPr>
              <a:t>The Word</a:t>
            </a:r>
          </a:p>
          <a:p>
            <a:pPr marL="0" indent="0">
              <a:buNone/>
            </a:pPr>
            <a:r>
              <a:rPr lang="en-US" b="1" dirty="0">
                <a:effectLst>
                  <a:outerShdw blurRad="38100" dist="38100" dir="2700000" algn="tl">
                    <a:srgbClr val="000000">
                      <a:alpha val="43137"/>
                    </a:srgbClr>
                  </a:outerShdw>
                </a:effectLst>
              </a:rPr>
              <a:t>John 20:30-31 30</a:t>
            </a:r>
            <a:r>
              <a:rPr lang="en-US" dirty="0">
                <a:effectLst>
                  <a:outerShdw blurRad="38100" dist="38100" dir="2700000" algn="tl">
                    <a:srgbClr val="000000">
                      <a:alpha val="43137"/>
                    </a:srgbClr>
                  </a:outerShdw>
                </a:effectLst>
              </a:rPr>
              <a:t> Many other signs therefore did Jesus in the presence of the disciples, which are not written in this book: </a:t>
            </a:r>
            <a:r>
              <a:rPr lang="en-US" b="1" dirty="0">
                <a:effectLst>
                  <a:outerShdw blurRad="38100" dist="38100" dir="2700000" algn="tl">
                    <a:srgbClr val="000000">
                      <a:alpha val="43137"/>
                    </a:srgbClr>
                  </a:outerShdw>
                </a:effectLst>
              </a:rPr>
              <a:t>31</a:t>
            </a:r>
            <a:r>
              <a:rPr lang="en-US" dirty="0">
                <a:effectLst>
                  <a:outerShdw blurRad="38100" dist="38100" dir="2700000" algn="tl">
                    <a:srgbClr val="000000">
                      <a:alpha val="43137"/>
                    </a:srgbClr>
                  </a:outerShdw>
                </a:effectLst>
              </a:rPr>
              <a:t> but </a:t>
            </a:r>
            <a:r>
              <a:rPr lang="en-US" u="sng" dirty="0">
                <a:effectLst>
                  <a:outerShdw blurRad="38100" dist="38100" dir="2700000" algn="tl">
                    <a:srgbClr val="000000">
                      <a:alpha val="43137"/>
                    </a:srgbClr>
                  </a:outerShdw>
                </a:effectLst>
              </a:rPr>
              <a:t>these are written, that ye may believe that Jesus is the Christ, the Son of God</a:t>
            </a:r>
            <a:r>
              <a:rPr lang="en-US" dirty="0">
                <a:effectLst>
                  <a:outerShdw blurRad="38100" dist="38100" dir="2700000" algn="tl">
                    <a:srgbClr val="000000">
                      <a:alpha val="43137"/>
                    </a:srgbClr>
                  </a:outerShdw>
                </a:effectLst>
              </a:rPr>
              <a:t>; and that believing ye may have life in his name.</a:t>
            </a:r>
          </a:p>
        </p:txBody>
      </p:sp>
      <p:sp>
        <p:nvSpPr>
          <p:cNvPr id="5" name="TextBox 4"/>
          <p:cNvSpPr txBox="1"/>
          <p:nvPr/>
        </p:nvSpPr>
        <p:spPr>
          <a:xfrm>
            <a:off x="8048856" y="673963"/>
            <a:ext cx="3304944" cy="707886"/>
          </a:xfrm>
          <a:prstGeom prst="rect">
            <a:avLst/>
          </a:prstGeom>
          <a:solidFill>
            <a:srgbClr val="FFFF00"/>
          </a:solidFill>
          <a:ln>
            <a:solidFill>
              <a:srgbClr val="FF0000"/>
            </a:solidFill>
          </a:ln>
        </p:spPr>
        <p:txBody>
          <a:bodyPr wrap="none" rtlCol="0">
            <a:spAutoFit/>
          </a:bodyPr>
          <a:lstStyle/>
          <a:p>
            <a:r>
              <a:rPr lang="en-US" sz="4000" b="1" i="1" dirty="0">
                <a:solidFill>
                  <a:srgbClr val="FF0000"/>
                </a:solidFill>
                <a:effectLst>
                  <a:outerShdw blurRad="38100" dist="38100" dir="2700000" algn="tl">
                    <a:srgbClr val="000000">
                      <a:alpha val="43137"/>
                    </a:srgbClr>
                  </a:outerShdw>
                </a:effectLst>
              </a:rPr>
              <a:t>Gives Evidence</a:t>
            </a:r>
          </a:p>
        </p:txBody>
      </p:sp>
    </p:spTree>
    <p:extLst>
      <p:ext uri="{BB962C8B-B14F-4D97-AF65-F5344CB8AC3E}">
        <p14:creationId xmlns:p14="http://schemas.microsoft.com/office/powerpoint/2010/main" val="19199399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2825"/>
          </a:xfrm>
        </p:spPr>
        <p:txBody>
          <a:bodyPr>
            <a:normAutofit fontScale="90000"/>
          </a:bodyPr>
          <a:lstStyle/>
          <a:p>
            <a:r>
              <a:rPr lang="en-US" b="1" dirty="0">
                <a:effectLst>
                  <a:outerShdw blurRad="38100" dist="38100" dir="2700000" algn="tl">
                    <a:srgbClr val="000000">
                      <a:alpha val="43137"/>
                    </a:srgbClr>
                  </a:outerShdw>
                </a:effectLst>
              </a:rPr>
              <a:t>Ephesians 6:17</a:t>
            </a:r>
            <a:r>
              <a:rPr lang="en-US" b="1" dirty="0"/>
              <a:t> </a:t>
            </a:r>
            <a:r>
              <a:rPr lang="en-US" dirty="0">
                <a:effectLst>
                  <a:outerShdw blurRad="38100" dist="38100" dir="2700000" algn="tl">
                    <a:srgbClr val="000000">
                      <a:alpha val="43137"/>
                    </a:srgbClr>
                  </a:outerShdw>
                </a:effectLst>
              </a:rPr>
              <a:t>- And take the helmet of salvation, and the sword of the Spirit, which is the word of God</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word is the sword of the Spirit. </a:t>
            </a:r>
            <a:r>
              <a:rPr lang="en-US" b="1" dirty="0">
                <a:effectLst>
                  <a:outerShdw blurRad="38100" dist="38100" dir="2700000" algn="tl">
                    <a:srgbClr val="000000">
                      <a:alpha val="43137"/>
                    </a:srgbClr>
                  </a:outerShdw>
                </a:effectLst>
              </a:rPr>
              <a:t>The Spirit and the word are </a:t>
            </a:r>
            <a:r>
              <a:rPr lang="en-US" b="1" u="sng" dirty="0">
                <a:effectLst>
                  <a:outerShdw blurRad="38100" dist="38100" dir="2700000" algn="tl">
                    <a:srgbClr val="000000">
                      <a:alpha val="43137"/>
                    </a:srgbClr>
                  </a:outerShdw>
                </a:effectLst>
              </a:rPr>
              <a:t>two separate things</a:t>
            </a:r>
            <a:r>
              <a:rPr lang="en-US" b="1" dirty="0">
                <a:effectLst>
                  <a:outerShdw blurRad="38100" dist="38100" dir="2700000" algn="tl">
                    <a:srgbClr val="000000">
                      <a:alpha val="43137"/>
                    </a:srgbClr>
                  </a:outerShdw>
                </a:effectLst>
              </a:rPr>
              <a:t> - they are not the same.</a:t>
            </a:r>
            <a:r>
              <a:rPr lang="en-US" dirty="0">
                <a:effectLst>
                  <a:outerShdw blurRad="38100" dist="38100" dir="2700000" algn="tl">
                    <a:srgbClr val="000000">
                      <a:alpha val="43137"/>
                    </a:srgbClr>
                  </a:outerShdw>
                </a:effectLst>
              </a:rPr>
              <a:t> But the word is the means the Spirit uses through which to reveal His will and lead men to obey Him today (cf. Heb. 4:12f).</a:t>
            </a:r>
          </a:p>
        </p:txBody>
      </p:sp>
    </p:spTree>
    <p:extLst>
      <p:ext uri="{BB962C8B-B14F-4D97-AF65-F5344CB8AC3E}">
        <p14:creationId xmlns:p14="http://schemas.microsoft.com/office/powerpoint/2010/main" val="2374579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2825"/>
          </a:xfrm>
        </p:spPr>
        <p:txBody>
          <a:bodyPr>
            <a:normAutofit/>
          </a:bodyPr>
          <a:lstStyle/>
          <a:p>
            <a:pPr algn="just"/>
            <a:r>
              <a:rPr lang="en-US" b="1" dirty="0">
                <a:effectLst>
                  <a:outerShdw blurRad="38100" dist="38100" dir="2700000" algn="tl">
                    <a:srgbClr val="000000">
                      <a:alpha val="43137"/>
                    </a:srgbClr>
                  </a:outerShdw>
                </a:effectLst>
              </a:rPr>
              <a:t>There is no means for knowing God's will today besides the Scriptures. This is why so many passages exhort us to study and teach God's word (Acts 17:11; 8:4; Matt. 28:20; 22:29; 2 Tim. 3:16f; 2:2,15; Psa. 19:7-11; 1:2; etc.).</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59448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2825"/>
          </a:xfrm>
        </p:spPr>
        <p:txBody>
          <a:bodyPr>
            <a:normAutofit/>
          </a:bodyPr>
          <a:lstStyle/>
          <a:p>
            <a:pPr algn="just"/>
            <a:r>
              <a:rPr lang="en-US" b="1" dirty="0">
                <a:effectLst>
                  <a:outerShdw blurRad="38100" dist="38100" dir="2700000" algn="tl">
                    <a:srgbClr val="000000">
                      <a:alpha val="43137"/>
                    </a:srgbClr>
                  </a:outerShdw>
                </a:effectLst>
              </a:rPr>
              <a:t>Indeed, the Spirit does dwell in every Christian today. But this is not the means by which the Spirit leads men to know God's will. The indwelling is a different work from that of revealing God's will or guiding men.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105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chemeClr val="accent5">
              <a:lumMod val="40000"/>
              <a:lumOff val="60000"/>
            </a:schemeClr>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a:solidFill>
            <a:schemeClr val="accent5">
              <a:lumMod val="40000"/>
              <a:lumOff val="60000"/>
            </a:schemeClr>
          </a:solidFill>
        </p:grpSpPr>
        <p:sp>
          <p:nvSpPr>
            <p:cNvPr id="26" name="Hexagon 25"/>
            <p:cNvSpPr/>
            <p:nvPr/>
          </p:nvSpPr>
          <p:spPr>
            <a:xfrm>
              <a:off x="4529836" y="0"/>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creation and in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a:solidFill>
            <a:srgbClr val="FFFF00"/>
          </a:solidFill>
        </p:grpSpPr>
        <p:sp>
          <p:nvSpPr>
            <p:cNvPr id="24" name="Hexagon 23"/>
            <p:cNvSpPr/>
            <p:nvPr/>
          </p:nvSpPr>
          <p:spPr>
            <a:xfrm>
              <a:off x="5870800" y="778019"/>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p:grpSpPr>
        <p:sp>
          <p:nvSpPr>
            <p:cNvPr id="22" name="Hexagon 21"/>
            <p:cNvSpPr/>
            <p:nvPr/>
          </p:nvSpPr>
          <p:spPr>
            <a:xfrm>
              <a:off x="5870800" y="230751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p:grpSpPr>
        <p:sp>
          <p:nvSpPr>
            <p:cNvPr id="20" name="Hexagon 19"/>
            <p:cNvSpPr/>
            <p:nvPr/>
          </p:nvSpPr>
          <p:spPr>
            <a:xfrm>
              <a:off x="4529836" y="308640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p:grpSpPr>
        <p:sp>
          <p:nvSpPr>
            <p:cNvPr id="18" name="Hexagon 17"/>
            <p:cNvSpPr/>
            <p:nvPr/>
          </p:nvSpPr>
          <p:spPr>
            <a:xfrm>
              <a:off x="3182646" y="230838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p:grpSpPr>
        <p:sp>
          <p:nvSpPr>
            <p:cNvPr id="16" name="Hexagon 15"/>
            <p:cNvSpPr/>
            <p:nvPr/>
          </p:nvSpPr>
          <p:spPr>
            <a:xfrm>
              <a:off x="3182646" y="776278"/>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360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endParaRPr lang="en-US" sz="3600" b="0" kern="120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5883091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4505" y="469984"/>
            <a:ext cx="2426733" cy="1820050"/>
          </a:xfrm>
          <a:prstGeom prst="rect">
            <a:avLst/>
          </a:prstGeom>
        </p:spPr>
      </p:pic>
      <p:sp>
        <p:nvSpPr>
          <p:cNvPr id="2" name="Title 1"/>
          <p:cNvSpPr>
            <a:spLocks noGrp="1"/>
          </p:cNvSpPr>
          <p:nvPr>
            <p:ph type="title"/>
          </p:nvPr>
        </p:nvSpPr>
        <p:spPr>
          <a:xfrm>
            <a:off x="235380" y="3061559"/>
            <a:ext cx="11711622" cy="3590334"/>
          </a:xfrm>
        </p:spPr>
        <p:txBody>
          <a:bodyPr>
            <a:noAutofit/>
          </a:bodyPr>
          <a:lstStyle/>
          <a:p>
            <a:pPr algn="just"/>
            <a:r>
              <a:rPr lang="en-US" b="1" dirty="0">
                <a:effectLst>
                  <a:outerShdw blurRad="38100" dist="38100" dir="2700000" algn="tl">
                    <a:srgbClr val="000000">
                      <a:alpha val="43137"/>
                    </a:srgbClr>
                  </a:outerShdw>
                </a:effectLst>
              </a:rPr>
              <a:t>When a man claims the Holy Spirit guides him today in ways in addition to the Scriptures, he has rejected the Scriptures as a complete and perfect guide. Whether he realizes it or not, he is not satisfied to simply follow the Bible; he wants something else other than what the Bible says.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7908674" y="870034"/>
            <a:ext cx="3529681" cy="1282616"/>
          </a:xfrm>
          <a:prstGeom prst="rect">
            <a:avLst/>
          </a:prstGeom>
        </p:spPr>
      </p:pic>
      <p:sp>
        <p:nvSpPr>
          <p:cNvPr id="6" name="TextBox 5"/>
          <p:cNvSpPr txBox="1"/>
          <p:nvPr/>
        </p:nvSpPr>
        <p:spPr>
          <a:xfrm>
            <a:off x="3848099" y="651682"/>
            <a:ext cx="3493713" cy="1569660"/>
          </a:xfrm>
          <a:prstGeom prst="rect">
            <a:avLst/>
          </a:prstGeom>
          <a:noFill/>
        </p:spPr>
        <p:txBody>
          <a:bodyPr wrap="none" rtlCol="0">
            <a:spAutoFit/>
          </a:bodyPr>
          <a:lstStyle/>
          <a:p>
            <a:r>
              <a:rPr lang="en-US" sz="9600" b="1" dirty="0">
                <a:solidFill>
                  <a:srgbClr val="FF0000"/>
                </a:solidFill>
                <a:effectLst>
                  <a:outerShdw blurRad="38100" dist="38100" dir="2700000" algn="tl">
                    <a:srgbClr val="000000">
                      <a:alpha val="43137"/>
                    </a:srgbClr>
                  </a:outerShdw>
                </a:effectLst>
              </a:rPr>
              <a:t>Verses</a:t>
            </a:r>
          </a:p>
        </p:txBody>
      </p:sp>
      <p:sp>
        <p:nvSpPr>
          <p:cNvPr id="7" name="Rectangle 6"/>
          <p:cNvSpPr/>
          <p:nvPr/>
        </p:nvSpPr>
        <p:spPr>
          <a:xfrm>
            <a:off x="238124" y="238125"/>
            <a:ext cx="11713464" cy="2533650"/>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7427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1689100"/>
            <a:ext cx="10515600" cy="2911475"/>
          </a:xfrm>
        </p:spPr>
        <p:txBody>
          <a:bodyPr>
            <a:noAutofit/>
          </a:bodyPr>
          <a:lstStyle/>
          <a:p>
            <a:pPr algn="ctr"/>
            <a:r>
              <a:rPr lang="en-US" sz="7200" b="1" u="sng" dirty="0">
                <a:solidFill>
                  <a:srgbClr val="FF0000"/>
                </a:solidFill>
                <a:effectLst>
                  <a:outerShdw blurRad="38100" dist="38100" dir="2700000" algn="tl">
                    <a:srgbClr val="000000">
                      <a:alpha val="43137"/>
                    </a:srgbClr>
                  </a:outerShdw>
                </a:effectLst>
              </a:rPr>
              <a:t>Part 4</a:t>
            </a:r>
            <a:r>
              <a:rPr lang="en-US" sz="7200" b="1" dirty="0">
                <a:solidFill>
                  <a:srgbClr val="FF0000"/>
                </a:solidFill>
                <a:effectLst>
                  <a:outerShdw blurRad="38100" dist="38100" dir="2700000" algn="tl">
                    <a:srgbClr val="000000">
                      <a:alpha val="43137"/>
                    </a:srgbClr>
                  </a:outerShdw>
                </a:effectLst>
              </a:rPr>
              <a:t>:</a:t>
            </a:r>
            <a:br>
              <a:rPr lang="en-US" sz="7200" b="1" dirty="0">
                <a:solidFill>
                  <a:srgbClr val="FF0000"/>
                </a:solidFill>
                <a:effectLst>
                  <a:outerShdw blurRad="38100" dist="38100" dir="2700000" algn="tl">
                    <a:srgbClr val="000000">
                      <a:alpha val="43137"/>
                    </a:srgbClr>
                  </a:outerShdw>
                </a:effectLst>
              </a:rPr>
            </a:br>
            <a:r>
              <a:rPr lang="en-US" sz="7200" b="1" dirty="0">
                <a:solidFill>
                  <a:srgbClr val="FF0000"/>
                </a:solidFill>
                <a:effectLst>
                  <a:outerShdw blurRad="38100" dist="38100" dir="2700000" algn="tl">
                    <a:srgbClr val="000000">
                      <a:alpha val="43137"/>
                    </a:srgbClr>
                  </a:outerShdw>
                </a:effectLst>
              </a:rPr>
              <a:t>What Is the Indwelling of the Spirit?</a:t>
            </a:r>
          </a:p>
        </p:txBody>
      </p:sp>
    </p:spTree>
    <p:extLst>
      <p:ext uri="{BB962C8B-B14F-4D97-AF65-F5344CB8AC3E}">
        <p14:creationId xmlns:p14="http://schemas.microsoft.com/office/powerpoint/2010/main" val="40073946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rPr>
              <a:t>The Holy Spirit Dwells in Us Like Indwelling of the Father and 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8561061"/>
              </p:ext>
            </p:extLst>
          </p:nvPr>
        </p:nvGraphicFramePr>
        <p:xfrm>
          <a:off x="838201" y="1825625"/>
          <a:ext cx="72473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085533" y="2231579"/>
            <a:ext cx="3268267" cy="3539430"/>
          </a:xfrm>
          <a:prstGeom prst="rect">
            <a:avLst/>
          </a:prstGeom>
          <a:solidFill>
            <a:srgbClr val="FFFF00"/>
          </a:solidFill>
          <a:ln>
            <a:solidFill>
              <a:schemeClr val="accent5">
                <a:lumMod val="50000"/>
              </a:schemeClr>
            </a:solidFill>
          </a:ln>
        </p:spPr>
        <p:txBody>
          <a:bodyPr wrap="none" rtlCol="0">
            <a:spAutoFit/>
          </a:bodyPr>
          <a:lstStyle/>
          <a:p>
            <a:pPr algn="ctr"/>
            <a:r>
              <a:rPr lang="en-US" sz="3200" b="1" u="sng" dirty="0">
                <a:solidFill>
                  <a:srgbClr val="FF0000"/>
                </a:solidFill>
                <a:effectLst>
                  <a:outerShdw blurRad="38100" dist="38100" dir="2700000" algn="tl">
                    <a:srgbClr val="000000">
                      <a:alpha val="43137"/>
                    </a:srgbClr>
                  </a:outerShdw>
                </a:effectLst>
              </a:rPr>
              <a:t>References</a:t>
            </a:r>
          </a:p>
          <a:p>
            <a:pPr algn="ctr"/>
            <a:r>
              <a:rPr lang="en-US" sz="3200" b="1" dirty="0">
                <a:solidFill>
                  <a:srgbClr val="FF0000"/>
                </a:solidFill>
                <a:effectLst>
                  <a:outerShdw blurRad="38100" dist="38100" dir="2700000" algn="tl">
                    <a:srgbClr val="000000">
                      <a:alpha val="43137"/>
                    </a:srgbClr>
                  </a:outerShdw>
                </a:effectLst>
              </a:rPr>
              <a:t>2 Corinthians 6:16</a:t>
            </a:r>
          </a:p>
          <a:p>
            <a:pPr algn="ctr"/>
            <a:r>
              <a:rPr lang="en-US" sz="3200" b="1" dirty="0">
                <a:solidFill>
                  <a:srgbClr val="FF0000"/>
                </a:solidFill>
                <a:effectLst>
                  <a:outerShdw blurRad="38100" dist="38100" dir="2700000" algn="tl">
                    <a:srgbClr val="000000">
                      <a:alpha val="43137"/>
                    </a:srgbClr>
                  </a:outerShdw>
                </a:effectLst>
              </a:rPr>
              <a:t>1 John 4:14-16</a:t>
            </a:r>
          </a:p>
          <a:p>
            <a:pPr algn="ctr"/>
            <a:r>
              <a:rPr lang="en-US" sz="3200" b="1" dirty="0">
                <a:solidFill>
                  <a:srgbClr val="FF0000"/>
                </a:solidFill>
                <a:effectLst>
                  <a:outerShdw blurRad="38100" dist="38100" dir="2700000" algn="tl">
                    <a:srgbClr val="000000">
                      <a:alpha val="43137"/>
                    </a:srgbClr>
                  </a:outerShdw>
                </a:effectLst>
              </a:rPr>
              <a:t>2 Corinthians 5:17</a:t>
            </a:r>
          </a:p>
          <a:p>
            <a:pPr algn="ctr"/>
            <a:r>
              <a:rPr lang="en-US" sz="3200" b="1" dirty="0">
                <a:solidFill>
                  <a:srgbClr val="FF0000"/>
                </a:solidFill>
                <a:effectLst>
                  <a:outerShdw blurRad="38100" dist="38100" dir="2700000" algn="tl">
                    <a:srgbClr val="000000">
                      <a:alpha val="43137"/>
                    </a:srgbClr>
                  </a:outerShdw>
                </a:effectLst>
              </a:rPr>
              <a:t>Romans 8:1</a:t>
            </a:r>
          </a:p>
          <a:p>
            <a:pPr algn="ctr"/>
            <a:r>
              <a:rPr lang="en-US" sz="3200" b="1" dirty="0">
                <a:solidFill>
                  <a:srgbClr val="FF0000"/>
                </a:solidFill>
                <a:effectLst>
                  <a:outerShdw blurRad="38100" dist="38100" dir="2700000" algn="tl">
                    <a:srgbClr val="000000">
                      <a:alpha val="43137"/>
                    </a:srgbClr>
                  </a:outerShdw>
                </a:effectLst>
              </a:rPr>
              <a:t>Galatians 3:27</a:t>
            </a:r>
          </a:p>
          <a:p>
            <a:pPr algn="ctr"/>
            <a:r>
              <a:rPr lang="en-US" sz="3200" b="1" dirty="0">
                <a:solidFill>
                  <a:srgbClr val="FF0000"/>
                </a:solidFill>
                <a:effectLst>
                  <a:outerShdw blurRad="38100" dist="38100" dir="2700000" algn="tl">
                    <a:srgbClr val="000000">
                      <a:alpha val="43137"/>
                    </a:srgbClr>
                  </a:outerShdw>
                </a:effectLst>
              </a:rPr>
              <a:t>Romans 6:3,4</a:t>
            </a:r>
          </a:p>
        </p:txBody>
      </p:sp>
    </p:spTree>
    <p:extLst>
      <p:ext uri="{BB962C8B-B14F-4D97-AF65-F5344CB8AC3E}">
        <p14:creationId xmlns:p14="http://schemas.microsoft.com/office/powerpoint/2010/main" val="27363416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effectLst>
                  <a:outerShdw blurRad="38100" dist="38100" dir="2700000" algn="tl">
                    <a:srgbClr val="000000">
                      <a:alpha val="43137"/>
                    </a:srgbClr>
                  </a:outerShdw>
                </a:effectLst>
              </a:rPr>
              <a:t>Jesus Dwells in 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327658"/>
              </p:ext>
            </p:extLst>
          </p:nvPr>
        </p:nvGraphicFramePr>
        <p:xfrm>
          <a:off x="838201" y="1825625"/>
          <a:ext cx="72473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641198" y="3216464"/>
            <a:ext cx="2712602" cy="1569660"/>
          </a:xfrm>
          <a:prstGeom prst="rect">
            <a:avLst/>
          </a:prstGeom>
          <a:solidFill>
            <a:srgbClr val="FFFF00"/>
          </a:solidFill>
          <a:ln>
            <a:solidFill>
              <a:schemeClr val="accent5">
                <a:lumMod val="50000"/>
              </a:schemeClr>
            </a:solidFill>
          </a:ln>
        </p:spPr>
        <p:txBody>
          <a:bodyPr wrap="none" rtlCol="0">
            <a:spAutoFit/>
          </a:bodyPr>
          <a:lstStyle/>
          <a:p>
            <a:pPr algn="ctr"/>
            <a:r>
              <a:rPr lang="en-US" sz="3200" b="1" u="sng" dirty="0">
                <a:solidFill>
                  <a:srgbClr val="FF0000"/>
                </a:solidFill>
                <a:effectLst>
                  <a:outerShdw blurRad="38100" dist="38100" dir="2700000" algn="tl">
                    <a:srgbClr val="000000">
                      <a:alpha val="43137"/>
                    </a:srgbClr>
                  </a:outerShdw>
                </a:effectLst>
              </a:rPr>
              <a:t>References</a:t>
            </a:r>
          </a:p>
          <a:p>
            <a:pPr algn="ctr"/>
            <a:r>
              <a:rPr lang="en-US" sz="3200" b="1" dirty="0">
                <a:solidFill>
                  <a:srgbClr val="FF0000"/>
                </a:solidFill>
                <a:effectLst>
                  <a:outerShdw blurRad="38100" dist="38100" dir="2700000" algn="tl">
                    <a:srgbClr val="000000">
                      <a:alpha val="43137"/>
                    </a:srgbClr>
                  </a:outerShdw>
                </a:effectLst>
              </a:rPr>
              <a:t>Ephesians 3:17</a:t>
            </a:r>
          </a:p>
          <a:p>
            <a:pPr algn="ctr"/>
            <a:r>
              <a:rPr lang="en-US" sz="3200" b="1" dirty="0">
                <a:solidFill>
                  <a:srgbClr val="FF0000"/>
                </a:solidFill>
                <a:effectLst>
                  <a:outerShdw blurRad="38100" dist="38100" dir="2700000" algn="tl">
                    <a:srgbClr val="000000">
                      <a:alpha val="43137"/>
                    </a:srgbClr>
                  </a:outerShdw>
                </a:effectLst>
              </a:rPr>
              <a:t>John 15:4-6</a:t>
            </a:r>
          </a:p>
        </p:txBody>
      </p:sp>
    </p:spTree>
    <p:extLst>
      <p:ext uri="{BB962C8B-B14F-4D97-AF65-F5344CB8AC3E}">
        <p14:creationId xmlns:p14="http://schemas.microsoft.com/office/powerpoint/2010/main" val="19349503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Illustration:  The Vine and the Branches…</a:t>
            </a:r>
          </a:p>
        </p:txBody>
      </p:sp>
      <p:sp>
        <p:nvSpPr>
          <p:cNvPr id="4" name="TextBox 3"/>
          <p:cNvSpPr txBox="1"/>
          <p:nvPr/>
        </p:nvSpPr>
        <p:spPr>
          <a:xfrm>
            <a:off x="5478987" y="1825625"/>
            <a:ext cx="5874813" cy="4154984"/>
          </a:xfrm>
          <a:prstGeom prst="rect">
            <a:avLst/>
          </a:prstGeom>
          <a:noFill/>
        </p:spPr>
        <p:txBody>
          <a:bodyPr wrap="none" rtlCol="0">
            <a:spAutoFit/>
          </a:bodyPr>
          <a:lstStyle/>
          <a:p>
            <a:pPr algn="just"/>
            <a:r>
              <a:rPr lang="en-US" sz="2400" b="1" dirty="0">
                <a:effectLst>
                  <a:outerShdw blurRad="38100" dist="38100" dir="2700000" algn="tl">
                    <a:srgbClr val="000000">
                      <a:alpha val="43137"/>
                    </a:srgbClr>
                  </a:outerShdw>
                </a:effectLst>
              </a:rPr>
              <a:t>Abide</a:t>
            </a:r>
            <a:r>
              <a:rPr lang="en-US" sz="2400" dirty="0"/>
              <a:t> - accept or act in accordance with</a:t>
            </a:r>
          </a:p>
          <a:p>
            <a:pPr algn="just"/>
            <a:r>
              <a:rPr lang="en-US" sz="2400" dirty="0"/>
              <a:t>(a rule, decision, or recommendation).</a:t>
            </a:r>
          </a:p>
          <a:p>
            <a:pPr algn="just"/>
            <a:r>
              <a:rPr lang="en-US" sz="2400" dirty="0"/>
              <a:t>Usage: "I said I would abide by their decision"</a:t>
            </a:r>
          </a:p>
          <a:p>
            <a:pPr algn="just"/>
            <a:r>
              <a:rPr lang="en-US" sz="2400" b="1" dirty="0"/>
              <a:t>synonyms</a:t>
            </a:r>
            <a:r>
              <a:rPr lang="en-US" sz="2400" dirty="0"/>
              <a:t>: </a:t>
            </a:r>
            <a:r>
              <a:rPr lang="en-US" sz="2400" b="1" dirty="0">
                <a:solidFill>
                  <a:srgbClr val="FF0000"/>
                </a:solidFill>
                <a:effectLst>
                  <a:outerShdw blurRad="38100" dist="38100" dir="2700000" algn="tl">
                    <a:srgbClr val="000000">
                      <a:alpha val="43137"/>
                    </a:srgbClr>
                  </a:outerShdw>
                </a:effectLst>
              </a:rPr>
              <a:t>comply with, obey, observe,</a:t>
            </a:r>
          </a:p>
          <a:p>
            <a:pPr algn="just"/>
            <a:r>
              <a:rPr lang="en-US" sz="2400" b="1" dirty="0">
                <a:solidFill>
                  <a:srgbClr val="FF0000"/>
                </a:solidFill>
                <a:effectLst>
                  <a:outerShdw blurRad="38100" dist="38100" dir="2700000" algn="tl">
                    <a:srgbClr val="000000">
                      <a:alpha val="43137"/>
                    </a:srgbClr>
                  </a:outerShdw>
                </a:effectLst>
              </a:rPr>
              <a:t>follow, keep to, hold to, conform to,</a:t>
            </a:r>
          </a:p>
          <a:p>
            <a:pPr algn="just"/>
            <a:r>
              <a:rPr lang="en-US" sz="2400" b="1" dirty="0">
                <a:solidFill>
                  <a:srgbClr val="FF0000"/>
                </a:solidFill>
                <a:effectLst>
                  <a:outerShdw blurRad="38100" dist="38100" dir="2700000" algn="tl">
                    <a:srgbClr val="000000">
                      <a:alpha val="43137"/>
                    </a:srgbClr>
                  </a:outerShdw>
                </a:effectLst>
              </a:rPr>
              <a:t>adhere to, stick to, stand by, act in</a:t>
            </a:r>
          </a:p>
          <a:p>
            <a:pPr algn="just"/>
            <a:r>
              <a:rPr lang="en-US" sz="2400" b="1" dirty="0">
                <a:solidFill>
                  <a:srgbClr val="FF0000"/>
                </a:solidFill>
                <a:effectLst>
                  <a:outerShdw blurRad="38100" dist="38100" dir="2700000" algn="tl">
                    <a:srgbClr val="000000">
                      <a:alpha val="43137"/>
                    </a:srgbClr>
                  </a:outerShdw>
                </a:effectLst>
              </a:rPr>
              <a:t>accordance with, uphold, heed, accept,</a:t>
            </a:r>
          </a:p>
          <a:p>
            <a:pPr algn="just"/>
            <a:r>
              <a:rPr lang="en-US" sz="2400" b="1" dirty="0">
                <a:solidFill>
                  <a:srgbClr val="FF0000"/>
                </a:solidFill>
                <a:effectLst>
                  <a:outerShdw blurRad="38100" dist="38100" dir="2700000" algn="tl">
                    <a:srgbClr val="000000">
                      <a:alpha val="43137"/>
                    </a:srgbClr>
                  </a:outerShdw>
                </a:effectLst>
              </a:rPr>
              <a:t>go along with, acknowledge, respect,</a:t>
            </a:r>
          </a:p>
          <a:p>
            <a:pPr algn="just"/>
            <a:r>
              <a:rPr lang="en-US" sz="2400" b="1" dirty="0">
                <a:solidFill>
                  <a:srgbClr val="FF0000"/>
                </a:solidFill>
                <a:effectLst>
                  <a:outerShdw blurRad="38100" dist="38100" dir="2700000" algn="tl">
                    <a:srgbClr val="000000">
                      <a:alpha val="43137"/>
                    </a:srgbClr>
                  </a:outerShdw>
                </a:effectLst>
              </a:rPr>
              <a:t>defer to</a:t>
            </a:r>
          </a:p>
          <a:p>
            <a:pPr algn="just"/>
            <a:r>
              <a:rPr lang="en-US" sz="2400" dirty="0"/>
              <a:t>Usage: "he expected everybody to abide</a:t>
            </a:r>
          </a:p>
          <a:p>
            <a:pPr algn="just"/>
            <a:r>
              <a:rPr lang="en-US" sz="2400" dirty="0"/>
              <a:t>by the rules"</a:t>
            </a:r>
          </a:p>
        </p:txBody>
      </p:sp>
      <p:pic>
        <p:nvPicPr>
          <p:cNvPr id="8" name="Content Placeholder 7"/>
          <p:cNvPicPr>
            <a:picLocks noGrp="1" noChangeAspect="1"/>
          </p:cNvPicPr>
          <p:nvPr>
            <p:ph idx="1"/>
          </p:nvPr>
        </p:nvPicPr>
        <p:blipFill>
          <a:blip r:embed="rId2"/>
          <a:stretch>
            <a:fillRect/>
          </a:stretch>
        </p:blipFill>
        <p:spPr>
          <a:xfrm>
            <a:off x="838200" y="2681528"/>
            <a:ext cx="4071962" cy="2443177"/>
          </a:xfrm>
          <a:prstGeom prst="rect">
            <a:avLst/>
          </a:prstGeom>
        </p:spPr>
      </p:pic>
    </p:spTree>
    <p:extLst>
      <p:ext uri="{BB962C8B-B14F-4D97-AF65-F5344CB8AC3E}">
        <p14:creationId xmlns:p14="http://schemas.microsoft.com/office/powerpoint/2010/main" val="3759938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effectLst>
                  <a:outerShdw blurRad="38100" dist="38100" dir="2700000" algn="tl">
                    <a:srgbClr val="000000">
                      <a:alpha val="43137"/>
                    </a:srgbClr>
                  </a:outerShdw>
                </a:effectLst>
              </a:rPr>
              <a:t>The Father Dwells in the 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345945"/>
              </p:ext>
            </p:extLst>
          </p:nvPr>
        </p:nvGraphicFramePr>
        <p:xfrm>
          <a:off x="838201" y="1825625"/>
          <a:ext cx="72473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716540" y="2970242"/>
            <a:ext cx="2637260" cy="2062103"/>
          </a:xfrm>
          <a:prstGeom prst="rect">
            <a:avLst/>
          </a:prstGeom>
          <a:solidFill>
            <a:srgbClr val="FFFF00"/>
          </a:solidFill>
          <a:ln>
            <a:solidFill>
              <a:schemeClr val="accent5">
                <a:lumMod val="50000"/>
              </a:schemeClr>
            </a:solidFill>
          </a:ln>
        </p:spPr>
        <p:txBody>
          <a:bodyPr wrap="none" rtlCol="0">
            <a:spAutoFit/>
          </a:bodyPr>
          <a:lstStyle/>
          <a:p>
            <a:pPr algn="ctr"/>
            <a:r>
              <a:rPr lang="en-US" sz="3200" b="1" u="sng" dirty="0">
                <a:solidFill>
                  <a:srgbClr val="FF0000"/>
                </a:solidFill>
                <a:effectLst>
                  <a:outerShdw blurRad="38100" dist="38100" dir="2700000" algn="tl">
                    <a:srgbClr val="000000">
                      <a:alpha val="43137"/>
                    </a:srgbClr>
                  </a:outerShdw>
                </a:effectLst>
              </a:rPr>
              <a:t>References</a:t>
            </a:r>
          </a:p>
          <a:p>
            <a:pPr algn="ctr"/>
            <a:r>
              <a:rPr lang="en-US" sz="3200" b="1" dirty="0">
                <a:solidFill>
                  <a:srgbClr val="FF0000"/>
                </a:solidFill>
                <a:effectLst>
                  <a:outerShdw blurRad="38100" dist="38100" dir="2700000" algn="tl">
                    <a:srgbClr val="000000">
                      <a:alpha val="43137"/>
                    </a:srgbClr>
                  </a:outerShdw>
                </a:effectLst>
              </a:rPr>
              <a:t>John 14:10,11 </a:t>
            </a:r>
          </a:p>
          <a:p>
            <a:pPr algn="ctr"/>
            <a:r>
              <a:rPr lang="en-US" sz="3200" b="1" dirty="0">
                <a:solidFill>
                  <a:srgbClr val="FF0000"/>
                </a:solidFill>
                <a:effectLst>
                  <a:outerShdw blurRad="38100" dist="38100" dir="2700000" algn="tl">
                    <a:srgbClr val="000000">
                      <a:alpha val="43137"/>
                    </a:srgbClr>
                  </a:outerShdw>
                </a:effectLst>
              </a:rPr>
              <a:t>John 14:20</a:t>
            </a:r>
          </a:p>
          <a:p>
            <a:pPr algn="ctr"/>
            <a:r>
              <a:rPr lang="en-US" sz="3200" b="1" dirty="0">
                <a:solidFill>
                  <a:srgbClr val="FF0000"/>
                </a:solidFill>
                <a:effectLst>
                  <a:outerShdw blurRad="38100" dist="38100" dir="2700000" algn="tl">
                    <a:srgbClr val="000000">
                      <a:alpha val="43137"/>
                    </a:srgbClr>
                  </a:outerShdw>
                </a:effectLst>
              </a:rPr>
              <a:t>John 10:37,38</a:t>
            </a:r>
          </a:p>
        </p:txBody>
      </p:sp>
    </p:spTree>
    <p:extLst>
      <p:ext uri="{BB962C8B-B14F-4D97-AF65-F5344CB8AC3E}">
        <p14:creationId xmlns:p14="http://schemas.microsoft.com/office/powerpoint/2010/main" val="20058464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effectLst>
                  <a:outerShdw blurRad="38100" dist="38100" dir="2700000" algn="tl">
                    <a:srgbClr val="000000">
                      <a:alpha val="43137"/>
                    </a:srgbClr>
                  </a:outerShdw>
                </a:effectLst>
              </a:rPr>
              <a:t>Christians Also…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5833087"/>
              </p:ext>
            </p:extLst>
          </p:nvPr>
        </p:nvGraphicFramePr>
        <p:xfrm>
          <a:off x="838201" y="1825625"/>
          <a:ext cx="72473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200950" y="3216464"/>
            <a:ext cx="3152850" cy="1569660"/>
          </a:xfrm>
          <a:prstGeom prst="rect">
            <a:avLst/>
          </a:prstGeom>
          <a:solidFill>
            <a:srgbClr val="FFFF00"/>
          </a:solidFill>
          <a:ln>
            <a:solidFill>
              <a:schemeClr val="accent5">
                <a:lumMod val="50000"/>
              </a:schemeClr>
            </a:solidFill>
          </a:ln>
        </p:spPr>
        <p:txBody>
          <a:bodyPr wrap="none" rtlCol="0">
            <a:spAutoFit/>
          </a:bodyPr>
          <a:lstStyle/>
          <a:p>
            <a:pPr algn="ctr"/>
            <a:r>
              <a:rPr lang="en-US" sz="3200" b="1" u="sng" dirty="0">
                <a:solidFill>
                  <a:srgbClr val="FF0000"/>
                </a:solidFill>
                <a:effectLst>
                  <a:outerShdw blurRad="38100" dist="38100" dir="2700000" algn="tl">
                    <a:srgbClr val="000000">
                      <a:alpha val="43137"/>
                    </a:srgbClr>
                  </a:outerShdw>
                </a:effectLst>
              </a:rPr>
              <a:t>References</a:t>
            </a:r>
          </a:p>
          <a:p>
            <a:pPr algn="ctr"/>
            <a:r>
              <a:rPr lang="en-US" sz="3200" b="1" dirty="0">
                <a:solidFill>
                  <a:srgbClr val="FF0000"/>
                </a:solidFill>
                <a:effectLst>
                  <a:outerShdw blurRad="38100" dist="38100" dir="2700000" algn="tl">
                    <a:srgbClr val="000000">
                      <a:alpha val="43137"/>
                    </a:srgbClr>
                  </a:outerShdw>
                </a:effectLst>
              </a:rPr>
              <a:t>2 Corinthians 7:3 </a:t>
            </a:r>
          </a:p>
          <a:p>
            <a:pPr algn="ctr"/>
            <a:r>
              <a:rPr lang="en-US" sz="3200" b="1" dirty="0">
                <a:solidFill>
                  <a:srgbClr val="FF0000"/>
                </a:solidFill>
                <a:effectLst>
                  <a:outerShdw blurRad="38100" dist="38100" dir="2700000" algn="tl">
                    <a:srgbClr val="000000">
                      <a:alpha val="43137"/>
                    </a:srgbClr>
                  </a:outerShdw>
                </a:effectLst>
              </a:rPr>
              <a:t>Philippians 1:7</a:t>
            </a:r>
          </a:p>
        </p:txBody>
      </p:sp>
    </p:spTree>
    <p:extLst>
      <p:ext uri="{BB962C8B-B14F-4D97-AF65-F5344CB8AC3E}">
        <p14:creationId xmlns:p14="http://schemas.microsoft.com/office/powerpoint/2010/main" val="40956175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52928"/>
          </a:xfrm>
        </p:spPr>
        <p:txBody>
          <a:bodyPr>
            <a:normAutofit/>
          </a:bodyPr>
          <a:lstStyle/>
          <a:p>
            <a:pPr algn="ctr"/>
            <a:r>
              <a:rPr lang="en-US" sz="6600" b="1" dirty="0">
                <a:solidFill>
                  <a:srgbClr val="FF0000"/>
                </a:solidFill>
                <a:effectLst>
                  <a:glow rad="228600">
                    <a:schemeClr val="accent4">
                      <a:satMod val="175000"/>
                      <a:alpha val="40000"/>
                    </a:schemeClr>
                  </a:glow>
                  <a:outerShdw blurRad="38100" dist="38100" dir="2700000" algn="tl">
                    <a:srgbClr val="000000">
                      <a:alpha val="43137"/>
                    </a:srgbClr>
                  </a:outerShdw>
                </a:effectLst>
              </a:rPr>
              <a:t>So, the Spirit does dwell in faithful Christians. But the Father and Son also dwell in us, and we dwell in them. And Christians are even in one another.</a:t>
            </a:r>
          </a:p>
        </p:txBody>
      </p:sp>
    </p:spTree>
    <p:extLst>
      <p:ext uri="{BB962C8B-B14F-4D97-AF65-F5344CB8AC3E}">
        <p14:creationId xmlns:p14="http://schemas.microsoft.com/office/powerpoint/2010/main" val="14297378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255"/>
            <a:ext cx="10515600" cy="5958039"/>
          </a:xfrm>
        </p:spPr>
        <p:txBody>
          <a:bodyPr>
            <a:noAutofit/>
          </a:bodyPr>
          <a:lstStyle/>
          <a:p>
            <a:pPr algn="ctr"/>
            <a:r>
              <a:rPr lang="en-US" sz="8000" b="1" dirty="0">
                <a:effectLst>
                  <a:outerShdw blurRad="38100" dist="38100" dir="2700000" algn="tl">
                    <a:srgbClr val="000000">
                      <a:alpha val="43137"/>
                    </a:srgbClr>
                  </a:outerShdw>
                </a:effectLst>
              </a:rPr>
              <a:t>The Indwelling Is</a:t>
            </a:r>
            <a:br>
              <a:rPr lang="en-US" sz="8000" b="1" dirty="0">
                <a:effectLst>
                  <a:outerShdw blurRad="38100" dist="38100" dir="2700000" algn="tl">
                    <a:srgbClr val="000000">
                      <a:alpha val="43137"/>
                    </a:srgbClr>
                  </a:outerShdw>
                </a:effectLst>
              </a:rPr>
            </a:br>
            <a:r>
              <a:rPr lang="en-US" sz="8000" b="1" i="1" u="sng" dirty="0">
                <a:solidFill>
                  <a:srgbClr val="FF0000"/>
                </a:solidFill>
                <a:effectLst>
                  <a:outerShdw blurRad="38100" dist="38100" dir="2700000" algn="tl">
                    <a:srgbClr val="000000">
                      <a:alpha val="43137"/>
                    </a:srgbClr>
                  </a:outerShdw>
                </a:effectLst>
              </a:rPr>
              <a:t>Not</a:t>
            </a:r>
            <a:br>
              <a:rPr lang="en-US" sz="8000" b="1" u="sng" dirty="0">
                <a:effectLst>
                  <a:outerShdw blurRad="38100" dist="38100" dir="2700000" algn="tl">
                    <a:srgbClr val="000000">
                      <a:alpha val="43137"/>
                    </a:srgbClr>
                  </a:outerShdw>
                </a:effectLst>
              </a:rPr>
            </a:br>
            <a:r>
              <a:rPr lang="en-US" sz="8000" b="1" dirty="0">
                <a:effectLst>
                  <a:outerShdw blurRad="38100" dist="38100" dir="2700000" algn="tl">
                    <a:srgbClr val="000000">
                      <a:alpha val="43137"/>
                    </a:srgbClr>
                  </a:outerShdw>
                </a:effectLst>
              </a:rPr>
              <a:t>a Direct, Personal Habitation.</a:t>
            </a:r>
          </a:p>
        </p:txBody>
      </p:sp>
    </p:spTree>
    <p:extLst>
      <p:ext uri="{BB962C8B-B14F-4D97-AF65-F5344CB8AC3E}">
        <p14:creationId xmlns:p14="http://schemas.microsoft.com/office/powerpoint/2010/main" val="16644194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255"/>
            <a:ext cx="10515600" cy="1325563"/>
          </a:xfrm>
        </p:spPr>
        <p:txBody>
          <a:bodyPr>
            <a:noAutofit/>
          </a:bodyPr>
          <a:lstStyle/>
          <a:p>
            <a:r>
              <a:rPr lang="en-US" sz="6000" b="1" dirty="0">
                <a:solidFill>
                  <a:srgbClr val="FF0000"/>
                </a:solidFill>
                <a:effectLst>
                  <a:outerShdw blurRad="38100" dist="38100" dir="2700000" algn="tl">
                    <a:srgbClr val="000000">
                      <a:alpha val="43137"/>
                    </a:srgbClr>
                  </a:outerShdw>
                </a:effectLst>
              </a:rPr>
              <a:t>The Indwelling Is </a:t>
            </a:r>
            <a:r>
              <a:rPr lang="en-US" sz="6000" b="1" u="sng" dirty="0">
                <a:solidFill>
                  <a:srgbClr val="FF0000"/>
                </a:solidFill>
                <a:effectLst>
                  <a:outerShdw blurRad="38100" dist="38100" dir="2700000" algn="tl">
                    <a:srgbClr val="000000">
                      <a:alpha val="43137"/>
                    </a:srgbClr>
                  </a:outerShdw>
                </a:effectLst>
              </a:rPr>
              <a:t>NOT</a:t>
            </a:r>
            <a:r>
              <a:rPr lang="en-US" sz="6000" b="1" dirty="0">
                <a:solidFill>
                  <a:srgbClr val="FF0000"/>
                </a:solidFill>
                <a:effectLst>
                  <a:outerShdw blurRad="38100" dist="38100" dir="2700000" algn="tl">
                    <a:srgbClr val="000000">
                      <a:alpha val="43137"/>
                    </a:srgbClr>
                  </a:outerShdw>
                </a:effectLst>
              </a:rPr>
              <a:t> a Direct, Personal Habitation.</a:t>
            </a:r>
          </a:p>
        </p:txBody>
      </p:sp>
      <p:sp>
        <p:nvSpPr>
          <p:cNvPr id="3" name="Content Placeholder 2"/>
          <p:cNvSpPr>
            <a:spLocks noGrp="1"/>
          </p:cNvSpPr>
          <p:nvPr>
            <p:ph idx="1"/>
          </p:nvPr>
        </p:nvSpPr>
        <p:spPr>
          <a:xfrm>
            <a:off x="838200" y="1972267"/>
            <a:ext cx="10515600" cy="4351338"/>
          </a:xfrm>
        </p:spPr>
        <p:txBody>
          <a:bodyPr>
            <a:normAutofit/>
          </a:bodyPr>
          <a:lstStyle/>
          <a:p>
            <a:r>
              <a:rPr lang="en-US" sz="4800" dirty="0"/>
              <a:t>Do the Father and Son personally indwell us, etc.?</a:t>
            </a:r>
          </a:p>
        </p:txBody>
      </p:sp>
    </p:spTree>
    <p:extLst>
      <p:ext uri="{BB962C8B-B14F-4D97-AF65-F5344CB8AC3E}">
        <p14:creationId xmlns:p14="http://schemas.microsoft.com/office/powerpoint/2010/main" val="179656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chemeClr val="accent5">
              <a:lumMod val="40000"/>
              <a:lumOff val="60000"/>
            </a:schemeClr>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a:solidFill>
            <a:schemeClr val="accent5">
              <a:lumMod val="40000"/>
              <a:lumOff val="60000"/>
            </a:schemeClr>
          </a:solidFill>
        </p:grpSpPr>
        <p:sp>
          <p:nvSpPr>
            <p:cNvPr id="26" name="Hexagon 25"/>
            <p:cNvSpPr/>
            <p:nvPr/>
          </p:nvSpPr>
          <p:spPr>
            <a:xfrm>
              <a:off x="4529836" y="0"/>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creation and in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p:grpSpPr>
        <p:sp>
          <p:nvSpPr>
            <p:cNvPr id="24" name="Hexagon 23"/>
            <p:cNvSpPr/>
            <p:nvPr/>
          </p:nvSpPr>
          <p:spPr>
            <a:xfrm>
              <a:off x="5870800" y="778019"/>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a:solidFill>
            <a:srgbClr val="FFFF00"/>
          </a:solidFill>
        </p:grpSpPr>
        <p:sp>
          <p:nvSpPr>
            <p:cNvPr id="22" name="Hexagon 21"/>
            <p:cNvSpPr/>
            <p:nvPr/>
          </p:nvSpPr>
          <p:spPr>
            <a:xfrm>
              <a:off x="5870800" y="2307514"/>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p:grpSpPr>
        <p:sp>
          <p:nvSpPr>
            <p:cNvPr id="20" name="Hexagon 19"/>
            <p:cNvSpPr/>
            <p:nvPr/>
          </p:nvSpPr>
          <p:spPr>
            <a:xfrm>
              <a:off x="4529836" y="308640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p:grpSpPr>
        <p:sp>
          <p:nvSpPr>
            <p:cNvPr id="18" name="Hexagon 17"/>
            <p:cNvSpPr/>
            <p:nvPr/>
          </p:nvSpPr>
          <p:spPr>
            <a:xfrm>
              <a:off x="3182646" y="230838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p:grpSpPr>
        <p:sp>
          <p:nvSpPr>
            <p:cNvPr id="16" name="Hexagon 15"/>
            <p:cNvSpPr/>
            <p:nvPr/>
          </p:nvSpPr>
          <p:spPr>
            <a:xfrm>
              <a:off x="3182646" y="776278"/>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280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endParaRPr lang="en-US" sz="2800" b="0" kern="120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2605356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255"/>
            <a:ext cx="10515600" cy="1325563"/>
          </a:xfrm>
        </p:spPr>
        <p:txBody>
          <a:bodyPr>
            <a:noAutofit/>
          </a:bodyPr>
          <a:lstStyle/>
          <a:p>
            <a:r>
              <a:rPr lang="en-US" sz="6000" b="1" dirty="0">
                <a:solidFill>
                  <a:srgbClr val="FF0000"/>
                </a:solidFill>
                <a:effectLst>
                  <a:outerShdw blurRad="38100" dist="38100" dir="2700000" algn="tl">
                    <a:srgbClr val="000000">
                      <a:alpha val="43137"/>
                    </a:srgbClr>
                  </a:outerShdw>
                </a:effectLst>
              </a:rPr>
              <a:t>The Indwelling Is </a:t>
            </a:r>
            <a:r>
              <a:rPr lang="en-US" sz="6000" b="1" u="sng" dirty="0">
                <a:solidFill>
                  <a:srgbClr val="FF0000"/>
                </a:solidFill>
                <a:effectLst>
                  <a:outerShdw blurRad="38100" dist="38100" dir="2700000" algn="tl">
                    <a:srgbClr val="000000">
                      <a:alpha val="43137"/>
                    </a:srgbClr>
                  </a:outerShdw>
                </a:effectLst>
              </a:rPr>
              <a:t>NOT</a:t>
            </a:r>
            <a:r>
              <a:rPr lang="en-US" sz="6000" b="1" dirty="0">
                <a:solidFill>
                  <a:srgbClr val="FF0000"/>
                </a:solidFill>
                <a:effectLst>
                  <a:outerShdw blurRad="38100" dist="38100" dir="2700000" algn="tl">
                    <a:srgbClr val="000000">
                      <a:alpha val="43137"/>
                    </a:srgbClr>
                  </a:outerShdw>
                </a:effectLst>
              </a:rPr>
              <a:t> a Direct, Personal Habitation.</a:t>
            </a:r>
          </a:p>
        </p:txBody>
      </p:sp>
      <p:sp>
        <p:nvSpPr>
          <p:cNvPr id="3" name="Content Placeholder 2"/>
          <p:cNvSpPr>
            <a:spLocks noGrp="1"/>
          </p:cNvSpPr>
          <p:nvPr>
            <p:ph idx="1"/>
          </p:nvPr>
        </p:nvSpPr>
        <p:spPr>
          <a:xfrm>
            <a:off x="838200" y="1972267"/>
            <a:ext cx="10515600" cy="4351338"/>
          </a:xfrm>
        </p:spPr>
        <p:txBody>
          <a:bodyPr>
            <a:normAutofit/>
          </a:bodyPr>
          <a:lstStyle/>
          <a:p>
            <a:r>
              <a:rPr lang="en-US" sz="4800" dirty="0"/>
              <a:t>Do the Father and Son personally indwell us, etc.?</a:t>
            </a:r>
          </a:p>
          <a:p>
            <a:r>
              <a:rPr lang="en-US" sz="4800" dirty="0"/>
              <a:t>Consider the consequences of "God in the flesh.“</a:t>
            </a:r>
          </a:p>
        </p:txBody>
      </p:sp>
    </p:spTree>
    <p:extLst>
      <p:ext uri="{BB962C8B-B14F-4D97-AF65-F5344CB8AC3E}">
        <p14:creationId xmlns:p14="http://schemas.microsoft.com/office/powerpoint/2010/main" val="25932476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255"/>
            <a:ext cx="10515600" cy="1325563"/>
          </a:xfrm>
        </p:spPr>
        <p:txBody>
          <a:bodyPr>
            <a:noAutofit/>
          </a:bodyPr>
          <a:lstStyle/>
          <a:p>
            <a:r>
              <a:rPr lang="en-US" sz="6000" b="1" dirty="0">
                <a:solidFill>
                  <a:srgbClr val="FF0000"/>
                </a:solidFill>
                <a:effectLst>
                  <a:outerShdw blurRad="38100" dist="38100" dir="2700000" algn="tl">
                    <a:srgbClr val="000000">
                      <a:alpha val="43137"/>
                    </a:srgbClr>
                  </a:outerShdw>
                </a:effectLst>
              </a:rPr>
              <a:t>The Indwelling Is </a:t>
            </a:r>
            <a:r>
              <a:rPr lang="en-US" sz="6000" b="1" u="sng" dirty="0">
                <a:solidFill>
                  <a:srgbClr val="FF0000"/>
                </a:solidFill>
                <a:effectLst>
                  <a:outerShdw blurRad="38100" dist="38100" dir="2700000" algn="tl">
                    <a:srgbClr val="000000">
                      <a:alpha val="43137"/>
                    </a:srgbClr>
                  </a:outerShdw>
                </a:effectLst>
              </a:rPr>
              <a:t>NOT</a:t>
            </a:r>
            <a:r>
              <a:rPr lang="en-US" sz="6000" b="1" dirty="0">
                <a:solidFill>
                  <a:srgbClr val="FF0000"/>
                </a:solidFill>
                <a:effectLst>
                  <a:outerShdw blurRad="38100" dist="38100" dir="2700000" algn="tl">
                    <a:srgbClr val="000000">
                      <a:alpha val="43137"/>
                    </a:srgbClr>
                  </a:outerShdw>
                </a:effectLst>
              </a:rPr>
              <a:t> a Direct, Personal Habitation.</a:t>
            </a:r>
          </a:p>
        </p:txBody>
      </p:sp>
      <p:sp>
        <p:nvSpPr>
          <p:cNvPr id="3" name="Content Placeholder 2"/>
          <p:cNvSpPr>
            <a:spLocks noGrp="1"/>
          </p:cNvSpPr>
          <p:nvPr>
            <p:ph idx="1"/>
          </p:nvPr>
        </p:nvSpPr>
        <p:spPr>
          <a:xfrm>
            <a:off x="838200" y="1972267"/>
            <a:ext cx="10515600" cy="4351338"/>
          </a:xfrm>
        </p:spPr>
        <p:txBody>
          <a:bodyPr>
            <a:normAutofit/>
          </a:bodyPr>
          <a:lstStyle/>
          <a:p>
            <a:r>
              <a:rPr lang="en-US" sz="4800" dirty="0"/>
              <a:t>Do the Father and Son personally indwell us, etc.?</a:t>
            </a:r>
          </a:p>
          <a:p>
            <a:r>
              <a:rPr lang="en-US" sz="4800" dirty="0"/>
              <a:t>Consider the consequences of "God in the flesh.“</a:t>
            </a:r>
          </a:p>
          <a:p>
            <a:r>
              <a:rPr lang="en-US" sz="4800" dirty="0"/>
              <a:t>What work does the Spirit do that would require a direct, personal indwelling?</a:t>
            </a:r>
          </a:p>
        </p:txBody>
      </p:sp>
    </p:spTree>
    <p:extLst>
      <p:ext uri="{BB962C8B-B14F-4D97-AF65-F5344CB8AC3E}">
        <p14:creationId xmlns:p14="http://schemas.microsoft.com/office/powerpoint/2010/main" val="35540037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At this point we know that the indwelling of the Holy Spirit is </a:t>
            </a:r>
            <a:r>
              <a:rPr lang="en-US" sz="5400" b="1" u="sng" dirty="0">
                <a:solidFill>
                  <a:srgbClr val="FF0000"/>
                </a:solidFill>
                <a:effectLst>
                  <a:outerShdw blurRad="38100" dist="38100" dir="2700000" algn="tl">
                    <a:srgbClr val="000000">
                      <a:alpha val="43137"/>
                    </a:srgbClr>
                  </a:outerShdw>
                </a:effectLst>
              </a:rPr>
              <a:t>not</a:t>
            </a:r>
            <a:r>
              <a:rPr lang="en-US" sz="5400"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p:txBody>
          <a:bodyPr anchor="t">
            <a:normAutofit/>
          </a:bodyPr>
          <a:lstStyle/>
          <a:p>
            <a:pPr marL="514350" indent="-514350">
              <a:buFont typeface="+mj-lt"/>
              <a:buAutoNum type="arabicPeriod"/>
            </a:pPr>
            <a:r>
              <a:rPr lang="en-US" sz="4800" dirty="0">
                <a:effectLst>
                  <a:outerShdw blurRad="38100" dist="38100" dir="2700000" algn="tl">
                    <a:srgbClr val="000000">
                      <a:alpha val="43137"/>
                    </a:srgbClr>
                  </a:outerShdw>
                </a:effectLst>
              </a:rPr>
              <a:t>Holy Spirit baptism or miraculous powers</a:t>
            </a:r>
          </a:p>
        </p:txBody>
      </p:sp>
    </p:spTree>
    <p:extLst>
      <p:ext uri="{BB962C8B-B14F-4D97-AF65-F5344CB8AC3E}">
        <p14:creationId xmlns:p14="http://schemas.microsoft.com/office/powerpoint/2010/main" val="27733485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At this point we know that the indwelling of the Holy Spirit is </a:t>
            </a:r>
            <a:r>
              <a:rPr lang="en-US" sz="5400" b="1" u="sng" dirty="0">
                <a:solidFill>
                  <a:srgbClr val="FF0000"/>
                </a:solidFill>
                <a:effectLst>
                  <a:outerShdw blurRad="38100" dist="38100" dir="2700000" algn="tl">
                    <a:srgbClr val="000000">
                      <a:alpha val="43137"/>
                    </a:srgbClr>
                  </a:outerShdw>
                </a:effectLst>
              </a:rPr>
              <a:t>not</a:t>
            </a:r>
            <a:r>
              <a:rPr lang="en-US" sz="5400"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p:txBody>
          <a:bodyPr anchor="t">
            <a:normAutofit/>
          </a:bodyPr>
          <a:lstStyle/>
          <a:p>
            <a:pPr marL="514350" indent="-514350">
              <a:buFont typeface="+mj-lt"/>
              <a:buAutoNum type="arabicPeriod"/>
            </a:pPr>
            <a:r>
              <a:rPr lang="en-US" sz="4800" dirty="0">
                <a:effectLst>
                  <a:outerShdw blurRad="38100" dist="38100" dir="2700000" algn="tl">
                    <a:srgbClr val="000000">
                      <a:alpha val="43137"/>
                    </a:srgbClr>
                  </a:outerShdw>
                </a:effectLst>
              </a:rPr>
              <a:t>Holy Spirit baptism or miraculous powers</a:t>
            </a:r>
          </a:p>
          <a:p>
            <a:pPr marL="514350" indent="-514350">
              <a:buFont typeface="+mj-lt"/>
              <a:buAutoNum type="arabicPeriod"/>
            </a:pPr>
            <a:r>
              <a:rPr lang="en-US" sz="4800" dirty="0">
                <a:effectLst>
                  <a:outerShdw blurRad="38100" dist="38100" dir="2700000" algn="tl">
                    <a:srgbClr val="000000">
                      <a:alpha val="43137"/>
                    </a:srgbClr>
                  </a:outerShdw>
                </a:effectLst>
              </a:rPr>
              <a:t>Direct guidance apart from the word</a:t>
            </a:r>
          </a:p>
        </p:txBody>
      </p:sp>
    </p:spTree>
    <p:extLst>
      <p:ext uri="{BB962C8B-B14F-4D97-AF65-F5344CB8AC3E}">
        <p14:creationId xmlns:p14="http://schemas.microsoft.com/office/powerpoint/2010/main" val="38885679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At this point we know that the indwelling of the Holy Spirit is </a:t>
            </a:r>
            <a:r>
              <a:rPr lang="en-US" sz="5400" b="1" u="sng" dirty="0">
                <a:solidFill>
                  <a:srgbClr val="FF0000"/>
                </a:solidFill>
                <a:effectLst>
                  <a:outerShdw blurRad="38100" dist="38100" dir="2700000" algn="tl">
                    <a:srgbClr val="000000">
                      <a:alpha val="43137"/>
                    </a:srgbClr>
                  </a:outerShdw>
                </a:effectLst>
              </a:rPr>
              <a:t>not</a:t>
            </a:r>
            <a:r>
              <a:rPr lang="en-US" sz="5400" b="1" dirty="0">
                <a:solidFill>
                  <a:srgbClr val="FF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p:txBody>
          <a:bodyPr anchor="t">
            <a:normAutofit/>
          </a:bodyPr>
          <a:lstStyle/>
          <a:p>
            <a:pPr marL="514350" indent="-514350">
              <a:buFont typeface="+mj-lt"/>
              <a:buAutoNum type="arabicPeriod"/>
            </a:pPr>
            <a:r>
              <a:rPr lang="en-US" sz="4800" dirty="0">
                <a:effectLst>
                  <a:outerShdw blurRad="38100" dist="38100" dir="2700000" algn="tl">
                    <a:srgbClr val="000000">
                      <a:alpha val="43137"/>
                    </a:srgbClr>
                  </a:outerShdw>
                </a:effectLst>
              </a:rPr>
              <a:t>Holy Spirit baptism or miraculous powers</a:t>
            </a:r>
          </a:p>
          <a:p>
            <a:pPr marL="514350" indent="-514350">
              <a:buFont typeface="+mj-lt"/>
              <a:buAutoNum type="arabicPeriod"/>
            </a:pPr>
            <a:r>
              <a:rPr lang="en-US" sz="4800" dirty="0">
                <a:effectLst>
                  <a:outerShdw blurRad="38100" dist="38100" dir="2700000" algn="tl">
                    <a:srgbClr val="000000">
                      <a:alpha val="43137"/>
                    </a:srgbClr>
                  </a:outerShdw>
                </a:effectLst>
              </a:rPr>
              <a:t>Direct guidance apart from the word</a:t>
            </a:r>
          </a:p>
          <a:p>
            <a:pPr marL="514350" indent="-514350">
              <a:buFont typeface="+mj-lt"/>
              <a:buAutoNum type="arabicPeriod"/>
            </a:pPr>
            <a:r>
              <a:rPr lang="en-US" sz="4800" dirty="0">
                <a:effectLst>
                  <a:outerShdw blurRad="38100" dist="38100" dir="2700000" algn="tl">
                    <a:srgbClr val="000000">
                      <a:alpha val="43137"/>
                    </a:srgbClr>
                  </a:outerShdw>
                </a:effectLst>
              </a:rPr>
              <a:t>A direct, personal inhabiting of our bodies.</a:t>
            </a:r>
          </a:p>
        </p:txBody>
      </p:sp>
    </p:spTree>
    <p:extLst>
      <p:ext uri="{BB962C8B-B14F-4D97-AF65-F5344CB8AC3E}">
        <p14:creationId xmlns:p14="http://schemas.microsoft.com/office/powerpoint/2010/main" val="2863897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543"/>
            <a:ext cx="10515600" cy="1325563"/>
          </a:xfrm>
        </p:spPr>
        <p:txBody>
          <a:bodyPr>
            <a:noAutofit/>
          </a:bodyPr>
          <a:lstStyle/>
          <a:p>
            <a:pPr algn="ctr"/>
            <a:r>
              <a:rPr lang="en-US" b="1" dirty="0">
                <a:solidFill>
                  <a:srgbClr val="FF0000"/>
                </a:solidFill>
                <a:effectLst>
                  <a:outerShdw blurRad="38100" dist="38100" dir="2700000" algn="tl">
                    <a:srgbClr val="000000">
                      <a:alpha val="43137"/>
                    </a:srgbClr>
                  </a:outerShdw>
                </a:effectLst>
              </a:rPr>
              <a:t>Whatever explanation we give for the indwelling of the Spirit, that explanation </a:t>
            </a:r>
            <a:r>
              <a:rPr lang="en-US" b="1" u="sng" dirty="0">
                <a:solidFill>
                  <a:srgbClr val="FF0000"/>
                </a:solidFill>
                <a:effectLst>
                  <a:outerShdw blurRad="38100" dist="38100" dir="2700000" algn="tl">
                    <a:srgbClr val="000000">
                      <a:alpha val="43137"/>
                    </a:srgbClr>
                  </a:outerShdw>
                </a:effectLst>
              </a:rPr>
              <a:t>must</a:t>
            </a:r>
            <a:r>
              <a:rPr lang="en-US" b="1" dirty="0">
                <a:solidFill>
                  <a:srgbClr val="FF0000"/>
                </a:solidFill>
                <a:effectLst>
                  <a:outerShdw blurRad="38100" dist="38100" dir="2700000" algn="tl">
                    <a:srgbClr val="000000">
                      <a:alpha val="43137"/>
                    </a:srgbClr>
                  </a:outerShdw>
                </a:effectLst>
              </a:rPr>
              <a:t> harmonize with these facts: </a:t>
            </a:r>
          </a:p>
        </p:txBody>
      </p:sp>
      <p:sp>
        <p:nvSpPr>
          <p:cNvPr id="3" name="Content Placeholder 2"/>
          <p:cNvSpPr>
            <a:spLocks noGrp="1"/>
          </p:cNvSpPr>
          <p:nvPr>
            <p:ph idx="1"/>
          </p:nvPr>
        </p:nvSpPr>
        <p:spPr>
          <a:xfrm>
            <a:off x="838200" y="2282817"/>
            <a:ext cx="10515600" cy="4351338"/>
          </a:xfrm>
        </p:spPr>
        <p:txBody>
          <a:bodyPr>
            <a:normAutofit/>
          </a:bodyPr>
          <a:lstStyle/>
          <a:p>
            <a:pPr marL="514350" indent="-514350">
              <a:buFont typeface="+mj-lt"/>
              <a:buAutoNum type="arabicPeriod"/>
            </a:pPr>
            <a:r>
              <a:rPr lang="en-US" sz="4800" dirty="0"/>
              <a:t>The indwelling is for all Christians from the moment of conversion on.</a:t>
            </a:r>
          </a:p>
        </p:txBody>
      </p:sp>
    </p:spTree>
    <p:extLst>
      <p:ext uri="{BB962C8B-B14F-4D97-AF65-F5344CB8AC3E}">
        <p14:creationId xmlns:p14="http://schemas.microsoft.com/office/powerpoint/2010/main" val="18081948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543"/>
            <a:ext cx="10515600" cy="1325563"/>
          </a:xfrm>
        </p:spPr>
        <p:txBody>
          <a:bodyPr>
            <a:noAutofit/>
          </a:bodyPr>
          <a:lstStyle/>
          <a:p>
            <a:pPr algn="ctr"/>
            <a:r>
              <a:rPr lang="en-US" b="1" dirty="0">
                <a:solidFill>
                  <a:srgbClr val="FF0000"/>
                </a:solidFill>
                <a:effectLst>
                  <a:outerShdw blurRad="38100" dist="38100" dir="2700000" algn="tl">
                    <a:srgbClr val="000000">
                      <a:alpha val="43137"/>
                    </a:srgbClr>
                  </a:outerShdw>
                </a:effectLst>
              </a:rPr>
              <a:t>Whatever explanation we give for the indwelling of the Spirit, that explanation </a:t>
            </a:r>
            <a:r>
              <a:rPr lang="en-US" b="1" u="sng" dirty="0">
                <a:solidFill>
                  <a:srgbClr val="FF0000"/>
                </a:solidFill>
                <a:effectLst>
                  <a:outerShdw blurRad="38100" dist="38100" dir="2700000" algn="tl">
                    <a:srgbClr val="000000">
                      <a:alpha val="43137"/>
                    </a:srgbClr>
                  </a:outerShdw>
                </a:effectLst>
              </a:rPr>
              <a:t>must</a:t>
            </a:r>
            <a:r>
              <a:rPr lang="en-US" b="1" dirty="0">
                <a:solidFill>
                  <a:srgbClr val="FF0000"/>
                </a:solidFill>
                <a:effectLst>
                  <a:outerShdw blurRad="38100" dist="38100" dir="2700000" algn="tl">
                    <a:srgbClr val="000000">
                      <a:alpha val="43137"/>
                    </a:srgbClr>
                  </a:outerShdw>
                </a:effectLst>
              </a:rPr>
              <a:t> harmonize with these facts: </a:t>
            </a:r>
          </a:p>
        </p:txBody>
      </p:sp>
      <p:sp>
        <p:nvSpPr>
          <p:cNvPr id="3" name="Content Placeholder 2"/>
          <p:cNvSpPr>
            <a:spLocks noGrp="1"/>
          </p:cNvSpPr>
          <p:nvPr>
            <p:ph idx="1"/>
          </p:nvPr>
        </p:nvSpPr>
        <p:spPr>
          <a:xfrm>
            <a:off x="838200" y="2282817"/>
            <a:ext cx="10515600" cy="4351338"/>
          </a:xfrm>
        </p:spPr>
        <p:txBody>
          <a:bodyPr>
            <a:normAutofit/>
          </a:bodyPr>
          <a:lstStyle/>
          <a:p>
            <a:pPr marL="514350" indent="-514350">
              <a:buFont typeface="+mj-lt"/>
              <a:buAutoNum type="arabicPeriod"/>
            </a:pPr>
            <a:r>
              <a:rPr lang="en-US" sz="4800" dirty="0"/>
              <a:t>The indwelling is for all Christians from the moment of conversion on.</a:t>
            </a:r>
          </a:p>
          <a:p>
            <a:pPr marL="514350" indent="-514350">
              <a:buFont typeface="+mj-lt"/>
              <a:buAutoNum type="arabicPeriod"/>
            </a:pPr>
            <a:r>
              <a:rPr lang="en-US" sz="4800" dirty="0"/>
              <a:t>The Spirit dwells in us like the Father and Son dwell in us, etc.</a:t>
            </a:r>
          </a:p>
        </p:txBody>
      </p:sp>
    </p:spTree>
    <p:extLst>
      <p:ext uri="{BB962C8B-B14F-4D97-AF65-F5344CB8AC3E}">
        <p14:creationId xmlns:p14="http://schemas.microsoft.com/office/powerpoint/2010/main" val="716945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543"/>
            <a:ext cx="10515600" cy="1325563"/>
          </a:xfrm>
        </p:spPr>
        <p:txBody>
          <a:bodyPr>
            <a:noAutofit/>
          </a:bodyPr>
          <a:lstStyle/>
          <a:p>
            <a:pPr algn="ctr"/>
            <a:r>
              <a:rPr lang="en-US" b="1" dirty="0">
                <a:solidFill>
                  <a:srgbClr val="FF0000"/>
                </a:solidFill>
                <a:effectLst>
                  <a:outerShdw blurRad="38100" dist="38100" dir="2700000" algn="tl">
                    <a:srgbClr val="000000">
                      <a:alpha val="43137"/>
                    </a:srgbClr>
                  </a:outerShdw>
                </a:effectLst>
              </a:rPr>
              <a:t>Whatever explanation we give for the indwelling of the Spirit, that explanation </a:t>
            </a:r>
            <a:r>
              <a:rPr lang="en-US" b="1" u="sng" dirty="0">
                <a:solidFill>
                  <a:srgbClr val="FF0000"/>
                </a:solidFill>
                <a:effectLst>
                  <a:outerShdw blurRad="38100" dist="38100" dir="2700000" algn="tl">
                    <a:srgbClr val="000000">
                      <a:alpha val="43137"/>
                    </a:srgbClr>
                  </a:outerShdw>
                </a:effectLst>
              </a:rPr>
              <a:t>must</a:t>
            </a:r>
            <a:r>
              <a:rPr lang="en-US" b="1" dirty="0">
                <a:solidFill>
                  <a:srgbClr val="FF0000"/>
                </a:solidFill>
                <a:effectLst>
                  <a:outerShdw blurRad="38100" dist="38100" dir="2700000" algn="tl">
                    <a:srgbClr val="000000">
                      <a:alpha val="43137"/>
                    </a:srgbClr>
                  </a:outerShdw>
                </a:effectLst>
              </a:rPr>
              <a:t> harmonize with these facts: </a:t>
            </a:r>
          </a:p>
        </p:txBody>
      </p:sp>
      <p:sp>
        <p:nvSpPr>
          <p:cNvPr id="3" name="Content Placeholder 2"/>
          <p:cNvSpPr>
            <a:spLocks noGrp="1"/>
          </p:cNvSpPr>
          <p:nvPr>
            <p:ph idx="1"/>
          </p:nvPr>
        </p:nvSpPr>
        <p:spPr>
          <a:xfrm>
            <a:off x="838200" y="2282817"/>
            <a:ext cx="10515600" cy="4351338"/>
          </a:xfrm>
        </p:spPr>
        <p:txBody>
          <a:bodyPr>
            <a:normAutofit/>
          </a:bodyPr>
          <a:lstStyle/>
          <a:p>
            <a:pPr marL="514350" indent="-514350">
              <a:buFont typeface="+mj-lt"/>
              <a:buAutoNum type="arabicPeriod"/>
            </a:pPr>
            <a:r>
              <a:rPr lang="en-US" sz="4800" dirty="0"/>
              <a:t>The indwelling is for all Christians from the moment of conversion on.</a:t>
            </a:r>
          </a:p>
          <a:p>
            <a:pPr marL="514350" indent="-514350">
              <a:buFont typeface="+mj-lt"/>
              <a:buAutoNum type="arabicPeriod"/>
            </a:pPr>
            <a:r>
              <a:rPr lang="en-US" sz="4800" dirty="0"/>
              <a:t>The Spirit dwells in us like the Father and Son dwell in us, etc.</a:t>
            </a:r>
          </a:p>
          <a:p>
            <a:pPr marL="514350" indent="-514350">
              <a:buFont typeface="+mj-lt"/>
              <a:buAutoNum type="arabicPeriod"/>
            </a:pPr>
            <a:r>
              <a:rPr lang="en-US" sz="4800" dirty="0"/>
              <a:t>The indwelling is not any of the things we have just listed.</a:t>
            </a:r>
          </a:p>
        </p:txBody>
      </p:sp>
    </p:spTree>
    <p:extLst>
      <p:ext uri="{BB962C8B-B14F-4D97-AF65-F5344CB8AC3E}">
        <p14:creationId xmlns:p14="http://schemas.microsoft.com/office/powerpoint/2010/main" val="42583325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8422"/>
          </a:xfrm>
        </p:spPr>
        <p:txBody>
          <a:bodyPr>
            <a:normAutofit/>
          </a:bodyPr>
          <a:lstStyle/>
          <a:p>
            <a:pPr algn="ctr"/>
            <a:r>
              <a:rPr lang="en-US" sz="7200" dirty="0">
                <a:solidFill>
                  <a:srgbClr val="FF0000"/>
                </a:solidFill>
                <a:effectLst>
                  <a:outerShdw blurRad="38100" dist="38100" dir="2700000" algn="tl">
                    <a:srgbClr val="000000">
                      <a:alpha val="43137"/>
                    </a:srgbClr>
                  </a:outerShdw>
                </a:effectLst>
              </a:rPr>
              <a:t>The Indwelling Involves Fellowship with the Spirit Based on the Influence of </a:t>
            </a:r>
            <a:r>
              <a:rPr lang="en-US" sz="7200" i="1" u="sng" dirty="0">
                <a:solidFill>
                  <a:srgbClr val="FF0000"/>
                </a:solidFill>
                <a:effectLst>
                  <a:outerShdw blurRad="38100" dist="38100" dir="2700000" algn="tl">
                    <a:srgbClr val="000000">
                      <a:alpha val="43137"/>
                    </a:srgbClr>
                  </a:outerShdw>
                </a:effectLst>
              </a:rPr>
              <a:t>God's Word</a:t>
            </a:r>
            <a:r>
              <a:rPr lang="en-US" sz="7200" dirty="0">
                <a:solidFill>
                  <a:srgbClr val="FF0000"/>
                </a:solidFill>
                <a:effectLst>
                  <a:outerShdw blurRad="38100" dist="38100" dir="2700000" algn="tl">
                    <a:srgbClr val="000000">
                      <a:alpha val="43137"/>
                    </a:srgbClr>
                  </a:outerShdw>
                </a:effectLst>
              </a:rPr>
              <a:t> and Resulting in the Fruits of the Spirit.</a:t>
            </a:r>
          </a:p>
        </p:txBody>
      </p:sp>
    </p:spTree>
    <p:extLst>
      <p:ext uri="{BB962C8B-B14F-4D97-AF65-F5344CB8AC3E}">
        <p14:creationId xmlns:p14="http://schemas.microsoft.com/office/powerpoint/2010/main" val="12252550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89026"/>
          </a:xfrm>
        </p:spPr>
        <p:txBody>
          <a:bodyPr anchor="t">
            <a:noAutofit/>
          </a:bodyPr>
          <a:lstStyle/>
          <a:p>
            <a:r>
              <a:rPr lang="en-US" sz="4000" b="1" dirty="0">
                <a:solidFill>
                  <a:srgbClr val="FF0000"/>
                </a:solidFill>
                <a:effectLst>
                  <a:outerShdw blurRad="38100" dist="38100" dir="2700000" algn="tl">
                    <a:srgbClr val="000000">
                      <a:alpha val="43137"/>
                    </a:srgbClr>
                  </a:outerShdw>
                </a:effectLst>
              </a:rPr>
              <a:t>The indwelling involves fellowship or a close relationship with the Spirit, including all the blessings that are associated with such a relationship.</a:t>
            </a:r>
          </a:p>
        </p:txBody>
      </p:sp>
    </p:spTree>
    <p:extLst>
      <p:ext uri="{BB962C8B-B14F-4D97-AF65-F5344CB8AC3E}">
        <p14:creationId xmlns:p14="http://schemas.microsoft.com/office/powerpoint/2010/main" val="47854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chemeClr val="accent5">
              <a:lumMod val="40000"/>
              <a:lumOff val="60000"/>
            </a:schemeClr>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a:solidFill>
            <a:schemeClr val="accent5">
              <a:lumMod val="40000"/>
              <a:lumOff val="60000"/>
            </a:schemeClr>
          </a:solidFill>
        </p:grpSpPr>
        <p:sp>
          <p:nvSpPr>
            <p:cNvPr id="26" name="Hexagon 25"/>
            <p:cNvSpPr/>
            <p:nvPr/>
          </p:nvSpPr>
          <p:spPr>
            <a:xfrm>
              <a:off x="4529836" y="0"/>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creation and in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p:grpSpPr>
        <p:sp>
          <p:nvSpPr>
            <p:cNvPr id="24" name="Hexagon 23"/>
            <p:cNvSpPr/>
            <p:nvPr/>
          </p:nvSpPr>
          <p:spPr>
            <a:xfrm>
              <a:off x="5870800" y="778019"/>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a:solidFill>
            <a:schemeClr val="accent5">
              <a:lumMod val="40000"/>
              <a:lumOff val="60000"/>
            </a:schemeClr>
          </a:solidFill>
        </p:grpSpPr>
        <p:sp>
          <p:nvSpPr>
            <p:cNvPr id="22" name="Hexagon 21"/>
            <p:cNvSpPr/>
            <p:nvPr/>
          </p:nvSpPr>
          <p:spPr>
            <a:xfrm>
              <a:off x="5870800" y="2307514"/>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a:solidFill>
            <a:srgbClr val="FFFF00"/>
          </a:solidFill>
        </p:grpSpPr>
        <p:sp>
          <p:nvSpPr>
            <p:cNvPr id="20" name="Hexagon 19"/>
            <p:cNvSpPr/>
            <p:nvPr/>
          </p:nvSpPr>
          <p:spPr>
            <a:xfrm>
              <a:off x="4529836" y="3086404"/>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p:grpSpPr>
        <p:sp>
          <p:nvSpPr>
            <p:cNvPr id="18" name="Hexagon 17"/>
            <p:cNvSpPr/>
            <p:nvPr/>
          </p:nvSpPr>
          <p:spPr>
            <a:xfrm>
              <a:off x="3182646" y="230838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p:grpSpPr>
        <p:sp>
          <p:nvSpPr>
            <p:cNvPr id="16" name="Hexagon 15"/>
            <p:cNvSpPr/>
            <p:nvPr/>
          </p:nvSpPr>
          <p:spPr>
            <a:xfrm>
              <a:off x="3182646" y="776278"/>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280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endParaRPr lang="en-US" sz="2800" b="0" kern="120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7057501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89026"/>
          </a:xfrm>
        </p:spPr>
        <p:txBody>
          <a:bodyPr anchor="t">
            <a:noAutofit/>
          </a:bodyPr>
          <a:lstStyle/>
          <a:p>
            <a:r>
              <a:rPr lang="en-US" sz="4000" b="1" dirty="0">
                <a:solidFill>
                  <a:srgbClr val="FF0000"/>
                </a:solidFill>
                <a:effectLst>
                  <a:outerShdw blurRad="38100" dist="38100" dir="2700000" algn="tl">
                    <a:srgbClr val="000000">
                      <a:alpha val="43137"/>
                    </a:srgbClr>
                  </a:outerShdw>
                </a:effectLst>
              </a:rPr>
              <a:t>The indwelling involves fellowship or a close relationship with the Spirit, including all the blessings that are associated with such a relationship.</a:t>
            </a:r>
            <a:br>
              <a:rPr lang="en-US" sz="4000" b="1" dirty="0">
                <a:solidFill>
                  <a:srgbClr val="FF0000"/>
                </a:solidFill>
                <a:effectLst>
                  <a:outerShdw blurRad="38100" dist="38100" dir="2700000" algn="tl">
                    <a:srgbClr val="000000">
                      <a:alpha val="43137"/>
                    </a:srgbClr>
                  </a:outerShdw>
                </a:effectLst>
              </a:rPr>
            </a:b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This fellowship results from the influence of the Holy Spirit through the word.</a:t>
            </a:r>
          </a:p>
        </p:txBody>
      </p:sp>
    </p:spTree>
    <p:extLst>
      <p:ext uri="{BB962C8B-B14F-4D97-AF65-F5344CB8AC3E}">
        <p14:creationId xmlns:p14="http://schemas.microsoft.com/office/powerpoint/2010/main" val="13003066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89026"/>
          </a:xfrm>
        </p:spPr>
        <p:txBody>
          <a:bodyPr anchor="t">
            <a:noAutofit/>
          </a:bodyPr>
          <a:lstStyle/>
          <a:p>
            <a:r>
              <a:rPr lang="en-US" sz="4000" b="1" dirty="0">
                <a:solidFill>
                  <a:srgbClr val="FF0000"/>
                </a:solidFill>
                <a:effectLst>
                  <a:outerShdw blurRad="38100" dist="38100" dir="2700000" algn="tl">
                    <a:srgbClr val="000000">
                      <a:alpha val="43137"/>
                    </a:srgbClr>
                  </a:outerShdw>
                </a:effectLst>
              </a:rPr>
              <a:t>The indwelling involves fellowship or a close relationship with the Spirit, including all the blessings that are associated with such a relationship.</a:t>
            </a:r>
            <a:br>
              <a:rPr lang="en-US" sz="4000" b="1" dirty="0">
                <a:solidFill>
                  <a:srgbClr val="FF0000"/>
                </a:solidFill>
                <a:effectLst>
                  <a:outerShdw blurRad="38100" dist="38100" dir="2700000" algn="tl">
                    <a:srgbClr val="000000">
                      <a:alpha val="43137"/>
                    </a:srgbClr>
                  </a:outerShdw>
                </a:effectLst>
              </a:rPr>
            </a:b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This fellowship results from the influence of the Holy Spirit through the word.</a:t>
            </a:r>
            <a:br>
              <a:rPr lang="en-US" sz="4000" b="1" dirty="0">
                <a:solidFill>
                  <a:srgbClr val="FF0000"/>
                </a:solidFill>
                <a:effectLst>
                  <a:outerShdw blurRad="38100" dist="38100" dir="2700000" algn="tl">
                    <a:srgbClr val="000000">
                      <a:alpha val="43137"/>
                    </a:srgbClr>
                  </a:outerShdw>
                </a:effectLst>
              </a:rPr>
            </a:b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This fellowship and influence of the word results in fruits of the Spirit.</a:t>
            </a:r>
          </a:p>
        </p:txBody>
      </p:sp>
    </p:spTree>
    <p:extLst>
      <p:ext uri="{BB962C8B-B14F-4D97-AF65-F5344CB8AC3E}">
        <p14:creationId xmlns:p14="http://schemas.microsoft.com/office/powerpoint/2010/main" val="19553873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1689100"/>
            <a:ext cx="10515600" cy="2911475"/>
          </a:xfrm>
        </p:spPr>
        <p:txBody>
          <a:bodyPr>
            <a:noAutofit/>
          </a:bodyPr>
          <a:lstStyle/>
          <a:p>
            <a:pPr algn="ctr"/>
            <a:r>
              <a:rPr lang="en-US" sz="7200" b="1" u="sng" dirty="0">
                <a:solidFill>
                  <a:srgbClr val="FF0000"/>
                </a:solidFill>
                <a:effectLst>
                  <a:outerShdw blurRad="38100" dist="38100" dir="2700000" algn="tl">
                    <a:srgbClr val="000000">
                      <a:alpha val="43137"/>
                    </a:srgbClr>
                  </a:outerShdw>
                </a:effectLst>
              </a:rPr>
              <a:t>CONCLUSION</a:t>
            </a:r>
            <a:endParaRPr lang="en-US"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205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chemeClr val="accent5">
              <a:lumMod val="40000"/>
              <a:lumOff val="60000"/>
            </a:schemeClr>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a:solidFill>
            <a:schemeClr val="accent5">
              <a:lumMod val="40000"/>
              <a:lumOff val="60000"/>
            </a:schemeClr>
          </a:solidFill>
        </p:grpSpPr>
        <p:sp>
          <p:nvSpPr>
            <p:cNvPr id="26" name="Hexagon 25"/>
            <p:cNvSpPr/>
            <p:nvPr/>
          </p:nvSpPr>
          <p:spPr>
            <a:xfrm>
              <a:off x="4529836" y="0"/>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creation and in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p:grpSpPr>
        <p:sp>
          <p:nvSpPr>
            <p:cNvPr id="24" name="Hexagon 23"/>
            <p:cNvSpPr/>
            <p:nvPr/>
          </p:nvSpPr>
          <p:spPr>
            <a:xfrm>
              <a:off x="5870800" y="778019"/>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a:solidFill>
            <a:schemeClr val="accent5">
              <a:lumMod val="40000"/>
              <a:lumOff val="60000"/>
            </a:schemeClr>
          </a:solidFill>
        </p:grpSpPr>
        <p:sp>
          <p:nvSpPr>
            <p:cNvPr id="22" name="Hexagon 21"/>
            <p:cNvSpPr/>
            <p:nvPr/>
          </p:nvSpPr>
          <p:spPr>
            <a:xfrm>
              <a:off x="5870800" y="2307514"/>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p:grpSpPr>
        <p:sp>
          <p:nvSpPr>
            <p:cNvPr id="20" name="Hexagon 19"/>
            <p:cNvSpPr/>
            <p:nvPr/>
          </p:nvSpPr>
          <p:spPr>
            <a:xfrm>
              <a:off x="4529836" y="308640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a:solidFill>
            <a:srgbClr val="FFFF00"/>
          </a:solidFill>
        </p:grpSpPr>
        <p:sp>
          <p:nvSpPr>
            <p:cNvPr id="18" name="Hexagon 17"/>
            <p:cNvSpPr/>
            <p:nvPr/>
          </p:nvSpPr>
          <p:spPr>
            <a:xfrm>
              <a:off x="3182646" y="2308384"/>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p:grpSpPr>
        <p:sp>
          <p:nvSpPr>
            <p:cNvPr id="16" name="Hexagon 15"/>
            <p:cNvSpPr/>
            <p:nvPr/>
          </p:nvSpPr>
          <p:spPr>
            <a:xfrm>
              <a:off x="3182646" y="776278"/>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320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endParaRPr lang="en-US" sz="3200" b="0" kern="120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7227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endParaRPr lang="en-US" sz="5400" dirty="0"/>
          </a:p>
        </p:txBody>
      </p:sp>
      <p:grpSp>
        <p:nvGrpSpPr>
          <p:cNvPr id="4" name="Group 3"/>
          <p:cNvGrpSpPr/>
          <p:nvPr/>
        </p:nvGrpSpPr>
        <p:grpSpPr>
          <a:xfrm>
            <a:off x="8386332" y="3229367"/>
            <a:ext cx="1784216" cy="1543419"/>
            <a:chOff x="4365484" y="1403741"/>
            <a:chExt cx="1784216" cy="1543419"/>
          </a:xfrm>
          <a:solidFill>
            <a:schemeClr val="accent5">
              <a:lumMod val="40000"/>
              <a:lumOff val="60000"/>
            </a:schemeClr>
          </a:solidFill>
        </p:grpSpPr>
        <p:sp>
          <p:nvSpPr>
            <p:cNvPr id="28" name="Hexagon 27"/>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0" kern="1200" cap="none" spc="0" dirty="0">
                  <a:ln w="0"/>
                  <a:solidFill>
                    <a:schemeClr val="tx1"/>
                  </a:solidFill>
                  <a:effectLst>
                    <a:outerShdw blurRad="38100" dist="19050" dir="2700000" algn="tl" rotWithShape="0">
                      <a:schemeClr val="dk1">
                        <a:alpha val="40000"/>
                      </a:schemeClr>
                    </a:outerShdw>
                  </a:effectLst>
                </a:rPr>
                <a:t>Activities of the Holy Spirit</a:t>
              </a:r>
            </a:p>
          </p:txBody>
        </p:sp>
      </p:grpSp>
      <p:sp>
        <p:nvSpPr>
          <p:cNvPr id="5" name="Hexagon 4"/>
          <p:cNvSpPr/>
          <p:nvPr/>
        </p:nvSpPr>
        <p:spPr>
          <a:xfrm>
            <a:off x="9503594" y="2490945"/>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8550684" y="1825626"/>
            <a:ext cx="1462152" cy="1264933"/>
            <a:chOff x="4529836" y="0"/>
            <a:chExt cx="1462152" cy="1264933"/>
          </a:xfrm>
          <a:solidFill>
            <a:schemeClr val="accent5">
              <a:lumMod val="40000"/>
              <a:lumOff val="60000"/>
            </a:schemeClr>
          </a:solidFill>
        </p:grpSpPr>
        <p:sp>
          <p:nvSpPr>
            <p:cNvPr id="26" name="Hexagon 25"/>
            <p:cNvSpPr/>
            <p:nvPr/>
          </p:nvSpPr>
          <p:spPr>
            <a:xfrm>
              <a:off x="4529836" y="0"/>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Hexagon 7"/>
            <p:cNvSpPr txBox="1"/>
            <p:nvPr/>
          </p:nvSpPr>
          <p:spPr>
            <a:xfrm>
              <a:off x="4772146" y="209626"/>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was active in creation and in sustaining the universe (Genesis 1:2; Psalms 104:30; Job 26:13; 33:4).</a:t>
              </a:r>
            </a:p>
          </p:txBody>
        </p:sp>
      </p:grpSp>
      <p:sp>
        <p:nvSpPr>
          <p:cNvPr id="7" name="Hexagon 6"/>
          <p:cNvSpPr/>
          <p:nvPr/>
        </p:nvSpPr>
        <p:spPr>
          <a:xfrm>
            <a:off x="10289247" y="357529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9891648" y="2603645"/>
            <a:ext cx="1462152" cy="1264933"/>
            <a:chOff x="5870800" y="778019"/>
            <a:chExt cx="1462152" cy="1264933"/>
          </a:xfrm>
        </p:grpSpPr>
        <p:sp>
          <p:nvSpPr>
            <p:cNvPr id="24" name="Hexagon 23"/>
            <p:cNvSpPr/>
            <p:nvPr/>
          </p:nvSpPr>
          <p:spPr>
            <a:xfrm>
              <a:off x="5870800" y="778019"/>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Hexagon 10"/>
            <p:cNvSpPr txBox="1"/>
            <p:nvPr/>
          </p:nvSpPr>
          <p:spPr>
            <a:xfrm>
              <a:off x="6113110" y="987645"/>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played a vital role in the conception of Jesus (Matthew 1:18,20; Luke 1:35).</a:t>
              </a:r>
            </a:p>
          </p:txBody>
        </p:sp>
      </p:grpSp>
      <p:sp>
        <p:nvSpPr>
          <p:cNvPr id="9" name="Hexagon 8"/>
          <p:cNvSpPr/>
          <p:nvPr/>
        </p:nvSpPr>
        <p:spPr>
          <a:xfrm>
            <a:off x="9743482" y="4799330"/>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891648" y="4133140"/>
            <a:ext cx="1462152" cy="1264933"/>
            <a:chOff x="5870800" y="2307514"/>
            <a:chExt cx="1462152" cy="1264933"/>
          </a:xfrm>
          <a:solidFill>
            <a:schemeClr val="accent5">
              <a:lumMod val="40000"/>
              <a:lumOff val="60000"/>
            </a:schemeClr>
          </a:solidFill>
        </p:grpSpPr>
        <p:sp>
          <p:nvSpPr>
            <p:cNvPr id="22" name="Hexagon 21"/>
            <p:cNvSpPr/>
            <p:nvPr/>
          </p:nvSpPr>
          <p:spPr>
            <a:xfrm>
              <a:off x="5870800" y="2307514"/>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Hexagon 13"/>
            <p:cNvSpPr txBox="1"/>
            <p:nvPr/>
          </p:nvSpPr>
          <p:spPr>
            <a:xfrm>
              <a:off x="6113110" y="251714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revealed God's will to men who then taught this message to others (1 Corinthians 2:10-14; Ephesians 3:3-5; Mark 13:11; John 14:26; 16:13; 2 Peter 1:21).</a:t>
              </a:r>
            </a:p>
          </p:txBody>
        </p:sp>
      </p:grpSp>
      <p:sp>
        <p:nvSpPr>
          <p:cNvPr id="11" name="Hexagon 10"/>
          <p:cNvSpPr/>
          <p:nvPr/>
        </p:nvSpPr>
        <p:spPr>
          <a:xfrm>
            <a:off x="8389652" y="4926389"/>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8550684" y="4912030"/>
            <a:ext cx="1462152" cy="1264933"/>
            <a:chOff x="4529836" y="3086404"/>
            <a:chExt cx="1462152" cy="1264933"/>
          </a:xfrm>
        </p:grpSpPr>
        <p:sp>
          <p:nvSpPr>
            <p:cNvPr id="20" name="Hexagon 19"/>
            <p:cNvSpPr/>
            <p:nvPr/>
          </p:nvSpPr>
          <p:spPr>
            <a:xfrm>
              <a:off x="4529836" y="308640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16"/>
            <p:cNvSpPr txBox="1"/>
            <p:nvPr/>
          </p:nvSpPr>
          <p:spPr>
            <a:xfrm>
              <a:off x="4772146" y="329603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then empowered these men to perform miracles to confirm that their message was from God (Hebrews 2:3,4; 1 Corinthians 12:4-11; Acts 2:4; 10:44-46; 14:3).</a:t>
              </a:r>
            </a:p>
          </p:txBody>
        </p:sp>
      </p:grpSp>
      <p:sp>
        <p:nvSpPr>
          <p:cNvPr id="13" name="Hexagon 12"/>
          <p:cNvSpPr/>
          <p:nvPr/>
        </p:nvSpPr>
        <p:spPr>
          <a:xfrm>
            <a:off x="7591133" y="3842471"/>
            <a:ext cx="673179" cy="580033"/>
          </a:xfrm>
          <a:prstGeom prst="hexagon">
            <a:avLst>
              <a:gd name="adj" fmla="val 28900"/>
              <a:gd name="vf" fmla="val 11547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203494" y="4134010"/>
            <a:ext cx="1462152" cy="1264933"/>
            <a:chOff x="3182646" y="2308384"/>
            <a:chExt cx="1462152" cy="1264933"/>
          </a:xfrm>
        </p:grpSpPr>
        <p:sp>
          <p:nvSpPr>
            <p:cNvPr id="18" name="Hexagon 17"/>
            <p:cNvSpPr/>
            <p:nvPr/>
          </p:nvSpPr>
          <p:spPr>
            <a:xfrm>
              <a:off x="3182646" y="2308384"/>
              <a:ext cx="1462152" cy="1264933"/>
            </a:xfrm>
            <a:prstGeom prst="hexagon">
              <a:avLst>
                <a:gd name="adj" fmla="val 2857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Hexagon 19"/>
            <p:cNvSpPr txBox="1"/>
            <p:nvPr/>
          </p:nvSpPr>
          <p:spPr>
            <a:xfrm>
              <a:off x="3424956" y="2518010"/>
              <a:ext cx="977532"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teaches, convicts, and sanctifies sinners (John 16:8-11; 1 Corinthians 6:11; John 3:3-5; Ephesians 2:18; 1 Corinthians 12:13; 1 Peter 1:2).</a:t>
              </a:r>
            </a:p>
          </p:txBody>
        </p:sp>
      </p:grpSp>
      <p:grpSp>
        <p:nvGrpSpPr>
          <p:cNvPr id="15" name="Group 14"/>
          <p:cNvGrpSpPr/>
          <p:nvPr/>
        </p:nvGrpSpPr>
        <p:grpSpPr>
          <a:xfrm>
            <a:off x="7203494" y="2601904"/>
            <a:ext cx="1462152" cy="1264933"/>
            <a:chOff x="3182646" y="776278"/>
            <a:chExt cx="1462152" cy="1264933"/>
          </a:xfrm>
          <a:solidFill>
            <a:srgbClr val="FFFF00"/>
          </a:solidFill>
        </p:grpSpPr>
        <p:sp>
          <p:nvSpPr>
            <p:cNvPr id="16" name="Hexagon 15"/>
            <p:cNvSpPr/>
            <p:nvPr/>
          </p:nvSpPr>
          <p:spPr>
            <a:xfrm>
              <a:off x="3182646" y="776278"/>
              <a:ext cx="1462152" cy="1264933"/>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21"/>
            <p:cNvSpPr txBox="1"/>
            <p:nvPr/>
          </p:nvSpPr>
          <p:spPr>
            <a:xfrm>
              <a:off x="3424956" y="985904"/>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Font typeface="Symbol" panose="05050102010706020507" pitchFamily="18" charset="2"/>
                <a:buNone/>
              </a:pPr>
              <a:r>
                <a:rPr lang="en-US" sz="700" b="0" kern="1200" cap="none" spc="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p>
          </p:txBody>
        </p:sp>
      </p:grpSp>
      <p:grpSp>
        <p:nvGrpSpPr>
          <p:cNvPr id="30" name="Group 29"/>
          <p:cNvGrpSpPr>
            <a:grpSpLocks noChangeAspect="1"/>
          </p:cNvGrpSpPr>
          <p:nvPr/>
        </p:nvGrpSpPr>
        <p:grpSpPr>
          <a:xfrm>
            <a:off x="838200" y="1825624"/>
            <a:ext cx="4968183" cy="4297680"/>
            <a:chOff x="4365484" y="1403741"/>
            <a:chExt cx="1784216" cy="1543419"/>
          </a:xfrm>
          <a:solidFill>
            <a:srgbClr val="FFFF00"/>
          </a:solidFill>
        </p:grpSpPr>
        <p:sp>
          <p:nvSpPr>
            <p:cNvPr id="31" name="Hexagon 30"/>
            <p:cNvSpPr/>
            <p:nvPr/>
          </p:nvSpPr>
          <p:spPr>
            <a:xfrm>
              <a:off x="4365484" y="1403741"/>
              <a:ext cx="1784216" cy="1543419"/>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Hexagon 4"/>
            <p:cNvSpPr txBox="1"/>
            <p:nvPr/>
          </p:nvSpPr>
          <p:spPr>
            <a:xfrm>
              <a:off x="4661154" y="1659507"/>
              <a:ext cx="1192876" cy="1031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2800" dirty="0">
                  <a:ln w="0"/>
                  <a:solidFill>
                    <a:schemeClr val="tx1"/>
                  </a:solidFill>
                  <a:effectLst>
                    <a:outerShdw blurRad="38100" dist="19050" dir="2700000" algn="tl" rotWithShape="0">
                      <a:schemeClr val="dk1">
                        <a:alpha val="40000"/>
                      </a:schemeClr>
                    </a:outerShdw>
                  </a:effectLst>
                </a:rPr>
                <a:t>He gives Christians joy, comfort, unity, love, etc. (Romans 5:5; 14:17; 15:13; Ephesians 4:3; Acts 9:31; Galatians 5:22-25; 1 Thessalonians 1:6).</a:t>
              </a:r>
              <a:endParaRPr lang="en-US" sz="2800" b="0" kern="120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62239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Note the following:</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937125"/>
              </p:ext>
            </p:extLst>
          </p:nvPr>
        </p:nvGraphicFramePr>
        <p:xfrm>
          <a:off x="838200" y="11195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32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Note the following:</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9887646"/>
              </p:ext>
            </p:extLst>
          </p:nvPr>
        </p:nvGraphicFramePr>
        <p:xfrm>
          <a:off x="838200" y="11195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06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Note the following:</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3625709"/>
              </p:ext>
            </p:extLst>
          </p:nvPr>
        </p:nvGraphicFramePr>
        <p:xfrm>
          <a:off x="838200" y="11195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65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Questions We Seek to Answer:</a:t>
            </a:r>
          </a:p>
        </p:txBody>
      </p:sp>
      <p:sp>
        <p:nvSpPr>
          <p:cNvPr id="3" name="Content Placeholder 2"/>
          <p:cNvSpPr>
            <a:spLocks noGrp="1"/>
          </p:cNvSpPr>
          <p:nvPr>
            <p:ph idx="1"/>
          </p:nvPr>
        </p:nvSpPr>
        <p:spPr>
          <a:xfrm>
            <a:off x="838200" y="1825625"/>
            <a:ext cx="10515600" cy="4351338"/>
          </a:xfrm>
        </p:spPr>
        <p:txBody>
          <a:bodyPr/>
          <a:lstStyle/>
          <a:p>
            <a:pPr algn="just"/>
            <a:r>
              <a:rPr lang="en-US" dirty="0"/>
              <a:t>What works has the Holy Spirit done and is He doing all these works today?</a:t>
            </a:r>
          </a:p>
        </p:txBody>
      </p:sp>
    </p:spTree>
    <p:extLst>
      <p:ext uri="{BB962C8B-B14F-4D97-AF65-F5344CB8AC3E}">
        <p14:creationId xmlns:p14="http://schemas.microsoft.com/office/powerpoint/2010/main" val="50363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Note the following:</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563147"/>
              </p:ext>
            </p:extLst>
          </p:nvPr>
        </p:nvGraphicFramePr>
        <p:xfrm>
          <a:off x="838200" y="11195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609162" y="4049274"/>
            <a:ext cx="7258527" cy="1938992"/>
          </a:xfrm>
          <a:prstGeom prst="rect">
            <a:avLst/>
          </a:prstGeom>
          <a:noFill/>
        </p:spPr>
        <p:txBody>
          <a:bodyPr wrap="none" rtlCol="0">
            <a:spAutoFit/>
          </a:bodyPr>
          <a:lstStyle/>
          <a:p>
            <a:pPr algn="ctr"/>
            <a:r>
              <a:rPr lang="en-US" sz="4000" b="1" dirty="0">
                <a:solidFill>
                  <a:srgbClr val="FF0000"/>
                </a:solidFill>
                <a:effectLst>
                  <a:outerShdw blurRad="38100" dist="38100" dir="2700000" algn="tl">
                    <a:srgbClr val="000000">
                      <a:alpha val="43137"/>
                    </a:srgbClr>
                  </a:outerShdw>
                </a:effectLst>
              </a:rPr>
              <a:t>The fact that the Spirit once did a</a:t>
            </a:r>
          </a:p>
          <a:p>
            <a:pPr algn="ctr"/>
            <a:r>
              <a:rPr lang="en-US" sz="4000" b="1" dirty="0">
                <a:solidFill>
                  <a:srgbClr val="FF0000"/>
                </a:solidFill>
                <a:effectLst>
                  <a:outerShdw blurRad="38100" dist="38100" dir="2700000" algn="tl">
                    <a:srgbClr val="000000">
                      <a:alpha val="43137"/>
                    </a:srgbClr>
                  </a:outerShdw>
                </a:effectLst>
              </a:rPr>
              <a:t>work does not necessarily prove</a:t>
            </a:r>
          </a:p>
          <a:p>
            <a:pPr algn="ctr"/>
            <a:r>
              <a:rPr lang="en-US" sz="4000" b="1" dirty="0">
                <a:solidFill>
                  <a:srgbClr val="FF0000"/>
                </a:solidFill>
                <a:effectLst>
                  <a:outerShdw blurRad="38100" dist="38100" dir="2700000" algn="tl">
                    <a:srgbClr val="000000">
                      <a:alpha val="43137"/>
                    </a:srgbClr>
                  </a:outerShdw>
                </a:effectLst>
              </a:rPr>
              <a:t>He is continuing to do it today.</a:t>
            </a:r>
          </a:p>
        </p:txBody>
      </p:sp>
    </p:spTree>
    <p:extLst>
      <p:ext uri="{BB962C8B-B14F-4D97-AF65-F5344CB8AC3E}">
        <p14:creationId xmlns:p14="http://schemas.microsoft.com/office/powerpoint/2010/main" val="303774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74257"/>
            <a:ext cx="11174598" cy="6309420"/>
          </a:xfrm>
          <a:prstGeom prst="rect">
            <a:avLst/>
          </a:prstGeom>
          <a:noFill/>
        </p:spPr>
        <p:txBody>
          <a:bodyPr wrap="none" rtlCol="0">
            <a:spAutoFit/>
          </a:bodyPr>
          <a:lstStyle/>
          <a:p>
            <a:r>
              <a:rPr lang="en-US" sz="4000" b="1" dirty="0">
                <a:solidFill>
                  <a:srgbClr val="FF0000"/>
                </a:solidFill>
                <a:effectLst>
                  <a:outerShdw blurRad="38100" dist="38100" dir="2700000" algn="tl">
                    <a:srgbClr val="000000">
                      <a:alpha val="43137"/>
                    </a:srgbClr>
                  </a:outerShdw>
                </a:effectLst>
              </a:rPr>
              <a:t>The purpose of this study is to consider the Holy</a:t>
            </a:r>
          </a:p>
          <a:p>
            <a:r>
              <a:rPr lang="en-US" sz="4000" b="1" dirty="0">
                <a:solidFill>
                  <a:srgbClr val="FF0000"/>
                </a:solidFill>
                <a:effectLst>
                  <a:outerShdw blurRad="38100" dist="38100" dir="2700000" algn="tl">
                    <a:srgbClr val="000000">
                      <a:alpha val="43137"/>
                    </a:srgbClr>
                  </a:outerShdw>
                </a:effectLst>
              </a:rPr>
              <a:t>Spirit’s work of dwelling in Christians.</a:t>
            </a:r>
          </a:p>
          <a:p>
            <a:endParaRPr lang="en-US" sz="3600" dirty="0"/>
          </a:p>
          <a:p>
            <a:r>
              <a:rPr lang="en-US" sz="3600" dirty="0">
                <a:effectLst>
                  <a:outerShdw blurRad="38100" dist="38100" dir="2700000" algn="tl">
                    <a:srgbClr val="000000">
                      <a:alpha val="43137"/>
                    </a:srgbClr>
                  </a:outerShdw>
                </a:effectLst>
              </a:rPr>
              <a:t>Does the Spirit dwell in people today?</a:t>
            </a:r>
          </a:p>
          <a:p>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If so, what is this indwelling and what does it accomplish?</a:t>
            </a:r>
          </a:p>
          <a:p>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How does it relate to other works the Spirit has done?</a:t>
            </a:r>
          </a:p>
          <a:p>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Do popular concepts of the Holy Spirit agree with what the</a:t>
            </a:r>
          </a:p>
          <a:p>
            <a:r>
              <a:rPr lang="en-US" sz="3600" dirty="0">
                <a:effectLst>
                  <a:outerShdw blurRad="38100" dist="38100" dir="2700000" algn="tl">
                    <a:srgbClr val="000000">
                      <a:alpha val="43137"/>
                    </a:srgbClr>
                  </a:outerShdw>
                </a:effectLst>
              </a:rPr>
              <a:t>Bible teaches?</a:t>
            </a:r>
          </a:p>
        </p:txBody>
      </p:sp>
    </p:spTree>
    <p:extLst>
      <p:ext uri="{BB962C8B-B14F-4D97-AF65-F5344CB8AC3E}">
        <p14:creationId xmlns:p14="http://schemas.microsoft.com/office/powerpoint/2010/main" val="401901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748706"/>
            <a:ext cx="10515600" cy="3892308"/>
          </a:xfrm>
        </p:spPr>
        <p:txBody>
          <a:bodyPr>
            <a:noAutofit/>
          </a:bodyPr>
          <a:lstStyle/>
          <a:p>
            <a:pPr algn="ctr"/>
            <a:r>
              <a:rPr lang="en-US" sz="7200" b="1" u="sng" dirty="0">
                <a:solidFill>
                  <a:srgbClr val="FF0000"/>
                </a:solidFill>
                <a:effectLst>
                  <a:outerShdw blurRad="38100" dist="38100" dir="2700000" algn="tl">
                    <a:srgbClr val="000000">
                      <a:alpha val="43137"/>
                    </a:srgbClr>
                  </a:outerShdw>
                </a:effectLst>
              </a:rPr>
              <a:t>Part 1</a:t>
            </a:r>
            <a:r>
              <a:rPr lang="en-US" sz="7200" b="1" dirty="0">
                <a:solidFill>
                  <a:srgbClr val="FF0000"/>
                </a:solidFill>
                <a:effectLst>
                  <a:outerShdw blurRad="38100" dist="38100" dir="2700000" algn="tl">
                    <a:srgbClr val="000000">
                      <a:alpha val="43137"/>
                    </a:srgbClr>
                  </a:outerShdw>
                </a:effectLst>
              </a:rPr>
              <a:t>:</a:t>
            </a:r>
            <a:br>
              <a:rPr lang="en-US" sz="7200" b="1" dirty="0">
                <a:solidFill>
                  <a:srgbClr val="FF0000"/>
                </a:solidFill>
                <a:effectLst>
                  <a:outerShdw blurRad="38100" dist="38100" dir="2700000" algn="tl">
                    <a:srgbClr val="000000">
                      <a:alpha val="43137"/>
                    </a:srgbClr>
                  </a:outerShdw>
                </a:effectLst>
              </a:rPr>
            </a:br>
            <a:r>
              <a:rPr lang="en-US" sz="8000" b="1" dirty="0">
                <a:solidFill>
                  <a:srgbClr val="FF0000"/>
                </a:solidFill>
                <a:effectLst>
                  <a:outerShdw blurRad="38100" dist="38100" dir="2700000" algn="tl">
                    <a:srgbClr val="000000">
                      <a:alpha val="43137"/>
                    </a:srgbClr>
                  </a:outerShdw>
                </a:effectLst>
              </a:rPr>
              <a:t>Does the Spirit Dwell in People Today?</a:t>
            </a:r>
          </a:p>
        </p:txBody>
      </p:sp>
    </p:spTree>
    <p:extLst>
      <p:ext uri="{BB962C8B-B14F-4D97-AF65-F5344CB8AC3E}">
        <p14:creationId xmlns:p14="http://schemas.microsoft.com/office/powerpoint/2010/main" val="187025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Does the Spirit Dwell in People Today?</a:t>
            </a:r>
            <a:endParaRPr lang="en-US" sz="6000" dirty="0"/>
          </a:p>
        </p:txBody>
      </p:sp>
      <p:pic>
        <p:nvPicPr>
          <p:cNvPr id="4" name="Content Placeholder 3"/>
          <p:cNvPicPr>
            <a:picLocks noGrp="1" noChangeAspect="1"/>
          </p:cNvPicPr>
          <p:nvPr>
            <p:ph idx="1"/>
          </p:nvPr>
        </p:nvPicPr>
        <p:blipFill>
          <a:blip r:embed="rId2"/>
          <a:stretch>
            <a:fillRect/>
          </a:stretch>
        </p:blipFill>
        <p:spPr>
          <a:xfrm>
            <a:off x="838200" y="1947863"/>
            <a:ext cx="10515600" cy="1435224"/>
          </a:xfrm>
          <a:prstGeom prst="rect">
            <a:avLst/>
          </a:prstGeom>
        </p:spPr>
      </p:pic>
      <p:sp>
        <p:nvSpPr>
          <p:cNvPr id="5" name="TextBox 4"/>
          <p:cNvSpPr txBox="1"/>
          <p:nvPr/>
        </p:nvSpPr>
        <p:spPr>
          <a:xfrm>
            <a:off x="1242591" y="3694615"/>
            <a:ext cx="9488175" cy="1938992"/>
          </a:xfrm>
          <a:prstGeom prst="rect">
            <a:avLst/>
          </a:prstGeom>
          <a:noFill/>
        </p:spPr>
        <p:txBody>
          <a:bodyPr wrap="none" rtlCol="0">
            <a:spAutoFit/>
          </a:bodyPr>
          <a:lstStyle/>
          <a:p>
            <a:pPr algn="ctr"/>
            <a:r>
              <a:rPr lang="en-US" sz="6000" dirty="0">
                <a:effectLst>
                  <a:outerShdw blurRad="38100" dist="38100" dir="2700000" algn="tl">
                    <a:srgbClr val="000000">
                      <a:alpha val="43137"/>
                    </a:srgbClr>
                  </a:outerShdw>
                </a:effectLst>
              </a:rPr>
              <a:t>We are a temple of God, and</a:t>
            </a:r>
          </a:p>
          <a:p>
            <a:pPr algn="ctr"/>
            <a:r>
              <a:rPr lang="en-US" sz="6000" dirty="0">
                <a:effectLst>
                  <a:outerShdw blurRad="38100" dist="38100" dir="2700000" algn="tl">
                    <a:srgbClr val="000000">
                      <a:alpha val="43137"/>
                    </a:srgbClr>
                  </a:outerShdw>
                </a:effectLst>
              </a:rPr>
              <a:t>the Spirit of God dwells in us.</a:t>
            </a:r>
          </a:p>
        </p:txBody>
      </p:sp>
    </p:spTree>
    <p:extLst>
      <p:ext uri="{BB962C8B-B14F-4D97-AF65-F5344CB8AC3E}">
        <p14:creationId xmlns:p14="http://schemas.microsoft.com/office/powerpoint/2010/main" val="332905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Does the Spirit Dwell in People Today?</a:t>
            </a:r>
            <a:endParaRPr lang="en-US" sz="5400" dirty="0"/>
          </a:p>
        </p:txBody>
      </p:sp>
      <p:sp>
        <p:nvSpPr>
          <p:cNvPr id="5" name="TextBox 4"/>
          <p:cNvSpPr txBox="1"/>
          <p:nvPr/>
        </p:nvSpPr>
        <p:spPr>
          <a:xfrm>
            <a:off x="1082708" y="3620007"/>
            <a:ext cx="10034990" cy="2308324"/>
          </a:xfrm>
          <a:prstGeom prst="rect">
            <a:avLst/>
          </a:prstGeom>
          <a:noFill/>
        </p:spPr>
        <p:txBody>
          <a:bodyPr wrap="none" rtlCol="0">
            <a:spAutoFit/>
          </a:bodyPr>
          <a:lstStyle/>
          <a:p>
            <a:pPr algn="ctr"/>
            <a:r>
              <a:rPr lang="en-US" sz="3600" dirty="0">
                <a:effectLst>
                  <a:outerShdw blurRad="38100" dist="38100" dir="2700000" algn="tl">
                    <a:srgbClr val="000000">
                      <a:alpha val="43137"/>
                    </a:srgbClr>
                  </a:outerShdw>
                </a:effectLst>
              </a:rPr>
              <a:t>Our body is a temple of the Holy Spirit, which is in us</a:t>
            </a:r>
          </a:p>
          <a:p>
            <a:pPr algn="ctr"/>
            <a:r>
              <a:rPr lang="en-US" sz="3600" dirty="0">
                <a:effectLst>
                  <a:outerShdw blurRad="38100" dist="38100" dir="2700000" algn="tl">
                    <a:srgbClr val="000000">
                      <a:alpha val="43137"/>
                    </a:srgbClr>
                  </a:outerShdw>
                </a:effectLst>
              </a:rPr>
              <a:t>because we are bought with a price. Everyone who</a:t>
            </a:r>
          </a:p>
          <a:p>
            <a:pPr algn="ctr"/>
            <a:r>
              <a:rPr lang="en-US" sz="3600" dirty="0">
                <a:effectLst>
                  <a:outerShdw blurRad="38100" dist="38100" dir="2700000" algn="tl">
                    <a:srgbClr val="000000">
                      <a:alpha val="43137"/>
                    </a:srgbClr>
                  </a:outerShdw>
                </a:effectLst>
              </a:rPr>
              <a:t>has been purchased (redeemed) by the blood of</a:t>
            </a:r>
          </a:p>
          <a:p>
            <a:pPr algn="ctr"/>
            <a:r>
              <a:rPr lang="en-US" sz="3600" dirty="0">
                <a:effectLst>
                  <a:outerShdw blurRad="38100" dist="38100" dir="2700000" algn="tl">
                    <a:srgbClr val="000000">
                      <a:alpha val="43137"/>
                    </a:srgbClr>
                  </a:outerShdw>
                </a:effectLst>
              </a:rPr>
              <a:t>Christ also has the Spirit of God dwelling in him.</a:t>
            </a:r>
          </a:p>
        </p:txBody>
      </p:sp>
      <p:pic>
        <p:nvPicPr>
          <p:cNvPr id="8" name="Picture 7"/>
          <p:cNvPicPr>
            <a:picLocks noChangeAspect="1"/>
          </p:cNvPicPr>
          <p:nvPr/>
        </p:nvPicPr>
        <p:blipFill>
          <a:blip r:embed="rId2"/>
          <a:stretch>
            <a:fillRect/>
          </a:stretch>
        </p:blipFill>
        <p:spPr>
          <a:xfrm>
            <a:off x="1074301" y="1985963"/>
            <a:ext cx="10043397" cy="1411327"/>
          </a:xfrm>
          <a:prstGeom prst="rect">
            <a:avLst/>
          </a:prstGeom>
        </p:spPr>
      </p:pic>
    </p:spTree>
    <p:extLst>
      <p:ext uri="{BB962C8B-B14F-4D97-AF65-F5344CB8AC3E}">
        <p14:creationId xmlns:p14="http://schemas.microsoft.com/office/powerpoint/2010/main" val="41684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Does the Spirit Dwell in People Today?</a:t>
            </a:r>
            <a:endParaRPr lang="en-US" sz="5400" dirty="0"/>
          </a:p>
        </p:txBody>
      </p:sp>
      <p:sp>
        <p:nvSpPr>
          <p:cNvPr id="5" name="TextBox 4"/>
          <p:cNvSpPr txBox="1"/>
          <p:nvPr/>
        </p:nvSpPr>
        <p:spPr>
          <a:xfrm>
            <a:off x="280219" y="3953381"/>
            <a:ext cx="11360674" cy="1200329"/>
          </a:xfrm>
          <a:prstGeom prst="rect">
            <a:avLst/>
          </a:prstGeom>
          <a:noFill/>
        </p:spPr>
        <p:txBody>
          <a:bodyPr wrap="none" rtlCol="0">
            <a:spAutoFit/>
          </a:bodyPr>
          <a:lstStyle/>
          <a:p>
            <a:pPr algn="ctr"/>
            <a:r>
              <a:rPr lang="en-US" sz="3600" dirty="0">
                <a:effectLst>
                  <a:outerShdw blurRad="38100" dist="38100" dir="2700000" algn="tl">
                    <a:srgbClr val="000000">
                      <a:alpha val="43137"/>
                    </a:srgbClr>
                  </a:outerShdw>
                </a:effectLst>
              </a:rPr>
              <a:t>We should be led by the Spirit of God. If the Spirit of</a:t>
            </a:r>
          </a:p>
          <a:p>
            <a:pPr algn="ctr"/>
            <a:r>
              <a:rPr lang="en-US" sz="3600" dirty="0">
                <a:effectLst>
                  <a:outerShdw blurRad="38100" dist="38100" dir="2700000" algn="tl">
                    <a:srgbClr val="000000">
                      <a:alpha val="43137"/>
                    </a:srgbClr>
                  </a:outerShdw>
                </a:effectLst>
              </a:rPr>
              <a:t>God (Christ) does not dwell in us, we do not belong to God.</a:t>
            </a:r>
          </a:p>
        </p:txBody>
      </p:sp>
      <p:pic>
        <p:nvPicPr>
          <p:cNvPr id="3" name="Picture 2"/>
          <p:cNvPicPr>
            <a:picLocks noChangeAspect="1"/>
          </p:cNvPicPr>
          <p:nvPr/>
        </p:nvPicPr>
        <p:blipFill>
          <a:blip r:embed="rId2"/>
          <a:stretch>
            <a:fillRect/>
          </a:stretch>
        </p:blipFill>
        <p:spPr>
          <a:xfrm>
            <a:off x="497323" y="1921922"/>
            <a:ext cx="10620375" cy="1466850"/>
          </a:xfrm>
          <a:prstGeom prst="rect">
            <a:avLst/>
          </a:prstGeom>
        </p:spPr>
      </p:pic>
    </p:spTree>
    <p:extLst>
      <p:ext uri="{BB962C8B-B14F-4D97-AF65-F5344CB8AC3E}">
        <p14:creationId xmlns:p14="http://schemas.microsoft.com/office/powerpoint/2010/main" val="246085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b="1" dirty="0">
                <a:solidFill>
                  <a:srgbClr val="FF0000"/>
                </a:solidFill>
                <a:effectLst>
                  <a:outerShdw blurRad="38100" dist="38100" dir="2700000" algn="tl">
                    <a:srgbClr val="000000">
                      <a:alpha val="43137"/>
                    </a:srgbClr>
                  </a:outerShdw>
                </a:effectLst>
              </a:rPr>
              <a:t>Does the Spirit Dwell in People Today?</a:t>
            </a:r>
          </a:p>
        </p:txBody>
      </p:sp>
      <p:sp>
        <p:nvSpPr>
          <p:cNvPr id="3" name="Content Placeholder 2"/>
          <p:cNvSpPr>
            <a:spLocks noGrp="1"/>
          </p:cNvSpPr>
          <p:nvPr>
            <p:ph idx="1"/>
          </p:nvPr>
        </p:nvSpPr>
        <p:spPr/>
        <p:txBody>
          <a:bodyPr>
            <a:normAutofit/>
          </a:bodyPr>
          <a:lstStyle/>
          <a:p>
            <a:pPr marL="0" indent="0" algn="just">
              <a:buNone/>
            </a:pPr>
            <a:r>
              <a:rPr lang="en-US" sz="4400" dirty="0">
                <a:effectLst>
                  <a:outerShdw blurRad="38100" dist="38100" dir="2700000" algn="tl">
                    <a:srgbClr val="000000">
                      <a:alpha val="43137"/>
                    </a:srgbClr>
                  </a:outerShdw>
                </a:effectLst>
              </a:rPr>
              <a:t>Clearly the Spirit does dwell in people today. In fact, the Spirit dwells in </a:t>
            </a:r>
            <a:r>
              <a:rPr lang="en-US" sz="4400" b="1" dirty="0">
                <a:effectLst>
                  <a:outerShdw blurRad="38100" dist="38100" dir="2700000" algn="tl">
                    <a:srgbClr val="000000">
                      <a:alpha val="43137"/>
                    </a:srgbClr>
                  </a:outerShdw>
                </a:effectLst>
              </a:rPr>
              <a:t>ALL</a:t>
            </a:r>
            <a:r>
              <a:rPr lang="en-US" sz="4400" dirty="0">
                <a:effectLst>
                  <a:outerShdw blurRad="38100" dist="38100" dir="2700000" algn="tl">
                    <a:srgbClr val="000000">
                      <a:alpha val="43137"/>
                    </a:srgbClr>
                  </a:outerShdw>
                </a:effectLst>
              </a:rPr>
              <a:t> true children of God, and He begins to dwell in us at the moment we become God's children (not at some later point).</a:t>
            </a:r>
          </a:p>
        </p:txBody>
      </p:sp>
    </p:spTree>
    <p:extLst>
      <p:ext uri="{BB962C8B-B14F-4D97-AF65-F5344CB8AC3E}">
        <p14:creationId xmlns:p14="http://schemas.microsoft.com/office/powerpoint/2010/main" val="3319334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Other Examples Found in the Bible…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10505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66800" y="2193925"/>
            <a:ext cx="1936749"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Acts 2:38</a:t>
            </a:r>
          </a:p>
        </p:txBody>
      </p:sp>
      <p:sp>
        <p:nvSpPr>
          <p:cNvPr id="8" name="TextBox 7"/>
          <p:cNvSpPr txBox="1"/>
          <p:nvPr/>
        </p:nvSpPr>
        <p:spPr>
          <a:xfrm>
            <a:off x="1057275" y="3678128"/>
            <a:ext cx="1936749"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Acts 5:32</a:t>
            </a:r>
          </a:p>
        </p:txBody>
      </p:sp>
      <p:sp>
        <p:nvSpPr>
          <p:cNvPr id="10" name="TextBox 9"/>
          <p:cNvSpPr txBox="1"/>
          <p:nvPr/>
        </p:nvSpPr>
        <p:spPr>
          <a:xfrm>
            <a:off x="1001337" y="5162331"/>
            <a:ext cx="2055371"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James 4:5</a:t>
            </a:r>
          </a:p>
        </p:txBody>
      </p:sp>
    </p:spTree>
    <p:extLst>
      <p:ext uri="{BB962C8B-B14F-4D97-AF65-F5344CB8AC3E}">
        <p14:creationId xmlns:p14="http://schemas.microsoft.com/office/powerpoint/2010/main" val="3304517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Other Examples Found in the Bible…</a:t>
            </a:r>
          </a:p>
        </p:txBody>
      </p:sp>
      <p:pic>
        <p:nvPicPr>
          <p:cNvPr id="4" name="Picture 3"/>
          <p:cNvPicPr>
            <a:picLocks noChangeAspect="1"/>
          </p:cNvPicPr>
          <p:nvPr/>
        </p:nvPicPr>
        <p:blipFill>
          <a:blip r:embed="rId2"/>
          <a:stretch>
            <a:fillRect/>
          </a:stretch>
        </p:blipFill>
        <p:spPr>
          <a:xfrm>
            <a:off x="762000" y="1928812"/>
            <a:ext cx="10668000" cy="3000375"/>
          </a:xfrm>
          <a:prstGeom prst="rect">
            <a:avLst/>
          </a:prstGeom>
        </p:spPr>
      </p:pic>
    </p:spTree>
    <p:extLst>
      <p:ext uri="{BB962C8B-B14F-4D97-AF65-F5344CB8AC3E}">
        <p14:creationId xmlns:p14="http://schemas.microsoft.com/office/powerpoint/2010/main" val="353872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The Answer is </a:t>
            </a:r>
            <a:r>
              <a:rPr lang="en-US" sz="6000" b="1" u="sng" dirty="0">
                <a:solidFill>
                  <a:srgbClr val="FF0000"/>
                </a:solidFill>
                <a:effectLst>
                  <a:outerShdw blurRad="38100" dist="38100" dir="2700000" algn="tl">
                    <a:srgbClr val="000000">
                      <a:alpha val="43137"/>
                    </a:srgbClr>
                  </a:outerShdw>
                </a:effectLst>
              </a:rPr>
              <a:t>YES</a:t>
            </a:r>
            <a:r>
              <a:rPr lang="en-US" sz="6000" b="1" dirty="0">
                <a:solidFill>
                  <a:srgbClr val="FF000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a:bodyPr>
          <a:lstStyle/>
          <a:p>
            <a:pPr marL="0" indent="0">
              <a:buNone/>
            </a:pPr>
            <a:r>
              <a:rPr lang="en-US" sz="4800" dirty="0">
                <a:effectLst>
                  <a:outerShdw blurRad="38100" dist="38100" dir="2700000" algn="tl">
                    <a:srgbClr val="000000">
                      <a:alpha val="43137"/>
                    </a:srgbClr>
                  </a:outerShdw>
                </a:effectLst>
              </a:rPr>
              <a:t>These verses tell us that the Spirit does dwell in people today. In fact, the Spirit dwells in </a:t>
            </a:r>
            <a:r>
              <a:rPr lang="en-US" sz="4800" b="1" dirty="0">
                <a:effectLst>
                  <a:outerShdw blurRad="38100" dist="38100" dir="2700000" algn="tl">
                    <a:srgbClr val="000000">
                      <a:alpha val="43137"/>
                    </a:srgbClr>
                  </a:outerShdw>
                </a:effectLst>
              </a:rPr>
              <a:t>ALL</a:t>
            </a:r>
            <a:r>
              <a:rPr lang="en-US" sz="4800" dirty="0">
                <a:effectLst>
                  <a:outerShdw blurRad="38100" dist="38100" dir="2700000" algn="tl">
                    <a:srgbClr val="000000">
                      <a:alpha val="43137"/>
                    </a:srgbClr>
                  </a:outerShdw>
                </a:effectLst>
              </a:rPr>
              <a:t> true children of God, and He begins to dwell in us at the moment we become God's children (not at some later point).</a:t>
            </a:r>
          </a:p>
        </p:txBody>
      </p:sp>
    </p:spTree>
    <p:extLst>
      <p:ext uri="{BB962C8B-B14F-4D97-AF65-F5344CB8AC3E}">
        <p14:creationId xmlns:p14="http://schemas.microsoft.com/office/powerpoint/2010/main" val="21521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Questions We Seek to Answer:</a:t>
            </a:r>
          </a:p>
        </p:txBody>
      </p:sp>
      <p:sp>
        <p:nvSpPr>
          <p:cNvPr id="3" name="Content Placeholder 2"/>
          <p:cNvSpPr>
            <a:spLocks noGrp="1"/>
          </p:cNvSpPr>
          <p:nvPr>
            <p:ph idx="1"/>
          </p:nvPr>
        </p:nvSpPr>
        <p:spPr/>
        <p:txBody>
          <a:bodyPr/>
          <a:lstStyle/>
          <a:p>
            <a:pPr algn="just"/>
            <a:r>
              <a:rPr lang="en-US" dirty="0"/>
              <a:t>What works has the Holy Spirit done and is He doing all these works today?</a:t>
            </a:r>
          </a:p>
          <a:p>
            <a:pPr algn="just"/>
            <a:r>
              <a:rPr lang="en-US" dirty="0"/>
              <a:t>Does He dwell in people today? If so, when and how does this begin?</a:t>
            </a:r>
          </a:p>
        </p:txBody>
      </p:sp>
    </p:spTree>
    <p:extLst>
      <p:ext uri="{BB962C8B-B14F-4D97-AF65-F5344CB8AC3E}">
        <p14:creationId xmlns:p14="http://schemas.microsoft.com/office/powerpoint/2010/main" val="3702548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84676"/>
            <a:ext cx="10515600" cy="5943596"/>
          </a:xfrm>
        </p:spPr>
        <p:txBody>
          <a:bodyPr>
            <a:noAutofit/>
          </a:bodyPr>
          <a:lstStyle/>
          <a:p>
            <a:pPr algn="ctr"/>
            <a:r>
              <a:rPr lang="en-US" sz="7200" b="1" u="sng" dirty="0">
                <a:solidFill>
                  <a:srgbClr val="FF0000"/>
                </a:solidFill>
                <a:effectLst>
                  <a:outerShdw blurRad="38100" dist="38100" dir="2700000" algn="tl">
                    <a:srgbClr val="000000">
                      <a:alpha val="43137"/>
                    </a:srgbClr>
                  </a:outerShdw>
                </a:effectLst>
              </a:rPr>
              <a:t>Part 2</a:t>
            </a:r>
            <a:r>
              <a:rPr lang="en-US" sz="7200" b="1" dirty="0">
                <a:solidFill>
                  <a:srgbClr val="FF0000"/>
                </a:solidFill>
                <a:effectLst>
                  <a:outerShdw blurRad="38100" dist="38100" dir="2700000" algn="tl">
                    <a:srgbClr val="000000">
                      <a:alpha val="43137"/>
                    </a:srgbClr>
                  </a:outerShdw>
                </a:effectLst>
              </a:rPr>
              <a:t>:</a:t>
            </a:r>
            <a:br>
              <a:rPr lang="en-US" sz="7200" b="1" dirty="0">
                <a:solidFill>
                  <a:srgbClr val="FF0000"/>
                </a:solidFill>
                <a:effectLst>
                  <a:outerShdw blurRad="38100" dist="38100" dir="2700000" algn="tl">
                    <a:srgbClr val="000000">
                      <a:alpha val="43137"/>
                    </a:srgbClr>
                  </a:outerShdw>
                </a:effectLst>
              </a:rPr>
            </a:br>
            <a:r>
              <a:rPr lang="en-US" sz="8000" b="1" dirty="0">
                <a:solidFill>
                  <a:srgbClr val="FF0000"/>
                </a:solidFill>
                <a:effectLst>
                  <a:outerShdw blurRad="38100" dist="38100" dir="2700000" algn="tl">
                    <a:srgbClr val="000000">
                      <a:alpha val="43137"/>
                    </a:srgbClr>
                  </a:outerShdw>
                </a:effectLst>
              </a:rPr>
              <a:t>Is the Indwelling the Same as Holy Spirit Baptism, Direct Guidance, &amp; Miracles?</a:t>
            </a:r>
          </a:p>
        </p:txBody>
      </p:sp>
    </p:spTree>
    <p:extLst>
      <p:ext uri="{BB962C8B-B14F-4D97-AF65-F5344CB8AC3E}">
        <p14:creationId xmlns:p14="http://schemas.microsoft.com/office/powerpoint/2010/main" val="81142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0925"/>
          </a:xfrm>
        </p:spPr>
        <p:txBody>
          <a:bodyPr>
            <a:noAutofit/>
          </a:bodyPr>
          <a:lstStyle/>
          <a:p>
            <a:pPr algn="just"/>
            <a:r>
              <a:rPr lang="en-US" dirty="0">
                <a:effectLst>
                  <a:outerShdw blurRad="38100" dist="38100" dir="2700000" algn="tl">
                    <a:srgbClr val="000000">
                      <a:alpha val="43137"/>
                    </a:srgbClr>
                  </a:outerShdw>
                </a:effectLst>
              </a:rPr>
              <a:t>Whenever the Holy Spirit is mentioned, some people immediately think of Holy Spirit baptism, miracles, tongues, and direct guidance. They conclude that, if the Holy Spirit dwells in us, then we must have the supernatural manifestations. But remember that the Holy Spirit has done many different things at different times. When the Holy Spirit is mentioned, the only way to know what He is </a:t>
            </a:r>
            <a:r>
              <a:rPr lang="en-US" b="1" i="1" dirty="0">
                <a:effectLst>
                  <a:outerShdw blurRad="38100" dist="38100" dir="2700000" algn="tl">
                    <a:srgbClr val="000000">
                      <a:alpha val="43137"/>
                    </a:srgbClr>
                  </a:outerShdw>
                </a:effectLst>
              </a:rPr>
              <a:t>doing</a:t>
            </a:r>
            <a:r>
              <a:rPr lang="en-US" dirty="0">
                <a:effectLst>
                  <a:outerShdw blurRad="38100" dist="38100" dir="2700000" algn="tl">
                    <a:srgbClr val="000000">
                      <a:alpha val="43137"/>
                    </a:srgbClr>
                  </a:outerShdw>
                </a:effectLst>
              </a:rPr>
              <a:t> is from the context.</a:t>
            </a:r>
          </a:p>
        </p:txBody>
      </p:sp>
    </p:spTree>
    <p:extLst>
      <p:ext uri="{BB962C8B-B14F-4D97-AF65-F5344CB8AC3E}">
        <p14:creationId xmlns:p14="http://schemas.microsoft.com/office/powerpoint/2010/main" val="3448797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0925"/>
          </a:xfrm>
        </p:spPr>
        <p:txBody>
          <a:bodyPr>
            <a:noAutofit/>
          </a:bodyPr>
          <a:lstStyle/>
          <a:p>
            <a:pPr algn="ctr"/>
            <a:r>
              <a:rPr lang="en-US" sz="6000" b="1" dirty="0">
                <a:solidFill>
                  <a:srgbClr val="FF0000"/>
                </a:solidFill>
                <a:effectLst>
                  <a:outerShdw blurRad="38100" dist="38100" dir="2700000" algn="tl">
                    <a:srgbClr val="000000">
                      <a:alpha val="43137"/>
                    </a:srgbClr>
                  </a:outerShdw>
                </a:effectLst>
              </a:rPr>
              <a:t>How does the Holy Spirit indwelling compare to Holy Spirit baptism, direct guidance, and miracles?</a:t>
            </a:r>
          </a:p>
        </p:txBody>
      </p:sp>
    </p:spTree>
    <p:extLst>
      <p:ext uri="{BB962C8B-B14F-4D97-AF65-F5344CB8AC3E}">
        <p14:creationId xmlns:p14="http://schemas.microsoft.com/office/powerpoint/2010/main" val="789220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rgbClr val="FF0000"/>
                </a:solidFill>
                <a:effectLst>
                  <a:outerShdw blurRad="38100" dist="38100" dir="2700000" algn="tl">
                    <a:srgbClr val="000000">
                      <a:alpha val="43137"/>
                    </a:srgbClr>
                  </a:outerShdw>
                </a:effectLst>
              </a:rPr>
              <a:t>Observation #1:</a:t>
            </a:r>
          </a:p>
        </p:txBody>
      </p:sp>
      <p:sp>
        <p:nvSpPr>
          <p:cNvPr id="4" name="Title 1"/>
          <p:cNvSpPr txBox="1">
            <a:spLocks/>
          </p:cNvSpPr>
          <p:nvPr/>
        </p:nvSpPr>
        <p:spPr>
          <a:xfrm>
            <a:off x="838200" y="2047875"/>
            <a:ext cx="10515600" cy="3371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effectLst>
                  <a:outerShdw blurRad="38100" dist="38100" dir="2700000" algn="tl">
                    <a:srgbClr val="000000">
                      <a:alpha val="43137"/>
                    </a:srgbClr>
                  </a:outerShdw>
                </a:effectLst>
              </a:rPr>
              <a:t>All Christians Received the Indwelling, but </a:t>
            </a:r>
            <a:r>
              <a:rPr lang="en-US" sz="6000" b="1" u="sng" dirty="0">
                <a:effectLst>
                  <a:outerShdw blurRad="38100" dist="38100" dir="2700000" algn="tl">
                    <a:srgbClr val="000000">
                      <a:alpha val="43137"/>
                    </a:srgbClr>
                  </a:outerShdw>
                </a:effectLst>
              </a:rPr>
              <a:t>NOT</a:t>
            </a:r>
            <a:r>
              <a:rPr lang="en-US" sz="6000" dirty="0">
                <a:effectLst>
                  <a:outerShdw blurRad="38100" dist="38100" dir="2700000" algn="tl">
                    <a:srgbClr val="000000">
                      <a:alpha val="43137"/>
                    </a:srgbClr>
                  </a:outerShdw>
                </a:effectLst>
              </a:rPr>
              <a:t> All Received Holy Spirit Baptism, Direct Guidance, or Miracles.</a:t>
            </a:r>
          </a:p>
        </p:txBody>
      </p:sp>
    </p:spTree>
    <p:extLst>
      <p:ext uri="{BB962C8B-B14F-4D97-AF65-F5344CB8AC3E}">
        <p14:creationId xmlns:p14="http://schemas.microsoft.com/office/powerpoint/2010/main" val="223850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Consider 1 Corinthians Chapter 12…</a:t>
            </a:r>
          </a:p>
        </p:txBody>
      </p:sp>
      <p:sp>
        <p:nvSpPr>
          <p:cNvPr id="3" name="Content Placeholder 2"/>
          <p:cNvSpPr>
            <a:spLocks noGrp="1"/>
          </p:cNvSpPr>
          <p:nvPr>
            <p:ph idx="1"/>
          </p:nvPr>
        </p:nvSpPr>
        <p:spPr>
          <a:xfrm>
            <a:off x="838200" y="1690688"/>
            <a:ext cx="10515600" cy="4710111"/>
          </a:xfrm>
        </p:spPr>
        <p:txBody>
          <a:bodyPr>
            <a:normAutofit fontScale="70000" lnSpcReduction="20000"/>
          </a:bodyPr>
          <a:lstStyle/>
          <a:p>
            <a:pPr marL="0" indent="0" algn="just">
              <a:lnSpc>
                <a:spcPct val="120000"/>
              </a:lnSpc>
              <a:spcBef>
                <a:spcPts val="0"/>
              </a:spcBef>
              <a:buNone/>
            </a:pPr>
            <a:r>
              <a:rPr lang="en-US" sz="4000" b="1" dirty="0">
                <a:effectLst>
                  <a:outerShdw blurRad="38100" dist="38100" dir="2700000" algn="tl">
                    <a:srgbClr val="000000">
                      <a:alpha val="43137"/>
                    </a:srgbClr>
                  </a:outerShdw>
                </a:effectLst>
              </a:rPr>
              <a:t>1 Corinthians 12:4 </a:t>
            </a:r>
            <a:r>
              <a:rPr lang="en-US" dirty="0">
                <a:effectLst>
                  <a:outerShdw blurRad="38100" dist="38100" dir="2700000" algn="tl">
                    <a:srgbClr val="000000">
                      <a:alpha val="43137"/>
                    </a:srgbClr>
                  </a:outerShdw>
                </a:effectLst>
              </a:rPr>
              <a:t>“Now there are </a:t>
            </a:r>
            <a:r>
              <a:rPr lang="en-US" b="1" i="1" dirty="0">
                <a:effectLst>
                  <a:outerShdw blurRad="38100" dist="38100" dir="2700000" algn="tl">
                    <a:srgbClr val="000000">
                      <a:alpha val="43137"/>
                    </a:srgbClr>
                  </a:outerShdw>
                </a:effectLst>
                <a:highlight>
                  <a:srgbClr val="FFFF00"/>
                </a:highlight>
              </a:rPr>
              <a:t>diversities of gifts</a:t>
            </a:r>
            <a:r>
              <a:rPr lang="en-US" dirty="0">
                <a:effectLst>
                  <a:outerShdw blurRad="38100" dist="38100" dir="2700000" algn="tl">
                    <a:srgbClr val="000000">
                      <a:alpha val="43137"/>
                    </a:srgbClr>
                  </a:outerShdw>
                </a:effectLst>
              </a:rPr>
              <a:t>, but the same Spirit.”</a:t>
            </a:r>
          </a:p>
          <a:p>
            <a:pPr marL="0" indent="0" algn="just">
              <a:lnSpc>
                <a:spcPct val="120000"/>
              </a:lnSpc>
              <a:buNone/>
            </a:pPr>
            <a:endParaRPr lang="en-US" dirty="0"/>
          </a:p>
          <a:p>
            <a:pPr marL="0" indent="0" algn="just">
              <a:lnSpc>
                <a:spcPct val="120000"/>
              </a:lnSpc>
              <a:buNone/>
            </a:pPr>
            <a:r>
              <a:rPr lang="en-US" sz="4000" b="1" dirty="0">
                <a:effectLst>
                  <a:outerShdw blurRad="38100" dist="38100" dir="2700000" algn="tl">
                    <a:srgbClr val="000000">
                      <a:alpha val="43137"/>
                    </a:srgbClr>
                  </a:outerShdw>
                </a:effectLst>
              </a:rPr>
              <a:t>1 Corinthians 12:7-11</a:t>
            </a:r>
            <a:r>
              <a:rPr lang="en-US" sz="3400" dirty="0"/>
              <a:t> </a:t>
            </a:r>
            <a:r>
              <a:rPr lang="en-US" dirty="0"/>
              <a:t>- </a:t>
            </a:r>
            <a:r>
              <a:rPr lang="en-US" b="1" dirty="0">
                <a:effectLst>
                  <a:outerShdw blurRad="38100" dist="38100" dir="2700000" algn="tl">
                    <a:srgbClr val="000000">
                      <a:alpha val="43137"/>
                    </a:srgbClr>
                  </a:outerShdw>
                </a:effectLst>
              </a:rPr>
              <a:t>7</a:t>
            </a:r>
            <a:r>
              <a:rPr lang="en-US" dirty="0"/>
              <a:t> </a:t>
            </a:r>
            <a:r>
              <a:rPr lang="en-US" dirty="0">
                <a:effectLst>
                  <a:outerShdw blurRad="38100" dist="38100" dir="2700000" algn="tl">
                    <a:srgbClr val="000000">
                      <a:alpha val="43137"/>
                    </a:srgbClr>
                  </a:outerShdw>
                </a:effectLst>
              </a:rPr>
              <a:t>But to each one is given the manifestation of the Spirit to profit withal. </a:t>
            </a:r>
            <a:r>
              <a:rPr lang="en-US" b="1"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For to one is given through the Spirit the word of wisdom; and to another the word of knowledge, according to the same Spirit: </a:t>
            </a:r>
            <a:r>
              <a:rPr lang="en-US" b="1"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to another faith, in the same Spirit; and to another gifts of healings, in the one Spirit; </a:t>
            </a:r>
            <a:r>
              <a:rPr lang="en-US" b="1"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and to another workings of miracles; and to another prophecy; and to another </a:t>
            </a:r>
            <a:r>
              <a:rPr lang="en-US" dirty="0" err="1">
                <a:effectLst>
                  <a:outerShdw blurRad="38100" dist="38100" dir="2700000" algn="tl">
                    <a:srgbClr val="000000">
                      <a:alpha val="43137"/>
                    </a:srgbClr>
                  </a:outerShdw>
                </a:effectLst>
              </a:rPr>
              <a:t>discernings</a:t>
            </a:r>
            <a:r>
              <a:rPr lang="en-US" dirty="0">
                <a:effectLst>
                  <a:outerShdw blurRad="38100" dist="38100" dir="2700000" algn="tl">
                    <a:srgbClr val="000000">
                      <a:alpha val="43137"/>
                    </a:srgbClr>
                  </a:outerShdw>
                </a:effectLst>
              </a:rPr>
              <a:t> of spirits: to another divers kinds of tongues; and to another the interpretation of tongues: </a:t>
            </a:r>
            <a:r>
              <a:rPr lang="en-US" b="1"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but all these worketh the one and the same Spirit, dividing to each one severally even as he will.</a:t>
            </a:r>
          </a:p>
          <a:p>
            <a:pPr marL="0" indent="0" algn="just">
              <a:lnSpc>
                <a:spcPct val="120000"/>
              </a:lnSpc>
              <a:buNone/>
            </a:pPr>
            <a:endParaRPr lang="en-US" b="1" dirty="0">
              <a:effectLst>
                <a:outerShdw blurRad="38100" dist="38100" dir="2700000" algn="tl">
                  <a:srgbClr val="000000">
                    <a:alpha val="43137"/>
                  </a:srgbClr>
                </a:outerShdw>
              </a:effectLst>
            </a:endParaRPr>
          </a:p>
          <a:p>
            <a:pPr marL="0" indent="0" algn="just">
              <a:lnSpc>
                <a:spcPct val="120000"/>
              </a:lnSpc>
              <a:buNone/>
            </a:pPr>
            <a:r>
              <a:rPr lang="en-US" sz="4000" b="1" dirty="0">
                <a:effectLst>
                  <a:outerShdw blurRad="38100" dist="38100" dir="2700000" algn="tl">
                    <a:srgbClr val="000000">
                      <a:alpha val="43137"/>
                    </a:srgbClr>
                  </a:outerShdw>
                </a:effectLst>
              </a:rPr>
              <a:t>1 Corinthians 12:29-30</a:t>
            </a:r>
            <a:r>
              <a:rPr lang="en-US" dirty="0"/>
              <a:t> - </a:t>
            </a:r>
            <a:r>
              <a:rPr lang="en-US" b="1" dirty="0">
                <a:effectLst>
                  <a:outerShdw blurRad="38100" dist="38100" dir="2700000" algn="tl">
                    <a:srgbClr val="000000">
                      <a:alpha val="43137"/>
                    </a:srgbClr>
                  </a:outerShdw>
                </a:effectLst>
              </a:rPr>
              <a:t>29</a:t>
            </a:r>
            <a:r>
              <a:rPr lang="en-US" dirty="0"/>
              <a:t> </a:t>
            </a:r>
            <a:r>
              <a:rPr lang="en-US" dirty="0">
                <a:effectLst>
                  <a:outerShdw blurRad="38100" dist="38100" dir="2700000" algn="tl">
                    <a:srgbClr val="000000">
                      <a:alpha val="43137"/>
                    </a:srgbClr>
                  </a:outerShdw>
                </a:effectLst>
              </a:rPr>
              <a:t>Are all apostles? are all prophets? are all teachers? are all workers of miracles? </a:t>
            </a:r>
            <a:r>
              <a:rPr lang="en-US" b="1" dirty="0">
                <a:effectLst>
                  <a:outerShdw blurRad="38100" dist="38100" dir="2700000" algn="tl">
                    <a:srgbClr val="000000">
                      <a:alpha val="43137"/>
                    </a:srgbClr>
                  </a:outerShdw>
                </a:effectLst>
              </a:rPr>
              <a:t>30</a:t>
            </a:r>
            <a:r>
              <a:rPr lang="en-US" dirty="0">
                <a:effectLst>
                  <a:outerShdw blurRad="38100" dist="38100" dir="2700000" algn="tl">
                    <a:srgbClr val="000000">
                      <a:alpha val="43137"/>
                    </a:srgbClr>
                  </a:outerShdw>
                </a:effectLst>
              </a:rPr>
              <a:t> have all gifts of healings? do all speak with tongues? do all interpret?</a:t>
            </a:r>
          </a:p>
        </p:txBody>
      </p:sp>
    </p:spTree>
    <p:extLst>
      <p:ext uri="{BB962C8B-B14F-4D97-AF65-F5344CB8AC3E}">
        <p14:creationId xmlns:p14="http://schemas.microsoft.com/office/powerpoint/2010/main" val="64410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1525" y="1809750"/>
            <a:ext cx="10515600" cy="3371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effectLst>
                  <a:outerShdw blurRad="38100" dist="38100" dir="2700000" algn="tl">
                    <a:srgbClr val="000000">
                      <a:alpha val="43137"/>
                    </a:srgbClr>
                  </a:outerShdw>
                </a:effectLst>
              </a:rPr>
              <a:t>Holy Spirit "baptism" was a special work that was never promised to </a:t>
            </a:r>
            <a:r>
              <a:rPr lang="en-US" sz="6000" b="1" u="sng" dirty="0">
                <a:effectLst>
                  <a:outerShdw blurRad="38100" dist="38100" dir="2700000" algn="tl">
                    <a:srgbClr val="000000">
                      <a:alpha val="43137"/>
                    </a:srgbClr>
                  </a:outerShdw>
                </a:effectLst>
              </a:rPr>
              <a:t>all</a:t>
            </a:r>
            <a:r>
              <a:rPr lang="en-US" sz="6000" b="1" dirty="0">
                <a:effectLst>
                  <a:outerShdw blurRad="38100" dist="38100" dir="2700000" algn="tl">
                    <a:srgbClr val="000000">
                      <a:alpha val="43137"/>
                    </a:srgbClr>
                  </a:outerShdw>
                </a:effectLst>
              </a:rPr>
              <a:t> people.</a:t>
            </a:r>
          </a:p>
        </p:txBody>
      </p:sp>
    </p:spTree>
    <p:extLst>
      <p:ext uri="{BB962C8B-B14F-4D97-AF65-F5344CB8AC3E}">
        <p14:creationId xmlns:p14="http://schemas.microsoft.com/office/powerpoint/2010/main" val="226444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Only </a:t>
            </a:r>
            <a:r>
              <a:rPr lang="en-US" b="1" u="sng" dirty="0">
                <a:solidFill>
                  <a:srgbClr val="FF0000"/>
                </a:solidFill>
                <a:effectLst>
                  <a:outerShdw blurRad="38100" dist="38100" dir="2700000" algn="tl">
                    <a:srgbClr val="000000">
                      <a:alpha val="43137"/>
                    </a:srgbClr>
                  </a:outerShdw>
                </a:effectLst>
              </a:rPr>
              <a:t>two</a:t>
            </a:r>
            <a:r>
              <a:rPr lang="en-US" b="1" dirty="0">
                <a:solidFill>
                  <a:srgbClr val="FF0000"/>
                </a:solidFill>
                <a:effectLst>
                  <a:outerShdw blurRad="38100" dist="38100" dir="2700000" algn="tl">
                    <a:srgbClr val="000000">
                      <a:alpha val="43137"/>
                    </a:srgbClr>
                  </a:outerShdw>
                </a:effectLst>
              </a:rPr>
              <a:t> cases in the Bible are described as Holy Spirit "baptism."</a:t>
            </a:r>
          </a:p>
        </p:txBody>
      </p:sp>
      <p:sp>
        <p:nvSpPr>
          <p:cNvPr id="3" name="Content Placeholder 2"/>
          <p:cNvSpPr>
            <a:spLocks noGrp="1"/>
          </p:cNvSpPr>
          <p:nvPr>
            <p:ph sz="half" idx="1"/>
          </p:nvPr>
        </p:nvSpPr>
        <p:spPr>
          <a:solidFill>
            <a:schemeClr val="accent5">
              <a:lumMod val="20000"/>
              <a:lumOff val="80000"/>
            </a:schemeClr>
          </a:solidFill>
          <a:ln>
            <a:solidFill>
              <a:schemeClr val="accent5">
                <a:lumMod val="75000"/>
              </a:schemeClr>
            </a:solidFill>
          </a:ln>
        </p:spPr>
        <p:txBody>
          <a:bodyPr>
            <a:normAutofit lnSpcReduction="10000"/>
          </a:bodyPr>
          <a:lstStyle/>
          <a:p>
            <a:pPr marL="0" indent="0" algn="just">
              <a:lnSpc>
                <a:spcPct val="100000"/>
              </a:lnSpc>
              <a:spcBef>
                <a:spcPts val="0"/>
              </a:spcBef>
              <a:buNone/>
            </a:pPr>
            <a:r>
              <a:rPr lang="en-US" sz="4000" b="1" dirty="0">
                <a:effectLst>
                  <a:outerShdw blurRad="38100" dist="38100" dir="2700000" algn="tl">
                    <a:srgbClr val="000000">
                      <a:alpha val="43137"/>
                    </a:srgbClr>
                  </a:outerShdw>
                </a:effectLst>
              </a:rPr>
              <a:t>The Apostles</a:t>
            </a:r>
          </a:p>
          <a:p>
            <a:pPr marL="0" indent="0" algn="just">
              <a:lnSpc>
                <a:spcPct val="100000"/>
              </a:lnSpc>
              <a:spcBef>
                <a:spcPts val="0"/>
              </a:spcBef>
              <a:buNone/>
            </a:pPr>
            <a:endParaRPr lang="en-US" dirty="0"/>
          </a:p>
          <a:p>
            <a:pPr marL="0" indent="0" algn="just">
              <a:lnSpc>
                <a:spcPct val="100000"/>
              </a:lnSpc>
              <a:spcBef>
                <a:spcPts val="0"/>
              </a:spcBef>
              <a:buNone/>
            </a:pPr>
            <a:r>
              <a:rPr lang="en-US" sz="3200" dirty="0">
                <a:effectLst>
                  <a:outerShdw blurRad="38100" dist="38100" dir="2700000" algn="tl">
                    <a:srgbClr val="000000">
                      <a:alpha val="43137"/>
                    </a:srgbClr>
                  </a:outerShdw>
                </a:effectLst>
              </a:rPr>
              <a:t>The apostles received Holy Spirit baptism when the Jews first received the gospel.</a:t>
            </a:r>
          </a:p>
          <a:p>
            <a:pPr marL="0" indent="0" algn="just">
              <a:lnSpc>
                <a:spcPct val="100000"/>
              </a:lnSpc>
              <a:spcBef>
                <a:spcPts val="0"/>
              </a:spcBef>
              <a:buNone/>
            </a:pPr>
            <a:endParaRPr lang="en-US" sz="3200" dirty="0">
              <a:effectLst>
                <a:outerShdw blurRad="38100" dist="38100" dir="2700000" algn="tl">
                  <a:srgbClr val="000000">
                    <a:alpha val="43137"/>
                  </a:srgbClr>
                </a:outerShdw>
              </a:effectLst>
            </a:endParaRPr>
          </a:p>
          <a:p>
            <a:pPr marL="0" indent="0" algn="just">
              <a:lnSpc>
                <a:spcPct val="100000"/>
              </a:lnSpc>
              <a:spcBef>
                <a:spcPts val="0"/>
              </a:spcBef>
              <a:buNone/>
            </a:pPr>
            <a:endParaRPr lang="en-US" sz="3200" dirty="0">
              <a:effectLst>
                <a:outerShdw blurRad="38100" dist="38100" dir="2700000" algn="tl">
                  <a:srgbClr val="000000">
                    <a:alpha val="43137"/>
                  </a:srgbClr>
                </a:outerShdw>
              </a:effectLst>
            </a:endParaRPr>
          </a:p>
          <a:p>
            <a:pPr marL="0" indent="0" algn="just">
              <a:lnSpc>
                <a:spcPct val="100000"/>
              </a:lnSpc>
              <a:spcBef>
                <a:spcPts val="0"/>
              </a:spcBef>
              <a:buNone/>
            </a:pPr>
            <a:r>
              <a:rPr lang="en-US" sz="3200" dirty="0">
                <a:effectLst>
                  <a:outerShdw blurRad="38100" dist="38100" dir="2700000" algn="tl">
                    <a:srgbClr val="000000">
                      <a:alpha val="43137"/>
                    </a:srgbClr>
                  </a:outerShdw>
                </a:effectLst>
              </a:rPr>
              <a:t>Compare Acts 1:2-11 to 2:1-14.</a:t>
            </a:r>
          </a:p>
        </p:txBody>
      </p:sp>
      <p:sp>
        <p:nvSpPr>
          <p:cNvPr id="4" name="Content Placeholder 3"/>
          <p:cNvSpPr>
            <a:spLocks noGrp="1"/>
          </p:cNvSpPr>
          <p:nvPr>
            <p:ph sz="half" idx="2"/>
          </p:nvPr>
        </p:nvSpPr>
        <p:spPr>
          <a:solidFill>
            <a:schemeClr val="accent6">
              <a:lumMod val="20000"/>
              <a:lumOff val="80000"/>
            </a:schemeClr>
          </a:solidFill>
          <a:ln>
            <a:solidFill>
              <a:schemeClr val="accent6">
                <a:lumMod val="75000"/>
              </a:schemeClr>
            </a:solidFill>
          </a:ln>
        </p:spPr>
        <p:txBody>
          <a:bodyPr>
            <a:normAutofit fontScale="92500" lnSpcReduction="20000"/>
          </a:bodyPr>
          <a:lstStyle/>
          <a:p>
            <a:pPr marL="0" indent="0" algn="just">
              <a:lnSpc>
                <a:spcPct val="110000"/>
              </a:lnSpc>
              <a:spcBef>
                <a:spcPts val="0"/>
              </a:spcBef>
              <a:buNone/>
            </a:pPr>
            <a:r>
              <a:rPr lang="en-US" sz="4300" b="1" dirty="0">
                <a:effectLst>
                  <a:outerShdw blurRad="38100" dist="38100" dir="2700000" algn="tl">
                    <a:srgbClr val="000000">
                      <a:alpha val="43137"/>
                    </a:srgbClr>
                  </a:outerShdw>
                </a:effectLst>
              </a:rPr>
              <a:t>Cornelius’ Household</a:t>
            </a:r>
          </a:p>
          <a:p>
            <a:pPr marL="0" indent="0" algn="just">
              <a:lnSpc>
                <a:spcPct val="110000"/>
              </a:lnSpc>
              <a:spcBef>
                <a:spcPts val="0"/>
              </a:spcBef>
              <a:buNone/>
            </a:pPr>
            <a:endParaRPr lang="en-US" dirty="0"/>
          </a:p>
          <a:p>
            <a:pPr marL="0" indent="0" algn="just">
              <a:lnSpc>
                <a:spcPct val="110000"/>
              </a:lnSpc>
              <a:spcBef>
                <a:spcPts val="0"/>
              </a:spcBef>
              <a:buNone/>
            </a:pPr>
            <a:r>
              <a:rPr lang="en-US" sz="3500" dirty="0">
                <a:effectLst>
                  <a:outerShdw blurRad="38100" dist="38100" dir="2700000" algn="tl">
                    <a:srgbClr val="000000">
                      <a:alpha val="43137"/>
                    </a:srgbClr>
                  </a:outerShdw>
                </a:effectLst>
              </a:rPr>
              <a:t>Cornelius' household received Holy Spirit baptism when the Gentiles first received the gospel. </a:t>
            </a:r>
          </a:p>
          <a:p>
            <a:pPr marL="0" indent="0" algn="just">
              <a:lnSpc>
                <a:spcPct val="110000"/>
              </a:lnSpc>
              <a:spcBef>
                <a:spcPts val="0"/>
              </a:spcBef>
              <a:buNone/>
            </a:pPr>
            <a:endParaRPr lang="en-US" sz="3500" dirty="0">
              <a:effectLst>
                <a:outerShdw blurRad="38100" dist="38100" dir="2700000" algn="tl">
                  <a:srgbClr val="000000">
                    <a:alpha val="43137"/>
                  </a:srgbClr>
                </a:outerShdw>
              </a:effectLst>
            </a:endParaRPr>
          </a:p>
          <a:p>
            <a:pPr marL="0" indent="0" algn="just">
              <a:lnSpc>
                <a:spcPct val="110000"/>
              </a:lnSpc>
              <a:spcBef>
                <a:spcPts val="0"/>
              </a:spcBef>
              <a:buNone/>
            </a:pPr>
            <a:r>
              <a:rPr lang="en-US" sz="3500" dirty="0">
                <a:effectLst>
                  <a:outerShdw blurRad="38100" dist="38100" dir="2700000" algn="tl">
                    <a:srgbClr val="000000">
                      <a:alpha val="43137"/>
                    </a:srgbClr>
                  </a:outerShdw>
                </a:effectLst>
              </a:rPr>
              <a:t>Note Acts 10:44-46; 11:15-18; 15:7-9.</a:t>
            </a:r>
          </a:p>
        </p:txBody>
      </p:sp>
    </p:spTree>
    <p:extLst>
      <p:ext uri="{BB962C8B-B14F-4D97-AF65-F5344CB8AC3E}">
        <p14:creationId xmlns:p14="http://schemas.microsoft.com/office/powerpoint/2010/main" val="1618339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1525" y="444500"/>
            <a:ext cx="10763250" cy="6127750"/>
          </a:xfrm>
          <a:solidFill>
            <a:schemeClr val="accent5">
              <a:lumMod val="20000"/>
              <a:lumOff val="80000"/>
            </a:schemeClr>
          </a:solidFill>
          <a:ln>
            <a:solidFill>
              <a:schemeClr val="accent5">
                <a:lumMod val="75000"/>
              </a:schemeClr>
            </a:solidFill>
          </a:ln>
        </p:spPr>
        <p:txBody>
          <a:bodyPr>
            <a:normAutofit fontScale="55000" lnSpcReduction="20000"/>
          </a:bodyPr>
          <a:lstStyle/>
          <a:p>
            <a:pPr marL="0" indent="0" algn="just">
              <a:lnSpc>
                <a:spcPct val="100000"/>
              </a:lnSpc>
              <a:spcBef>
                <a:spcPts val="0"/>
              </a:spcBef>
              <a:buNone/>
            </a:pPr>
            <a:r>
              <a:rPr lang="en-US" sz="10900" b="1" dirty="0">
                <a:effectLst>
                  <a:outerShdw blurRad="38100" dist="38100" dir="2700000" algn="tl">
                    <a:srgbClr val="000000">
                      <a:alpha val="43137"/>
                    </a:srgbClr>
                  </a:outerShdw>
                </a:effectLst>
              </a:rPr>
              <a:t>The Apostles</a:t>
            </a:r>
          </a:p>
          <a:p>
            <a:pPr marL="0" indent="0" algn="just">
              <a:lnSpc>
                <a:spcPct val="10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00000"/>
              </a:lnSpc>
              <a:spcBef>
                <a:spcPts val="0"/>
              </a:spcBef>
              <a:buNone/>
            </a:pPr>
            <a:r>
              <a:rPr lang="en-US" sz="8700" u="sng" dirty="0">
                <a:effectLst>
                  <a:outerShdw blurRad="38100" dist="38100" dir="2700000" algn="tl">
                    <a:srgbClr val="000000">
                      <a:alpha val="43137"/>
                    </a:srgbClr>
                  </a:outerShdw>
                </a:effectLst>
              </a:rPr>
              <a:t>Acts 1:2-11</a:t>
            </a:r>
            <a:r>
              <a:rPr lang="en-US" sz="3600" u="sng"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2</a:t>
            </a:r>
            <a:r>
              <a:rPr lang="en-US" sz="3600" dirty="0">
                <a:effectLst>
                  <a:outerShdw blurRad="38100" dist="38100" dir="2700000" algn="tl">
                    <a:srgbClr val="000000">
                      <a:alpha val="43137"/>
                    </a:srgbClr>
                  </a:outerShdw>
                </a:effectLst>
              </a:rPr>
              <a:t> until the day in which he was received up, after that he had given commandment through the Holy Spirit unto the apostles whom he had chosen: </a:t>
            </a:r>
            <a:r>
              <a:rPr lang="en-US" sz="3600" b="1" dirty="0">
                <a:effectLst>
                  <a:outerShdw blurRad="38100" dist="38100" dir="2700000" algn="tl">
                    <a:srgbClr val="000000">
                      <a:alpha val="43137"/>
                    </a:srgbClr>
                  </a:outerShdw>
                </a:effectLst>
              </a:rPr>
              <a:t>3</a:t>
            </a:r>
            <a:r>
              <a:rPr lang="en-US" sz="3600" dirty="0">
                <a:effectLst>
                  <a:outerShdw blurRad="38100" dist="38100" dir="2700000" algn="tl">
                    <a:srgbClr val="000000">
                      <a:alpha val="43137"/>
                    </a:srgbClr>
                  </a:outerShdw>
                </a:effectLst>
              </a:rPr>
              <a:t> to whom he also showed himself alive after his passion by many proofs, appearing unto them by the space of forty days, and speaking the things concerning the kingdom of God: </a:t>
            </a:r>
            <a:r>
              <a:rPr lang="en-US" sz="3600" b="1" dirty="0">
                <a:effectLst>
                  <a:outerShdw blurRad="38100" dist="38100" dir="2700000" algn="tl">
                    <a:srgbClr val="000000">
                      <a:alpha val="43137"/>
                    </a:srgbClr>
                  </a:outerShdw>
                </a:effectLst>
              </a:rPr>
              <a:t>4</a:t>
            </a:r>
            <a:r>
              <a:rPr lang="en-US" sz="3600" dirty="0">
                <a:effectLst>
                  <a:outerShdw blurRad="38100" dist="38100" dir="2700000" algn="tl">
                    <a:srgbClr val="000000">
                      <a:alpha val="43137"/>
                    </a:srgbClr>
                  </a:outerShdw>
                </a:effectLst>
              </a:rPr>
              <a:t> and, being assembled together with them, he charged them not to depart from Jerusalem, but to wait for the promise of the Father, which, said he, ye heard from me: </a:t>
            </a:r>
            <a:r>
              <a:rPr lang="en-US" sz="3600" b="1" dirty="0">
                <a:effectLst>
                  <a:outerShdw blurRad="38100" dist="38100" dir="2700000" algn="tl">
                    <a:srgbClr val="000000">
                      <a:alpha val="43137"/>
                    </a:srgbClr>
                  </a:outerShdw>
                </a:effectLst>
              </a:rPr>
              <a:t>5</a:t>
            </a:r>
            <a:r>
              <a:rPr lang="en-US" sz="3600" dirty="0">
                <a:effectLst>
                  <a:outerShdw blurRad="38100" dist="38100" dir="2700000" algn="tl">
                    <a:srgbClr val="000000">
                      <a:alpha val="43137"/>
                    </a:srgbClr>
                  </a:outerShdw>
                </a:effectLst>
              </a:rPr>
              <a:t> for John indeed baptized with water; but ye shall be baptized in the Holy Spirit not many days hence.</a:t>
            </a:r>
          </a:p>
          <a:p>
            <a:pPr marL="0" indent="0" algn="just">
              <a:lnSpc>
                <a:spcPct val="10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00000"/>
              </a:lnSpc>
              <a:spcBef>
                <a:spcPts val="0"/>
              </a:spcBef>
              <a:buNone/>
            </a:pPr>
            <a:r>
              <a:rPr lang="en-US" sz="3600" b="1" dirty="0">
                <a:effectLst>
                  <a:outerShdw blurRad="38100" dist="38100" dir="2700000" algn="tl">
                    <a:srgbClr val="000000">
                      <a:alpha val="43137"/>
                    </a:srgbClr>
                  </a:outerShdw>
                </a:effectLst>
              </a:rPr>
              <a:t>6</a:t>
            </a:r>
            <a:r>
              <a:rPr lang="en-US" sz="3600" dirty="0">
                <a:effectLst>
                  <a:outerShdw blurRad="38100" dist="38100" dir="2700000" algn="tl">
                    <a:srgbClr val="000000">
                      <a:alpha val="43137"/>
                    </a:srgbClr>
                  </a:outerShdw>
                </a:effectLst>
              </a:rPr>
              <a:t> They therefore, when they were come together, asked him, saying, Lord, dost thou at this time restore the kingdom to Israel? </a:t>
            </a:r>
            <a:r>
              <a:rPr lang="en-US" sz="3600" b="1" dirty="0">
                <a:effectLst>
                  <a:outerShdw blurRad="38100" dist="38100" dir="2700000" algn="tl">
                    <a:srgbClr val="000000">
                      <a:alpha val="43137"/>
                    </a:srgbClr>
                  </a:outerShdw>
                </a:effectLst>
              </a:rPr>
              <a:t>7</a:t>
            </a:r>
            <a:r>
              <a:rPr lang="en-US" sz="3600" dirty="0">
                <a:effectLst>
                  <a:outerShdw blurRad="38100" dist="38100" dir="2700000" algn="tl">
                    <a:srgbClr val="000000">
                      <a:alpha val="43137"/>
                    </a:srgbClr>
                  </a:outerShdw>
                </a:effectLst>
              </a:rPr>
              <a:t> And he said unto them, It is not for you to know times or seasons, which the Father hath set within his own authority. </a:t>
            </a:r>
            <a:r>
              <a:rPr lang="en-US" sz="3600" b="1" dirty="0">
                <a:effectLst>
                  <a:outerShdw blurRad="38100" dist="38100" dir="2700000" algn="tl">
                    <a:srgbClr val="000000">
                      <a:alpha val="43137"/>
                    </a:srgbClr>
                  </a:outerShdw>
                </a:effectLst>
              </a:rPr>
              <a:t>8</a:t>
            </a:r>
            <a:r>
              <a:rPr lang="en-US" sz="3600" dirty="0">
                <a:effectLst>
                  <a:outerShdw blurRad="38100" dist="38100" dir="2700000" algn="tl">
                    <a:srgbClr val="000000">
                      <a:alpha val="43137"/>
                    </a:srgbClr>
                  </a:outerShdw>
                </a:effectLst>
              </a:rPr>
              <a:t> But ye shall receive power, when the Holy Spirit is come upon you: and ye shall be my witnesses both in Jerusalem, and in all Judaea and Samaria, and unto the uttermost part of the earth. </a:t>
            </a:r>
            <a:r>
              <a:rPr lang="en-US" sz="3600" b="1" dirty="0">
                <a:effectLst>
                  <a:outerShdw blurRad="38100" dist="38100" dir="2700000" algn="tl">
                    <a:srgbClr val="000000">
                      <a:alpha val="43137"/>
                    </a:srgbClr>
                  </a:outerShdw>
                </a:effectLst>
              </a:rPr>
              <a:t>9</a:t>
            </a:r>
            <a:r>
              <a:rPr lang="en-US" sz="3600" dirty="0">
                <a:effectLst>
                  <a:outerShdw blurRad="38100" dist="38100" dir="2700000" algn="tl">
                    <a:srgbClr val="000000">
                      <a:alpha val="43137"/>
                    </a:srgbClr>
                  </a:outerShdw>
                </a:effectLst>
              </a:rPr>
              <a:t> And when he had said these things, as they were looking, he was taken up; and a cloud received him out of their sight. </a:t>
            </a:r>
            <a:r>
              <a:rPr lang="en-US" sz="3600" b="1" dirty="0">
                <a:effectLst>
                  <a:outerShdw blurRad="38100" dist="38100" dir="2700000" algn="tl">
                    <a:srgbClr val="000000">
                      <a:alpha val="43137"/>
                    </a:srgbClr>
                  </a:outerShdw>
                </a:effectLst>
              </a:rPr>
              <a:t>10</a:t>
            </a:r>
            <a:r>
              <a:rPr lang="en-US" sz="3600" dirty="0">
                <a:effectLst>
                  <a:outerShdw blurRad="38100" dist="38100" dir="2700000" algn="tl">
                    <a:srgbClr val="000000">
                      <a:alpha val="43137"/>
                    </a:srgbClr>
                  </a:outerShdw>
                </a:effectLst>
              </a:rPr>
              <a:t> And while they were looking </a:t>
            </a:r>
            <a:r>
              <a:rPr lang="en-US" sz="3600" dirty="0" err="1">
                <a:effectLst>
                  <a:outerShdw blurRad="38100" dist="38100" dir="2700000" algn="tl">
                    <a:srgbClr val="000000">
                      <a:alpha val="43137"/>
                    </a:srgbClr>
                  </a:outerShdw>
                </a:effectLst>
              </a:rPr>
              <a:t>stedfastly</a:t>
            </a:r>
            <a:r>
              <a:rPr lang="en-US" sz="3600" dirty="0">
                <a:effectLst>
                  <a:outerShdw blurRad="38100" dist="38100" dir="2700000" algn="tl">
                    <a:srgbClr val="000000">
                      <a:alpha val="43137"/>
                    </a:srgbClr>
                  </a:outerShdw>
                </a:effectLst>
              </a:rPr>
              <a:t> into heaven as he went, behold two men stood by them in white apparel; </a:t>
            </a:r>
            <a:r>
              <a:rPr lang="en-US" sz="3600" b="1" dirty="0">
                <a:effectLst>
                  <a:outerShdw blurRad="38100" dist="38100" dir="2700000" algn="tl">
                    <a:srgbClr val="000000">
                      <a:alpha val="43137"/>
                    </a:srgbClr>
                  </a:outerShdw>
                </a:effectLst>
              </a:rPr>
              <a:t>11</a:t>
            </a:r>
            <a:r>
              <a:rPr lang="en-US" sz="3600" dirty="0">
                <a:effectLst>
                  <a:outerShdw blurRad="38100" dist="38100" dir="2700000" algn="tl">
                    <a:srgbClr val="000000">
                      <a:alpha val="43137"/>
                    </a:srgbClr>
                  </a:outerShdw>
                </a:effectLst>
              </a:rPr>
              <a:t> who also said, Ye </a:t>
            </a:r>
            <a:r>
              <a:rPr lang="en-US" sz="3600" b="1" dirty="0">
                <a:effectLst>
                  <a:outerShdw blurRad="38100" dist="38100" dir="2700000" algn="tl">
                    <a:srgbClr val="000000">
                      <a:alpha val="43137"/>
                    </a:srgbClr>
                  </a:outerShdw>
                </a:effectLst>
                <a:highlight>
                  <a:srgbClr val="FFFF00"/>
                </a:highlight>
              </a:rPr>
              <a:t>men of Galilee</a:t>
            </a:r>
            <a:r>
              <a:rPr lang="en-US" sz="3600" dirty="0">
                <a:effectLst>
                  <a:outerShdw blurRad="38100" dist="38100" dir="2700000" algn="tl">
                    <a:srgbClr val="000000">
                      <a:alpha val="43137"/>
                    </a:srgbClr>
                  </a:outerShdw>
                </a:effectLst>
              </a:rPr>
              <a:t>, why stand ye looking into heaven? this Jesus, who was received up from you into heaven, shall so come in like manner as ye beheld him going into heaven.</a:t>
            </a:r>
          </a:p>
        </p:txBody>
      </p:sp>
    </p:spTree>
    <p:extLst>
      <p:ext uri="{BB962C8B-B14F-4D97-AF65-F5344CB8AC3E}">
        <p14:creationId xmlns:p14="http://schemas.microsoft.com/office/powerpoint/2010/main" val="868455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1525" y="444500"/>
            <a:ext cx="10763250" cy="6127750"/>
          </a:xfrm>
          <a:solidFill>
            <a:schemeClr val="accent5">
              <a:lumMod val="20000"/>
              <a:lumOff val="80000"/>
            </a:schemeClr>
          </a:solidFill>
          <a:ln>
            <a:solidFill>
              <a:schemeClr val="accent5">
                <a:lumMod val="75000"/>
              </a:schemeClr>
            </a:solidFill>
          </a:ln>
        </p:spPr>
        <p:txBody>
          <a:bodyPr>
            <a:normAutofit fontScale="47500" lnSpcReduction="20000"/>
          </a:bodyPr>
          <a:lstStyle/>
          <a:p>
            <a:pPr marL="0" indent="0" algn="just">
              <a:lnSpc>
                <a:spcPct val="100000"/>
              </a:lnSpc>
              <a:spcBef>
                <a:spcPts val="0"/>
              </a:spcBef>
              <a:buNone/>
            </a:pPr>
            <a:r>
              <a:rPr lang="en-US" sz="12600" b="1" dirty="0">
                <a:effectLst>
                  <a:outerShdw blurRad="38100" dist="38100" dir="2700000" algn="tl">
                    <a:srgbClr val="000000">
                      <a:alpha val="43137"/>
                    </a:srgbClr>
                  </a:outerShdw>
                </a:effectLst>
              </a:rPr>
              <a:t>The Apostles</a:t>
            </a:r>
          </a:p>
          <a:p>
            <a:pPr marL="0" indent="0" algn="just">
              <a:lnSpc>
                <a:spcPct val="10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00000"/>
              </a:lnSpc>
              <a:spcBef>
                <a:spcPts val="0"/>
              </a:spcBef>
              <a:buNone/>
            </a:pPr>
            <a:r>
              <a:rPr lang="en-US" sz="10100" u="sng" dirty="0">
                <a:effectLst>
                  <a:outerShdw blurRad="38100" dist="38100" dir="2700000" algn="tl">
                    <a:srgbClr val="000000">
                      <a:alpha val="43137"/>
                    </a:srgbClr>
                  </a:outerShdw>
                </a:effectLst>
              </a:rPr>
              <a:t>Acts 2:1-14 </a:t>
            </a:r>
            <a:r>
              <a:rPr lang="en-US" sz="3600" b="1" dirty="0">
                <a:effectLst>
                  <a:outerShdw blurRad="38100" dist="38100" dir="2700000" algn="tl">
                    <a:srgbClr val="000000">
                      <a:alpha val="43137"/>
                    </a:srgbClr>
                  </a:outerShdw>
                </a:effectLst>
              </a:rPr>
              <a:t>1</a:t>
            </a:r>
            <a:r>
              <a:rPr lang="en-US" sz="3600" dirty="0">
                <a:effectLst>
                  <a:outerShdw blurRad="38100" dist="38100" dir="2700000" algn="tl">
                    <a:srgbClr val="000000">
                      <a:alpha val="43137"/>
                    </a:srgbClr>
                  </a:outerShdw>
                </a:effectLst>
              </a:rPr>
              <a:t> And when the day of Pentecost was now come, they were all together in one place. </a:t>
            </a:r>
            <a:r>
              <a:rPr lang="en-US" sz="3600" b="1" dirty="0">
                <a:effectLst>
                  <a:outerShdw blurRad="38100" dist="38100" dir="2700000" algn="tl">
                    <a:srgbClr val="000000">
                      <a:alpha val="43137"/>
                    </a:srgbClr>
                  </a:outerShdw>
                </a:effectLst>
              </a:rPr>
              <a:t>2</a:t>
            </a:r>
            <a:r>
              <a:rPr lang="en-US" sz="3600" dirty="0">
                <a:effectLst>
                  <a:outerShdw blurRad="38100" dist="38100" dir="2700000" algn="tl">
                    <a:srgbClr val="000000">
                      <a:alpha val="43137"/>
                    </a:srgbClr>
                  </a:outerShdw>
                </a:effectLst>
              </a:rPr>
              <a:t> And suddenly there came from heaven a sound as of the rushing of a mighty wind, and it filled all the house where they were sitting. </a:t>
            </a:r>
            <a:r>
              <a:rPr lang="en-US" sz="3600" b="1" dirty="0">
                <a:effectLst>
                  <a:outerShdw blurRad="38100" dist="38100" dir="2700000" algn="tl">
                    <a:srgbClr val="000000">
                      <a:alpha val="43137"/>
                    </a:srgbClr>
                  </a:outerShdw>
                </a:effectLst>
              </a:rPr>
              <a:t>3</a:t>
            </a:r>
            <a:r>
              <a:rPr lang="en-US" sz="3600" dirty="0">
                <a:effectLst>
                  <a:outerShdw blurRad="38100" dist="38100" dir="2700000" algn="tl">
                    <a:srgbClr val="000000">
                      <a:alpha val="43137"/>
                    </a:srgbClr>
                  </a:outerShdw>
                </a:effectLst>
              </a:rPr>
              <a:t> And there appeared unto them tongues parting asunder, like as of fire; and it sat upon each one of them. </a:t>
            </a:r>
            <a:r>
              <a:rPr lang="en-US" sz="3600" b="1" dirty="0">
                <a:effectLst>
                  <a:outerShdw blurRad="38100" dist="38100" dir="2700000" algn="tl">
                    <a:srgbClr val="000000">
                      <a:alpha val="43137"/>
                    </a:srgbClr>
                  </a:outerShdw>
                </a:effectLst>
              </a:rPr>
              <a:t>4</a:t>
            </a:r>
            <a:r>
              <a:rPr lang="en-US" sz="3600" dirty="0">
                <a:effectLst>
                  <a:outerShdw blurRad="38100" dist="38100" dir="2700000" algn="tl">
                    <a:srgbClr val="000000">
                      <a:alpha val="43137"/>
                    </a:srgbClr>
                  </a:outerShdw>
                </a:effectLst>
              </a:rPr>
              <a:t> And they were all filled with the Holy Spirit, and began to speak with other tongues, as the Spirit gave them utterance.</a:t>
            </a:r>
          </a:p>
          <a:p>
            <a:pPr marL="0" indent="0" algn="just">
              <a:lnSpc>
                <a:spcPct val="10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00000"/>
              </a:lnSpc>
              <a:spcBef>
                <a:spcPts val="0"/>
              </a:spcBef>
              <a:buNone/>
            </a:pPr>
            <a:r>
              <a:rPr lang="en-US" sz="3600" b="1" dirty="0">
                <a:effectLst>
                  <a:outerShdw blurRad="38100" dist="38100" dir="2700000" algn="tl">
                    <a:srgbClr val="000000">
                      <a:alpha val="43137"/>
                    </a:srgbClr>
                  </a:outerShdw>
                </a:effectLst>
              </a:rPr>
              <a:t>5</a:t>
            </a:r>
            <a:r>
              <a:rPr lang="en-US" sz="3600" dirty="0">
                <a:effectLst>
                  <a:outerShdw blurRad="38100" dist="38100" dir="2700000" algn="tl">
                    <a:srgbClr val="000000">
                      <a:alpha val="43137"/>
                    </a:srgbClr>
                  </a:outerShdw>
                </a:effectLst>
              </a:rPr>
              <a:t> Now there were dwelling at Jerusalem Jews, devout men, from every nation under heaven. </a:t>
            </a:r>
            <a:r>
              <a:rPr lang="en-US" sz="3600" b="1" dirty="0">
                <a:effectLst>
                  <a:outerShdw blurRad="38100" dist="38100" dir="2700000" algn="tl">
                    <a:srgbClr val="000000">
                      <a:alpha val="43137"/>
                    </a:srgbClr>
                  </a:outerShdw>
                </a:effectLst>
              </a:rPr>
              <a:t>6</a:t>
            </a:r>
            <a:r>
              <a:rPr lang="en-US" sz="3600" dirty="0">
                <a:effectLst>
                  <a:outerShdw blurRad="38100" dist="38100" dir="2700000" algn="tl">
                    <a:srgbClr val="000000">
                      <a:alpha val="43137"/>
                    </a:srgbClr>
                  </a:outerShdw>
                </a:effectLst>
              </a:rPr>
              <a:t> And when this sound was heard, the multitude came together, and were confounded, because that every man heard them speaking in his own language. </a:t>
            </a:r>
            <a:r>
              <a:rPr lang="en-US" sz="3600" b="1" dirty="0">
                <a:effectLst>
                  <a:outerShdw blurRad="38100" dist="38100" dir="2700000" algn="tl">
                    <a:srgbClr val="000000">
                      <a:alpha val="43137"/>
                    </a:srgbClr>
                  </a:outerShdw>
                </a:effectLst>
              </a:rPr>
              <a:t>7</a:t>
            </a:r>
            <a:r>
              <a:rPr lang="en-US" sz="3600" dirty="0">
                <a:effectLst>
                  <a:outerShdw blurRad="38100" dist="38100" dir="2700000" algn="tl">
                    <a:srgbClr val="000000">
                      <a:alpha val="43137"/>
                    </a:srgbClr>
                  </a:outerShdw>
                </a:effectLst>
              </a:rPr>
              <a:t> And they were all amazed and </a:t>
            </a:r>
            <a:r>
              <a:rPr lang="en-US" sz="3600" dirty="0" err="1">
                <a:effectLst>
                  <a:outerShdw blurRad="38100" dist="38100" dir="2700000" algn="tl">
                    <a:srgbClr val="000000">
                      <a:alpha val="43137"/>
                    </a:srgbClr>
                  </a:outerShdw>
                </a:effectLst>
              </a:rPr>
              <a:t>marvelled</a:t>
            </a:r>
            <a:r>
              <a:rPr lang="en-US" sz="3600" dirty="0">
                <a:effectLst>
                  <a:outerShdw blurRad="38100" dist="38100" dir="2700000" algn="tl">
                    <a:srgbClr val="000000">
                      <a:alpha val="43137"/>
                    </a:srgbClr>
                  </a:outerShdw>
                </a:effectLst>
              </a:rPr>
              <a:t>, saying, Behold, are not all these that speak </a:t>
            </a:r>
            <a:r>
              <a:rPr lang="en-US" sz="3600" b="1" dirty="0" err="1">
                <a:effectLst>
                  <a:outerShdw blurRad="38100" dist="38100" dir="2700000" algn="tl">
                    <a:srgbClr val="000000">
                      <a:alpha val="43137"/>
                    </a:srgbClr>
                  </a:outerShdw>
                </a:effectLst>
                <a:highlight>
                  <a:srgbClr val="FFFF00"/>
                </a:highlight>
              </a:rPr>
              <a:t>Galilaeans</a:t>
            </a:r>
            <a:r>
              <a:rPr lang="en-US" sz="3600"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8</a:t>
            </a:r>
            <a:r>
              <a:rPr lang="en-US" sz="3600" dirty="0">
                <a:effectLst>
                  <a:outerShdw blurRad="38100" dist="38100" dir="2700000" algn="tl">
                    <a:srgbClr val="000000">
                      <a:alpha val="43137"/>
                    </a:srgbClr>
                  </a:outerShdw>
                </a:effectLst>
              </a:rPr>
              <a:t> And how hear we, every man in our own language wherein we were born? </a:t>
            </a:r>
            <a:r>
              <a:rPr lang="en-US" sz="3600" b="1" dirty="0">
                <a:effectLst>
                  <a:outerShdw blurRad="38100" dist="38100" dir="2700000" algn="tl">
                    <a:srgbClr val="000000">
                      <a:alpha val="43137"/>
                    </a:srgbClr>
                  </a:outerShdw>
                </a:effectLst>
              </a:rPr>
              <a:t>9</a:t>
            </a:r>
            <a:r>
              <a:rPr lang="en-US" sz="3600" dirty="0">
                <a:effectLst>
                  <a:outerShdw blurRad="38100" dist="38100" dir="2700000" algn="tl">
                    <a:srgbClr val="000000">
                      <a:alpha val="43137"/>
                    </a:srgbClr>
                  </a:outerShdw>
                </a:effectLst>
              </a:rPr>
              <a:t> Parthians and Medes and Elamites, and the dwellers in Mesopotamia, in Judaea and Cappadocia, in Pontus and Asia, </a:t>
            </a:r>
            <a:r>
              <a:rPr lang="en-US" sz="3600" b="1" dirty="0">
                <a:effectLst>
                  <a:outerShdw blurRad="38100" dist="38100" dir="2700000" algn="tl">
                    <a:srgbClr val="000000">
                      <a:alpha val="43137"/>
                    </a:srgbClr>
                  </a:outerShdw>
                </a:effectLst>
              </a:rPr>
              <a:t>10</a:t>
            </a:r>
            <a:r>
              <a:rPr lang="en-US" sz="3600" dirty="0">
                <a:effectLst>
                  <a:outerShdw blurRad="38100" dist="38100" dir="2700000" algn="tl">
                    <a:srgbClr val="000000">
                      <a:alpha val="43137"/>
                    </a:srgbClr>
                  </a:outerShdw>
                </a:effectLst>
              </a:rPr>
              <a:t> in Phrygia and Pamphylia, in Egypt and the parts of Libya about Cyrene, and sojourners from Rome, both Jews and proselytes, </a:t>
            </a:r>
            <a:r>
              <a:rPr lang="en-US" sz="3600" b="1" dirty="0">
                <a:effectLst>
                  <a:outerShdw blurRad="38100" dist="38100" dir="2700000" algn="tl">
                    <a:srgbClr val="000000">
                      <a:alpha val="43137"/>
                    </a:srgbClr>
                  </a:outerShdw>
                </a:effectLst>
              </a:rPr>
              <a:t>11</a:t>
            </a:r>
            <a:r>
              <a:rPr lang="en-US" sz="3600" dirty="0">
                <a:effectLst>
                  <a:outerShdw blurRad="38100" dist="38100" dir="2700000" algn="tl">
                    <a:srgbClr val="000000">
                      <a:alpha val="43137"/>
                    </a:srgbClr>
                  </a:outerShdw>
                </a:effectLst>
              </a:rPr>
              <a:t> Cretans and Arabians, we hear them speaking in our tongues the mighty works of God. </a:t>
            </a:r>
            <a:r>
              <a:rPr lang="en-US" sz="3600" b="1" dirty="0">
                <a:effectLst>
                  <a:outerShdw blurRad="38100" dist="38100" dir="2700000" algn="tl">
                    <a:srgbClr val="000000">
                      <a:alpha val="43137"/>
                    </a:srgbClr>
                  </a:outerShdw>
                </a:effectLst>
              </a:rPr>
              <a:t>12</a:t>
            </a:r>
            <a:r>
              <a:rPr lang="en-US" sz="3600" dirty="0">
                <a:effectLst>
                  <a:outerShdw blurRad="38100" dist="38100" dir="2700000" algn="tl">
                    <a:srgbClr val="000000">
                      <a:alpha val="43137"/>
                    </a:srgbClr>
                  </a:outerShdw>
                </a:effectLst>
              </a:rPr>
              <a:t> And they were all amazed, and were perplexed, saying one to another, What </a:t>
            </a:r>
            <a:r>
              <a:rPr lang="en-US" sz="3600" dirty="0" err="1">
                <a:effectLst>
                  <a:outerShdw blurRad="38100" dist="38100" dir="2700000" algn="tl">
                    <a:srgbClr val="000000">
                      <a:alpha val="43137"/>
                    </a:srgbClr>
                  </a:outerShdw>
                </a:effectLst>
              </a:rPr>
              <a:t>meaneth</a:t>
            </a:r>
            <a:r>
              <a:rPr lang="en-US" sz="3600" dirty="0">
                <a:effectLst>
                  <a:outerShdw blurRad="38100" dist="38100" dir="2700000" algn="tl">
                    <a:srgbClr val="000000">
                      <a:alpha val="43137"/>
                    </a:srgbClr>
                  </a:outerShdw>
                </a:effectLst>
              </a:rPr>
              <a:t> this? </a:t>
            </a:r>
            <a:r>
              <a:rPr lang="en-US" sz="3600" b="1" dirty="0">
                <a:effectLst>
                  <a:outerShdw blurRad="38100" dist="38100" dir="2700000" algn="tl">
                    <a:srgbClr val="000000">
                      <a:alpha val="43137"/>
                    </a:srgbClr>
                  </a:outerShdw>
                </a:effectLst>
              </a:rPr>
              <a:t>13</a:t>
            </a:r>
            <a:r>
              <a:rPr lang="en-US" sz="3600" dirty="0">
                <a:effectLst>
                  <a:outerShdw blurRad="38100" dist="38100" dir="2700000" algn="tl">
                    <a:srgbClr val="000000">
                      <a:alpha val="43137"/>
                    </a:srgbClr>
                  </a:outerShdw>
                </a:effectLst>
              </a:rPr>
              <a:t> But others mocking said, They are filled with new wine.</a:t>
            </a:r>
          </a:p>
          <a:p>
            <a:pPr marL="0" indent="0" algn="just">
              <a:lnSpc>
                <a:spcPct val="10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00000"/>
              </a:lnSpc>
              <a:spcBef>
                <a:spcPts val="0"/>
              </a:spcBef>
              <a:buNone/>
            </a:pPr>
            <a:r>
              <a:rPr lang="en-US" sz="3600" b="1" dirty="0">
                <a:effectLst>
                  <a:outerShdw blurRad="38100" dist="38100" dir="2700000" algn="tl">
                    <a:srgbClr val="000000">
                      <a:alpha val="43137"/>
                    </a:srgbClr>
                  </a:outerShdw>
                </a:effectLst>
              </a:rPr>
              <a:t>14</a:t>
            </a:r>
            <a:r>
              <a:rPr lang="en-US" sz="3600" dirty="0">
                <a:effectLst>
                  <a:outerShdw blurRad="38100" dist="38100" dir="2700000" algn="tl">
                    <a:srgbClr val="000000">
                      <a:alpha val="43137"/>
                    </a:srgbClr>
                  </a:outerShdw>
                </a:effectLst>
              </a:rPr>
              <a:t> But </a:t>
            </a:r>
            <a:r>
              <a:rPr lang="en-US" sz="3600" b="1" dirty="0">
                <a:effectLst>
                  <a:outerShdw blurRad="38100" dist="38100" dir="2700000" algn="tl">
                    <a:srgbClr val="000000">
                      <a:alpha val="43137"/>
                    </a:srgbClr>
                  </a:outerShdw>
                </a:effectLst>
              </a:rPr>
              <a:t>Peter, standing up with the eleven</a:t>
            </a:r>
            <a:r>
              <a:rPr lang="en-US" sz="3600" dirty="0">
                <a:effectLst>
                  <a:outerShdw blurRad="38100" dist="38100" dir="2700000" algn="tl">
                    <a:srgbClr val="000000">
                      <a:alpha val="43137"/>
                    </a:srgbClr>
                  </a:outerShdw>
                </a:effectLst>
              </a:rPr>
              <a:t>, lifted up his voice, and spake forth unto them, saying, Ye men of Judaea, and all ye that dwell at Jerusalem, be this known unto you, and give ear unto my words.</a:t>
            </a:r>
          </a:p>
        </p:txBody>
      </p:sp>
      <p:sp>
        <p:nvSpPr>
          <p:cNvPr id="2" name="TextBox 1"/>
          <p:cNvSpPr txBox="1"/>
          <p:nvPr/>
        </p:nvSpPr>
        <p:spPr>
          <a:xfrm>
            <a:off x="2590800" y="5286375"/>
            <a:ext cx="7484485" cy="1200329"/>
          </a:xfrm>
          <a:prstGeom prst="rect">
            <a:avLst/>
          </a:prstGeom>
          <a:noFill/>
        </p:spPr>
        <p:txBody>
          <a:bodyPr wrap="none" rtlCol="0">
            <a:spAutoFit/>
          </a:bodyPr>
          <a:lstStyle/>
          <a:p>
            <a:pPr algn="ctr"/>
            <a:r>
              <a:rPr lang="en-US" sz="3600" dirty="0">
                <a:effectLst>
                  <a:outerShdw blurRad="38100" dist="38100" dir="2700000" algn="tl">
                    <a:srgbClr val="000000">
                      <a:alpha val="43137"/>
                    </a:srgbClr>
                  </a:outerShdw>
                </a:effectLst>
              </a:rPr>
              <a:t>Note the reference to "</a:t>
            </a:r>
            <a:r>
              <a:rPr lang="en-US" sz="3600" b="1" dirty="0">
                <a:effectLst>
                  <a:outerShdw blurRad="38100" dist="38100" dir="2700000" algn="tl">
                    <a:srgbClr val="000000">
                      <a:alpha val="43137"/>
                    </a:srgbClr>
                  </a:outerShdw>
                </a:effectLst>
                <a:highlight>
                  <a:srgbClr val="FFFF00"/>
                </a:highlight>
              </a:rPr>
              <a:t>men of Galilee</a:t>
            </a:r>
            <a:r>
              <a:rPr lang="en-US" sz="3600" dirty="0">
                <a:effectLst>
                  <a:outerShdw blurRad="38100" dist="38100" dir="2700000" algn="tl">
                    <a:srgbClr val="000000">
                      <a:alpha val="43137"/>
                    </a:srgbClr>
                  </a:outerShdw>
                </a:effectLst>
              </a:rPr>
              <a:t>“</a:t>
            </a:r>
          </a:p>
          <a:p>
            <a:pPr algn="ctr"/>
            <a:r>
              <a:rPr lang="en-US" sz="3600" dirty="0">
                <a:effectLst>
                  <a:outerShdw blurRad="38100" dist="38100" dir="2700000" algn="tl">
                    <a:srgbClr val="000000">
                      <a:alpha val="43137"/>
                    </a:srgbClr>
                  </a:outerShdw>
                </a:effectLst>
              </a:rPr>
              <a:t>in Acts 1:11 and 2:7.</a:t>
            </a:r>
          </a:p>
        </p:txBody>
      </p:sp>
    </p:spTree>
    <p:extLst>
      <p:ext uri="{BB962C8B-B14F-4D97-AF65-F5344CB8AC3E}">
        <p14:creationId xmlns:p14="http://schemas.microsoft.com/office/powerpoint/2010/main" val="2806482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1525" y="444500"/>
            <a:ext cx="10763250" cy="6127750"/>
          </a:xfrm>
          <a:solidFill>
            <a:schemeClr val="accent6">
              <a:lumMod val="20000"/>
              <a:lumOff val="80000"/>
            </a:schemeClr>
          </a:solidFill>
          <a:ln>
            <a:solidFill>
              <a:schemeClr val="accent6">
                <a:lumMod val="75000"/>
              </a:schemeClr>
            </a:solidFill>
          </a:ln>
        </p:spPr>
        <p:txBody>
          <a:bodyPr/>
          <a:lstStyle/>
          <a:p>
            <a:pPr marL="0" indent="0" algn="just">
              <a:lnSpc>
                <a:spcPct val="100000"/>
              </a:lnSpc>
              <a:spcBef>
                <a:spcPts val="0"/>
              </a:spcBef>
              <a:buNone/>
            </a:pPr>
            <a:r>
              <a:rPr lang="en-US" sz="8000" b="1" dirty="0">
                <a:effectLst>
                  <a:outerShdw blurRad="38100" dist="38100" dir="2700000" algn="tl">
                    <a:srgbClr val="000000">
                      <a:alpha val="43137"/>
                    </a:srgbClr>
                  </a:outerShdw>
                </a:effectLst>
              </a:rPr>
              <a:t>Cornelius’ Household</a:t>
            </a:r>
          </a:p>
          <a:p>
            <a:pPr marL="0" indent="0" algn="just">
              <a:lnSpc>
                <a:spcPct val="10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00000"/>
              </a:lnSpc>
              <a:spcBef>
                <a:spcPts val="0"/>
              </a:spcBef>
              <a:buNone/>
            </a:pPr>
            <a:r>
              <a:rPr lang="en-US" sz="4800" u="sng" dirty="0">
                <a:effectLst>
                  <a:outerShdw blurRad="38100" dist="38100" dir="2700000" algn="tl">
                    <a:srgbClr val="000000">
                      <a:alpha val="43137"/>
                    </a:srgbClr>
                  </a:outerShdw>
                </a:effectLst>
              </a:rPr>
              <a:t>Acts 10:44-46</a:t>
            </a:r>
            <a:r>
              <a:rPr lang="en-US" sz="4800"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44</a:t>
            </a:r>
            <a:r>
              <a:rPr lang="en-US" sz="3600" dirty="0">
                <a:effectLst>
                  <a:outerShdw blurRad="38100" dist="38100" dir="2700000" algn="tl">
                    <a:srgbClr val="000000">
                      <a:alpha val="43137"/>
                    </a:srgbClr>
                  </a:outerShdw>
                </a:effectLst>
              </a:rPr>
              <a:t> While Peter yet spake these words, the Holy Spirit fell on all them that heard the word. </a:t>
            </a:r>
            <a:r>
              <a:rPr lang="en-US" sz="3600" b="1" dirty="0">
                <a:effectLst>
                  <a:outerShdw blurRad="38100" dist="38100" dir="2700000" algn="tl">
                    <a:srgbClr val="000000">
                      <a:alpha val="43137"/>
                    </a:srgbClr>
                  </a:outerShdw>
                </a:effectLst>
              </a:rPr>
              <a:t>45</a:t>
            </a:r>
            <a:r>
              <a:rPr lang="en-US" sz="3600" dirty="0">
                <a:effectLst>
                  <a:outerShdw blurRad="38100" dist="38100" dir="2700000" algn="tl">
                    <a:srgbClr val="000000">
                      <a:alpha val="43137"/>
                    </a:srgbClr>
                  </a:outerShdw>
                </a:effectLst>
              </a:rPr>
              <a:t> And they of the circumcision that believed were amazed, as many as came with Peter, because that on the Gentiles also was poured out the gift of the Holy Spirit. </a:t>
            </a:r>
            <a:r>
              <a:rPr lang="en-US" sz="3600" b="1" dirty="0">
                <a:effectLst>
                  <a:outerShdw blurRad="38100" dist="38100" dir="2700000" algn="tl">
                    <a:srgbClr val="000000">
                      <a:alpha val="43137"/>
                    </a:srgbClr>
                  </a:outerShdw>
                </a:effectLst>
              </a:rPr>
              <a:t>46</a:t>
            </a:r>
            <a:r>
              <a:rPr lang="en-US" sz="3600" dirty="0">
                <a:effectLst>
                  <a:outerShdw blurRad="38100" dist="38100" dir="2700000" algn="tl">
                    <a:srgbClr val="000000">
                      <a:alpha val="43137"/>
                    </a:srgbClr>
                  </a:outerShdw>
                </a:effectLst>
              </a:rPr>
              <a:t> For they heard them speak with tongues, and magnify God.</a:t>
            </a:r>
          </a:p>
        </p:txBody>
      </p:sp>
    </p:spTree>
    <p:extLst>
      <p:ext uri="{BB962C8B-B14F-4D97-AF65-F5344CB8AC3E}">
        <p14:creationId xmlns:p14="http://schemas.microsoft.com/office/powerpoint/2010/main" val="131994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Questions We Seek to Answer:</a:t>
            </a:r>
          </a:p>
        </p:txBody>
      </p:sp>
      <p:sp>
        <p:nvSpPr>
          <p:cNvPr id="3" name="Content Placeholder 2"/>
          <p:cNvSpPr>
            <a:spLocks noGrp="1"/>
          </p:cNvSpPr>
          <p:nvPr>
            <p:ph idx="1"/>
          </p:nvPr>
        </p:nvSpPr>
        <p:spPr/>
        <p:txBody>
          <a:bodyPr/>
          <a:lstStyle/>
          <a:p>
            <a:pPr algn="just"/>
            <a:r>
              <a:rPr lang="en-US" dirty="0"/>
              <a:t>What works has the Holy Spirit done and is He doing all these works today?</a:t>
            </a:r>
          </a:p>
          <a:p>
            <a:pPr algn="just"/>
            <a:r>
              <a:rPr lang="en-US" dirty="0"/>
              <a:t>Does He dwell in people today? If so, when and how does this begin?</a:t>
            </a:r>
          </a:p>
          <a:p>
            <a:pPr algn="just"/>
            <a:r>
              <a:rPr lang="en-US" dirty="0"/>
              <a:t>Is the indwelling the same as Holy Spirit baptism, miracles, and tongues?</a:t>
            </a:r>
          </a:p>
        </p:txBody>
      </p:sp>
    </p:spTree>
    <p:extLst>
      <p:ext uri="{BB962C8B-B14F-4D97-AF65-F5344CB8AC3E}">
        <p14:creationId xmlns:p14="http://schemas.microsoft.com/office/powerpoint/2010/main" val="4458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1525" y="444500"/>
            <a:ext cx="10763250" cy="6127750"/>
          </a:xfrm>
          <a:solidFill>
            <a:schemeClr val="accent6">
              <a:lumMod val="20000"/>
              <a:lumOff val="80000"/>
            </a:schemeClr>
          </a:solidFill>
          <a:ln>
            <a:solidFill>
              <a:schemeClr val="accent6">
                <a:lumMod val="75000"/>
              </a:schemeClr>
            </a:solidFill>
          </a:ln>
        </p:spPr>
        <p:txBody>
          <a:bodyPr>
            <a:normAutofit fontScale="85000" lnSpcReduction="10000"/>
          </a:bodyPr>
          <a:lstStyle/>
          <a:p>
            <a:pPr marL="0" indent="0" algn="just">
              <a:lnSpc>
                <a:spcPct val="110000"/>
              </a:lnSpc>
              <a:spcBef>
                <a:spcPts val="0"/>
              </a:spcBef>
              <a:buNone/>
            </a:pPr>
            <a:r>
              <a:rPr lang="en-US" sz="8000" b="1" dirty="0">
                <a:effectLst>
                  <a:outerShdw blurRad="38100" dist="38100" dir="2700000" algn="tl">
                    <a:srgbClr val="000000">
                      <a:alpha val="43137"/>
                    </a:srgbClr>
                  </a:outerShdw>
                </a:effectLst>
              </a:rPr>
              <a:t>Cornelius’ Household</a:t>
            </a:r>
          </a:p>
          <a:p>
            <a:pPr marL="0" indent="0" algn="just">
              <a:lnSpc>
                <a:spcPct val="110000"/>
              </a:lnSpc>
              <a:spcBef>
                <a:spcPts val="0"/>
              </a:spcBef>
              <a:buNone/>
            </a:pPr>
            <a:endParaRPr lang="en-US" sz="3600" dirty="0"/>
          </a:p>
          <a:p>
            <a:pPr marL="0" indent="0" algn="just">
              <a:lnSpc>
                <a:spcPct val="110000"/>
              </a:lnSpc>
              <a:spcBef>
                <a:spcPts val="0"/>
              </a:spcBef>
              <a:buNone/>
            </a:pPr>
            <a:r>
              <a:rPr lang="en-US" sz="5600" u="sng" dirty="0">
                <a:effectLst>
                  <a:outerShdw blurRad="38100" dist="38100" dir="2700000" algn="tl">
                    <a:srgbClr val="000000">
                      <a:alpha val="43137"/>
                    </a:srgbClr>
                  </a:outerShdw>
                </a:effectLst>
              </a:rPr>
              <a:t>Acts 11:15-18</a:t>
            </a:r>
            <a:r>
              <a:rPr lang="en-US" sz="3600" dirty="0"/>
              <a:t> </a:t>
            </a:r>
            <a:r>
              <a:rPr lang="en-US" sz="3600" b="1" dirty="0">
                <a:effectLst>
                  <a:outerShdw blurRad="38100" dist="38100" dir="2700000" algn="tl">
                    <a:srgbClr val="000000">
                      <a:alpha val="43137"/>
                    </a:srgbClr>
                  </a:outerShdw>
                </a:effectLst>
              </a:rPr>
              <a:t>15</a:t>
            </a:r>
            <a:r>
              <a:rPr lang="en-US" sz="3600" dirty="0"/>
              <a:t> And as I began to speak, the Holy Spirit fell on them, even as on us at the beginning. </a:t>
            </a:r>
            <a:r>
              <a:rPr lang="en-US" sz="3600" b="1" dirty="0">
                <a:effectLst>
                  <a:outerShdw blurRad="38100" dist="38100" dir="2700000" algn="tl">
                    <a:srgbClr val="000000">
                      <a:alpha val="43137"/>
                    </a:srgbClr>
                  </a:outerShdw>
                </a:effectLst>
              </a:rPr>
              <a:t>16</a:t>
            </a:r>
            <a:r>
              <a:rPr lang="en-US" sz="3600" dirty="0"/>
              <a:t> And I remembered the word of the Lord, how he said, John indeed baptized with water; but ye shall be baptized in the Holy Spirit. </a:t>
            </a:r>
            <a:r>
              <a:rPr lang="en-US" sz="3600" b="1" dirty="0">
                <a:effectLst>
                  <a:outerShdw blurRad="38100" dist="38100" dir="2700000" algn="tl">
                    <a:srgbClr val="000000">
                      <a:alpha val="43137"/>
                    </a:srgbClr>
                  </a:outerShdw>
                </a:effectLst>
              </a:rPr>
              <a:t>17</a:t>
            </a:r>
            <a:r>
              <a:rPr lang="en-US" sz="3600" dirty="0"/>
              <a:t> If then God gave unto them the like gift as he did also unto us, when we believed on the Lord Jesus Christ, who was I, that I could withstand God? </a:t>
            </a:r>
            <a:r>
              <a:rPr lang="en-US" sz="3600" b="1" dirty="0">
                <a:effectLst>
                  <a:outerShdw blurRad="38100" dist="38100" dir="2700000" algn="tl">
                    <a:srgbClr val="000000">
                      <a:alpha val="43137"/>
                    </a:srgbClr>
                  </a:outerShdw>
                </a:effectLst>
              </a:rPr>
              <a:t>18</a:t>
            </a:r>
            <a:r>
              <a:rPr lang="en-US" sz="3600" dirty="0"/>
              <a:t> And when they heard these things, they held their peace, and glorified God, saying, Then to the Gentiles also hath God granted repentance unto life.</a:t>
            </a:r>
          </a:p>
        </p:txBody>
      </p:sp>
    </p:spTree>
    <p:extLst>
      <p:ext uri="{BB962C8B-B14F-4D97-AF65-F5344CB8AC3E}">
        <p14:creationId xmlns:p14="http://schemas.microsoft.com/office/powerpoint/2010/main" val="150576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1525" y="444500"/>
            <a:ext cx="10763250" cy="6127750"/>
          </a:xfrm>
          <a:solidFill>
            <a:schemeClr val="accent6">
              <a:lumMod val="20000"/>
              <a:lumOff val="80000"/>
            </a:schemeClr>
          </a:solidFill>
          <a:ln>
            <a:solidFill>
              <a:schemeClr val="accent6">
                <a:lumMod val="75000"/>
              </a:schemeClr>
            </a:solidFill>
          </a:ln>
        </p:spPr>
        <p:txBody>
          <a:bodyPr>
            <a:normAutofit fontScale="92500" lnSpcReduction="20000"/>
          </a:bodyPr>
          <a:lstStyle/>
          <a:p>
            <a:pPr marL="0" indent="0" algn="just">
              <a:lnSpc>
                <a:spcPct val="110000"/>
              </a:lnSpc>
              <a:spcBef>
                <a:spcPts val="0"/>
              </a:spcBef>
              <a:buNone/>
            </a:pPr>
            <a:r>
              <a:rPr lang="en-US" sz="8000" b="1" dirty="0">
                <a:effectLst>
                  <a:outerShdw blurRad="38100" dist="38100" dir="2700000" algn="tl">
                    <a:srgbClr val="000000">
                      <a:alpha val="43137"/>
                    </a:srgbClr>
                  </a:outerShdw>
                </a:effectLst>
              </a:rPr>
              <a:t>Cornelius’ Household</a:t>
            </a:r>
          </a:p>
          <a:p>
            <a:pPr marL="0" indent="0" algn="just">
              <a:lnSpc>
                <a:spcPct val="11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10000"/>
              </a:lnSpc>
              <a:spcBef>
                <a:spcPts val="0"/>
              </a:spcBef>
              <a:buNone/>
            </a:pPr>
            <a:r>
              <a:rPr lang="en-US" sz="5200" u="sng" dirty="0">
                <a:effectLst>
                  <a:outerShdw blurRad="38100" dist="38100" dir="2700000" algn="tl">
                    <a:srgbClr val="000000">
                      <a:alpha val="43137"/>
                    </a:srgbClr>
                  </a:outerShdw>
                </a:effectLst>
              </a:rPr>
              <a:t>Acts 15:7-9</a:t>
            </a:r>
            <a:r>
              <a:rPr lang="en-US" sz="3600"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7</a:t>
            </a:r>
            <a:r>
              <a:rPr lang="en-US" sz="3600" dirty="0">
                <a:effectLst>
                  <a:outerShdw blurRad="38100" dist="38100" dir="2700000" algn="tl">
                    <a:srgbClr val="000000">
                      <a:alpha val="43137"/>
                    </a:srgbClr>
                  </a:outerShdw>
                </a:effectLst>
              </a:rPr>
              <a:t> And when there had been much questioning, Peter rose up, and said unto them,</a:t>
            </a:r>
          </a:p>
          <a:p>
            <a:pPr marL="0" indent="0" algn="just">
              <a:lnSpc>
                <a:spcPct val="11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10000"/>
              </a:lnSpc>
              <a:spcBef>
                <a:spcPts val="0"/>
              </a:spcBef>
              <a:buNone/>
            </a:pPr>
            <a:r>
              <a:rPr lang="en-US" sz="3600" dirty="0">
                <a:effectLst>
                  <a:outerShdw blurRad="38100" dist="38100" dir="2700000" algn="tl">
                    <a:srgbClr val="000000">
                      <a:alpha val="43137"/>
                    </a:srgbClr>
                  </a:outerShdw>
                </a:effectLst>
              </a:rPr>
              <a:t>Brethren, ye know that a good while ago God made choice among you, that by my mouth the Gentiles should hear the word of the gospel, and believe. </a:t>
            </a:r>
            <a:r>
              <a:rPr lang="en-US" sz="3600" b="1" dirty="0">
                <a:effectLst>
                  <a:outerShdw blurRad="38100" dist="38100" dir="2700000" algn="tl">
                    <a:srgbClr val="000000">
                      <a:alpha val="43137"/>
                    </a:srgbClr>
                  </a:outerShdw>
                </a:effectLst>
              </a:rPr>
              <a:t>8</a:t>
            </a:r>
            <a:r>
              <a:rPr lang="en-US" sz="3600" dirty="0">
                <a:effectLst>
                  <a:outerShdw blurRad="38100" dist="38100" dir="2700000" algn="tl">
                    <a:srgbClr val="000000">
                      <a:alpha val="43137"/>
                    </a:srgbClr>
                  </a:outerShdw>
                </a:effectLst>
              </a:rPr>
              <a:t> And God, who knoweth the heart, bare them witness, giving them the Holy Spirit, even as he did unto us; </a:t>
            </a:r>
            <a:r>
              <a:rPr lang="en-US" sz="3600" b="1" dirty="0">
                <a:effectLst>
                  <a:outerShdw blurRad="38100" dist="38100" dir="2700000" algn="tl">
                    <a:srgbClr val="000000">
                      <a:alpha val="43137"/>
                    </a:srgbClr>
                  </a:outerShdw>
                </a:effectLst>
              </a:rPr>
              <a:t>9</a:t>
            </a:r>
            <a:r>
              <a:rPr lang="en-US" sz="3600" dirty="0">
                <a:effectLst>
                  <a:outerShdw blurRad="38100" dist="38100" dir="2700000" algn="tl">
                    <a:srgbClr val="000000">
                      <a:alpha val="43137"/>
                    </a:srgbClr>
                  </a:outerShdw>
                </a:effectLst>
              </a:rPr>
              <a:t> and he made no distinction between us and them, cleansing their hearts by faith.</a:t>
            </a:r>
          </a:p>
        </p:txBody>
      </p:sp>
    </p:spTree>
    <p:extLst>
      <p:ext uri="{BB962C8B-B14F-4D97-AF65-F5344CB8AC3E}">
        <p14:creationId xmlns:p14="http://schemas.microsoft.com/office/powerpoint/2010/main" val="259619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6625"/>
          </a:xfrm>
        </p:spPr>
        <p:txBody>
          <a:bodyPr>
            <a:normAutofit/>
          </a:bodyPr>
          <a:lstStyle/>
          <a:p>
            <a:pPr algn="ctr"/>
            <a:r>
              <a:rPr lang="en-US" sz="6000" b="1" dirty="0">
                <a:effectLst>
                  <a:outerShdw blurRad="38100" dist="38100" dir="2700000" algn="tl">
                    <a:srgbClr val="000000">
                      <a:alpha val="43137"/>
                    </a:srgbClr>
                  </a:outerShdw>
                </a:effectLst>
              </a:rPr>
              <a:t>Everyone who received Holy Spirit Baptism spoke in tongues, but not all Christians spoke in tongues even though they had the indwelling.</a:t>
            </a:r>
          </a:p>
        </p:txBody>
      </p:sp>
    </p:spTree>
    <p:extLst>
      <p:ext uri="{BB962C8B-B14F-4D97-AF65-F5344CB8AC3E}">
        <p14:creationId xmlns:p14="http://schemas.microsoft.com/office/powerpoint/2010/main" val="1006682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6625"/>
          </a:xfrm>
        </p:spPr>
        <p:txBody>
          <a:bodyPr>
            <a:normAutofit/>
          </a:bodyPr>
          <a:lstStyle/>
          <a:p>
            <a:pPr algn="ctr"/>
            <a:r>
              <a:rPr lang="en-US" sz="6000" dirty="0">
                <a:effectLst>
                  <a:outerShdw blurRad="38100" dist="38100" dir="2700000" algn="tl">
                    <a:srgbClr val="000000">
                      <a:alpha val="43137"/>
                    </a:srgbClr>
                  </a:outerShdw>
                </a:effectLst>
              </a:rPr>
              <a:t>In both cases of Holy Spirit baptism listed above, the people immediately spoke in tongues (Acts 2:1-11; 10:46). But </a:t>
            </a:r>
            <a:r>
              <a:rPr lang="en-US" sz="6000" b="1" u="sng" dirty="0">
                <a:effectLst>
                  <a:outerShdw blurRad="38100" dist="38100" dir="2700000" algn="tl">
                    <a:srgbClr val="000000">
                      <a:alpha val="43137"/>
                    </a:srgbClr>
                  </a:outerShdw>
                </a:effectLst>
                <a:highlight>
                  <a:srgbClr val="FFFF00"/>
                </a:highlight>
              </a:rPr>
              <a:t>not all</a:t>
            </a:r>
            <a:r>
              <a:rPr lang="en-US" sz="6000" b="1" dirty="0">
                <a:effectLst>
                  <a:outerShdw blurRad="38100" dist="38100" dir="2700000" algn="tl">
                    <a:srgbClr val="000000">
                      <a:alpha val="43137"/>
                    </a:srgbClr>
                  </a:outerShdw>
                </a:effectLst>
                <a:highlight>
                  <a:srgbClr val="FFFF00"/>
                </a:highlight>
              </a:rPr>
              <a:t> Christians spoke in tongues even though all had the indwelling</a:t>
            </a:r>
            <a:r>
              <a:rPr lang="en-US" sz="6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49207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6625"/>
          </a:xfrm>
        </p:spPr>
        <p:txBody>
          <a:bodyPr>
            <a:normAutofit/>
          </a:bodyPr>
          <a:lstStyle/>
          <a:p>
            <a:pPr algn="ctr"/>
            <a:r>
              <a:rPr lang="en-US" sz="6000" dirty="0">
                <a:effectLst>
                  <a:outerShdw blurRad="38100" dist="38100" dir="2700000" algn="tl">
                    <a:srgbClr val="000000">
                      <a:alpha val="43137"/>
                    </a:srgbClr>
                  </a:outerShdw>
                </a:effectLst>
              </a:rPr>
              <a:t>Whereas all Christians possess the indwelling, </a:t>
            </a:r>
            <a:r>
              <a:rPr lang="en-US" sz="6000" b="1" u="sng" dirty="0">
                <a:effectLst>
                  <a:outerShdw blurRad="38100" dist="38100" dir="2700000" algn="tl">
                    <a:srgbClr val="000000">
                      <a:alpha val="43137"/>
                    </a:srgbClr>
                  </a:outerShdw>
                </a:effectLst>
              </a:rPr>
              <a:t>not all</a:t>
            </a:r>
            <a:r>
              <a:rPr lang="en-US" sz="6000" dirty="0">
                <a:effectLst>
                  <a:outerShdw blurRad="38100" dist="38100" dir="2700000" algn="tl">
                    <a:srgbClr val="000000">
                      <a:alpha val="43137"/>
                    </a:srgbClr>
                  </a:outerShdw>
                </a:effectLst>
              </a:rPr>
              <a:t> Christians received Holy Spirit baptism, direct guidance, or miracles. Clearly these are not the same work of the Spirit.</a:t>
            </a:r>
          </a:p>
        </p:txBody>
      </p:sp>
    </p:spTree>
    <p:extLst>
      <p:ext uri="{BB962C8B-B14F-4D97-AF65-F5344CB8AC3E}">
        <p14:creationId xmlns:p14="http://schemas.microsoft.com/office/powerpoint/2010/main" val="4032614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rgbClr val="FF0000"/>
                </a:solidFill>
                <a:effectLst>
                  <a:outerShdw blurRad="38100" dist="38100" dir="2700000" algn="tl">
                    <a:srgbClr val="000000">
                      <a:alpha val="43137"/>
                    </a:srgbClr>
                  </a:outerShdw>
                </a:effectLst>
              </a:rPr>
              <a:t>Observation #2:</a:t>
            </a:r>
          </a:p>
        </p:txBody>
      </p:sp>
      <p:sp>
        <p:nvSpPr>
          <p:cNvPr id="5" name="Content Placeholder 4"/>
          <p:cNvSpPr>
            <a:spLocks noGrp="1"/>
          </p:cNvSpPr>
          <p:nvPr>
            <p:ph idx="1"/>
          </p:nvPr>
        </p:nvSpPr>
        <p:spPr/>
        <p:txBody>
          <a:bodyPr>
            <a:normAutofit/>
          </a:bodyPr>
          <a:lstStyle/>
          <a:p>
            <a:pPr marL="0" indent="0" algn="ctr">
              <a:buNone/>
            </a:pPr>
            <a:r>
              <a:rPr lang="en-US" sz="6000" dirty="0">
                <a:effectLst>
                  <a:outerShdw blurRad="38100" dist="38100" dir="2700000" algn="tl">
                    <a:srgbClr val="000000">
                      <a:alpha val="43137"/>
                    </a:srgbClr>
                  </a:outerShdw>
                </a:effectLst>
              </a:rPr>
              <a:t>The Indwelling Was Received at Conversion, but Spiritual Gifts Came by Other Means at Other Times.</a:t>
            </a:r>
          </a:p>
        </p:txBody>
      </p:sp>
    </p:spTree>
    <p:extLst>
      <p:ext uri="{BB962C8B-B14F-4D97-AF65-F5344CB8AC3E}">
        <p14:creationId xmlns:p14="http://schemas.microsoft.com/office/powerpoint/2010/main" val="313430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effectLst>
                  <a:outerShdw blurRad="38100" dist="38100" dir="2700000" algn="tl">
                    <a:srgbClr val="000000">
                      <a:alpha val="43137"/>
                    </a:srgbClr>
                  </a:outerShdw>
                </a:effectLst>
              </a:rPr>
              <a:t>The indwelling comes at conversion, but people had to wait till God decided to give them Holy Spirit baptism.</a:t>
            </a:r>
          </a:p>
        </p:txBody>
      </p:sp>
      <p:sp>
        <p:nvSpPr>
          <p:cNvPr id="3" name="Content Placeholder 2"/>
          <p:cNvSpPr>
            <a:spLocks noGrp="1"/>
          </p:cNvSpPr>
          <p:nvPr>
            <p:ph idx="1"/>
          </p:nvPr>
        </p:nvSpPr>
        <p:spPr/>
        <p:txBody>
          <a:bodyPr>
            <a:noAutofit/>
          </a:bodyPr>
          <a:lstStyle/>
          <a:p>
            <a:pPr marL="0" indent="0" algn="just">
              <a:lnSpc>
                <a:spcPct val="110000"/>
              </a:lnSpc>
              <a:spcBef>
                <a:spcPts val="0"/>
              </a:spcBef>
              <a:buNone/>
            </a:pPr>
            <a:r>
              <a:rPr lang="en-US" sz="3600" dirty="0">
                <a:effectLst>
                  <a:outerShdw blurRad="38100" dist="38100" dir="2700000" algn="tl">
                    <a:srgbClr val="000000">
                      <a:alpha val="43137"/>
                    </a:srgbClr>
                  </a:outerShdw>
                </a:effectLst>
              </a:rPr>
              <a:t>Remember, people have the indwelling as soon as they are forgiven of sin. But they are commanded </a:t>
            </a:r>
            <a:r>
              <a:rPr lang="en-US" sz="3600" u="sng" dirty="0">
                <a:effectLst>
                  <a:outerShdw blurRad="38100" dist="38100" dir="2700000" algn="tl">
                    <a:srgbClr val="000000">
                      <a:alpha val="43137"/>
                    </a:srgbClr>
                  </a:outerShdw>
                </a:effectLst>
                <a:highlight>
                  <a:srgbClr val="FFFF00"/>
                </a:highlight>
              </a:rPr>
              <a:t>not to wait</a:t>
            </a:r>
            <a:r>
              <a:rPr lang="en-US" sz="3600" dirty="0">
                <a:effectLst>
                  <a:outerShdw blurRad="38100" dist="38100" dir="2700000" algn="tl">
                    <a:srgbClr val="000000">
                      <a:alpha val="43137"/>
                    </a:srgbClr>
                  </a:outerShdw>
                </a:effectLst>
              </a:rPr>
              <a:t> to be forgiven.</a:t>
            </a:r>
          </a:p>
          <a:p>
            <a:pPr marL="0" indent="0" algn="just">
              <a:lnSpc>
                <a:spcPct val="110000"/>
              </a:lnSpc>
              <a:spcBef>
                <a:spcPts val="0"/>
              </a:spcBef>
              <a:buNone/>
            </a:pPr>
            <a:endParaRPr lang="en-US" sz="3600" dirty="0">
              <a:effectLst>
                <a:outerShdw blurRad="38100" dist="38100" dir="2700000" algn="tl">
                  <a:srgbClr val="000000">
                    <a:alpha val="43137"/>
                  </a:srgbClr>
                </a:outerShdw>
              </a:effectLst>
            </a:endParaRPr>
          </a:p>
          <a:p>
            <a:pPr marL="0" indent="0" algn="just">
              <a:lnSpc>
                <a:spcPct val="110000"/>
              </a:lnSpc>
              <a:spcBef>
                <a:spcPts val="0"/>
              </a:spcBef>
              <a:buNone/>
            </a:pPr>
            <a:r>
              <a:rPr lang="en-US" sz="3600" b="1" dirty="0">
                <a:effectLst>
                  <a:outerShdw blurRad="38100" dist="38100" dir="2700000" algn="tl">
                    <a:srgbClr val="000000">
                      <a:alpha val="43137"/>
                    </a:srgbClr>
                  </a:outerShdw>
                </a:effectLst>
              </a:rPr>
              <a:t>Acts 22:16 </a:t>
            </a:r>
            <a:r>
              <a:rPr lang="en-US" sz="3600" dirty="0">
                <a:effectLst>
                  <a:outerShdw blurRad="38100" dist="38100" dir="2700000" algn="tl">
                    <a:srgbClr val="000000">
                      <a:alpha val="43137"/>
                    </a:srgbClr>
                  </a:outerShdw>
                </a:effectLst>
              </a:rPr>
              <a:t>- And now </a:t>
            </a:r>
            <a:r>
              <a:rPr lang="en-US" sz="3600" dirty="0">
                <a:effectLst>
                  <a:outerShdw blurRad="38100" dist="38100" dir="2700000" algn="tl">
                    <a:srgbClr val="000000">
                      <a:alpha val="43137"/>
                    </a:srgbClr>
                  </a:outerShdw>
                </a:effectLst>
                <a:highlight>
                  <a:srgbClr val="FFFF00"/>
                </a:highlight>
              </a:rPr>
              <a:t>why tarriest thou</a:t>
            </a:r>
            <a:r>
              <a:rPr lang="en-US" sz="3600" dirty="0">
                <a:effectLst>
                  <a:outerShdw blurRad="38100" dist="38100" dir="2700000" algn="tl">
                    <a:srgbClr val="000000">
                      <a:alpha val="43137"/>
                    </a:srgbClr>
                  </a:outerShdw>
                </a:effectLst>
              </a:rPr>
              <a:t>? arise, and be baptized, and wash away thy sins, calling on his name.</a:t>
            </a:r>
          </a:p>
        </p:txBody>
      </p:sp>
    </p:spTree>
    <p:extLst>
      <p:ext uri="{BB962C8B-B14F-4D97-AF65-F5344CB8AC3E}">
        <p14:creationId xmlns:p14="http://schemas.microsoft.com/office/powerpoint/2010/main" val="1185835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effectLst>
                  <a:outerShdw blurRad="38100" dist="38100" dir="2700000" algn="tl">
                    <a:srgbClr val="000000">
                      <a:alpha val="43137"/>
                    </a:srgbClr>
                  </a:outerShdw>
                </a:effectLst>
              </a:rPr>
              <a:t>The indwelling comes at conversion, but people had to wait till God decided to give them Holy Spirit baptism.</a:t>
            </a:r>
          </a:p>
        </p:txBody>
      </p:sp>
      <p:sp>
        <p:nvSpPr>
          <p:cNvPr id="3" name="Content Placeholder 2"/>
          <p:cNvSpPr>
            <a:spLocks noGrp="1"/>
          </p:cNvSpPr>
          <p:nvPr>
            <p:ph idx="1"/>
          </p:nvPr>
        </p:nvSpPr>
        <p:spPr/>
        <p:txBody>
          <a:bodyPr>
            <a:noAutofit/>
          </a:bodyPr>
          <a:lstStyle/>
          <a:p>
            <a:pPr marL="0" indent="0" algn="just">
              <a:lnSpc>
                <a:spcPct val="100000"/>
              </a:lnSpc>
              <a:spcBef>
                <a:spcPts val="0"/>
              </a:spcBef>
              <a:buNone/>
            </a:pPr>
            <a:r>
              <a:rPr lang="en-US" sz="2600" dirty="0">
                <a:effectLst>
                  <a:outerShdw blurRad="38100" dist="38100" dir="2700000" algn="tl">
                    <a:srgbClr val="000000">
                      <a:alpha val="43137"/>
                    </a:srgbClr>
                  </a:outerShdw>
                </a:effectLst>
              </a:rPr>
              <a:t>In contrast, Jesus told the apostles to "</a:t>
            </a:r>
            <a:r>
              <a:rPr lang="en-US" sz="2600" dirty="0">
                <a:effectLst>
                  <a:outerShdw blurRad="38100" dist="38100" dir="2700000" algn="tl">
                    <a:srgbClr val="000000">
                      <a:alpha val="43137"/>
                    </a:srgbClr>
                  </a:outerShdw>
                </a:effectLst>
                <a:highlight>
                  <a:srgbClr val="FFFF00"/>
                </a:highlight>
              </a:rPr>
              <a:t>wait</a:t>
            </a:r>
            <a:r>
              <a:rPr lang="en-US" sz="2600" dirty="0">
                <a:effectLst>
                  <a:outerShdw blurRad="38100" dist="38100" dir="2700000" algn="tl">
                    <a:srgbClr val="000000">
                      <a:alpha val="43137"/>
                    </a:srgbClr>
                  </a:outerShdw>
                </a:effectLst>
              </a:rPr>
              <a:t>" for Holy Spirit baptism. It would be given whenever God chose.</a:t>
            </a:r>
          </a:p>
          <a:p>
            <a:pPr marL="0" indent="0" algn="just">
              <a:lnSpc>
                <a:spcPct val="100000"/>
              </a:lnSpc>
              <a:spcBef>
                <a:spcPts val="0"/>
              </a:spcBef>
              <a:buNone/>
            </a:pPr>
            <a:endParaRPr lang="en-US" sz="2600" dirty="0">
              <a:effectLst>
                <a:outerShdw blurRad="38100" dist="38100" dir="2700000" algn="tl">
                  <a:srgbClr val="000000">
                    <a:alpha val="43137"/>
                  </a:srgbClr>
                </a:outerShdw>
              </a:effectLst>
            </a:endParaRPr>
          </a:p>
          <a:p>
            <a:pPr marL="0" indent="0" algn="just">
              <a:lnSpc>
                <a:spcPct val="100000"/>
              </a:lnSpc>
              <a:spcBef>
                <a:spcPts val="0"/>
              </a:spcBef>
              <a:buNone/>
            </a:pPr>
            <a:r>
              <a:rPr lang="en-US" sz="2600" b="1" dirty="0">
                <a:effectLst>
                  <a:outerShdw blurRad="38100" dist="38100" dir="2700000" algn="tl">
                    <a:srgbClr val="000000">
                      <a:alpha val="43137"/>
                    </a:srgbClr>
                  </a:outerShdw>
                </a:effectLst>
              </a:rPr>
              <a:t>Acts 1:4-5 </a:t>
            </a:r>
            <a:r>
              <a:rPr lang="en-US" sz="2600" dirty="0">
                <a:effectLst>
                  <a:outerShdw blurRad="38100" dist="38100" dir="2700000" algn="tl">
                    <a:srgbClr val="000000">
                      <a:alpha val="43137"/>
                    </a:srgbClr>
                  </a:outerShdw>
                </a:effectLst>
              </a:rPr>
              <a:t>– </a:t>
            </a:r>
            <a:r>
              <a:rPr lang="en-US" sz="2600" b="1" dirty="0">
                <a:effectLst>
                  <a:outerShdw blurRad="38100" dist="38100" dir="2700000" algn="tl">
                    <a:srgbClr val="000000">
                      <a:alpha val="43137"/>
                    </a:srgbClr>
                  </a:outerShdw>
                </a:effectLst>
              </a:rPr>
              <a:t>4</a:t>
            </a:r>
            <a:r>
              <a:rPr lang="en-US" sz="2600" dirty="0">
                <a:effectLst>
                  <a:outerShdw blurRad="38100" dist="38100" dir="2700000" algn="tl">
                    <a:srgbClr val="000000">
                      <a:alpha val="43137"/>
                    </a:srgbClr>
                  </a:outerShdw>
                </a:effectLst>
              </a:rPr>
              <a:t> and, being assembled together with them, he charged them not to depart from Jerusalem, but to wait for the promise of the Father, which, said he, ye heard from me: </a:t>
            </a:r>
            <a:r>
              <a:rPr lang="en-US" sz="2600" b="1" dirty="0">
                <a:effectLst>
                  <a:outerShdw blurRad="38100" dist="38100" dir="2700000" algn="tl">
                    <a:srgbClr val="000000">
                      <a:alpha val="43137"/>
                    </a:srgbClr>
                  </a:outerShdw>
                </a:effectLst>
              </a:rPr>
              <a:t>5</a:t>
            </a:r>
            <a:r>
              <a:rPr lang="en-US" sz="2600" dirty="0">
                <a:effectLst>
                  <a:outerShdw blurRad="38100" dist="38100" dir="2700000" algn="tl">
                    <a:srgbClr val="000000">
                      <a:alpha val="43137"/>
                    </a:srgbClr>
                  </a:outerShdw>
                </a:effectLst>
              </a:rPr>
              <a:t> for John indeed baptized with water; but ye shall be baptized in the Holy Spirit not many days hence.</a:t>
            </a:r>
          </a:p>
          <a:p>
            <a:pPr marL="0" indent="0" algn="just">
              <a:lnSpc>
                <a:spcPct val="100000"/>
              </a:lnSpc>
              <a:spcBef>
                <a:spcPts val="0"/>
              </a:spcBef>
              <a:buNone/>
            </a:pPr>
            <a:endParaRPr lang="en-US" sz="2600" dirty="0">
              <a:effectLst>
                <a:outerShdw blurRad="38100" dist="38100" dir="2700000" algn="tl">
                  <a:srgbClr val="000000">
                    <a:alpha val="43137"/>
                  </a:srgbClr>
                </a:outerShdw>
              </a:effectLst>
            </a:endParaRPr>
          </a:p>
          <a:p>
            <a:pPr marL="0" indent="0" algn="just">
              <a:lnSpc>
                <a:spcPct val="100000"/>
              </a:lnSpc>
              <a:spcBef>
                <a:spcPts val="0"/>
              </a:spcBef>
              <a:buNone/>
            </a:pPr>
            <a:r>
              <a:rPr lang="en-US" sz="2600" b="1" dirty="0">
                <a:effectLst>
                  <a:outerShdw blurRad="38100" dist="38100" dir="2700000" algn="tl">
                    <a:srgbClr val="000000">
                      <a:alpha val="43137"/>
                    </a:srgbClr>
                  </a:outerShdw>
                </a:effectLst>
              </a:rPr>
              <a:t>Acts1:8</a:t>
            </a:r>
            <a:r>
              <a:rPr lang="en-US" sz="2600" dirty="0">
                <a:effectLst>
                  <a:outerShdw blurRad="38100" dist="38100" dir="2700000" algn="tl">
                    <a:srgbClr val="000000">
                      <a:alpha val="43137"/>
                    </a:srgbClr>
                  </a:outerShdw>
                </a:effectLst>
              </a:rPr>
              <a:t> - But ye shall receive power, when the Holy Spirit is come upon you: and ye shall be my witnesses both in Jerusalem, and in all Judaea and Samaria, and unto the uttermost part of the earth.</a:t>
            </a:r>
          </a:p>
          <a:p>
            <a:pPr marL="0" indent="0" algn="just">
              <a:lnSpc>
                <a:spcPct val="100000"/>
              </a:lnSpc>
              <a:spcBef>
                <a:spcPts val="0"/>
              </a:spcBef>
              <a:buNone/>
            </a:pP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475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effectLst>
                  <a:outerShdw blurRad="38100" dist="38100" dir="2700000" algn="tl">
                    <a:srgbClr val="000000">
                      <a:alpha val="43137"/>
                    </a:srgbClr>
                  </a:outerShdw>
                </a:effectLst>
              </a:rPr>
              <a:t>The indwelling comes at conversion, but people had to wait till God decided to give them Holy Spirit baptism.</a:t>
            </a:r>
          </a:p>
        </p:txBody>
      </p:sp>
      <p:sp>
        <p:nvSpPr>
          <p:cNvPr id="3" name="Content Placeholder 2"/>
          <p:cNvSpPr>
            <a:spLocks noGrp="1"/>
          </p:cNvSpPr>
          <p:nvPr>
            <p:ph idx="1"/>
          </p:nvPr>
        </p:nvSpPr>
        <p:spPr/>
        <p:txBody>
          <a:bodyPr>
            <a:noAutofit/>
          </a:bodyPr>
          <a:lstStyle/>
          <a:p>
            <a:pPr marL="0" indent="0" algn="just">
              <a:lnSpc>
                <a:spcPct val="110000"/>
              </a:lnSpc>
              <a:spcBef>
                <a:spcPts val="0"/>
              </a:spcBef>
              <a:buNone/>
            </a:pPr>
            <a:r>
              <a:rPr lang="en-US" sz="4000" dirty="0"/>
              <a:t>We have the power to choose whether and when we will be saved and receive the indwelling. But those few who received Holy Spirit baptism had no control over when or who. </a:t>
            </a:r>
            <a:r>
              <a:rPr lang="en-US" sz="4000" b="1" dirty="0">
                <a:effectLst>
                  <a:outerShdw blurRad="38100" dist="38100" dir="2700000" algn="tl">
                    <a:srgbClr val="000000">
                      <a:alpha val="43137"/>
                    </a:srgbClr>
                  </a:outerShdw>
                </a:effectLst>
                <a:highlight>
                  <a:srgbClr val="FFFF00"/>
                </a:highlight>
              </a:rPr>
              <a:t>Clearly the indwelling is </a:t>
            </a:r>
            <a:r>
              <a:rPr lang="en-US" sz="4000" b="1" u="sng" dirty="0">
                <a:effectLst>
                  <a:outerShdw blurRad="38100" dist="38100" dir="2700000" algn="tl">
                    <a:srgbClr val="000000">
                      <a:alpha val="43137"/>
                    </a:srgbClr>
                  </a:outerShdw>
                </a:effectLst>
                <a:highlight>
                  <a:srgbClr val="FFFF00"/>
                </a:highlight>
              </a:rPr>
              <a:t>not the same</a:t>
            </a:r>
            <a:r>
              <a:rPr lang="en-US" sz="4000" b="1" dirty="0">
                <a:effectLst>
                  <a:outerShdw blurRad="38100" dist="38100" dir="2700000" algn="tl">
                    <a:srgbClr val="000000">
                      <a:alpha val="43137"/>
                    </a:srgbClr>
                  </a:outerShdw>
                </a:effectLst>
                <a:highlight>
                  <a:srgbClr val="FFFF00"/>
                </a:highlight>
              </a:rPr>
              <a:t> as Holy Spirit baptism.</a:t>
            </a:r>
          </a:p>
        </p:txBody>
      </p:sp>
    </p:spTree>
    <p:extLst>
      <p:ext uri="{BB962C8B-B14F-4D97-AF65-F5344CB8AC3E}">
        <p14:creationId xmlns:p14="http://schemas.microsoft.com/office/powerpoint/2010/main" val="54527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827"/>
            <a:ext cx="10515600" cy="5883216"/>
          </a:xfrm>
        </p:spPr>
        <p:txBody>
          <a:bodyPr>
            <a:noAutofit/>
          </a:bodyPr>
          <a:lstStyle/>
          <a:p>
            <a:pPr algn="just"/>
            <a:r>
              <a:rPr lang="en-US" sz="6000" dirty="0">
                <a:effectLst>
                  <a:outerShdw blurRad="38100" dist="38100" dir="2700000" algn="tl">
                    <a:srgbClr val="000000">
                      <a:alpha val="43137"/>
                    </a:srgbClr>
                  </a:outerShdw>
                </a:effectLst>
              </a:rPr>
              <a:t>Some people received miraculous gifts through the apostles' hands, but that came at a </a:t>
            </a:r>
            <a:r>
              <a:rPr lang="en-US" sz="6000" b="1" u="sng" dirty="0">
                <a:effectLst>
                  <a:outerShdw blurRad="38100" dist="38100" dir="2700000" algn="tl">
                    <a:srgbClr val="000000">
                      <a:alpha val="43137"/>
                    </a:srgbClr>
                  </a:outerShdw>
                </a:effectLst>
              </a:rPr>
              <a:t>different time</a:t>
            </a:r>
            <a:r>
              <a:rPr lang="en-US" sz="6000" dirty="0">
                <a:effectLst>
                  <a:outerShdw blurRad="38100" dist="38100" dir="2700000" algn="tl">
                    <a:srgbClr val="000000">
                      <a:alpha val="43137"/>
                    </a:srgbClr>
                  </a:outerShdw>
                </a:effectLst>
              </a:rPr>
              <a:t> from conversion.</a:t>
            </a:r>
          </a:p>
        </p:txBody>
      </p:sp>
    </p:spTree>
    <p:extLst>
      <p:ext uri="{BB962C8B-B14F-4D97-AF65-F5344CB8AC3E}">
        <p14:creationId xmlns:p14="http://schemas.microsoft.com/office/powerpoint/2010/main" val="112669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What works has the Holy Spirit done and is He doing all these works today?</a:t>
            </a:r>
          </a:p>
          <a:p>
            <a:pPr algn="just"/>
            <a:r>
              <a:rPr lang="en-US" dirty="0"/>
              <a:t>Does He dwell in people today? If so, when and how does this begin?</a:t>
            </a:r>
          </a:p>
          <a:p>
            <a:pPr algn="just"/>
            <a:r>
              <a:rPr lang="en-US" dirty="0"/>
              <a:t>Is the indwelling the same as Holy Spirit baptism, miracles, and tongues?</a:t>
            </a:r>
          </a:p>
          <a:p>
            <a:pPr algn="just"/>
            <a:r>
              <a:rPr lang="en-US" dirty="0"/>
              <a:t>Does the Spirit of God lead or guide people directly apart from Scripture? Is it a direct, personal inhabiting of the believer?</a:t>
            </a:r>
          </a:p>
        </p:txBody>
      </p:sp>
      <p:sp>
        <p:nvSpPr>
          <p:cNvPr id="5" name="Title 4"/>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Questions We Seek to Answer:</a:t>
            </a:r>
            <a:endParaRPr lang="en-US" sz="6600" dirty="0"/>
          </a:p>
        </p:txBody>
      </p:sp>
    </p:spTree>
    <p:extLst>
      <p:ext uri="{BB962C8B-B14F-4D97-AF65-F5344CB8AC3E}">
        <p14:creationId xmlns:p14="http://schemas.microsoft.com/office/powerpoint/2010/main" val="3609108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52"/>
            <a:ext cx="10515600" cy="4911605"/>
          </a:xfrm>
        </p:spPr>
        <p:txBody>
          <a:bodyPr>
            <a:noAutofit/>
          </a:bodyPr>
          <a:lstStyle/>
          <a:p>
            <a:pPr marL="0" indent="0" algn="just">
              <a:lnSpc>
                <a:spcPct val="110000"/>
              </a:lnSpc>
              <a:spcBef>
                <a:spcPts val="0"/>
              </a:spcBef>
              <a:buNone/>
            </a:pPr>
            <a:r>
              <a:rPr lang="en-US" sz="4800" dirty="0">
                <a:effectLst>
                  <a:outerShdw blurRad="38100" dist="38100" dir="2700000" algn="tl">
                    <a:srgbClr val="000000">
                      <a:alpha val="43137"/>
                    </a:srgbClr>
                  </a:outerShdw>
                </a:effectLst>
              </a:rPr>
              <a:t>Consider the Samaritans in </a:t>
            </a:r>
            <a:r>
              <a:rPr lang="en-US" sz="4800" b="1" dirty="0">
                <a:effectLst>
                  <a:outerShdw blurRad="38100" dist="38100" dir="2700000" algn="tl">
                    <a:srgbClr val="000000">
                      <a:alpha val="43137"/>
                    </a:srgbClr>
                  </a:outerShdw>
                </a:effectLst>
              </a:rPr>
              <a:t>Acts 8:12-19</a:t>
            </a:r>
            <a:r>
              <a:rPr lang="en-US" sz="4800" dirty="0">
                <a:effectLst>
                  <a:outerShdw blurRad="38100" dist="38100" dir="2700000" algn="tl">
                    <a:srgbClr val="000000">
                      <a:alpha val="43137"/>
                    </a:srgbClr>
                  </a:outerShdw>
                </a:effectLst>
              </a:rPr>
              <a:t>. They believed and were baptized (v12), so they were saved (Mark 16:16; Acts 2:38; etc.). When they were forgiven, they immediately received the indwelling as we have discussed before.</a:t>
            </a:r>
          </a:p>
        </p:txBody>
      </p:sp>
    </p:spTree>
    <p:extLst>
      <p:ext uri="{BB962C8B-B14F-4D97-AF65-F5344CB8AC3E}">
        <p14:creationId xmlns:p14="http://schemas.microsoft.com/office/powerpoint/2010/main" val="2755298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142"/>
            <a:ext cx="10515600" cy="6050291"/>
          </a:xfrm>
        </p:spPr>
        <p:txBody>
          <a:bodyPr>
            <a:noAutofit/>
          </a:bodyPr>
          <a:lstStyle/>
          <a:p>
            <a:pPr marL="0" indent="0" algn="just">
              <a:lnSpc>
                <a:spcPct val="110000"/>
              </a:lnSpc>
              <a:spcBef>
                <a:spcPts val="0"/>
              </a:spcBef>
              <a:buNone/>
            </a:pPr>
            <a:r>
              <a:rPr lang="en-US" sz="4400" b="1" dirty="0">
                <a:effectLst>
                  <a:outerShdw blurRad="38100" dist="38100" dir="2700000" algn="tl">
                    <a:srgbClr val="000000">
                      <a:alpha val="43137"/>
                    </a:srgbClr>
                  </a:outerShdw>
                </a:effectLst>
              </a:rPr>
              <a:t>Acts 8:12-19 </a:t>
            </a:r>
            <a:r>
              <a:rPr lang="en-US" sz="4400" dirty="0">
                <a:effectLst>
                  <a:outerShdw blurRad="38100" dist="38100" dir="2700000" algn="tl">
                    <a:srgbClr val="000000">
                      <a:alpha val="43137"/>
                    </a:srgbClr>
                  </a:outerShdw>
                </a:effectLst>
              </a:rPr>
              <a:t>- </a:t>
            </a:r>
            <a:r>
              <a:rPr lang="en-US" sz="4400" b="1" dirty="0">
                <a:effectLst>
                  <a:outerShdw blurRad="38100" dist="38100" dir="2700000" algn="tl">
                    <a:srgbClr val="000000">
                      <a:alpha val="43137"/>
                    </a:srgbClr>
                  </a:outerShdw>
                </a:effectLst>
              </a:rPr>
              <a:t>12</a:t>
            </a:r>
            <a:r>
              <a:rPr lang="en-US" sz="4400" dirty="0">
                <a:effectLst>
                  <a:outerShdw blurRad="38100" dist="38100" dir="2700000" algn="tl">
                    <a:srgbClr val="000000">
                      <a:alpha val="43137"/>
                    </a:srgbClr>
                  </a:outerShdw>
                </a:effectLst>
              </a:rPr>
              <a:t> But when they believed Philip preaching good tidings concerning the kingdom of God and the name of Jesus Christ, they were baptized, both men and women. </a:t>
            </a:r>
            <a:r>
              <a:rPr lang="en-US" sz="4400" b="1" dirty="0">
                <a:effectLst>
                  <a:outerShdw blurRad="38100" dist="38100" dir="2700000" algn="tl">
                    <a:srgbClr val="000000">
                      <a:alpha val="43137"/>
                    </a:srgbClr>
                  </a:outerShdw>
                </a:effectLst>
              </a:rPr>
              <a:t>13</a:t>
            </a:r>
            <a:r>
              <a:rPr lang="en-US" sz="4400" dirty="0">
                <a:effectLst>
                  <a:outerShdw blurRad="38100" dist="38100" dir="2700000" algn="tl">
                    <a:srgbClr val="000000">
                      <a:alpha val="43137"/>
                    </a:srgbClr>
                  </a:outerShdw>
                </a:effectLst>
              </a:rPr>
              <a:t> And Simon also himself believed: and being baptized, he continued with Philip; and beholding signs and great miracles wrought, he was amazed.</a:t>
            </a:r>
          </a:p>
        </p:txBody>
      </p:sp>
    </p:spTree>
    <p:extLst>
      <p:ext uri="{BB962C8B-B14F-4D97-AF65-F5344CB8AC3E}">
        <p14:creationId xmlns:p14="http://schemas.microsoft.com/office/powerpoint/2010/main" val="1816117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080" y="367768"/>
            <a:ext cx="10515600" cy="6076163"/>
          </a:xfrm>
        </p:spPr>
        <p:txBody>
          <a:bodyPr>
            <a:noAutofit/>
          </a:bodyPr>
          <a:lstStyle/>
          <a:p>
            <a:pPr marL="0" indent="0" algn="just">
              <a:lnSpc>
                <a:spcPct val="110000"/>
              </a:lnSpc>
              <a:spcBef>
                <a:spcPts val="0"/>
              </a:spcBef>
              <a:buNone/>
            </a:pPr>
            <a:r>
              <a:rPr lang="en-US" sz="3200" b="1" dirty="0">
                <a:effectLst>
                  <a:outerShdw blurRad="38100" dist="38100" dir="2700000" algn="tl">
                    <a:srgbClr val="000000">
                      <a:alpha val="43137"/>
                    </a:srgbClr>
                  </a:outerShdw>
                </a:effectLst>
              </a:rPr>
              <a:t>Acts 8:12-19 (cont’d)</a:t>
            </a:r>
            <a:r>
              <a:rPr lang="en-US" sz="3200" dirty="0">
                <a:effectLst>
                  <a:outerShdw blurRad="38100" dist="38100" dir="2700000" algn="tl">
                    <a:srgbClr val="000000">
                      <a:alpha val="43137"/>
                    </a:srgbClr>
                  </a:outerShdw>
                </a:effectLst>
              </a:rPr>
              <a:t> - </a:t>
            </a:r>
            <a:r>
              <a:rPr lang="en-US" sz="3200" b="1"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Now when the apostles that were at Jerusalem heard that Samaria had received the word of God, they sent unto them Peter and John: </a:t>
            </a:r>
            <a:r>
              <a:rPr lang="en-US" sz="3200" b="1"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who, when they were come down, </a:t>
            </a:r>
            <a:r>
              <a:rPr lang="en-US" sz="3200" b="1" dirty="0">
                <a:effectLst>
                  <a:outerShdw blurRad="38100" dist="38100" dir="2700000" algn="tl">
                    <a:srgbClr val="000000">
                      <a:alpha val="43137"/>
                    </a:srgbClr>
                  </a:outerShdw>
                </a:effectLst>
                <a:highlight>
                  <a:srgbClr val="FFFF00"/>
                </a:highlight>
              </a:rPr>
              <a:t>prayed for them, that they might receive the Holy Spirit: 16 for </a:t>
            </a:r>
            <a:r>
              <a:rPr lang="en-US" sz="3200" b="1" u="sng" dirty="0">
                <a:effectLst>
                  <a:outerShdw blurRad="38100" dist="38100" dir="2700000" algn="tl">
                    <a:srgbClr val="000000">
                      <a:alpha val="43137"/>
                    </a:srgbClr>
                  </a:outerShdw>
                </a:effectLst>
                <a:highlight>
                  <a:srgbClr val="FFFF00"/>
                </a:highlight>
              </a:rPr>
              <a:t>as yet it was fallen upon none of them: only they had been baptized into the name of the Lord Jesus</a:t>
            </a:r>
            <a:r>
              <a:rPr lang="en-US" sz="3200" b="1" dirty="0">
                <a:effectLst>
                  <a:outerShdw blurRad="38100" dist="38100" dir="2700000" algn="tl">
                    <a:srgbClr val="000000">
                      <a:alpha val="43137"/>
                    </a:srgbClr>
                  </a:outerShdw>
                </a:effectLst>
                <a:highlight>
                  <a:srgbClr val="FFFF00"/>
                </a:highlight>
              </a:rPr>
              <a:t>. 17 Then laid they their hands on them, and they received the Holy Spirit. </a:t>
            </a:r>
            <a:r>
              <a:rPr lang="en-US" sz="3200" b="1" dirty="0">
                <a:effectLst>
                  <a:outerShdw blurRad="38100" dist="38100" dir="2700000" algn="tl">
                    <a:srgbClr val="000000">
                      <a:alpha val="43137"/>
                    </a:srgbClr>
                  </a:outerShdw>
                </a:effectLst>
              </a:rPr>
              <a:t>18</a:t>
            </a:r>
            <a:r>
              <a:rPr lang="en-US" sz="3200" dirty="0">
                <a:effectLst>
                  <a:outerShdw blurRad="38100" dist="38100" dir="2700000" algn="tl">
                    <a:srgbClr val="000000">
                      <a:alpha val="43137"/>
                    </a:srgbClr>
                  </a:outerShdw>
                </a:effectLst>
              </a:rPr>
              <a:t> Now when Simon saw that through the laying on of the apostles’ hands the Holy Spirit was given, he offered them money, </a:t>
            </a:r>
            <a:r>
              <a:rPr lang="en-US" sz="3200" b="1" dirty="0">
                <a:effectLst>
                  <a:outerShdw blurRad="38100" dist="38100" dir="2700000" algn="tl">
                    <a:srgbClr val="000000">
                      <a:alpha val="43137"/>
                    </a:srgbClr>
                  </a:outerShdw>
                </a:effectLst>
              </a:rPr>
              <a:t>19</a:t>
            </a:r>
            <a:r>
              <a:rPr lang="en-US" sz="3200" dirty="0">
                <a:effectLst>
                  <a:outerShdw blurRad="38100" dist="38100" dir="2700000" algn="tl">
                    <a:srgbClr val="000000">
                      <a:alpha val="43137"/>
                    </a:srgbClr>
                  </a:outerShdw>
                </a:effectLst>
              </a:rPr>
              <a:t> saying, Give me also this power, that on whomsoever I lay my hands, he may receive the Holy Spirit.</a:t>
            </a:r>
          </a:p>
        </p:txBody>
      </p:sp>
    </p:spTree>
    <p:extLst>
      <p:ext uri="{BB962C8B-B14F-4D97-AF65-F5344CB8AC3E}">
        <p14:creationId xmlns:p14="http://schemas.microsoft.com/office/powerpoint/2010/main" val="2134593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584" y="497157"/>
            <a:ext cx="10515600" cy="5463696"/>
          </a:xfrm>
        </p:spPr>
        <p:txBody>
          <a:bodyPr>
            <a:noAutofit/>
          </a:bodyPr>
          <a:lstStyle/>
          <a:p>
            <a:pPr marL="0" indent="0" algn="just">
              <a:lnSpc>
                <a:spcPct val="110000"/>
              </a:lnSpc>
              <a:spcBef>
                <a:spcPts val="0"/>
              </a:spcBef>
              <a:buNone/>
            </a:pPr>
            <a:r>
              <a:rPr lang="en-US" sz="4000" dirty="0">
                <a:effectLst>
                  <a:outerShdw blurRad="38100" dist="38100" dir="2700000" algn="tl">
                    <a:srgbClr val="000000">
                      <a:alpha val="43137"/>
                    </a:srgbClr>
                  </a:outerShdw>
                </a:effectLst>
              </a:rPr>
              <a:t>However, the Spirit had not yet fallen on them (verses 15,16). The Spirit was indwelling them, yet in another sense they did not have the Spirit. They received this when the apostles came and laid hands on them (verses 14-19). Other examples of laying on of hands show that this involved bestowing miraculous powers, tongues, etc. (Acts 19:1-6; 2 Tim. 1:6; Rom. 1:8-11).</a:t>
            </a:r>
          </a:p>
        </p:txBody>
      </p:sp>
    </p:spTree>
    <p:extLst>
      <p:ext uri="{BB962C8B-B14F-4D97-AF65-F5344CB8AC3E}">
        <p14:creationId xmlns:p14="http://schemas.microsoft.com/office/powerpoint/2010/main" val="747058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effectLst>
                  <a:outerShdw blurRad="38100" dist="38100" dir="2700000" algn="tl">
                    <a:srgbClr val="000000">
                      <a:alpha val="43137"/>
                    </a:srgbClr>
                  </a:outerShdw>
                </a:effectLst>
              </a:rPr>
              <a:t>Some people received miraculous gifts through the apostles' hands, but that came at a different time from conversion.</a:t>
            </a:r>
          </a:p>
        </p:txBody>
      </p:sp>
      <p:sp>
        <p:nvSpPr>
          <p:cNvPr id="3" name="Content Placeholder 2"/>
          <p:cNvSpPr>
            <a:spLocks noGrp="1"/>
          </p:cNvSpPr>
          <p:nvPr>
            <p:ph idx="1"/>
          </p:nvPr>
        </p:nvSpPr>
        <p:spPr/>
        <p:txBody>
          <a:bodyPr>
            <a:noAutofit/>
          </a:bodyPr>
          <a:lstStyle/>
          <a:p>
            <a:pPr marL="0" indent="0" algn="just">
              <a:lnSpc>
                <a:spcPct val="110000"/>
              </a:lnSpc>
              <a:spcBef>
                <a:spcPts val="0"/>
              </a:spcBef>
              <a:buNone/>
            </a:pPr>
            <a:r>
              <a:rPr lang="en-US" sz="3600" dirty="0">
                <a:effectLst>
                  <a:outerShdw blurRad="38100" dist="38100" dir="2700000" algn="tl">
                    <a:srgbClr val="000000">
                      <a:alpha val="43137"/>
                    </a:srgbClr>
                  </a:outerShdw>
                </a:effectLst>
              </a:rPr>
              <a:t>Again, these people had the indwelling but did not have miraculous powers. And even people who received them both, received them at </a:t>
            </a:r>
            <a:r>
              <a:rPr lang="en-US" sz="3600" b="1" dirty="0">
                <a:effectLst>
                  <a:outerShdw blurRad="38100" dist="38100" dir="2700000" algn="tl">
                    <a:srgbClr val="000000">
                      <a:alpha val="43137"/>
                    </a:srgbClr>
                  </a:outerShdw>
                </a:effectLst>
                <a:highlight>
                  <a:srgbClr val="FFFF00"/>
                </a:highlight>
              </a:rPr>
              <a:t>different times and in different ways</a:t>
            </a:r>
            <a:r>
              <a:rPr lang="en-US" sz="3600" dirty="0">
                <a:effectLst>
                  <a:outerShdw blurRad="38100" dist="38100" dir="2700000" algn="tl">
                    <a:srgbClr val="000000">
                      <a:alpha val="43137"/>
                    </a:srgbClr>
                  </a:outerShdw>
                </a:effectLst>
              </a:rPr>
              <a:t>.</a:t>
            </a:r>
          </a:p>
          <a:p>
            <a:pPr marL="0" indent="0" algn="just">
              <a:lnSpc>
                <a:spcPct val="110000"/>
              </a:lnSpc>
              <a:spcBef>
                <a:spcPts val="0"/>
              </a:spcBef>
              <a:buNone/>
            </a:pPr>
            <a:endParaRPr lang="en-US" sz="3600" dirty="0">
              <a:effectLst>
                <a:outerShdw blurRad="38100" dist="38100" dir="2700000" algn="tl">
                  <a:srgbClr val="000000">
                    <a:alpha val="43137"/>
                  </a:srgbClr>
                </a:outerShdw>
              </a:effectLst>
            </a:endParaRPr>
          </a:p>
          <a:p>
            <a:pPr marL="0" indent="0" algn="ctr">
              <a:lnSpc>
                <a:spcPct val="110000"/>
              </a:lnSpc>
              <a:spcBef>
                <a:spcPts val="0"/>
              </a:spcBef>
              <a:buNone/>
            </a:pPr>
            <a:r>
              <a:rPr lang="en-US" sz="6000" dirty="0">
                <a:solidFill>
                  <a:srgbClr val="FF0000"/>
                </a:solidFill>
                <a:effectLst>
                  <a:outerShdw blurRad="38100" dist="38100" dir="2700000" algn="tl">
                    <a:srgbClr val="000000">
                      <a:alpha val="43137"/>
                    </a:srgbClr>
                  </a:outerShdw>
                </a:effectLst>
              </a:rPr>
              <a:t>Clearly the two are </a:t>
            </a:r>
            <a:r>
              <a:rPr lang="en-US" sz="6000" u="sng" dirty="0">
                <a:solidFill>
                  <a:srgbClr val="FF0000"/>
                </a:solidFill>
                <a:effectLst>
                  <a:outerShdw blurRad="38100" dist="38100" dir="2700000" algn="tl">
                    <a:srgbClr val="000000">
                      <a:alpha val="43137"/>
                    </a:srgbClr>
                  </a:outerShdw>
                </a:effectLst>
              </a:rPr>
              <a:t>not</a:t>
            </a:r>
            <a:r>
              <a:rPr lang="en-US" sz="6000" dirty="0">
                <a:solidFill>
                  <a:srgbClr val="FF0000"/>
                </a:solidFill>
                <a:effectLst>
                  <a:outerShdw blurRad="38100" dist="38100" dir="2700000" algn="tl">
                    <a:srgbClr val="000000">
                      <a:alpha val="43137"/>
                    </a:srgbClr>
                  </a:outerShdw>
                </a:effectLst>
              </a:rPr>
              <a:t> the same.</a:t>
            </a:r>
          </a:p>
        </p:txBody>
      </p:sp>
    </p:spTree>
    <p:extLst>
      <p:ext uri="{BB962C8B-B14F-4D97-AF65-F5344CB8AC3E}">
        <p14:creationId xmlns:p14="http://schemas.microsoft.com/office/powerpoint/2010/main" val="554973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rgbClr val="FF0000"/>
                </a:solidFill>
                <a:effectLst>
                  <a:outerShdw blurRad="38100" dist="38100" dir="2700000" algn="tl">
                    <a:srgbClr val="000000">
                      <a:alpha val="43137"/>
                    </a:srgbClr>
                  </a:outerShdw>
                </a:effectLst>
              </a:rPr>
              <a:t>Observation #3:</a:t>
            </a:r>
          </a:p>
        </p:txBody>
      </p:sp>
      <p:sp>
        <p:nvSpPr>
          <p:cNvPr id="5" name="Content Placeholder 4"/>
          <p:cNvSpPr>
            <a:spLocks noGrp="1"/>
          </p:cNvSpPr>
          <p:nvPr>
            <p:ph idx="1"/>
          </p:nvPr>
        </p:nvSpPr>
        <p:spPr/>
        <p:txBody>
          <a:bodyPr>
            <a:normAutofit/>
          </a:bodyPr>
          <a:lstStyle/>
          <a:p>
            <a:pPr marL="0" indent="0" algn="ctr">
              <a:buNone/>
            </a:pPr>
            <a:r>
              <a:rPr lang="en-US" sz="6000" dirty="0"/>
              <a:t>Today, the Indwelling Is Unchanged, but No One Does Miracles Like Those in the Early Church.</a:t>
            </a:r>
          </a:p>
        </p:txBody>
      </p:sp>
    </p:spTree>
    <p:extLst>
      <p:ext uri="{BB962C8B-B14F-4D97-AF65-F5344CB8AC3E}">
        <p14:creationId xmlns:p14="http://schemas.microsoft.com/office/powerpoint/2010/main" val="3509066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Today, the Indwelling Is Unchanged, but No One Does Miracles Like Those in the Early Church.</a:t>
            </a:r>
          </a:p>
        </p:txBody>
      </p:sp>
      <p:sp>
        <p:nvSpPr>
          <p:cNvPr id="3" name="Content Placeholder 2"/>
          <p:cNvSpPr>
            <a:spLocks noGrp="1"/>
          </p:cNvSpPr>
          <p:nvPr>
            <p:ph idx="1"/>
          </p:nvPr>
        </p:nvSpPr>
        <p:spPr/>
        <p:txBody>
          <a:bodyPr>
            <a:normAutofit/>
          </a:bodyPr>
          <a:lstStyle/>
          <a:p>
            <a:pPr marL="0" indent="0" algn="just">
              <a:buNone/>
            </a:pPr>
            <a:r>
              <a:rPr lang="en-US" sz="5400" dirty="0">
                <a:effectLst>
                  <a:outerShdw blurRad="38100" dist="38100" dir="2700000" algn="tl">
                    <a:srgbClr val="000000">
                      <a:alpha val="43137"/>
                    </a:srgbClr>
                  </a:outerShdw>
                </a:effectLst>
              </a:rPr>
              <a:t>The indwelling must exist today just like in the first century, since all saved people have it. But no one today duplicates the miraculous powers of the first century.</a:t>
            </a:r>
          </a:p>
        </p:txBody>
      </p:sp>
    </p:spTree>
    <p:extLst>
      <p:ext uri="{BB962C8B-B14F-4D97-AF65-F5344CB8AC3E}">
        <p14:creationId xmlns:p14="http://schemas.microsoft.com/office/powerpoint/2010/main" val="945051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FF0000"/>
                </a:solidFill>
                <a:effectLst>
                  <a:outerShdw blurRad="38100" dist="38100" dir="2700000" algn="tl">
                    <a:srgbClr val="000000">
                      <a:alpha val="43137"/>
                    </a:srgbClr>
                  </a:outerShdw>
                </a:effectLst>
              </a:rPr>
              <a:t>True miracles can be distinguished from frauds.</a:t>
            </a:r>
          </a:p>
        </p:txBody>
      </p:sp>
      <p:sp>
        <p:nvSpPr>
          <p:cNvPr id="4" name="TextBox 3"/>
          <p:cNvSpPr txBox="1"/>
          <p:nvPr/>
        </p:nvSpPr>
        <p:spPr>
          <a:xfrm>
            <a:off x="1594286" y="2279353"/>
            <a:ext cx="9003427" cy="2800767"/>
          </a:xfrm>
          <a:prstGeom prst="rect">
            <a:avLst/>
          </a:prstGeom>
          <a:noFill/>
          <a:ln>
            <a:solidFill>
              <a:srgbClr val="FF0000"/>
            </a:solidFill>
          </a:ln>
        </p:spPr>
        <p:txBody>
          <a:bodyPr wrap="none" rtlCol="0">
            <a:spAutoFit/>
          </a:bodyPr>
          <a:lstStyle/>
          <a:p>
            <a:pPr algn="ctr"/>
            <a:r>
              <a:rPr lang="en-US" sz="4400" b="1" dirty="0">
                <a:effectLst>
                  <a:outerShdw blurRad="38100" dist="38100" dir="2700000" algn="tl">
                    <a:srgbClr val="000000">
                      <a:alpha val="43137"/>
                    </a:srgbClr>
                  </a:outerShdw>
                </a:effectLst>
              </a:rPr>
              <a:t>1 John 4:1</a:t>
            </a:r>
            <a:r>
              <a:rPr lang="en-US" sz="4400" dirty="0">
                <a:effectLst>
                  <a:outerShdw blurRad="38100" dist="38100" dir="2700000" algn="tl">
                    <a:srgbClr val="000000">
                      <a:alpha val="43137"/>
                    </a:srgbClr>
                  </a:outerShdw>
                </a:effectLst>
              </a:rPr>
              <a:t> - Beloved, believe not every</a:t>
            </a:r>
          </a:p>
          <a:p>
            <a:pPr algn="ctr"/>
            <a:r>
              <a:rPr lang="en-US" sz="4400" dirty="0">
                <a:effectLst>
                  <a:outerShdw blurRad="38100" dist="38100" dir="2700000" algn="tl">
                    <a:srgbClr val="000000">
                      <a:alpha val="43137"/>
                    </a:srgbClr>
                  </a:outerShdw>
                </a:effectLst>
              </a:rPr>
              <a:t>spirit, but prove the spirits, whether</a:t>
            </a:r>
          </a:p>
          <a:p>
            <a:pPr algn="ctr"/>
            <a:r>
              <a:rPr lang="en-US" sz="4400" dirty="0">
                <a:effectLst>
                  <a:outerShdw blurRad="38100" dist="38100" dir="2700000" algn="tl">
                    <a:srgbClr val="000000">
                      <a:alpha val="43137"/>
                    </a:srgbClr>
                  </a:outerShdw>
                </a:effectLst>
              </a:rPr>
              <a:t>they are of God; because many false</a:t>
            </a:r>
          </a:p>
          <a:p>
            <a:pPr algn="ctr"/>
            <a:r>
              <a:rPr lang="en-US" sz="4400" dirty="0">
                <a:effectLst>
                  <a:outerShdw blurRad="38100" dist="38100" dir="2700000" algn="tl">
                    <a:srgbClr val="000000">
                      <a:alpha val="43137"/>
                    </a:srgbClr>
                  </a:outerShdw>
                </a:effectLst>
              </a:rPr>
              <a:t>prophets are gone out into the world.</a:t>
            </a:r>
          </a:p>
        </p:txBody>
      </p:sp>
    </p:spTree>
    <p:extLst>
      <p:ext uri="{BB962C8B-B14F-4D97-AF65-F5344CB8AC3E}">
        <p14:creationId xmlns:p14="http://schemas.microsoft.com/office/powerpoint/2010/main" val="1426909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645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True miracles can be distinguished from frauds.</a:t>
            </a:r>
            <a:endParaRPr lang="en-US" dirty="0"/>
          </a:p>
        </p:txBody>
      </p:sp>
    </p:spTree>
    <p:extLst>
      <p:ext uri="{BB962C8B-B14F-4D97-AF65-F5344CB8AC3E}">
        <p14:creationId xmlns:p14="http://schemas.microsoft.com/office/powerpoint/2010/main" val="1469928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True miracles can be distinguished from frauds.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16041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1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Questions We Seek to Answer:</a:t>
            </a:r>
          </a:p>
        </p:txBody>
      </p:sp>
      <p:sp>
        <p:nvSpPr>
          <p:cNvPr id="3" name="Content Placeholder 2"/>
          <p:cNvSpPr>
            <a:spLocks noGrp="1"/>
          </p:cNvSpPr>
          <p:nvPr>
            <p:ph idx="1"/>
          </p:nvPr>
        </p:nvSpPr>
        <p:spPr/>
        <p:txBody>
          <a:bodyPr>
            <a:normAutofit/>
          </a:bodyPr>
          <a:lstStyle/>
          <a:p>
            <a:pPr algn="just"/>
            <a:r>
              <a:rPr lang="en-US" dirty="0"/>
              <a:t>What works has the Holy Spirit done and is He doing all these works today?</a:t>
            </a:r>
          </a:p>
          <a:p>
            <a:pPr algn="just"/>
            <a:r>
              <a:rPr lang="en-US" dirty="0"/>
              <a:t>Does He dwell in people today? If so, when and how does this begin?</a:t>
            </a:r>
          </a:p>
          <a:p>
            <a:pPr algn="just"/>
            <a:r>
              <a:rPr lang="en-US" dirty="0"/>
              <a:t>Is the indwelling the same as Holy Spirit baptism, miracles, and tongues?</a:t>
            </a:r>
          </a:p>
          <a:p>
            <a:pPr algn="just"/>
            <a:r>
              <a:rPr lang="en-US" dirty="0"/>
              <a:t>Does the Spirit of God lead or guide people directly apart from Scripture? Is it a direct, personal inhabiting of the believer?</a:t>
            </a:r>
          </a:p>
          <a:p>
            <a:pPr algn="just"/>
            <a:r>
              <a:rPr lang="en-US" dirty="0"/>
              <a:t>What is the indwelling of the Holy Spirit and what effect does it have on a Christian's life?</a:t>
            </a:r>
          </a:p>
        </p:txBody>
      </p:sp>
    </p:spTree>
    <p:extLst>
      <p:ext uri="{BB962C8B-B14F-4D97-AF65-F5344CB8AC3E}">
        <p14:creationId xmlns:p14="http://schemas.microsoft.com/office/powerpoint/2010/main" val="312003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True miracles can be distinguished from frauds.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95802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794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True miracles can be distinguished from frauds.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6695868"/>
              </p:ext>
            </p:extLst>
          </p:nvPr>
        </p:nvGraphicFramePr>
        <p:xfrm>
          <a:off x="838200" y="1835150"/>
          <a:ext cx="10515600" cy="409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aight Connector 4"/>
          <p:cNvSpPr/>
          <p:nvPr/>
        </p:nvSpPr>
        <p:spPr>
          <a:xfrm>
            <a:off x="857250" y="2558254"/>
            <a:ext cx="105156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6" name="TextBox 5"/>
          <p:cNvSpPr txBox="1"/>
          <p:nvPr/>
        </p:nvSpPr>
        <p:spPr>
          <a:xfrm>
            <a:off x="857250" y="2702717"/>
            <a:ext cx="10515600" cy="2800767"/>
          </a:xfrm>
          <a:prstGeom prst="rect">
            <a:avLst/>
          </a:prstGeom>
          <a:noFill/>
        </p:spPr>
        <p:txBody>
          <a:bodyPr wrap="square" rtlCol="0">
            <a:spAutoFit/>
          </a:bodyPr>
          <a:lstStyle/>
          <a:p>
            <a:r>
              <a:rPr lang="en-US" sz="4400" dirty="0"/>
              <a:t>I know thy works, and thy toil and patience, and that thou canst not bear evil men, and didst try them that call themselves apostles, and they are not, and didst find them false;</a:t>
            </a:r>
          </a:p>
        </p:txBody>
      </p:sp>
    </p:spTree>
    <p:extLst>
      <p:ext uri="{BB962C8B-B14F-4D97-AF65-F5344CB8AC3E}">
        <p14:creationId xmlns:p14="http://schemas.microsoft.com/office/powerpoint/2010/main" val="1342356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True miracles can be distinguished from frauds.</a:t>
            </a:r>
          </a:p>
        </p:txBody>
      </p:sp>
      <p:sp>
        <p:nvSpPr>
          <p:cNvPr id="3" name="Content Placeholder 2"/>
          <p:cNvSpPr>
            <a:spLocks noGrp="1"/>
          </p:cNvSpPr>
          <p:nvPr>
            <p:ph idx="1"/>
          </p:nvPr>
        </p:nvSpPr>
        <p:spPr/>
        <p:txBody>
          <a:bodyPr>
            <a:normAutofit/>
          </a:bodyPr>
          <a:lstStyle/>
          <a:p>
            <a:pPr marL="0" indent="0" algn="just">
              <a:lnSpc>
                <a:spcPct val="100000"/>
              </a:lnSpc>
              <a:spcBef>
                <a:spcPts val="0"/>
              </a:spcBef>
              <a:buNone/>
            </a:pPr>
            <a:r>
              <a:rPr lang="en-US" sz="4000" dirty="0"/>
              <a:t>Today when we question the claims of "miracle-workers," they usually do not show us miracles (they often say they cannot do them while "unbelievers" are present). Instead they offer arguments and testimonials.</a:t>
            </a:r>
          </a:p>
        </p:txBody>
      </p:sp>
    </p:spTree>
    <p:extLst>
      <p:ext uri="{BB962C8B-B14F-4D97-AF65-F5344CB8AC3E}">
        <p14:creationId xmlns:p14="http://schemas.microsoft.com/office/powerpoint/2010/main" val="770279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True miracles can be distinguished from frauds.</a:t>
            </a:r>
            <a:endParaRPr lang="en-US" dirty="0"/>
          </a:p>
        </p:txBody>
      </p:sp>
      <p:sp>
        <p:nvSpPr>
          <p:cNvPr id="3" name="Content Placeholder 2"/>
          <p:cNvSpPr>
            <a:spLocks noGrp="1"/>
          </p:cNvSpPr>
          <p:nvPr>
            <p:ph sz="half" idx="1"/>
          </p:nvPr>
        </p:nvSpPr>
        <p:spPr>
          <a:solidFill>
            <a:schemeClr val="accent5">
              <a:lumMod val="20000"/>
              <a:lumOff val="80000"/>
            </a:schemeClr>
          </a:solidFill>
          <a:ln>
            <a:solidFill>
              <a:schemeClr val="accent5">
                <a:lumMod val="50000"/>
              </a:schemeClr>
            </a:solidFill>
          </a:ln>
        </p:spPr>
        <p:txBody>
          <a:bodyPr>
            <a:normAutofit fontScale="92500" lnSpcReduction="20000"/>
          </a:bodyPr>
          <a:lstStyle/>
          <a:p>
            <a:pPr marL="0" indent="0" algn="just">
              <a:lnSpc>
                <a:spcPct val="100000"/>
              </a:lnSpc>
              <a:buNone/>
            </a:pPr>
            <a:r>
              <a:rPr lang="en-US" sz="3900" b="1" dirty="0">
                <a:effectLst>
                  <a:outerShdw blurRad="38100" dist="38100" dir="2700000" algn="tl">
                    <a:srgbClr val="000000">
                      <a:alpha val="43137"/>
                    </a:srgbClr>
                  </a:outerShdw>
                </a:effectLst>
              </a:rPr>
              <a:t>Acts 8:5-8</a:t>
            </a:r>
            <a:endParaRPr lang="en-US" sz="3900" dirty="0">
              <a:effectLst>
                <a:outerShdw blurRad="38100" dist="38100" dir="2700000" algn="tl">
                  <a:srgbClr val="000000">
                    <a:alpha val="43137"/>
                  </a:srgbClr>
                </a:outerShdw>
              </a:effectLst>
            </a:endParaRPr>
          </a:p>
          <a:p>
            <a:pPr marL="0" indent="0" algn="just">
              <a:buNone/>
            </a:pPr>
            <a:r>
              <a:rPr lang="en-US" b="1"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And Philip went down to the city of Samaria, and proclaimed unto them the Christ. </a:t>
            </a:r>
            <a:r>
              <a:rPr lang="en-US" b="1"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And the multitudes gave heed with one accord unto the things that were spoken by Philip, when they heard, and saw the signs which he did. </a:t>
            </a:r>
            <a:r>
              <a:rPr lang="en-US" b="1"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For from many of those that had unclean spirits, they came out, crying with a loud voice: and many that were palsied, and that were lame, were healed. </a:t>
            </a:r>
            <a:r>
              <a:rPr lang="en-US" b="1"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And there was much joy in that city.</a:t>
            </a:r>
          </a:p>
        </p:txBody>
      </p:sp>
      <p:sp>
        <p:nvSpPr>
          <p:cNvPr id="4" name="Content Placeholder 3"/>
          <p:cNvSpPr>
            <a:spLocks noGrp="1"/>
          </p:cNvSpPr>
          <p:nvPr>
            <p:ph sz="half" idx="2"/>
          </p:nvPr>
        </p:nvSpPr>
        <p:spPr>
          <a:solidFill>
            <a:schemeClr val="accent6">
              <a:lumMod val="20000"/>
              <a:lumOff val="80000"/>
            </a:schemeClr>
          </a:solidFill>
          <a:ln>
            <a:solidFill>
              <a:schemeClr val="accent6">
                <a:lumMod val="50000"/>
              </a:schemeClr>
            </a:solidFill>
          </a:ln>
        </p:spPr>
        <p:txBody>
          <a:bodyPr>
            <a:normAutofit fontScale="92500" lnSpcReduction="10000"/>
          </a:bodyPr>
          <a:lstStyle/>
          <a:p>
            <a:pPr marL="0" indent="0" algn="just">
              <a:buNone/>
            </a:pPr>
            <a:r>
              <a:rPr lang="en-US" sz="3900" b="1" dirty="0">
                <a:effectLst>
                  <a:outerShdw blurRad="38100" dist="38100" dir="2700000" algn="tl">
                    <a:srgbClr val="000000">
                      <a:alpha val="43137"/>
                    </a:srgbClr>
                  </a:outerShdw>
                </a:effectLst>
              </a:rPr>
              <a:t>Acts 4:14-16</a:t>
            </a:r>
            <a:endParaRPr lang="en-US" sz="3900" dirty="0">
              <a:effectLst>
                <a:outerShdw blurRad="38100" dist="38100" dir="2700000" algn="tl">
                  <a:srgbClr val="000000">
                    <a:alpha val="43137"/>
                  </a:srgbClr>
                </a:outerShdw>
              </a:effectLst>
            </a:endParaRPr>
          </a:p>
          <a:p>
            <a:pPr marL="0" indent="0" algn="just">
              <a:buNone/>
            </a:pPr>
            <a:r>
              <a:rPr lang="en-US" b="1" dirty="0">
                <a:effectLst>
                  <a:outerShdw blurRad="38100" dist="38100" dir="2700000" algn="tl">
                    <a:srgbClr val="000000">
                      <a:alpha val="43137"/>
                    </a:srgbClr>
                  </a:outerShdw>
                </a:effectLst>
              </a:rPr>
              <a:t>14</a:t>
            </a:r>
            <a:r>
              <a:rPr lang="en-US" dirty="0">
                <a:effectLst>
                  <a:outerShdw blurRad="38100" dist="38100" dir="2700000" algn="tl">
                    <a:srgbClr val="000000">
                      <a:alpha val="43137"/>
                    </a:srgbClr>
                  </a:outerShdw>
                </a:effectLst>
              </a:rPr>
              <a:t> And seeing the man that was healed standing with them, they could say nothing against it. </a:t>
            </a:r>
            <a:r>
              <a:rPr lang="en-US" b="1" dirty="0">
                <a:effectLst>
                  <a:outerShdw blurRad="38100" dist="38100" dir="2700000" algn="tl">
                    <a:srgbClr val="000000">
                      <a:alpha val="43137"/>
                    </a:srgbClr>
                  </a:outerShdw>
                </a:effectLst>
              </a:rPr>
              <a:t>15</a:t>
            </a:r>
            <a:r>
              <a:rPr lang="en-US" dirty="0">
                <a:effectLst>
                  <a:outerShdw blurRad="38100" dist="38100" dir="2700000" algn="tl">
                    <a:srgbClr val="000000">
                      <a:alpha val="43137"/>
                    </a:srgbClr>
                  </a:outerShdw>
                </a:effectLst>
              </a:rPr>
              <a:t> But when they had commanded them to go aside out of the council, they conferred among themselves, </a:t>
            </a:r>
            <a:r>
              <a:rPr lang="en-US" b="1"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rPr>
              <a:t> saying, What shall we do to these men? for that indeed a notable miracle hath been wrought through them, is manifest to all that dwell in Jerusalem; and we cannot deny it.</a:t>
            </a:r>
          </a:p>
        </p:txBody>
      </p:sp>
    </p:spTree>
    <p:extLst>
      <p:ext uri="{BB962C8B-B14F-4D97-AF65-F5344CB8AC3E}">
        <p14:creationId xmlns:p14="http://schemas.microsoft.com/office/powerpoint/2010/main" val="755243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True miracles can be distinguished from frauds.</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pPr marL="0" indent="0" algn="just">
              <a:lnSpc>
                <a:spcPct val="100000"/>
              </a:lnSpc>
              <a:spcBef>
                <a:spcPts val="0"/>
              </a:spcBef>
              <a:buNone/>
            </a:pPr>
            <a:r>
              <a:rPr lang="nl-NL" sz="4000" u="sng" dirty="0">
                <a:effectLst>
                  <a:outerShdw blurRad="38100" dist="38100" dir="2700000" algn="tl">
                    <a:srgbClr val="000000">
                      <a:alpha val="43137"/>
                    </a:srgbClr>
                  </a:outerShdw>
                </a:effectLst>
              </a:rPr>
              <a:t>Note also</a:t>
            </a:r>
            <a:r>
              <a:rPr lang="nl-NL" sz="4000" dirty="0">
                <a:effectLst>
                  <a:outerShdw blurRad="38100" dist="38100" dir="2700000" algn="tl">
                    <a:srgbClr val="000000">
                      <a:alpha val="43137"/>
                    </a:srgbClr>
                  </a:outerShdw>
                </a:effectLst>
              </a:rPr>
              <a:t>:</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John 11:47,48</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Exodus 7-12 (esp. 8:17-19)</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Numbers 16 &amp; 17</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1 Kings 18:20-40, 13:1-6, &amp; 13:6-12</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2 Kings 1 &amp; 6</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Daniel 2, Daniel 3, &amp; Daniel 6</a:t>
            </a:r>
          </a:p>
          <a:p>
            <a:pPr marL="0" indent="0" algn="just">
              <a:lnSpc>
                <a:spcPct val="100000"/>
              </a:lnSpc>
              <a:spcBef>
                <a:spcPts val="0"/>
              </a:spcBef>
              <a:buNone/>
            </a:pPr>
            <a:r>
              <a:rPr lang="nl-NL" sz="4000" dirty="0">
                <a:effectLst>
                  <a:outerShdw blurRad="38100" dist="38100" dir="2700000" algn="tl">
                    <a:srgbClr val="000000">
                      <a:alpha val="43137"/>
                    </a:srgbClr>
                  </a:outerShdw>
                </a:effectLst>
              </a:rPr>
              <a:t>Jeremiah 28.</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3618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Modern "healings" differ from true healings.</a:t>
            </a:r>
          </a:p>
        </p:txBody>
      </p:sp>
      <p:sp>
        <p:nvSpPr>
          <p:cNvPr id="3" name="Content Placeholder 2"/>
          <p:cNvSpPr>
            <a:spLocks noGrp="1"/>
          </p:cNvSpPr>
          <p:nvPr>
            <p:ph idx="1"/>
          </p:nvPr>
        </p:nvSpPr>
        <p:spPr/>
        <p:txBody>
          <a:bodyPr>
            <a:normAutofit fontScale="77500" lnSpcReduction="20000"/>
          </a:bodyPr>
          <a:lstStyle/>
          <a:p>
            <a:pPr marL="0" indent="0" algn="just">
              <a:buNone/>
            </a:pPr>
            <a:r>
              <a:rPr lang="en-US" sz="4000" dirty="0">
                <a:effectLst>
                  <a:outerShdw blurRad="38100" dist="38100" dir="2700000" algn="tl">
                    <a:srgbClr val="000000">
                      <a:alpha val="43137"/>
                    </a:srgbClr>
                  </a:outerShdw>
                </a:effectLst>
              </a:rPr>
              <a:t>When we examine modern "miracles," they do not measure up to Bible miracles.</a:t>
            </a:r>
          </a:p>
          <a:p>
            <a:pPr marL="0" indent="0" algn="just">
              <a:buNone/>
            </a:pPr>
            <a:endParaRPr lang="en-US" sz="4000" dirty="0">
              <a:effectLst>
                <a:outerShdw blurRad="38100" dist="38100" dir="2700000" algn="tl">
                  <a:srgbClr val="000000">
                    <a:alpha val="43137"/>
                  </a:srgbClr>
                </a:outerShdw>
              </a:effectLst>
            </a:endParaRPr>
          </a:p>
          <a:p>
            <a:pPr marL="0" indent="0" algn="just">
              <a:buNone/>
            </a:pPr>
            <a:r>
              <a:rPr lang="en-US" sz="4000" b="1" dirty="0">
                <a:effectLst>
                  <a:outerShdw blurRad="38100" dist="38100" dir="2700000" algn="tl">
                    <a:srgbClr val="000000">
                      <a:alpha val="43137"/>
                    </a:srgbClr>
                  </a:outerShdw>
                </a:effectLst>
              </a:rPr>
              <a:t>John 11:38-45</a:t>
            </a:r>
            <a:r>
              <a:rPr lang="en-US" sz="4000" dirty="0">
                <a:effectLst>
                  <a:outerShdw blurRad="38100" dist="38100" dir="2700000" algn="tl">
                    <a:srgbClr val="000000">
                      <a:alpha val="43137"/>
                    </a:srgbClr>
                  </a:outerShdw>
                </a:effectLst>
              </a:rPr>
              <a:t> - Bible healings involved obvious organic diseases which were healed obviously, instantaneously, and completely. They never involved relapses, partial improvements, or gradual healings requiring days or weeks.</a:t>
            </a:r>
          </a:p>
          <a:p>
            <a:pPr marL="0" indent="0" algn="just">
              <a:buNone/>
            </a:pPr>
            <a:endParaRPr lang="en-US" sz="4000" dirty="0">
              <a:effectLst>
                <a:outerShdw blurRad="38100" dist="38100" dir="2700000" algn="tl">
                  <a:srgbClr val="000000">
                    <a:alpha val="43137"/>
                  </a:srgbClr>
                </a:outerShdw>
              </a:effectLst>
            </a:endParaRPr>
          </a:p>
          <a:p>
            <a:pPr marL="0" indent="0" algn="just">
              <a:buNone/>
            </a:pPr>
            <a:r>
              <a:rPr lang="en-US" sz="4000" dirty="0">
                <a:effectLst>
                  <a:outerShdw blurRad="38100" dist="38100" dir="2700000" algn="tl">
                    <a:srgbClr val="000000">
                      <a:alpha val="43137"/>
                    </a:srgbClr>
                  </a:outerShdw>
                </a:effectLst>
              </a:rPr>
              <a:t>Further, Jesus and his apostles (after they received Holy Spirit baptism) always succeeded. No disease was too hard to heal, nor did they fail in any attempt to heal.</a:t>
            </a:r>
          </a:p>
        </p:txBody>
      </p:sp>
    </p:spTree>
    <p:extLst>
      <p:ext uri="{BB962C8B-B14F-4D97-AF65-F5344CB8AC3E}">
        <p14:creationId xmlns:p14="http://schemas.microsoft.com/office/powerpoint/2010/main" val="726335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Modern "healings" differ from true healings.</a:t>
            </a:r>
          </a:p>
        </p:txBody>
      </p:sp>
      <p:sp>
        <p:nvSpPr>
          <p:cNvPr id="3" name="Content Placeholder 2"/>
          <p:cNvSpPr>
            <a:spLocks noGrp="1"/>
          </p:cNvSpPr>
          <p:nvPr>
            <p:ph idx="1"/>
          </p:nvPr>
        </p:nvSpPr>
        <p:spPr/>
        <p:txBody>
          <a:bodyPr>
            <a:normAutofit fontScale="85000" lnSpcReduction="10000"/>
          </a:bodyPr>
          <a:lstStyle/>
          <a:p>
            <a:pPr marL="0" indent="0" algn="just">
              <a:buNone/>
            </a:pPr>
            <a:r>
              <a:rPr lang="en-US" sz="4000" b="1" u="sng" dirty="0">
                <a:effectLst>
                  <a:outerShdw blurRad="38100" dist="38100" dir="2700000" algn="tl">
                    <a:srgbClr val="000000">
                      <a:alpha val="43137"/>
                    </a:srgbClr>
                  </a:outerShdw>
                </a:effectLst>
              </a:rPr>
              <a:t>Note</a:t>
            </a:r>
            <a:r>
              <a:rPr lang="en-US" sz="4000" dirty="0">
                <a:effectLst>
                  <a:outerShdw blurRad="38100" dist="38100" dir="2700000" algn="tl">
                    <a:srgbClr val="000000">
                      <a:alpha val="43137"/>
                    </a:srgbClr>
                  </a:outerShdw>
                </a:effectLst>
              </a:rPr>
              <a:t>: </a:t>
            </a:r>
          </a:p>
          <a:p>
            <a:pPr marL="0" indent="0" algn="just">
              <a:buNone/>
            </a:pPr>
            <a:r>
              <a:rPr lang="en-US" sz="4000" dirty="0">
                <a:effectLst>
                  <a:outerShdw blurRad="38100" dist="38100" dir="2700000" algn="tl">
                    <a:srgbClr val="000000">
                      <a:alpha val="43137"/>
                    </a:srgbClr>
                  </a:outerShdw>
                </a:effectLst>
              </a:rPr>
              <a:t>Acts 3:2-10 &amp; 4:22; 5:12,15,16; Luke 13:11-17; 7:11-17; Mark 1:40-45; 2:10-12; 5:25-29, 35-42; Matt. 4:23f; 14:34-36; 12:10-13.</a:t>
            </a:r>
          </a:p>
          <a:p>
            <a:pPr marL="0" indent="0" algn="just">
              <a:buNone/>
            </a:pPr>
            <a:endParaRPr lang="en-US" sz="4000" dirty="0">
              <a:effectLst>
                <a:outerShdw blurRad="38100" dist="38100" dir="2700000" algn="tl">
                  <a:srgbClr val="000000">
                    <a:alpha val="43137"/>
                  </a:srgbClr>
                </a:outerShdw>
              </a:effectLst>
            </a:endParaRPr>
          </a:p>
          <a:p>
            <a:pPr marL="0" indent="0" algn="just">
              <a:buNone/>
            </a:pPr>
            <a:r>
              <a:rPr lang="en-US" sz="4000" dirty="0">
                <a:effectLst>
                  <a:outerShdw blurRad="38100" dist="38100" dir="2700000" algn="tl">
                    <a:srgbClr val="000000">
                      <a:alpha val="43137"/>
                    </a:srgbClr>
                  </a:outerShdw>
                </a:effectLst>
              </a:rPr>
              <a:t>So-called miracles today lack many characteristics of Bible miracles. True miracles were evident to everyone, even to God's enemies. Modern "miracles" are not convincing, but have the characteristics of frauds.</a:t>
            </a:r>
          </a:p>
          <a:p>
            <a:pPr marL="0" indent="0" algn="just">
              <a:buNone/>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1525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Modern "revelations" differ from true guidance of the Spirit.</a:t>
            </a:r>
          </a:p>
        </p:txBody>
      </p:sp>
      <p:sp>
        <p:nvSpPr>
          <p:cNvPr id="3" name="Content Placeholder 2"/>
          <p:cNvSpPr>
            <a:spLocks noGrp="1"/>
          </p:cNvSpPr>
          <p:nvPr>
            <p:ph idx="1"/>
          </p:nvPr>
        </p:nvSpPr>
        <p:spPr/>
        <p:txBody>
          <a:bodyPr>
            <a:noAutofit/>
          </a:bodyPr>
          <a:lstStyle/>
          <a:p>
            <a:pPr marL="0" indent="0" algn="just">
              <a:lnSpc>
                <a:spcPct val="100000"/>
              </a:lnSpc>
              <a:spcBef>
                <a:spcPts val="0"/>
              </a:spcBef>
              <a:buNone/>
            </a:pPr>
            <a:r>
              <a:rPr lang="en-US" sz="3200" b="1" dirty="0">
                <a:effectLst>
                  <a:outerShdw blurRad="38100" dist="38100" dir="2700000" algn="tl">
                    <a:srgbClr val="000000">
                      <a:alpha val="43137"/>
                    </a:srgbClr>
                  </a:outerShdw>
                </a:effectLst>
              </a:rPr>
              <a:t>Matthew 10:19,20</a:t>
            </a:r>
            <a:r>
              <a:rPr lang="en-US" sz="3200" dirty="0">
                <a:effectLst>
                  <a:outerShdw blurRad="38100" dist="38100" dir="2700000" algn="tl">
                    <a:srgbClr val="000000">
                      <a:alpha val="43137"/>
                    </a:srgbClr>
                  </a:outerShdw>
                </a:effectLst>
              </a:rPr>
              <a:t> - True guidance of the Spirit gave men the infallible will of God, which could be expressed in exactly the words God wanted. </a:t>
            </a:r>
          </a:p>
          <a:p>
            <a:pPr marL="0" indent="0" algn="just">
              <a:lnSpc>
                <a:spcPct val="100000"/>
              </a:lnSpc>
              <a:spcBef>
                <a:spcPts val="0"/>
              </a:spcBef>
              <a:buNone/>
            </a:pPr>
            <a:endParaRPr lang="en-US" sz="3200" dirty="0">
              <a:effectLst>
                <a:outerShdw blurRad="38100" dist="38100" dir="2700000" algn="tl">
                  <a:srgbClr val="000000">
                    <a:alpha val="43137"/>
                  </a:srgbClr>
                </a:outerShdw>
              </a:effectLst>
            </a:endParaRPr>
          </a:p>
          <a:p>
            <a:pPr marL="0" indent="0" algn="just">
              <a:lnSpc>
                <a:spcPct val="100000"/>
              </a:lnSpc>
              <a:spcBef>
                <a:spcPts val="0"/>
              </a:spcBef>
              <a:buNone/>
            </a:pPr>
            <a:r>
              <a:rPr lang="en-US" sz="3200" b="1" u="sng" dirty="0">
                <a:effectLst>
                  <a:outerShdw blurRad="38100" dist="38100" dir="2700000" algn="tl">
                    <a:srgbClr val="000000">
                      <a:alpha val="43137"/>
                    </a:srgbClr>
                  </a:outerShdw>
                </a:effectLst>
              </a:rPr>
              <a:t>Note</a:t>
            </a:r>
            <a:r>
              <a:rPr lang="en-US" sz="3200" dirty="0">
                <a:effectLst>
                  <a:outerShdw blurRad="38100" dist="38100" dir="2700000" algn="tl">
                    <a:srgbClr val="000000">
                      <a:alpha val="43137"/>
                    </a:srgbClr>
                  </a:outerShdw>
                </a:effectLst>
              </a:rPr>
              <a:t>:</a:t>
            </a:r>
          </a:p>
          <a:p>
            <a:pPr marL="0" indent="0" algn="just">
              <a:lnSpc>
                <a:spcPct val="100000"/>
              </a:lnSpc>
              <a:spcBef>
                <a:spcPts val="0"/>
              </a:spcBef>
              <a:buNone/>
            </a:pPr>
            <a:r>
              <a:rPr lang="en-US" sz="3200" dirty="0">
                <a:effectLst>
                  <a:outerShdw blurRad="38100" dist="38100" dir="2700000" algn="tl">
                    <a:srgbClr val="000000">
                      <a:alpha val="43137"/>
                    </a:srgbClr>
                  </a:outerShdw>
                </a:effectLst>
              </a:rPr>
              <a:t>1 Cor. 14:37; 2:10-13; Deut. 18:18-22; 2 Peter 1:21; 2 Sam. 23:1,2; Eph. 3:3-5</a:t>
            </a:r>
          </a:p>
        </p:txBody>
      </p:sp>
    </p:spTree>
    <p:extLst>
      <p:ext uri="{BB962C8B-B14F-4D97-AF65-F5344CB8AC3E}">
        <p14:creationId xmlns:p14="http://schemas.microsoft.com/office/powerpoint/2010/main" val="4056222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Modern "revelations" differ from true guidance of the Spirit.</a:t>
            </a:r>
          </a:p>
        </p:txBody>
      </p:sp>
      <p:sp>
        <p:nvSpPr>
          <p:cNvPr id="3" name="Content Placeholder 2"/>
          <p:cNvSpPr>
            <a:spLocks noGrp="1"/>
          </p:cNvSpPr>
          <p:nvPr>
            <p:ph idx="1"/>
          </p:nvPr>
        </p:nvSpPr>
        <p:spPr/>
        <p:txBody>
          <a:bodyPr>
            <a:noAutofit/>
          </a:bodyPr>
          <a:lstStyle/>
          <a:p>
            <a:pPr marL="0" indent="0" algn="just">
              <a:lnSpc>
                <a:spcPct val="100000"/>
              </a:lnSpc>
              <a:spcBef>
                <a:spcPts val="0"/>
              </a:spcBef>
              <a:buNone/>
            </a:pPr>
            <a:r>
              <a:rPr lang="en-US" sz="3200" dirty="0">
                <a:effectLst>
                  <a:outerShdw blurRad="38100" dist="38100" dir="2700000" algn="tl">
                    <a:srgbClr val="000000">
                      <a:alpha val="43137"/>
                    </a:srgbClr>
                  </a:outerShdw>
                </a:effectLst>
              </a:rPr>
              <a:t>Modern so-called direct guidance involves vague leadings, impressions, feelings, and undefined urgings. Instead of stating the revelation clearly, people often say it is "better felt than told" and "you cannot understand until you experience it."</a:t>
            </a:r>
          </a:p>
        </p:txBody>
      </p:sp>
    </p:spTree>
    <p:extLst>
      <p:ext uri="{BB962C8B-B14F-4D97-AF65-F5344CB8AC3E}">
        <p14:creationId xmlns:p14="http://schemas.microsoft.com/office/powerpoint/2010/main" val="2479801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Modern "revelations" differ from true guidance of the Spirit.</a:t>
            </a:r>
          </a:p>
        </p:txBody>
      </p:sp>
      <p:sp>
        <p:nvSpPr>
          <p:cNvPr id="3" name="Content Placeholder 2"/>
          <p:cNvSpPr>
            <a:spLocks noGrp="1"/>
          </p:cNvSpPr>
          <p:nvPr>
            <p:ph idx="1"/>
          </p:nvPr>
        </p:nvSpPr>
        <p:spPr/>
        <p:txBody>
          <a:bodyPr>
            <a:normAutofit fontScale="77500" lnSpcReduction="20000"/>
          </a:bodyPr>
          <a:lstStyle/>
          <a:p>
            <a:pPr marL="0" indent="0" algn="just">
              <a:buNone/>
            </a:pPr>
            <a:r>
              <a:rPr lang="en-US" sz="4000" dirty="0">
                <a:effectLst>
                  <a:outerShdw blurRad="38100" dist="38100" dir="2700000" algn="tl">
                    <a:srgbClr val="000000">
                      <a:alpha val="43137"/>
                    </a:srgbClr>
                  </a:outerShdw>
                </a:effectLst>
              </a:rPr>
              <a:t>Further, direct guidance is claimed by people of many religious views - Catholics, Mormons, Pentecostals, etc. The "revelations" contradict one another and contradict the Bible. But the Holy Spirit does not contradict Himself, so these people cannot all be from God (1 Cor. 14:33; 1:10-13; Gal. 1:8,9; 2 John 9; etc.).</a:t>
            </a:r>
          </a:p>
          <a:p>
            <a:pPr marL="0" indent="0" algn="just">
              <a:buNone/>
            </a:pPr>
            <a:endParaRPr lang="en-US" sz="4000" dirty="0">
              <a:effectLst>
                <a:outerShdw blurRad="38100" dist="38100" dir="2700000" algn="tl">
                  <a:srgbClr val="000000">
                    <a:alpha val="43137"/>
                  </a:srgbClr>
                </a:outerShdw>
              </a:effectLst>
            </a:endParaRPr>
          </a:p>
          <a:p>
            <a:pPr marL="0" indent="0" algn="just">
              <a:buNone/>
            </a:pPr>
            <a:r>
              <a:rPr lang="en-US" sz="4000" dirty="0">
                <a:effectLst>
                  <a:outerShdw blurRad="38100" dist="38100" dir="2700000" algn="tl">
                    <a:srgbClr val="000000">
                      <a:alpha val="43137"/>
                    </a:srgbClr>
                  </a:outerShdw>
                </a:effectLst>
              </a:rPr>
              <a:t>And there is no objective evidence to prove any of these messages are from God or to distinguish the true ones from the false ones. There is not a nickel's worth of difference between the claims and evidences of the various groups. This implies they are human imagination or doctrines implanted by Satan.</a:t>
            </a:r>
          </a:p>
        </p:txBody>
      </p:sp>
    </p:spTree>
    <p:extLst>
      <p:ext uri="{BB962C8B-B14F-4D97-AF65-F5344CB8AC3E}">
        <p14:creationId xmlns:p14="http://schemas.microsoft.com/office/powerpoint/2010/main" val="80513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14520"/>
            <a:ext cx="10515600" cy="3992322"/>
          </a:xfrm>
        </p:spPr>
        <p:txBody>
          <a:bodyPr>
            <a:noAutofit/>
          </a:bodyPr>
          <a:lstStyle/>
          <a:p>
            <a:r>
              <a:rPr lang="en-US" sz="7200" b="1" dirty="0">
                <a:solidFill>
                  <a:srgbClr val="FF0000"/>
                </a:solidFill>
                <a:effectLst>
                  <a:outerShdw blurRad="38100" dist="38100" dir="2700000" algn="tl">
                    <a:srgbClr val="000000">
                      <a:alpha val="43137"/>
                    </a:srgbClr>
                  </a:outerShdw>
                </a:effectLst>
              </a:rPr>
              <a:t>The Bible mentions many different works done by the Holy Spirit at various times in history.</a:t>
            </a:r>
          </a:p>
        </p:txBody>
      </p:sp>
    </p:spTree>
    <p:extLst>
      <p:ext uri="{BB962C8B-B14F-4D97-AF65-F5344CB8AC3E}">
        <p14:creationId xmlns:p14="http://schemas.microsoft.com/office/powerpoint/2010/main" val="3762859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Modern "revelations" differ from true guidance of the Spirit.</a:t>
            </a:r>
          </a:p>
        </p:txBody>
      </p:sp>
      <p:sp>
        <p:nvSpPr>
          <p:cNvPr id="3" name="Content Placeholder 2"/>
          <p:cNvSpPr>
            <a:spLocks noGrp="1"/>
          </p:cNvSpPr>
          <p:nvPr>
            <p:ph idx="1"/>
          </p:nvPr>
        </p:nvSpPr>
        <p:spPr/>
        <p:txBody>
          <a:bodyPr>
            <a:normAutofit/>
          </a:bodyPr>
          <a:lstStyle/>
          <a:p>
            <a:pPr marL="0" indent="0" algn="just">
              <a:buNone/>
            </a:pPr>
            <a:r>
              <a:rPr lang="en-US" sz="4000" dirty="0">
                <a:effectLst>
                  <a:outerShdw blurRad="38100" dist="38100" dir="2700000" algn="tl">
                    <a:srgbClr val="000000">
                      <a:alpha val="43137"/>
                    </a:srgbClr>
                  </a:outerShdw>
                </a:effectLst>
              </a:rPr>
              <a:t>True revelations from God could always be distinguished from frauds by means objective evidence. This was the primary purpose of miracles. The indwelling of the Spirit continues today unchanged, but what are claimed as miracles today clearly differ from what existed in Bible times.</a:t>
            </a:r>
          </a:p>
          <a:p>
            <a:pPr marL="0" indent="0" algn="just">
              <a:buNone/>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986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rgbClr val="FF0000"/>
                </a:solidFill>
                <a:effectLst>
                  <a:outerShdw blurRad="38100" dist="38100" dir="2700000" algn="tl">
                    <a:srgbClr val="000000">
                      <a:alpha val="43137"/>
                    </a:srgbClr>
                  </a:outerShdw>
                </a:effectLst>
              </a:rPr>
              <a:t>Observation #4:</a:t>
            </a:r>
          </a:p>
        </p:txBody>
      </p:sp>
      <p:sp>
        <p:nvSpPr>
          <p:cNvPr id="5" name="Content Placeholder 4"/>
          <p:cNvSpPr>
            <a:spLocks noGrp="1"/>
          </p:cNvSpPr>
          <p:nvPr>
            <p:ph idx="1"/>
          </p:nvPr>
        </p:nvSpPr>
        <p:spPr/>
        <p:txBody>
          <a:bodyPr>
            <a:normAutofit/>
          </a:bodyPr>
          <a:lstStyle/>
          <a:p>
            <a:pPr marL="0" indent="0" algn="ctr">
              <a:buNone/>
            </a:pPr>
            <a:r>
              <a:rPr lang="en-US" sz="6000" dirty="0">
                <a:effectLst>
                  <a:outerShdw blurRad="38100" dist="38100" dir="2700000" algn="tl">
                    <a:srgbClr val="000000">
                      <a:alpha val="43137"/>
                    </a:srgbClr>
                  </a:outerShdw>
                </a:effectLst>
              </a:rPr>
              <a:t>The Indwelling Is Still Needed Today, but the Purposes of Holy Spirit Baptism and Spiritual Gifts Have Been Fulfilled.</a:t>
            </a:r>
          </a:p>
        </p:txBody>
      </p:sp>
    </p:spTree>
    <p:extLst>
      <p:ext uri="{BB962C8B-B14F-4D97-AF65-F5344CB8AC3E}">
        <p14:creationId xmlns:p14="http://schemas.microsoft.com/office/powerpoint/2010/main" val="1160873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rPr>
              <a:t>The Indwelling Is Still Needed Today, but the Purposes of Holy Spirit Baptism and Spiritual Gifts Have Been Fulfilled.</a:t>
            </a:r>
          </a:p>
        </p:txBody>
      </p:sp>
      <p:sp>
        <p:nvSpPr>
          <p:cNvPr id="3" name="Content Placeholder 2"/>
          <p:cNvSpPr>
            <a:spLocks noGrp="1"/>
          </p:cNvSpPr>
          <p:nvPr>
            <p:ph idx="1"/>
          </p:nvPr>
        </p:nvSpPr>
        <p:spPr/>
        <p:txBody>
          <a:bodyPr>
            <a:normAutofit/>
          </a:bodyPr>
          <a:lstStyle/>
          <a:p>
            <a:pPr marL="0" indent="0" algn="just">
              <a:buNone/>
            </a:pPr>
            <a:r>
              <a:rPr lang="en-US" sz="6000" dirty="0">
                <a:effectLst>
                  <a:outerShdw blurRad="38100" dist="38100" dir="2700000" algn="tl">
                    <a:srgbClr val="000000">
                      <a:alpha val="43137"/>
                    </a:srgbClr>
                  </a:outerShdw>
                </a:effectLst>
              </a:rPr>
              <a:t>Holy Spirit baptism and spiritual gifts were given to reveal new truths and to confirm that those messages were truly from God.</a:t>
            </a:r>
          </a:p>
        </p:txBody>
      </p:sp>
    </p:spTree>
    <p:extLst>
      <p:ext uri="{BB962C8B-B14F-4D97-AF65-F5344CB8AC3E}">
        <p14:creationId xmlns:p14="http://schemas.microsoft.com/office/powerpoint/2010/main" val="3231883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rPr>
              <a:t>The Indwelling Is Still Needed Today, but the Purposes of Holy Spirit Baptism and Spiritual Gifts Have Been Fulfilled.</a:t>
            </a:r>
          </a:p>
        </p:txBody>
      </p:sp>
      <p:sp>
        <p:nvSpPr>
          <p:cNvPr id="3" name="Content Placeholder 2"/>
          <p:cNvSpPr>
            <a:spLocks noGrp="1"/>
          </p:cNvSpPr>
          <p:nvPr>
            <p:ph idx="1"/>
          </p:nvPr>
        </p:nvSpPr>
        <p:spPr/>
        <p:txBody>
          <a:bodyPr>
            <a:normAutofit fontScale="47500" lnSpcReduction="20000"/>
          </a:bodyPr>
          <a:lstStyle/>
          <a:p>
            <a:pPr algn="just"/>
            <a:r>
              <a:rPr lang="en-US" sz="6000" b="1" dirty="0">
                <a:effectLst>
                  <a:outerShdw blurRad="38100" dist="38100" dir="2700000" algn="tl">
                    <a:srgbClr val="000000">
                      <a:alpha val="43137"/>
                    </a:srgbClr>
                  </a:outerShdw>
                </a:effectLst>
              </a:rPr>
              <a:t>Matthew 10:19,20; Acts 14:3</a:t>
            </a:r>
            <a:r>
              <a:rPr lang="en-US" sz="6000" dirty="0">
                <a:effectLst>
                  <a:outerShdw blurRad="38100" dist="38100" dir="2700000" algn="tl">
                    <a:srgbClr val="000000">
                      <a:alpha val="43137"/>
                    </a:srgbClr>
                  </a:outerShdw>
                </a:effectLst>
              </a:rPr>
              <a:t> - Spiritual gifts of direct guidance revealed new truths before the Scriptures had been completed. Miracles confirmed that those messages were really from God (1 Cor. 14:37; 2:10-14; Mark 16:20; Hebrews 2:3,4).</a:t>
            </a:r>
          </a:p>
          <a:p>
            <a:pPr marL="0" indent="0" algn="just">
              <a:buNone/>
            </a:pPr>
            <a:endParaRPr lang="en-US" sz="6000" dirty="0">
              <a:effectLst>
                <a:outerShdw blurRad="38100" dist="38100" dir="2700000" algn="tl">
                  <a:srgbClr val="000000">
                    <a:alpha val="43137"/>
                  </a:srgbClr>
                </a:outerShdw>
              </a:effectLst>
            </a:endParaRPr>
          </a:p>
          <a:p>
            <a:pPr algn="just"/>
            <a:r>
              <a:rPr lang="en-US" sz="6000" dirty="0">
                <a:effectLst>
                  <a:outerShdw blurRad="38100" dist="38100" dir="2700000" algn="tl">
                    <a:srgbClr val="000000">
                      <a:alpha val="43137"/>
                    </a:srgbClr>
                  </a:outerShdw>
                </a:effectLst>
              </a:rPr>
              <a:t>Holy Spirit baptism on the apostles gave them power so they could preach the gospel by direct guidance and gave them power to confirm their messages (Acts 1:8; 2:1ff).</a:t>
            </a:r>
          </a:p>
          <a:p>
            <a:pPr marL="0" indent="0" algn="just">
              <a:buNone/>
            </a:pPr>
            <a:endParaRPr lang="en-US" sz="6000" dirty="0">
              <a:effectLst>
                <a:outerShdw blurRad="38100" dist="38100" dir="2700000" algn="tl">
                  <a:srgbClr val="000000">
                    <a:alpha val="43137"/>
                  </a:srgbClr>
                </a:outerShdw>
              </a:effectLst>
            </a:endParaRPr>
          </a:p>
          <a:p>
            <a:pPr algn="just"/>
            <a:r>
              <a:rPr lang="en-US" sz="6000" dirty="0">
                <a:effectLst>
                  <a:outerShdw blurRad="38100" dist="38100" dir="2700000" algn="tl">
                    <a:srgbClr val="000000">
                      <a:alpha val="43137"/>
                    </a:srgbClr>
                  </a:outerShdw>
                </a:effectLst>
              </a:rPr>
              <a:t>The purpose of Holy Spirit baptism on Cornelius' household was to reveal and confirm the specific message that Gentiles could be saved (Acts 10:45ff; 11:17f; 15:7-9).</a:t>
            </a:r>
          </a:p>
        </p:txBody>
      </p:sp>
    </p:spTree>
    <p:extLst>
      <p:ext uri="{BB962C8B-B14F-4D97-AF65-F5344CB8AC3E}">
        <p14:creationId xmlns:p14="http://schemas.microsoft.com/office/powerpoint/2010/main" val="2555749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rPr>
              <a:t>The Indwelling Is Still Needed Today, but the Purposes of Holy Spirit Baptism and Spiritual Gifts Have Been Fulfilled.</a:t>
            </a:r>
          </a:p>
        </p:txBody>
      </p:sp>
      <p:sp>
        <p:nvSpPr>
          <p:cNvPr id="3" name="Content Placeholder 2"/>
          <p:cNvSpPr>
            <a:spLocks noGrp="1"/>
          </p:cNvSpPr>
          <p:nvPr>
            <p:ph idx="1"/>
          </p:nvPr>
        </p:nvSpPr>
        <p:spPr/>
        <p:txBody>
          <a:bodyPr>
            <a:normAutofit/>
          </a:bodyPr>
          <a:lstStyle/>
          <a:p>
            <a:pPr marL="0" indent="0" algn="just">
              <a:buNone/>
            </a:pPr>
            <a:r>
              <a:rPr lang="en-US" sz="6000" dirty="0">
                <a:effectLst>
                  <a:outerShdw blurRad="38100" dist="38100" dir="2700000" algn="tl">
                    <a:srgbClr val="000000">
                      <a:alpha val="43137"/>
                    </a:srgbClr>
                  </a:outerShdw>
                </a:effectLst>
              </a:rPr>
              <a:t>Today, direct guidance apart from the Scripture is not needed because we have the completed Scriptures.</a:t>
            </a:r>
          </a:p>
        </p:txBody>
      </p:sp>
    </p:spTree>
    <p:extLst>
      <p:ext uri="{BB962C8B-B14F-4D97-AF65-F5344CB8AC3E}">
        <p14:creationId xmlns:p14="http://schemas.microsoft.com/office/powerpoint/2010/main" val="37707759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rPr>
              <a:t>The Indwelling Is Still Needed Today, but the Purposes of Holy Spirit Baptism and Spiritual Gifts Have Been Fulfilled.</a:t>
            </a:r>
          </a:p>
        </p:txBody>
      </p:sp>
      <p:sp>
        <p:nvSpPr>
          <p:cNvPr id="3" name="Content Placeholder 2"/>
          <p:cNvSpPr>
            <a:spLocks noGrp="1"/>
          </p:cNvSpPr>
          <p:nvPr>
            <p:ph idx="1"/>
          </p:nvPr>
        </p:nvSpPr>
        <p:spPr/>
        <p:txBody>
          <a:bodyPr>
            <a:normAutofit fontScale="55000" lnSpcReduction="20000"/>
          </a:bodyPr>
          <a:lstStyle/>
          <a:p>
            <a:pPr marL="0" indent="0" algn="just">
              <a:buNone/>
            </a:pPr>
            <a:r>
              <a:rPr lang="en-US" sz="6000" b="1" dirty="0">
                <a:effectLst>
                  <a:outerShdw blurRad="38100" dist="38100" dir="2700000" algn="tl">
                    <a:srgbClr val="000000">
                      <a:alpha val="43137"/>
                    </a:srgbClr>
                  </a:outerShdw>
                </a:effectLst>
              </a:rPr>
              <a:t>2 Timothy 3:16,17</a:t>
            </a:r>
            <a:r>
              <a:rPr lang="en-US" sz="6000" dirty="0">
                <a:effectLst>
                  <a:outerShdw blurRad="38100" dist="38100" dir="2700000" algn="tl">
                    <a:srgbClr val="000000">
                      <a:alpha val="43137"/>
                    </a:srgbClr>
                  </a:outerShdw>
                </a:effectLst>
              </a:rPr>
              <a:t> - The Scriptures provide all we need to know to please God, revealed in a way that any honest person can understand. [2 Peter 1:3; Acts 20:20,27; Ephesians 3:3-5; Acts 17:11; 1 Corinthians 14:33; 1 Peter 1:22-25; 2 John 2]</a:t>
            </a:r>
          </a:p>
          <a:p>
            <a:pPr marL="0" indent="0" algn="just">
              <a:buNone/>
            </a:pPr>
            <a:endParaRPr lang="en-US" sz="6000" dirty="0">
              <a:effectLst>
                <a:outerShdw blurRad="38100" dist="38100" dir="2700000" algn="tl">
                  <a:srgbClr val="000000">
                    <a:alpha val="43137"/>
                  </a:srgbClr>
                </a:outerShdw>
              </a:effectLst>
            </a:endParaRPr>
          </a:p>
          <a:p>
            <a:pPr marL="0" indent="0" algn="just">
              <a:buNone/>
            </a:pPr>
            <a:r>
              <a:rPr lang="en-US" sz="6000" b="1" dirty="0">
                <a:effectLst>
                  <a:outerShdw blurRad="38100" dist="38100" dir="2700000" algn="tl">
                    <a:srgbClr val="000000">
                      <a:alpha val="43137"/>
                    </a:srgbClr>
                  </a:outerShdw>
                </a:effectLst>
              </a:rPr>
              <a:t>John 20:30,31</a:t>
            </a:r>
            <a:r>
              <a:rPr lang="en-US" sz="6000" dirty="0">
                <a:effectLst>
                  <a:outerShdw blurRad="38100" dist="38100" dir="2700000" algn="tl">
                    <a:srgbClr val="000000">
                      <a:alpha val="43137"/>
                    </a:srgbClr>
                  </a:outerShdw>
                </a:effectLst>
              </a:rPr>
              <a:t> - Furthermore, the Scriptures contain eyewitness testimony of the miracles that confirm the message is from God. No further miracles are needed to confirm the message. [Luke 1:1-4; 1 Corinthians 15:1-8; 2 Peter 1:12-18]</a:t>
            </a:r>
          </a:p>
        </p:txBody>
      </p:sp>
    </p:spTree>
    <p:extLst>
      <p:ext uri="{BB962C8B-B14F-4D97-AF65-F5344CB8AC3E}">
        <p14:creationId xmlns:p14="http://schemas.microsoft.com/office/powerpoint/2010/main" val="30067199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rPr>
              <a:t>The Indwelling Is Still Needed Today, but the Purposes of Holy Spirit Baptism and Spiritual Gifts Have Been Fulfilled.</a:t>
            </a:r>
          </a:p>
        </p:txBody>
      </p:sp>
      <p:sp>
        <p:nvSpPr>
          <p:cNvPr id="3" name="Content Placeholder 2"/>
          <p:cNvSpPr>
            <a:spLocks noGrp="1"/>
          </p:cNvSpPr>
          <p:nvPr>
            <p:ph idx="1"/>
          </p:nvPr>
        </p:nvSpPr>
        <p:spPr/>
        <p:txBody>
          <a:bodyPr>
            <a:normAutofit fontScale="47500" lnSpcReduction="20000"/>
          </a:bodyPr>
          <a:lstStyle/>
          <a:p>
            <a:pPr marL="0" indent="0" algn="just">
              <a:buNone/>
            </a:pPr>
            <a:r>
              <a:rPr lang="en-US" sz="6000" b="1" dirty="0">
                <a:effectLst>
                  <a:outerShdw blurRad="38100" dist="38100" dir="2700000" algn="tl">
                    <a:srgbClr val="000000">
                      <a:alpha val="43137"/>
                    </a:srgbClr>
                  </a:outerShdw>
                </a:effectLst>
              </a:rPr>
              <a:t>Galatians 3:15</a:t>
            </a:r>
            <a:r>
              <a:rPr lang="en-US" sz="6000" dirty="0">
                <a:effectLst>
                  <a:outerShdw blurRad="38100" dist="38100" dir="2700000" algn="tl">
                    <a:srgbClr val="000000">
                      <a:alpha val="43137"/>
                    </a:srgbClr>
                  </a:outerShdw>
                </a:effectLst>
              </a:rPr>
              <a:t> - Once a covenant has been confirmed or ratified, it does not need to be continually re-confirmed. The testimony of two or more witnesses is adequate to establish historical facts (such as the confirmation of a contract) - John 8:17. (Note Luke 16:27-31 and compare to modern contracts, the US Constitution, etc.).</a:t>
            </a:r>
          </a:p>
          <a:p>
            <a:pPr marL="0" indent="0" algn="just">
              <a:buNone/>
            </a:pPr>
            <a:endParaRPr lang="en-US" sz="6000" dirty="0">
              <a:effectLst>
                <a:outerShdw blurRad="38100" dist="38100" dir="2700000" algn="tl">
                  <a:srgbClr val="000000">
                    <a:alpha val="43137"/>
                  </a:srgbClr>
                </a:outerShdw>
              </a:effectLst>
            </a:endParaRPr>
          </a:p>
          <a:p>
            <a:pPr marL="0" indent="0" algn="just">
              <a:buNone/>
            </a:pPr>
            <a:r>
              <a:rPr lang="en-US" sz="6000" dirty="0">
                <a:effectLst>
                  <a:outerShdw blurRad="38100" dist="38100" dir="2700000" algn="tl">
                    <a:srgbClr val="000000">
                      <a:alpha val="43137"/>
                    </a:srgbClr>
                  </a:outerShdw>
                </a:effectLst>
              </a:rPr>
              <a:t>Miraculous confirmation was needed while new truths were being revealed. But since the apostles received all truth, there is no new truth to be revealed (John 16:13; 2 Peter 1:3; Acts 20:20,27; 2 Timothy 3:16,17). Hence, direct guidance of the Spirit and miraculous confirmation are not needed today. They have served their purpose. But the indwelling continues to be needed.</a:t>
            </a:r>
          </a:p>
        </p:txBody>
      </p:sp>
    </p:spTree>
    <p:extLst>
      <p:ext uri="{BB962C8B-B14F-4D97-AF65-F5344CB8AC3E}">
        <p14:creationId xmlns:p14="http://schemas.microsoft.com/office/powerpoint/2010/main" val="2364373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rgbClr val="FF0000"/>
                </a:solidFill>
                <a:effectLst>
                  <a:outerShdw blurRad="38100" dist="38100" dir="2700000" algn="tl">
                    <a:srgbClr val="000000">
                      <a:alpha val="43137"/>
                    </a:srgbClr>
                  </a:outerShdw>
                </a:effectLst>
              </a:rPr>
              <a:t>Observation #5:</a:t>
            </a:r>
          </a:p>
        </p:txBody>
      </p:sp>
      <p:sp>
        <p:nvSpPr>
          <p:cNvPr id="5" name="Content Placeholder 4"/>
          <p:cNvSpPr>
            <a:spLocks noGrp="1"/>
          </p:cNvSpPr>
          <p:nvPr>
            <p:ph idx="1"/>
          </p:nvPr>
        </p:nvSpPr>
        <p:spPr/>
        <p:txBody>
          <a:bodyPr>
            <a:normAutofit/>
          </a:bodyPr>
          <a:lstStyle/>
          <a:p>
            <a:pPr marL="0" indent="0" algn="ctr">
              <a:buNone/>
            </a:pPr>
            <a:r>
              <a:rPr lang="en-US" sz="6000" dirty="0">
                <a:effectLst>
                  <a:outerShdw blurRad="38100" dist="38100" dir="2700000" algn="tl">
                    <a:srgbClr val="000000">
                      <a:alpha val="43137"/>
                    </a:srgbClr>
                  </a:outerShdw>
                </a:effectLst>
              </a:rPr>
              <a:t>The Indwelling Is Still for People Today, but Holy Spirit Baptism and Spiritual Gifts Have Ceased.</a:t>
            </a:r>
          </a:p>
        </p:txBody>
      </p:sp>
    </p:spTree>
    <p:extLst>
      <p:ext uri="{BB962C8B-B14F-4D97-AF65-F5344CB8AC3E}">
        <p14:creationId xmlns:p14="http://schemas.microsoft.com/office/powerpoint/2010/main" val="4111730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Still for People Today, but Holy Spirit Baptism and Spiritual Gifts Have Ceased.</a:t>
            </a:r>
          </a:p>
        </p:txBody>
      </p:sp>
      <p:sp>
        <p:nvSpPr>
          <p:cNvPr id="3" name="Content Placeholder 2"/>
          <p:cNvSpPr>
            <a:spLocks noGrp="1"/>
          </p:cNvSpPr>
          <p:nvPr>
            <p:ph idx="1"/>
          </p:nvPr>
        </p:nvSpPr>
        <p:spPr/>
        <p:txBody>
          <a:bodyPr>
            <a:normAutofit/>
          </a:bodyPr>
          <a:lstStyle/>
          <a:p>
            <a:r>
              <a:rPr lang="en-US" dirty="0">
                <a:solidFill>
                  <a:schemeClr val="accent1">
                    <a:lumMod val="75000"/>
                  </a:schemeClr>
                </a:solidFill>
                <a:effectLst>
                  <a:outerShdw blurRad="38100" dist="38100" dir="2700000" algn="tl">
                    <a:srgbClr val="000000">
                      <a:alpha val="43137"/>
                    </a:srgbClr>
                  </a:outerShdw>
                </a:effectLst>
              </a:rPr>
              <a:t>Holy Spirit baptism and spiritual gifts were never promised to people of all ages.</a:t>
            </a:r>
          </a:p>
        </p:txBody>
      </p:sp>
    </p:spTree>
    <p:extLst>
      <p:ext uri="{BB962C8B-B14F-4D97-AF65-F5344CB8AC3E}">
        <p14:creationId xmlns:p14="http://schemas.microsoft.com/office/powerpoint/2010/main" val="2553853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Still for People Today, but Holy Spirit Baptism and Spiritual Gifts Have Ceased.</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Holy Spirit baptism and spiritual gifts were never promised to people of all ages.</a:t>
            </a:r>
          </a:p>
          <a:p>
            <a:r>
              <a:rPr lang="en-US" dirty="0">
                <a:solidFill>
                  <a:schemeClr val="accent1">
                    <a:lumMod val="75000"/>
                  </a:schemeClr>
                </a:solidFill>
                <a:effectLst>
                  <a:outerShdw blurRad="38100" dist="38100" dir="2700000" algn="tl">
                    <a:srgbClr val="000000">
                      <a:alpha val="43137"/>
                    </a:srgbClr>
                  </a:outerShdw>
                </a:effectLst>
              </a:rPr>
              <a:t>The purposes of miraculous powers have been fulfilled.</a:t>
            </a:r>
          </a:p>
        </p:txBody>
      </p:sp>
    </p:spTree>
    <p:extLst>
      <p:ext uri="{BB962C8B-B14F-4D97-AF65-F5344CB8AC3E}">
        <p14:creationId xmlns:p14="http://schemas.microsoft.com/office/powerpoint/2010/main" val="253517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760840"/>
            <a:ext cx="10515600" cy="4708310"/>
          </a:xfrm>
        </p:spPr>
        <p:txBody>
          <a:bodyPr>
            <a:noAutofit/>
          </a:bodyPr>
          <a:lstStyle/>
          <a:p>
            <a:r>
              <a:rPr lang="en-US" sz="6600" b="1" dirty="0">
                <a:solidFill>
                  <a:srgbClr val="FF0000"/>
                </a:solidFill>
                <a:effectLst>
                  <a:outerShdw blurRad="38100" dist="38100" dir="2700000" algn="tl">
                    <a:srgbClr val="000000">
                      <a:alpha val="43137"/>
                    </a:srgbClr>
                  </a:outerShdw>
                </a:effectLst>
              </a:rPr>
              <a:t>The Holy Spirit is a living spirit Being, one of the three members of the Godhead. As such He has been active throughout Bible history.</a:t>
            </a:r>
          </a:p>
        </p:txBody>
      </p:sp>
    </p:spTree>
    <p:extLst>
      <p:ext uri="{BB962C8B-B14F-4D97-AF65-F5344CB8AC3E}">
        <p14:creationId xmlns:p14="http://schemas.microsoft.com/office/powerpoint/2010/main" val="981229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Still for People Today, but Holy Spirit Baptism and Spiritual Gifts Have Ceased.</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Holy Spirit baptism and spiritual gifts were never promised to people of all ages.</a:t>
            </a:r>
          </a:p>
          <a:p>
            <a:r>
              <a:rPr lang="en-US" dirty="0">
                <a:effectLst>
                  <a:outerShdw blurRad="38100" dist="38100" dir="2700000" algn="tl">
                    <a:srgbClr val="000000">
                      <a:alpha val="43137"/>
                    </a:srgbClr>
                  </a:outerShdw>
                </a:effectLst>
              </a:rPr>
              <a:t>The purposes of miraculous powers have been fulfilled.</a:t>
            </a:r>
          </a:p>
          <a:p>
            <a:r>
              <a:rPr lang="en-US" dirty="0">
                <a:solidFill>
                  <a:schemeClr val="accent1">
                    <a:lumMod val="75000"/>
                  </a:schemeClr>
                </a:solidFill>
                <a:effectLst>
                  <a:outerShdw blurRad="38100" dist="38100" dir="2700000" algn="tl">
                    <a:srgbClr val="000000">
                      <a:alpha val="43137"/>
                    </a:srgbClr>
                  </a:outerShdw>
                </a:effectLst>
              </a:rPr>
              <a:t>There is no means for people to obtain the power of miracles and direct revelation.</a:t>
            </a:r>
          </a:p>
        </p:txBody>
      </p:sp>
    </p:spTree>
    <p:extLst>
      <p:ext uri="{BB962C8B-B14F-4D97-AF65-F5344CB8AC3E}">
        <p14:creationId xmlns:p14="http://schemas.microsoft.com/office/powerpoint/2010/main" val="2552432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Still for People Today, but Holy Spirit Baptism and Spiritual Gifts Have Ceased.</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Holy Spirit baptism and spiritual gifts were never promised to people of all ages.</a:t>
            </a:r>
          </a:p>
          <a:p>
            <a:r>
              <a:rPr lang="en-US" dirty="0">
                <a:effectLst>
                  <a:outerShdw blurRad="38100" dist="38100" dir="2700000" algn="tl">
                    <a:srgbClr val="000000">
                      <a:alpha val="43137"/>
                    </a:srgbClr>
                  </a:outerShdw>
                </a:effectLst>
              </a:rPr>
              <a:t>The purposes of miraculous powers have been fulfilled.</a:t>
            </a:r>
          </a:p>
          <a:p>
            <a:r>
              <a:rPr lang="en-US" dirty="0">
                <a:effectLst>
                  <a:outerShdw blurRad="38100" dist="38100" dir="2700000" algn="tl">
                    <a:srgbClr val="000000">
                      <a:alpha val="43137"/>
                    </a:srgbClr>
                  </a:outerShdw>
                </a:effectLst>
              </a:rPr>
              <a:t>There is no means for people to obtain the power of miracles and direct revelation.</a:t>
            </a:r>
          </a:p>
          <a:p>
            <a:r>
              <a:rPr lang="en-US" dirty="0">
                <a:solidFill>
                  <a:schemeClr val="accent1">
                    <a:lumMod val="75000"/>
                  </a:schemeClr>
                </a:solidFill>
                <a:effectLst>
                  <a:outerShdw blurRad="38100" dist="38100" dir="2700000" algn="tl">
                    <a:srgbClr val="000000">
                      <a:alpha val="43137"/>
                    </a:srgbClr>
                  </a:outerShdw>
                </a:effectLst>
              </a:rPr>
              <a:t>No one today practices the kind of miracles &amp; powers done in the early church.</a:t>
            </a:r>
          </a:p>
        </p:txBody>
      </p:sp>
    </p:spTree>
    <p:extLst>
      <p:ext uri="{BB962C8B-B14F-4D97-AF65-F5344CB8AC3E}">
        <p14:creationId xmlns:p14="http://schemas.microsoft.com/office/powerpoint/2010/main" val="1204555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Still for People Today, but Holy Spirit Baptism and Spiritual Gifts Have Ceased.</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Holy Spirit baptism and spiritual gifts were never promised to people of all ages.</a:t>
            </a:r>
          </a:p>
          <a:p>
            <a:r>
              <a:rPr lang="en-US" dirty="0">
                <a:effectLst>
                  <a:outerShdw blurRad="38100" dist="38100" dir="2700000" algn="tl">
                    <a:srgbClr val="000000">
                      <a:alpha val="43137"/>
                    </a:srgbClr>
                  </a:outerShdw>
                </a:effectLst>
              </a:rPr>
              <a:t>The purposes of miraculous powers have been fulfilled.</a:t>
            </a:r>
          </a:p>
          <a:p>
            <a:r>
              <a:rPr lang="en-US" dirty="0">
                <a:effectLst>
                  <a:outerShdw blurRad="38100" dist="38100" dir="2700000" algn="tl">
                    <a:srgbClr val="000000">
                      <a:alpha val="43137"/>
                    </a:srgbClr>
                  </a:outerShdw>
                </a:effectLst>
              </a:rPr>
              <a:t>There is no means for people to obtain the power of miracles and direct revelation.</a:t>
            </a:r>
          </a:p>
          <a:p>
            <a:r>
              <a:rPr lang="en-US" dirty="0">
                <a:effectLst>
                  <a:outerShdw blurRad="38100" dist="38100" dir="2700000" algn="tl">
                    <a:srgbClr val="000000">
                      <a:alpha val="43137"/>
                    </a:srgbClr>
                  </a:outerShdw>
                </a:effectLst>
              </a:rPr>
              <a:t>No one today practices the kind of miracles &amp; powers done in the early church.</a:t>
            </a:r>
          </a:p>
          <a:p>
            <a:r>
              <a:rPr lang="en-US" b="1" dirty="0">
                <a:solidFill>
                  <a:schemeClr val="accent1">
                    <a:lumMod val="75000"/>
                  </a:schemeClr>
                </a:solidFill>
                <a:effectLst>
                  <a:outerShdw blurRad="38100" dist="38100" dir="2700000" algn="tl">
                    <a:srgbClr val="000000">
                      <a:alpha val="43137"/>
                    </a:srgbClr>
                  </a:outerShdw>
                </a:effectLst>
              </a:rPr>
              <a:t>Ephesians 4:4-6</a:t>
            </a:r>
            <a:r>
              <a:rPr lang="en-US" dirty="0">
                <a:solidFill>
                  <a:schemeClr val="accent1">
                    <a:lumMod val="75000"/>
                  </a:schemeClr>
                </a:solidFill>
                <a:effectLst>
                  <a:outerShdw blurRad="38100" dist="38100" dir="2700000" algn="tl">
                    <a:srgbClr val="000000">
                      <a:alpha val="43137"/>
                    </a:srgbClr>
                  </a:outerShdw>
                </a:effectLst>
              </a:rPr>
              <a:t> - There is only "ONE baptism" today.</a:t>
            </a:r>
          </a:p>
        </p:txBody>
      </p:sp>
    </p:spTree>
    <p:extLst>
      <p:ext uri="{BB962C8B-B14F-4D97-AF65-F5344CB8AC3E}">
        <p14:creationId xmlns:p14="http://schemas.microsoft.com/office/powerpoint/2010/main" val="1105161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a:solidFill>
                  <a:srgbClr val="FF0000"/>
                </a:solidFill>
                <a:effectLst>
                  <a:outerShdw blurRad="38100" dist="38100" dir="2700000" algn="tl">
                    <a:srgbClr val="000000">
                      <a:alpha val="43137"/>
                    </a:srgbClr>
                  </a:outerShdw>
                </a:effectLst>
              </a:rPr>
              <a:t>Ephesians 4:4-6</a:t>
            </a:r>
          </a:p>
        </p:txBody>
      </p:sp>
      <p:sp>
        <p:nvSpPr>
          <p:cNvPr id="3" name="Content Placeholder 2"/>
          <p:cNvSpPr>
            <a:spLocks noGrp="1"/>
          </p:cNvSpPr>
          <p:nvPr>
            <p:ph idx="1"/>
          </p:nvPr>
        </p:nvSpPr>
        <p:spPr/>
        <p:txBody>
          <a:bodyPr>
            <a:normAutofit fontScale="85000" lnSpcReduction="20000"/>
          </a:bodyPr>
          <a:lstStyle/>
          <a:p>
            <a:pPr marL="0" indent="0" algn="just">
              <a:lnSpc>
                <a:spcPct val="110000"/>
              </a:lnSpc>
              <a:spcBef>
                <a:spcPts val="0"/>
              </a:spcBef>
              <a:buNone/>
            </a:pPr>
            <a:r>
              <a:rPr lang="en-US" sz="6000" b="1" dirty="0">
                <a:effectLst>
                  <a:outerShdw blurRad="38100" dist="38100" dir="2700000" algn="tl">
                    <a:srgbClr val="000000">
                      <a:alpha val="43137"/>
                    </a:srgbClr>
                  </a:outerShdw>
                </a:effectLst>
              </a:rPr>
              <a:t>4</a:t>
            </a:r>
            <a:r>
              <a:rPr lang="en-US" sz="6000" dirty="0">
                <a:effectLst>
                  <a:outerShdw blurRad="38100" dist="38100" dir="2700000" algn="tl">
                    <a:srgbClr val="000000">
                      <a:alpha val="43137"/>
                    </a:srgbClr>
                  </a:outerShdw>
                </a:effectLst>
              </a:rPr>
              <a:t> There is one body, and one Spirit, even as also ye were called in one hope of your calling; </a:t>
            </a:r>
            <a:r>
              <a:rPr lang="en-US" sz="6000" b="1" dirty="0">
                <a:effectLst>
                  <a:outerShdw blurRad="38100" dist="38100" dir="2700000" algn="tl">
                    <a:srgbClr val="000000">
                      <a:alpha val="43137"/>
                    </a:srgbClr>
                  </a:outerShdw>
                </a:effectLst>
              </a:rPr>
              <a:t>5</a:t>
            </a:r>
            <a:r>
              <a:rPr lang="en-US" sz="6000" dirty="0">
                <a:effectLst>
                  <a:outerShdw blurRad="38100" dist="38100" dir="2700000" algn="tl">
                    <a:srgbClr val="000000">
                      <a:alpha val="43137"/>
                    </a:srgbClr>
                  </a:outerShdw>
                </a:effectLst>
              </a:rPr>
              <a:t> one Lord, one faith, </a:t>
            </a:r>
            <a:r>
              <a:rPr lang="en-US" sz="6000" b="1" i="1" dirty="0">
                <a:effectLst>
                  <a:outerShdw blurRad="38100" dist="38100" dir="2700000" algn="tl">
                    <a:srgbClr val="000000">
                      <a:alpha val="43137"/>
                    </a:srgbClr>
                  </a:outerShdw>
                </a:effectLst>
                <a:highlight>
                  <a:srgbClr val="FFFF00"/>
                </a:highlight>
              </a:rPr>
              <a:t>one baptism</a:t>
            </a:r>
            <a:r>
              <a:rPr lang="en-US" sz="6000" dirty="0">
                <a:effectLst>
                  <a:outerShdw blurRad="38100" dist="38100" dir="2700000" algn="tl">
                    <a:srgbClr val="000000">
                      <a:alpha val="43137"/>
                    </a:srgbClr>
                  </a:outerShdw>
                </a:effectLst>
              </a:rPr>
              <a:t>, </a:t>
            </a:r>
            <a:r>
              <a:rPr lang="en-US" sz="6000" b="1" dirty="0">
                <a:effectLst>
                  <a:outerShdw blurRad="38100" dist="38100" dir="2700000" algn="tl">
                    <a:srgbClr val="000000">
                      <a:alpha val="43137"/>
                    </a:srgbClr>
                  </a:outerShdw>
                </a:effectLst>
              </a:rPr>
              <a:t>6</a:t>
            </a:r>
            <a:r>
              <a:rPr lang="en-US" sz="6000" dirty="0">
                <a:effectLst>
                  <a:outerShdw blurRad="38100" dist="38100" dir="2700000" algn="tl">
                    <a:srgbClr val="000000">
                      <a:alpha val="43137"/>
                    </a:srgbClr>
                  </a:outerShdw>
                </a:effectLst>
              </a:rPr>
              <a:t> one God and Father of all, who is over all, and through all, and in all.</a:t>
            </a:r>
          </a:p>
        </p:txBody>
      </p:sp>
    </p:spTree>
    <p:extLst>
      <p:ext uri="{BB962C8B-B14F-4D97-AF65-F5344CB8AC3E}">
        <p14:creationId xmlns:p14="http://schemas.microsoft.com/office/powerpoint/2010/main" val="41745544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Still for People Today, but Holy Spirit Baptism and Spiritual Gifts Have Ceased.</a:t>
            </a:r>
          </a:p>
        </p:txBody>
      </p:sp>
      <p:sp>
        <p:nvSpPr>
          <p:cNvPr id="3" name="Content Placeholder 2"/>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Holy Spirit baptism and spiritual gifts were never promised to people of all ages.</a:t>
            </a:r>
          </a:p>
          <a:p>
            <a:r>
              <a:rPr lang="en-US" dirty="0">
                <a:effectLst>
                  <a:outerShdw blurRad="38100" dist="38100" dir="2700000" algn="tl">
                    <a:srgbClr val="000000">
                      <a:alpha val="43137"/>
                    </a:srgbClr>
                  </a:outerShdw>
                </a:effectLst>
              </a:rPr>
              <a:t>The purposes of miraculous powers have been fulfilled.</a:t>
            </a:r>
          </a:p>
          <a:p>
            <a:r>
              <a:rPr lang="en-US" dirty="0">
                <a:effectLst>
                  <a:outerShdw blurRad="38100" dist="38100" dir="2700000" algn="tl">
                    <a:srgbClr val="000000">
                      <a:alpha val="43137"/>
                    </a:srgbClr>
                  </a:outerShdw>
                </a:effectLst>
              </a:rPr>
              <a:t>There is no means for people to obtain the power of miracles and direct revelation.</a:t>
            </a:r>
          </a:p>
          <a:p>
            <a:r>
              <a:rPr lang="en-US" dirty="0">
                <a:effectLst>
                  <a:outerShdw blurRad="38100" dist="38100" dir="2700000" algn="tl">
                    <a:srgbClr val="000000">
                      <a:alpha val="43137"/>
                    </a:srgbClr>
                  </a:outerShdw>
                </a:effectLst>
              </a:rPr>
              <a:t>No one today practices the kind of miracles &amp; powers done in the early church.</a:t>
            </a:r>
          </a:p>
          <a:p>
            <a:r>
              <a:rPr lang="en-US" b="1" dirty="0">
                <a:effectLst>
                  <a:outerShdw blurRad="38100" dist="38100" dir="2700000" algn="tl">
                    <a:srgbClr val="000000">
                      <a:alpha val="43137"/>
                    </a:srgbClr>
                  </a:outerShdw>
                </a:effectLst>
              </a:rPr>
              <a:t>Ephesians 4:4-6</a:t>
            </a:r>
            <a:r>
              <a:rPr lang="en-US" dirty="0">
                <a:effectLst>
                  <a:outerShdw blurRad="38100" dist="38100" dir="2700000" algn="tl">
                    <a:srgbClr val="000000">
                      <a:alpha val="43137"/>
                    </a:srgbClr>
                  </a:outerShdw>
                </a:effectLst>
              </a:rPr>
              <a:t> - There is only "ONE baptism" today.</a:t>
            </a:r>
          </a:p>
          <a:p>
            <a:r>
              <a:rPr lang="en-US" dirty="0">
                <a:solidFill>
                  <a:schemeClr val="accent1">
                    <a:lumMod val="75000"/>
                  </a:schemeClr>
                </a:solidFill>
                <a:effectLst>
                  <a:outerShdw blurRad="38100" dist="38100" dir="2700000" algn="tl">
                    <a:srgbClr val="000000">
                      <a:alpha val="43137"/>
                    </a:srgbClr>
                  </a:outerShdw>
                </a:effectLst>
              </a:rPr>
              <a:t>The Bible predicted that spiritual gifts would cease when their purpose was fulfilled (</a:t>
            </a:r>
            <a:r>
              <a:rPr lang="en-US" b="1" dirty="0">
                <a:solidFill>
                  <a:schemeClr val="accent1">
                    <a:lumMod val="75000"/>
                  </a:schemeClr>
                </a:solidFill>
                <a:effectLst>
                  <a:outerShdw blurRad="38100" dist="38100" dir="2700000" algn="tl">
                    <a:srgbClr val="000000">
                      <a:alpha val="43137"/>
                    </a:srgbClr>
                  </a:outerShdw>
                </a:effectLst>
              </a:rPr>
              <a:t>1 Corinthians 13:8-11</a:t>
            </a:r>
            <a:r>
              <a:rPr lang="en-US" dirty="0">
                <a:solidFill>
                  <a:schemeClr val="accent1">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76890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a:solidFill>
                  <a:srgbClr val="FF0000"/>
                </a:solidFill>
                <a:effectLst>
                  <a:outerShdw blurRad="38100" dist="38100" dir="2700000" algn="tl">
                    <a:srgbClr val="000000">
                      <a:alpha val="43137"/>
                    </a:srgbClr>
                  </a:outerShdw>
                </a:effectLst>
              </a:rPr>
              <a:t>1 Corinthians 13:8-11</a:t>
            </a:r>
          </a:p>
        </p:txBody>
      </p:sp>
      <p:sp>
        <p:nvSpPr>
          <p:cNvPr id="3" name="Content Placeholder 2"/>
          <p:cNvSpPr>
            <a:spLocks noGrp="1"/>
          </p:cNvSpPr>
          <p:nvPr>
            <p:ph idx="1"/>
          </p:nvPr>
        </p:nvSpPr>
        <p:spPr/>
        <p:txBody>
          <a:bodyPr>
            <a:normAutofit fontScale="55000" lnSpcReduction="20000"/>
          </a:bodyPr>
          <a:lstStyle/>
          <a:p>
            <a:pPr marL="0" indent="0" algn="just">
              <a:lnSpc>
                <a:spcPct val="120000"/>
              </a:lnSpc>
              <a:spcBef>
                <a:spcPts val="0"/>
              </a:spcBef>
              <a:buNone/>
            </a:pPr>
            <a:r>
              <a:rPr lang="en-US" sz="6000" b="1" dirty="0">
                <a:effectLst>
                  <a:outerShdw blurRad="38100" dist="38100" dir="2700000" algn="tl">
                    <a:srgbClr val="000000">
                      <a:alpha val="43137"/>
                    </a:srgbClr>
                  </a:outerShdw>
                </a:effectLst>
              </a:rPr>
              <a:t>8</a:t>
            </a:r>
            <a:r>
              <a:rPr lang="en-US" sz="6000" dirty="0">
                <a:effectLst>
                  <a:outerShdw blurRad="38100" dist="38100" dir="2700000" algn="tl">
                    <a:srgbClr val="000000">
                      <a:alpha val="43137"/>
                    </a:srgbClr>
                  </a:outerShdw>
                </a:effectLst>
              </a:rPr>
              <a:t> Love never faileth: but whether there be prophecies, they shall be done away; whether there be tongues, they shall cease; whether there be knowledge, it shall be done away. </a:t>
            </a:r>
            <a:r>
              <a:rPr lang="en-US" sz="6000" b="1" dirty="0">
                <a:effectLst>
                  <a:outerShdw blurRad="38100" dist="38100" dir="2700000" algn="tl">
                    <a:srgbClr val="000000">
                      <a:alpha val="43137"/>
                    </a:srgbClr>
                  </a:outerShdw>
                </a:effectLst>
              </a:rPr>
              <a:t>9</a:t>
            </a:r>
            <a:r>
              <a:rPr lang="en-US" sz="6000" dirty="0">
                <a:effectLst>
                  <a:outerShdw blurRad="38100" dist="38100" dir="2700000" algn="tl">
                    <a:srgbClr val="000000">
                      <a:alpha val="43137"/>
                    </a:srgbClr>
                  </a:outerShdw>
                </a:effectLst>
              </a:rPr>
              <a:t> For we know in part, and we prophesy in part; </a:t>
            </a:r>
            <a:r>
              <a:rPr lang="en-US" sz="6000" b="1" dirty="0">
                <a:effectLst>
                  <a:outerShdw blurRad="38100" dist="38100" dir="2700000" algn="tl">
                    <a:srgbClr val="000000">
                      <a:alpha val="43137"/>
                    </a:srgbClr>
                  </a:outerShdw>
                </a:effectLst>
              </a:rPr>
              <a:t>10</a:t>
            </a:r>
            <a:r>
              <a:rPr lang="en-US" sz="6000" dirty="0">
                <a:effectLst>
                  <a:outerShdw blurRad="38100" dist="38100" dir="2700000" algn="tl">
                    <a:srgbClr val="000000">
                      <a:alpha val="43137"/>
                    </a:srgbClr>
                  </a:outerShdw>
                </a:effectLst>
              </a:rPr>
              <a:t> but when that which is perfect is come, that which is in part shall be done away. </a:t>
            </a:r>
            <a:r>
              <a:rPr lang="en-US" sz="6000" b="1" dirty="0">
                <a:effectLst>
                  <a:outerShdw blurRad="38100" dist="38100" dir="2700000" algn="tl">
                    <a:srgbClr val="000000">
                      <a:alpha val="43137"/>
                    </a:srgbClr>
                  </a:outerShdw>
                </a:effectLst>
              </a:rPr>
              <a:t>11</a:t>
            </a:r>
            <a:r>
              <a:rPr lang="en-US" sz="6000" dirty="0">
                <a:effectLst>
                  <a:outerShdw blurRad="38100" dist="38100" dir="2700000" algn="tl">
                    <a:srgbClr val="000000">
                      <a:alpha val="43137"/>
                    </a:srgbClr>
                  </a:outerShdw>
                </a:effectLst>
              </a:rPr>
              <a:t> When I was a child, I spake as a child, I felt as a child, I thought as a child: now that I am become a man, I have put away childish things.</a:t>
            </a:r>
          </a:p>
        </p:txBody>
      </p:sp>
    </p:spTree>
    <p:extLst>
      <p:ext uri="{BB962C8B-B14F-4D97-AF65-F5344CB8AC3E}">
        <p14:creationId xmlns:p14="http://schemas.microsoft.com/office/powerpoint/2010/main" val="2407346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a separate work of the Spirit, different from Holy Spirit baptism, miracles, and direct guidance.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02815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2108468"/>
            <a:ext cx="3274743" cy="3785652"/>
          </a:xfrm>
          <a:prstGeom prst="rect">
            <a:avLst/>
          </a:prstGeom>
          <a:noFill/>
        </p:spPr>
        <p:txBody>
          <a:bodyPr wrap="none" rtlCol="0">
            <a:spAutoFit/>
          </a:bodyPr>
          <a:lstStyle/>
          <a:p>
            <a:r>
              <a:rPr lang="en-US" sz="6000" dirty="0">
                <a:effectLst>
                  <a:outerShdw blurRad="38100" dist="38100" dir="2700000" algn="tl">
                    <a:srgbClr val="000000">
                      <a:alpha val="43137"/>
                    </a:srgbClr>
                  </a:outerShdw>
                </a:effectLst>
              </a:rPr>
              <a:t>Each of</a:t>
            </a:r>
          </a:p>
          <a:p>
            <a:r>
              <a:rPr lang="en-US" sz="6000" dirty="0">
                <a:effectLst>
                  <a:outerShdw blurRad="38100" dist="38100" dir="2700000" algn="tl">
                    <a:srgbClr val="000000">
                      <a:alpha val="43137"/>
                    </a:srgbClr>
                  </a:outerShdw>
                </a:effectLst>
              </a:rPr>
              <a:t>these</a:t>
            </a:r>
          </a:p>
          <a:p>
            <a:r>
              <a:rPr lang="en-US" sz="6000" dirty="0">
                <a:effectLst>
                  <a:outerShdw blurRad="38100" dist="38100" dir="2700000" algn="tl">
                    <a:srgbClr val="000000">
                      <a:alpha val="43137"/>
                    </a:srgbClr>
                  </a:outerShdw>
                </a:effectLst>
              </a:rPr>
              <a:t>things are</a:t>
            </a:r>
          </a:p>
          <a:p>
            <a:r>
              <a:rPr lang="en-US" sz="6000" i="1" dirty="0">
                <a:effectLst>
                  <a:outerShdw blurRad="38100" dist="38100" dir="2700000" algn="tl">
                    <a:srgbClr val="000000">
                      <a:alpha val="43137"/>
                    </a:srgbClr>
                  </a:outerShdw>
                </a:effectLst>
                <a:highlight>
                  <a:srgbClr val="FFFF00"/>
                </a:highlight>
              </a:rPr>
              <a:t>different</a:t>
            </a:r>
            <a:r>
              <a:rPr lang="en-US" sz="6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76053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1325563"/>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The indwelling is a separate work of the Spirit, different from Holy Spirit baptism, miracles, and direct guidance.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297567"/>
              </p:ext>
            </p:extLst>
          </p:nvPr>
        </p:nvGraphicFramePr>
        <p:xfrm>
          <a:off x="838200" y="2082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3900" y="2516654"/>
            <a:ext cx="3180999" cy="2308324"/>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rPr>
              <a:t>HS Baptism,</a:t>
            </a:r>
          </a:p>
          <a:p>
            <a:r>
              <a:rPr lang="en-US" sz="3600" dirty="0">
                <a:effectLst>
                  <a:outerShdw blurRad="38100" dist="38100" dir="2700000" algn="tl">
                    <a:srgbClr val="000000">
                      <a:alpha val="43137"/>
                    </a:srgbClr>
                  </a:outerShdw>
                </a:effectLst>
              </a:rPr>
              <a:t>Miracles, &amp;</a:t>
            </a:r>
          </a:p>
          <a:p>
            <a:r>
              <a:rPr lang="en-US" sz="3600" dirty="0">
                <a:effectLst>
                  <a:outerShdw blurRad="38100" dist="38100" dir="2700000" algn="tl">
                    <a:srgbClr val="000000">
                      <a:alpha val="43137"/>
                    </a:srgbClr>
                  </a:outerShdw>
                </a:effectLst>
              </a:rPr>
              <a:t>Direct Guidance</a:t>
            </a:r>
          </a:p>
          <a:p>
            <a:r>
              <a:rPr lang="en-US" sz="3600" dirty="0">
                <a:effectLst>
                  <a:outerShdw blurRad="38100" dist="38100" dir="2700000" algn="tl">
                    <a:srgbClr val="000000">
                      <a:alpha val="43137"/>
                    </a:srgbClr>
                  </a:outerShdw>
                </a:effectLst>
              </a:rPr>
              <a:t>Have </a:t>
            </a:r>
            <a:r>
              <a:rPr lang="en-US" sz="3600" b="1" i="1" dirty="0">
                <a:effectLst>
                  <a:outerShdw blurRad="38100" dist="38100" dir="2700000" algn="tl">
                    <a:srgbClr val="000000">
                      <a:alpha val="43137"/>
                    </a:srgbClr>
                  </a:outerShdw>
                </a:effectLst>
                <a:highlight>
                  <a:srgbClr val="FFFF00"/>
                </a:highlight>
              </a:rPr>
              <a:t>Ceased</a:t>
            </a:r>
            <a:r>
              <a:rPr lang="en-US" sz="3600" i="1" dirty="0">
                <a:effectLst>
                  <a:outerShdw blurRad="38100" dist="38100" dir="2700000" algn="tl">
                    <a:srgbClr val="000000">
                      <a:alpha val="43137"/>
                    </a:srgbClr>
                  </a:outerShdw>
                </a:effectLst>
              </a:rPr>
              <a:t>!</a:t>
            </a:r>
          </a:p>
        </p:txBody>
      </p:sp>
      <p:sp>
        <p:nvSpPr>
          <p:cNvPr id="3" name="TextBox 2"/>
          <p:cNvSpPr txBox="1"/>
          <p:nvPr/>
        </p:nvSpPr>
        <p:spPr>
          <a:xfrm>
            <a:off x="4112943" y="3486150"/>
            <a:ext cx="861133"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Ceased</a:t>
            </a:r>
          </a:p>
        </p:txBody>
      </p:sp>
      <p:sp>
        <p:nvSpPr>
          <p:cNvPr id="6" name="TextBox 5"/>
          <p:cNvSpPr txBox="1"/>
          <p:nvPr/>
        </p:nvSpPr>
        <p:spPr>
          <a:xfrm>
            <a:off x="4112943" y="4634056"/>
            <a:ext cx="861133"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Ceased</a:t>
            </a:r>
          </a:p>
        </p:txBody>
      </p:sp>
      <p:sp>
        <p:nvSpPr>
          <p:cNvPr id="7" name="TextBox 6"/>
          <p:cNvSpPr txBox="1"/>
          <p:nvPr/>
        </p:nvSpPr>
        <p:spPr>
          <a:xfrm>
            <a:off x="4112942" y="5781963"/>
            <a:ext cx="861133"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Ceased</a:t>
            </a:r>
          </a:p>
        </p:txBody>
      </p:sp>
      <p:sp>
        <p:nvSpPr>
          <p:cNvPr id="8" name="TextBox 7"/>
          <p:cNvSpPr txBox="1"/>
          <p:nvPr/>
        </p:nvSpPr>
        <p:spPr>
          <a:xfrm>
            <a:off x="4074839" y="2274838"/>
            <a:ext cx="931601" cy="523220"/>
          </a:xfrm>
          <a:prstGeom prst="rect">
            <a:avLst/>
          </a:prstGeom>
          <a:noFill/>
        </p:spPr>
        <p:txBody>
          <a:bodyPr wrap="none" rtlCol="0">
            <a:spAutoFit/>
          </a:bodyPr>
          <a:lstStyle/>
          <a:p>
            <a:pPr algn="ctr"/>
            <a:r>
              <a:rPr lang="en-US" sz="1400" b="1" dirty="0">
                <a:solidFill>
                  <a:srgbClr val="FF0000"/>
                </a:solidFill>
                <a:effectLst>
                  <a:outerShdw blurRad="38100" dist="38100" dir="2700000" algn="tl">
                    <a:srgbClr val="000000">
                      <a:alpha val="43137"/>
                    </a:srgbClr>
                  </a:outerShdw>
                </a:effectLst>
              </a:rPr>
              <a:t>Continues</a:t>
            </a:r>
          </a:p>
          <a:p>
            <a:pPr algn="ctr"/>
            <a:r>
              <a:rPr lang="en-US" sz="1400" b="1" dirty="0">
                <a:solidFill>
                  <a:srgbClr val="FF0000"/>
                </a:solidFill>
                <a:effectLst>
                  <a:outerShdw blurRad="38100" dist="38100" dir="2700000" algn="tl">
                    <a:srgbClr val="000000">
                      <a:alpha val="43137"/>
                    </a:srgbClr>
                  </a:outerShdw>
                </a:effectLst>
              </a:rPr>
              <a:t>Today</a:t>
            </a:r>
          </a:p>
        </p:txBody>
      </p:sp>
    </p:spTree>
    <p:extLst>
      <p:ext uri="{BB962C8B-B14F-4D97-AF65-F5344CB8AC3E}">
        <p14:creationId xmlns:p14="http://schemas.microsoft.com/office/powerpoint/2010/main" val="20588896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1689100"/>
            <a:ext cx="10515600" cy="2911475"/>
          </a:xfrm>
        </p:spPr>
        <p:txBody>
          <a:bodyPr>
            <a:noAutofit/>
          </a:bodyPr>
          <a:lstStyle/>
          <a:p>
            <a:pPr algn="ctr"/>
            <a:r>
              <a:rPr lang="en-US" sz="7200" b="1" u="sng" dirty="0">
                <a:solidFill>
                  <a:srgbClr val="FF0000"/>
                </a:solidFill>
                <a:effectLst>
                  <a:outerShdw blurRad="38100" dist="38100" dir="2700000" algn="tl">
                    <a:srgbClr val="000000">
                      <a:alpha val="43137"/>
                    </a:srgbClr>
                  </a:outerShdw>
                </a:effectLst>
              </a:rPr>
              <a:t>Part 3</a:t>
            </a:r>
            <a:r>
              <a:rPr lang="en-US" sz="7200" b="1" dirty="0">
                <a:solidFill>
                  <a:srgbClr val="FF0000"/>
                </a:solidFill>
                <a:effectLst>
                  <a:outerShdw blurRad="38100" dist="38100" dir="2700000" algn="tl">
                    <a:srgbClr val="000000">
                      <a:alpha val="43137"/>
                    </a:srgbClr>
                  </a:outerShdw>
                </a:effectLst>
              </a:rPr>
              <a:t>:</a:t>
            </a:r>
            <a:br>
              <a:rPr lang="en-US" sz="7200" b="1" dirty="0">
                <a:solidFill>
                  <a:srgbClr val="FF0000"/>
                </a:solidFill>
                <a:effectLst>
                  <a:outerShdw blurRad="38100" dist="38100" dir="2700000" algn="tl">
                    <a:srgbClr val="000000">
                      <a:alpha val="43137"/>
                    </a:srgbClr>
                  </a:outerShdw>
                </a:effectLst>
              </a:rPr>
            </a:br>
            <a:r>
              <a:rPr lang="en-US" sz="7200" b="1" dirty="0">
                <a:solidFill>
                  <a:srgbClr val="FF0000"/>
                </a:solidFill>
                <a:effectLst>
                  <a:outerShdw blurRad="38100" dist="38100" dir="2700000" algn="tl">
                    <a:srgbClr val="000000">
                      <a:alpha val="43137"/>
                    </a:srgbClr>
                  </a:outerShdw>
                </a:effectLst>
              </a:rPr>
              <a:t>How Does the Spirit Lead Men Today?</a:t>
            </a:r>
          </a:p>
        </p:txBody>
      </p:sp>
    </p:spTree>
    <p:extLst>
      <p:ext uri="{BB962C8B-B14F-4D97-AF65-F5344CB8AC3E}">
        <p14:creationId xmlns:p14="http://schemas.microsoft.com/office/powerpoint/2010/main" val="1367708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83300"/>
          </a:xfrm>
        </p:spPr>
        <p:txBody>
          <a:bodyPr>
            <a:normAutofit/>
          </a:bodyPr>
          <a:lstStyle/>
          <a:p>
            <a:pPr algn="ctr"/>
            <a:r>
              <a:rPr lang="en-US" sz="6600" dirty="0">
                <a:effectLst>
                  <a:outerShdw blurRad="38100" dist="38100" dir="2700000" algn="tl">
                    <a:srgbClr val="000000">
                      <a:alpha val="43137"/>
                    </a:srgbClr>
                  </a:outerShdw>
                </a:effectLst>
              </a:rPr>
              <a:t>If there is no direct guidance from the Spirit today, then how does the Spirit instruct us to know God's will?</a:t>
            </a:r>
          </a:p>
        </p:txBody>
      </p:sp>
    </p:spTree>
    <p:extLst>
      <p:ext uri="{BB962C8B-B14F-4D97-AF65-F5344CB8AC3E}">
        <p14:creationId xmlns:p14="http://schemas.microsoft.com/office/powerpoint/2010/main" val="112002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What works has the Holy Spirit done?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529677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588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Spirit Instructs Men through the Scriptures.</a:t>
            </a:r>
          </a:p>
        </p:txBody>
      </p:sp>
      <p:sp>
        <p:nvSpPr>
          <p:cNvPr id="3" name="Content Placeholder 2"/>
          <p:cNvSpPr>
            <a:spLocks noGrp="1"/>
          </p:cNvSpPr>
          <p:nvPr>
            <p:ph idx="1"/>
          </p:nvPr>
        </p:nvSpPr>
        <p:spPr/>
        <p:txBody>
          <a:bodyPr>
            <a:normAutofit/>
          </a:bodyPr>
          <a:lstStyle/>
          <a:p>
            <a:pPr marL="0" indent="0" algn="just">
              <a:buNone/>
            </a:pPr>
            <a:r>
              <a:rPr lang="en-US" sz="4800" dirty="0">
                <a:effectLst>
                  <a:outerShdw blurRad="38100" dist="38100" dir="2700000" algn="tl">
                    <a:srgbClr val="000000">
                      <a:alpha val="43137"/>
                    </a:srgbClr>
                  </a:outerShdw>
                </a:effectLst>
              </a:rPr>
              <a:t>All spiritual truth about God's will was delivered to men in the first century and recorded in Scriptures. This message has been preserved, so today we can know the will of God through the Spirit's message in the written word.</a:t>
            </a:r>
          </a:p>
        </p:txBody>
      </p:sp>
    </p:spTree>
    <p:extLst>
      <p:ext uri="{BB962C8B-B14F-4D97-AF65-F5344CB8AC3E}">
        <p14:creationId xmlns:p14="http://schemas.microsoft.com/office/powerpoint/2010/main" val="41920794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2562225"/>
          </a:xfrm>
        </p:spPr>
        <p:txBody>
          <a:bodyPr>
            <a:noAutofit/>
          </a:bodyPr>
          <a:lstStyle/>
          <a:p>
            <a:r>
              <a:rPr lang="en-US" sz="4400" b="1" dirty="0">
                <a:solidFill>
                  <a:srgbClr val="FF0000"/>
                </a:solidFill>
                <a:effectLst>
                  <a:outerShdw blurRad="38100" dist="38100" dir="2700000" algn="tl">
                    <a:srgbClr val="000000">
                      <a:alpha val="43137"/>
                    </a:srgbClr>
                  </a:outerShdw>
                </a:effectLst>
              </a:rPr>
              <a:t>The Spirit Instructs Men </a:t>
            </a:r>
            <a:r>
              <a:rPr lang="en-US" sz="4400" b="1" u="sng" dirty="0">
                <a:solidFill>
                  <a:srgbClr val="FF0000"/>
                </a:solidFill>
                <a:effectLst>
                  <a:outerShdw blurRad="38100" dist="38100" dir="2700000" algn="tl">
                    <a:srgbClr val="000000">
                      <a:alpha val="43137"/>
                    </a:srgbClr>
                  </a:outerShdw>
                </a:effectLst>
              </a:rPr>
              <a:t>through the Scriptures</a:t>
            </a:r>
            <a:r>
              <a:rPr lang="en-US" sz="4400" b="1" dirty="0">
                <a:solidFill>
                  <a:srgbClr val="FF0000"/>
                </a:solidFill>
                <a:effectLst>
                  <a:outerShdw blurRad="38100" dist="38100" dir="2700000" algn="tl">
                    <a:srgbClr val="000000">
                      <a:alpha val="43137"/>
                    </a:srgbClr>
                  </a:outerShdw>
                </a:effectLst>
              </a:rPr>
              <a:t>.</a:t>
            </a:r>
          </a:p>
        </p:txBody>
      </p:sp>
      <p:sp>
        <p:nvSpPr>
          <p:cNvPr id="4" name="Text Placeholder 3"/>
          <p:cNvSpPr>
            <a:spLocks noGrp="1"/>
          </p:cNvSpPr>
          <p:nvPr>
            <p:ph type="body" sz="half" idx="2"/>
          </p:nvPr>
        </p:nvSpPr>
        <p:spPr>
          <a:xfrm>
            <a:off x="839788" y="3181350"/>
            <a:ext cx="3932237" cy="2687638"/>
          </a:xfrm>
        </p:spPr>
        <p:txBody>
          <a:bodyPr>
            <a:normAutofit/>
          </a:bodyPr>
          <a:lstStyle/>
          <a:p>
            <a:pPr algn="ctr"/>
            <a:r>
              <a:rPr lang="en-US" sz="3200" dirty="0"/>
              <a:t>Consider these key verses:</a:t>
            </a:r>
          </a:p>
        </p:txBody>
      </p:sp>
      <p:pic>
        <p:nvPicPr>
          <p:cNvPr id="1026"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344988"/>
            <a:ext cx="3419475"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5010149" y="457199"/>
            <a:ext cx="6181725" cy="56292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28600" indent="-228600">
              <a:buFont typeface="Arial" panose="020B0604020202020204" pitchFamily="34" charset="0"/>
              <a:buChar char="•"/>
            </a:pPr>
            <a:r>
              <a:rPr lang="en-US" sz="5400" b="1" dirty="0">
                <a:ln>
                  <a:solidFill>
                    <a:srgbClr val="CC9900"/>
                  </a:solidFill>
                </a:ln>
                <a:effectLst>
                  <a:outerShdw blurRad="38100" dist="38100" dir="2700000" algn="tl">
                    <a:srgbClr val="000000">
                      <a:alpha val="43137"/>
                    </a:srgbClr>
                  </a:outerShdw>
                </a:effectLst>
              </a:rPr>
              <a:t> John 14:26; 16:13</a:t>
            </a:r>
          </a:p>
          <a:p>
            <a:pPr marL="228600" indent="-228600">
              <a:buFont typeface="Arial" panose="020B0604020202020204" pitchFamily="34" charset="0"/>
              <a:buChar char="•"/>
            </a:pPr>
            <a:r>
              <a:rPr lang="en-US" sz="5400" b="1" dirty="0">
                <a:ln>
                  <a:solidFill>
                    <a:srgbClr val="CC9900"/>
                  </a:solidFill>
                </a:ln>
                <a:effectLst>
                  <a:outerShdw blurRad="38100" dist="38100" dir="2700000" algn="tl">
                    <a:srgbClr val="000000">
                      <a:alpha val="43137"/>
                    </a:srgbClr>
                  </a:outerShdw>
                </a:effectLst>
              </a:rPr>
              <a:t> 1 Corinthians 14:37</a:t>
            </a:r>
          </a:p>
          <a:p>
            <a:pPr marL="228600" indent="-228600">
              <a:buFont typeface="Arial" panose="020B0604020202020204" pitchFamily="34" charset="0"/>
              <a:buChar char="•"/>
            </a:pPr>
            <a:r>
              <a:rPr lang="en-US" sz="5400" b="1" dirty="0">
                <a:ln>
                  <a:solidFill>
                    <a:srgbClr val="CC9900"/>
                  </a:solidFill>
                </a:ln>
                <a:effectLst>
                  <a:outerShdw blurRad="38100" dist="38100" dir="2700000" algn="tl">
                    <a:srgbClr val="000000">
                      <a:alpha val="43137"/>
                    </a:srgbClr>
                  </a:outerShdw>
                </a:effectLst>
              </a:rPr>
              <a:t> 2 Timothy 3:16,17</a:t>
            </a:r>
          </a:p>
          <a:p>
            <a:pPr marL="228600" indent="-228600">
              <a:buFont typeface="Arial" panose="020B0604020202020204" pitchFamily="34" charset="0"/>
              <a:buChar char="•"/>
            </a:pPr>
            <a:r>
              <a:rPr lang="en-US" sz="5400" b="1" dirty="0">
                <a:ln>
                  <a:solidFill>
                    <a:srgbClr val="CC9900"/>
                  </a:solidFill>
                </a:ln>
                <a:effectLst>
                  <a:outerShdw blurRad="38100" dist="38100" dir="2700000" algn="tl">
                    <a:srgbClr val="000000">
                      <a:alpha val="43137"/>
                    </a:srgbClr>
                  </a:outerShdw>
                </a:effectLst>
              </a:rPr>
              <a:t> Ephesians 3:3-5</a:t>
            </a:r>
          </a:p>
          <a:p>
            <a:pPr marL="228600" indent="-228600">
              <a:buFont typeface="Arial" panose="020B0604020202020204" pitchFamily="34" charset="0"/>
              <a:buChar char="•"/>
            </a:pPr>
            <a:r>
              <a:rPr lang="en-US" sz="5400" b="1" dirty="0">
                <a:ln>
                  <a:solidFill>
                    <a:srgbClr val="CC9900"/>
                  </a:solidFill>
                </a:ln>
                <a:effectLst>
                  <a:outerShdw blurRad="38100" dist="38100" dir="2700000" algn="tl">
                    <a:srgbClr val="000000">
                      <a:alpha val="43137"/>
                    </a:srgbClr>
                  </a:outerShdw>
                </a:effectLst>
              </a:rPr>
              <a:t> John 20:30,31</a:t>
            </a:r>
          </a:p>
          <a:p>
            <a:pPr marL="228600" indent="-228600">
              <a:buFont typeface="Arial" panose="020B0604020202020204" pitchFamily="34" charset="0"/>
              <a:buChar char="•"/>
            </a:pPr>
            <a:r>
              <a:rPr lang="en-US" sz="5400" b="1" dirty="0">
                <a:ln>
                  <a:solidFill>
                    <a:srgbClr val="CC9900"/>
                  </a:solidFill>
                </a:ln>
                <a:effectLst>
                  <a:outerShdw blurRad="38100" dist="38100" dir="2700000" algn="tl">
                    <a:srgbClr val="000000">
                      <a:alpha val="43137"/>
                    </a:srgbClr>
                  </a:outerShdw>
                </a:effectLst>
              </a:rPr>
              <a:t> 2 Peter 1:12-15</a:t>
            </a:r>
          </a:p>
        </p:txBody>
      </p:sp>
    </p:spTree>
    <p:extLst>
      <p:ext uri="{BB962C8B-B14F-4D97-AF65-F5344CB8AC3E}">
        <p14:creationId xmlns:p14="http://schemas.microsoft.com/office/powerpoint/2010/main" val="3856101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b="1" dirty="0">
                <a:ln>
                  <a:solidFill>
                    <a:srgbClr val="CC9900"/>
                  </a:solidFill>
                </a:ln>
                <a:effectLst>
                  <a:outerShdw blurRad="38100" dist="38100" dir="2700000" algn="tl">
                    <a:srgbClr val="000000">
                      <a:alpha val="43137"/>
                    </a:srgbClr>
                  </a:outerShdw>
                </a:effectLst>
              </a:rPr>
              <a:t>John 14:26; 16:13</a:t>
            </a:r>
            <a:endParaRPr lang="en-US" sz="4800" dirty="0"/>
          </a:p>
        </p:txBody>
      </p:sp>
      <p:sp>
        <p:nvSpPr>
          <p:cNvPr id="4" name="Text Placeholder 3"/>
          <p:cNvSpPr>
            <a:spLocks noGrp="1"/>
          </p:cNvSpPr>
          <p:nvPr>
            <p:ph type="body" sz="half" idx="2"/>
          </p:nvPr>
        </p:nvSpPr>
        <p:spPr>
          <a:xfrm>
            <a:off x="839788" y="2057400"/>
            <a:ext cx="3932237" cy="3811588"/>
          </a:xfrm>
          <a:ln>
            <a:solidFill>
              <a:srgbClr val="CC9900"/>
            </a:solidFill>
          </a:ln>
        </p:spPr>
        <p:txBody>
          <a:bodyPr>
            <a:normAutofit/>
          </a:bodyPr>
          <a:lstStyle/>
          <a:p>
            <a:pPr>
              <a:lnSpc>
                <a:spcPct val="100000"/>
              </a:lnSpc>
              <a:spcBef>
                <a:spcPts val="0"/>
              </a:spcBef>
            </a:pPr>
            <a:r>
              <a:rPr lang="en-US" sz="1800" b="1" dirty="0"/>
              <a:t>14:26</a:t>
            </a:r>
            <a:r>
              <a:rPr lang="en-US" sz="1800" dirty="0"/>
              <a:t> But the Comforter, even</a:t>
            </a:r>
          </a:p>
          <a:p>
            <a:pPr>
              <a:lnSpc>
                <a:spcPct val="100000"/>
              </a:lnSpc>
              <a:spcBef>
                <a:spcPts val="0"/>
              </a:spcBef>
            </a:pPr>
            <a:r>
              <a:rPr lang="en-US" sz="1800" dirty="0"/>
              <a:t>The Holy Spirit, whom the</a:t>
            </a:r>
          </a:p>
          <a:p>
            <a:pPr>
              <a:lnSpc>
                <a:spcPct val="100000"/>
              </a:lnSpc>
              <a:spcBef>
                <a:spcPts val="0"/>
              </a:spcBef>
            </a:pPr>
            <a:r>
              <a:rPr lang="en-US" sz="1800" dirty="0"/>
              <a:t>Father will send in my name, he shall teach you all things, and bring to your remembrance all that I said unto you.</a:t>
            </a:r>
          </a:p>
          <a:p>
            <a:pPr>
              <a:lnSpc>
                <a:spcPct val="100000"/>
              </a:lnSpc>
              <a:spcBef>
                <a:spcPts val="0"/>
              </a:spcBef>
            </a:pPr>
            <a:endParaRPr lang="en-US" sz="1800" dirty="0"/>
          </a:p>
          <a:p>
            <a:pPr>
              <a:lnSpc>
                <a:spcPct val="100000"/>
              </a:lnSpc>
              <a:spcBef>
                <a:spcPts val="0"/>
              </a:spcBef>
            </a:pPr>
            <a:r>
              <a:rPr lang="en-US" sz="1800" b="1" dirty="0"/>
              <a:t>16:13</a:t>
            </a:r>
            <a:r>
              <a:rPr lang="en-US" sz="1800" dirty="0"/>
              <a:t> Howbeit when he, the Spirit of truth, is come, he shall guide you into all the truth: for he shall not speak from himself; but what things soever he shall hear, these shall he speak: and he shall declare unto you the things that are to come.</a:t>
            </a:r>
          </a:p>
        </p:txBody>
      </p:sp>
      <p:pic>
        <p:nvPicPr>
          <p:cNvPr id="5"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853" y="2105025"/>
            <a:ext cx="828072" cy="3690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59388" y="457200"/>
            <a:ext cx="6323012" cy="5411788"/>
          </a:xfrm>
          <a:prstGeom prst="rect">
            <a:avLst/>
          </a:prstGeom>
          <a:ln>
            <a:solidFill>
              <a:srgbClr val="CC9900"/>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r>
              <a:rPr lang="en-US" sz="4000" dirty="0">
                <a:effectLst>
                  <a:outerShdw blurRad="38100" dist="38100" dir="2700000" algn="tl">
                    <a:srgbClr val="000000">
                      <a:alpha val="43137"/>
                    </a:srgbClr>
                  </a:outerShdw>
                </a:effectLst>
              </a:rPr>
              <a:t>Jesus spoke to the original apostles (cf. 13:1,21,22; 16:17 to Matt. 26:20,26) and promised that they would be guided by the Holy Spirit into all truth. The direct guidance of the Spirit did this for them, but this was never promised to all men.</a:t>
            </a:r>
          </a:p>
        </p:txBody>
      </p:sp>
    </p:spTree>
    <p:extLst>
      <p:ext uri="{BB962C8B-B14F-4D97-AF65-F5344CB8AC3E}">
        <p14:creationId xmlns:p14="http://schemas.microsoft.com/office/powerpoint/2010/main" val="34249580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b="1" dirty="0">
                <a:ln>
                  <a:solidFill>
                    <a:srgbClr val="CC9900"/>
                  </a:solidFill>
                </a:ln>
                <a:effectLst>
                  <a:outerShdw blurRad="38100" dist="38100" dir="2700000" algn="tl">
                    <a:srgbClr val="000000">
                      <a:alpha val="43137"/>
                    </a:srgbClr>
                  </a:outerShdw>
                </a:effectLst>
              </a:rPr>
              <a:t>1 Corinthians 14:37</a:t>
            </a:r>
            <a:endParaRPr lang="en-US" sz="4800" dirty="0"/>
          </a:p>
        </p:txBody>
      </p:sp>
      <p:sp>
        <p:nvSpPr>
          <p:cNvPr id="4" name="Text Placeholder 3"/>
          <p:cNvSpPr>
            <a:spLocks noGrp="1"/>
          </p:cNvSpPr>
          <p:nvPr>
            <p:ph type="body" sz="half" idx="2"/>
          </p:nvPr>
        </p:nvSpPr>
        <p:spPr>
          <a:xfrm>
            <a:off x="839788" y="2057400"/>
            <a:ext cx="3932237" cy="3811588"/>
          </a:xfrm>
          <a:ln>
            <a:solidFill>
              <a:srgbClr val="CC9900"/>
            </a:solidFill>
          </a:ln>
        </p:spPr>
        <p:txBody>
          <a:bodyPr>
            <a:normAutofit/>
          </a:bodyPr>
          <a:lstStyle/>
          <a:p>
            <a:pPr>
              <a:lnSpc>
                <a:spcPct val="100000"/>
              </a:lnSpc>
              <a:spcBef>
                <a:spcPts val="0"/>
              </a:spcBef>
            </a:pPr>
            <a:r>
              <a:rPr lang="en-US" sz="2800" b="1" dirty="0"/>
              <a:t>14:37 </a:t>
            </a:r>
            <a:r>
              <a:rPr lang="en-US" sz="2800" dirty="0"/>
              <a:t>If any man</a:t>
            </a:r>
          </a:p>
          <a:p>
            <a:pPr>
              <a:lnSpc>
                <a:spcPct val="100000"/>
              </a:lnSpc>
              <a:spcBef>
                <a:spcPts val="0"/>
              </a:spcBef>
            </a:pPr>
            <a:r>
              <a:rPr lang="en-US" sz="2800" dirty="0"/>
              <a:t>thinketh himself to be a prophet, or spiritual, let him take knowledge of the things which I write unto you, that they are the commandment of the Lord.</a:t>
            </a:r>
          </a:p>
        </p:txBody>
      </p:sp>
      <p:pic>
        <p:nvPicPr>
          <p:cNvPr id="5"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853" y="2105025"/>
            <a:ext cx="828072" cy="3690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59388" y="457200"/>
            <a:ext cx="6323012" cy="5411788"/>
          </a:xfrm>
          <a:prstGeom prst="rect">
            <a:avLst/>
          </a:prstGeom>
          <a:ln>
            <a:solidFill>
              <a:srgbClr val="CC9900"/>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800" dirty="0">
                <a:effectLst>
                  <a:outerShdw blurRad="38100" dist="38100" dir="2700000" algn="tl">
                    <a:srgbClr val="000000">
                      <a:alpha val="43137"/>
                    </a:srgbClr>
                  </a:outerShdw>
                </a:effectLst>
              </a:rPr>
              <a:t>The inspired men then wrote down the message that the Spirit revealed to them. So, the Scriptures now contain the message of the Spirit in written form. [11:23]</a:t>
            </a:r>
          </a:p>
        </p:txBody>
      </p:sp>
    </p:spTree>
    <p:extLst>
      <p:ext uri="{BB962C8B-B14F-4D97-AF65-F5344CB8AC3E}">
        <p14:creationId xmlns:p14="http://schemas.microsoft.com/office/powerpoint/2010/main" val="17498793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b="1" dirty="0">
                <a:ln>
                  <a:solidFill>
                    <a:srgbClr val="CC9900"/>
                  </a:solidFill>
                </a:ln>
                <a:effectLst>
                  <a:outerShdw blurRad="38100" dist="38100" dir="2700000" algn="tl">
                    <a:srgbClr val="000000">
                      <a:alpha val="43137"/>
                    </a:srgbClr>
                  </a:outerShdw>
                </a:effectLst>
              </a:rPr>
              <a:t>2 Timothy 3:16,17</a:t>
            </a:r>
            <a:endParaRPr lang="en-US" sz="4800" dirty="0"/>
          </a:p>
        </p:txBody>
      </p:sp>
      <p:sp>
        <p:nvSpPr>
          <p:cNvPr id="4" name="Text Placeholder 3"/>
          <p:cNvSpPr>
            <a:spLocks noGrp="1"/>
          </p:cNvSpPr>
          <p:nvPr>
            <p:ph type="body" sz="half" idx="2"/>
          </p:nvPr>
        </p:nvSpPr>
        <p:spPr>
          <a:xfrm>
            <a:off x="839788" y="2057400"/>
            <a:ext cx="3932237" cy="3811588"/>
          </a:xfrm>
          <a:ln>
            <a:solidFill>
              <a:srgbClr val="CC9900"/>
            </a:solidFill>
          </a:ln>
        </p:spPr>
        <p:txBody>
          <a:bodyPr>
            <a:normAutofit fontScale="92500" lnSpcReduction="10000"/>
          </a:bodyPr>
          <a:lstStyle/>
          <a:p>
            <a:pPr>
              <a:lnSpc>
                <a:spcPct val="100000"/>
              </a:lnSpc>
              <a:spcBef>
                <a:spcPts val="0"/>
              </a:spcBef>
            </a:pPr>
            <a:r>
              <a:rPr lang="en-US" sz="2800" b="1" dirty="0">
                <a:effectLst>
                  <a:outerShdw blurRad="38100" dist="38100" dir="2700000" algn="tl">
                    <a:srgbClr val="000000">
                      <a:alpha val="43137"/>
                    </a:srgbClr>
                  </a:outerShdw>
                </a:effectLst>
              </a:rPr>
              <a:t>16</a:t>
            </a:r>
            <a:r>
              <a:rPr lang="en-US" sz="2800" dirty="0">
                <a:effectLst>
                  <a:outerShdw blurRad="38100" dist="38100" dir="2700000" algn="tl">
                    <a:srgbClr val="000000">
                      <a:alpha val="43137"/>
                    </a:srgbClr>
                  </a:outerShdw>
                </a:effectLst>
              </a:rPr>
              <a:t> Every scripture</a:t>
            </a:r>
          </a:p>
          <a:p>
            <a:pPr>
              <a:lnSpc>
                <a:spcPct val="100000"/>
              </a:lnSpc>
              <a:spcBef>
                <a:spcPts val="0"/>
              </a:spcBef>
            </a:pPr>
            <a:r>
              <a:rPr lang="en-US" sz="2800" dirty="0">
                <a:effectLst>
                  <a:outerShdw blurRad="38100" dist="38100" dir="2700000" algn="tl">
                    <a:srgbClr val="000000">
                      <a:alpha val="43137"/>
                    </a:srgbClr>
                  </a:outerShdw>
                </a:effectLst>
              </a:rPr>
              <a:t>inspired of God is also profitable for teaching, for reproof, for correction, for instruction which is in righteousness: </a:t>
            </a:r>
            <a:r>
              <a:rPr lang="en-US" sz="2800" b="1" dirty="0">
                <a:effectLst>
                  <a:outerShdw blurRad="38100" dist="38100" dir="2700000" algn="tl">
                    <a:srgbClr val="000000">
                      <a:alpha val="43137"/>
                    </a:srgbClr>
                  </a:outerShdw>
                </a:effectLst>
              </a:rPr>
              <a:t>17</a:t>
            </a:r>
            <a:r>
              <a:rPr lang="en-US" sz="2800" dirty="0">
                <a:effectLst>
                  <a:outerShdw blurRad="38100" dist="38100" dir="2700000" algn="tl">
                    <a:srgbClr val="000000">
                      <a:alpha val="43137"/>
                    </a:srgbClr>
                  </a:outerShdw>
                </a:effectLst>
              </a:rPr>
              <a:t> that the man of God may be complete, furnished completely unto every good work.</a:t>
            </a:r>
          </a:p>
        </p:txBody>
      </p:sp>
      <p:pic>
        <p:nvPicPr>
          <p:cNvPr id="5"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853" y="2105025"/>
            <a:ext cx="828072" cy="3690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59388" y="457200"/>
            <a:ext cx="6323012" cy="5411788"/>
          </a:xfrm>
          <a:prstGeom prst="rect">
            <a:avLst/>
          </a:prstGeom>
          <a:ln>
            <a:solidFill>
              <a:srgbClr val="CC9900"/>
            </a:solidFill>
          </a:ln>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800" dirty="0">
                <a:effectLst>
                  <a:outerShdw blurRad="38100" dist="38100" dir="2700000" algn="tl">
                    <a:srgbClr val="000000">
                      <a:alpha val="43137"/>
                    </a:srgbClr>
                  </a:outerShdw>
                </a:effectLst>
              </a:rPr>
              <a:t>God intended for all good works to be recorded in the Scriptures, the written word. In this way, the inspired Scriptures are profitable to teach and instruct men in righteousness, etc.</a:t>
            </a:r>
          </a:p>
        </p:txBody>
      </p:sp>
    </p:spTree>
    <p:extLst>
      <p:ext uri="{BB962C8B-B14F-4D97-AF65-F5344CB8AC3E}">
        <p14:creationId xmlns:p14="http://schemas.microsoft.com/office/powerpoint/2010/main" val="1869056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b="1" dirty="0">
                <a:ln>
                  <a:solidFill>
                    <a:srgbClr val="CC9900"/>
                  </a:solidFill>
                </a:ln>
                <a:effectLst>
                  <a:outerShdw blurRad="38100" dist="38100" dir="2700000" algn="tl">
                    <a:srgbClr val="000000">
                      <a:alpha val="43137"/>
                    </a:srgbClr>
                  </a:outerShdw>
                </a:effectLst>
              </a:rPr>
              <a:t>Ephesians</a:t>
            </a:r>
            <a:br>
              <a:rPr lang="en-US" sz="4800" b="1" dirty="0">
                <a:ln>
                  <a:solidFill>
                    <a:srgbClr val="CC9900"/>
                  </a:solidFill>
                </a:ln>
                <a:effectLst>
                  <a:outerShdw blurRad="38100" dist="38100" dir="2700000" algn="tl">
                    <a:srgbClr val="000000">
                      <a:alpha val="43137"/>
                    </a:srgbClr>
                  </a:outerShdw>
                </a:effectLst>
              </a:rPr>
            </a:br>
            <a:r>
              <a:rPr lang="en-US" sz="4800" b="1" dirty="0">
                <a:ln>
                  <a:solidFill>
                    <a:srgbClr val="CC9900"/>
                  </a:solidFill>
                </a:ln>
                <a:effectLst>
                  <a:outerShdw blurRad="38100" dist="38100" dir="2700000" algn="tl">
                    <a:srgbClr val="000000">
                      <a:alpha val="43137"/>
                    </a:srgbClr>
                  </a:outerShdw>
                </a:effectLst>
              </a:rPr>
              <a:t>3:3-5</a:t>
            </a:r>
            <a:endParaRPr lang="en-US" sz="4800" dirty="0"/>
          </a:p>
        </p:txBody>
      </p:sp>
      <p:sp>
        <p:nvSpPr>
          <p:cNvPr id="4" name="Text Placeholder 3"/>
          <p:cNvSpPr>
            <a:spLocks noGrp="1"/>
          </p:cNvSpPr>
          <p:nvPr>
            <p:ph type="body" sz="half" idx="2"/>
          </p:nvPr>
        </p:nvSpPr>
        <p:spPr>
          <a:xfrm>
            <a:off x="839788" y="1973263"/>
            <a:ext cx="3932237" cy="3895725"/>
          </a:xfrm>
          <a:ln>
            <a:solidFill>
              <a:srgbClr val="CC9900"/>
            </a:solidFill>
          </a:ln>
        </p:spPr>
        <p:txBody>
          <a:bodyPr>
            <a:noAutofit/>
          </a:bodyPr>
          <a:lstStyle/>
          <a:p>
            <a:pPr>
              <a:lnSpc>
                <a:spcPct val="100000"/>
              </a:lnSpc>
              <a:spcBef>
                <a:spcPts val="0"/>
              </a:spcBef>
            </a:pPr>
            <a:r>
              <a:rPr lang="en-US" sz="2100" b="1" dirty="0">
                <a:effectLst>
                  <a:outerShdw blurRad="38100" dist="38100" dir="2700000" algn="tl">
                    <a:srgbClr val="000000">
                      <a:alpha val="43137"/>
                    </a:srgbClr>
                  </a:outerShdw>
                </a:effectLst>
              </a:rPr>
              <a:t>3</a:t>
            </a:r>
            <a:r>
              <a:rPr lang="en-US" sz="2100" dirty="0">
                <a:effectLst>
                  <a:outerShdw blurRad="38100" dist="38100" dir="2700000" algn="tl">
                    <a:srgbClr val="000000">
                      <a:alpha val="43137"/>
                    </a:srgbClr>
                  </a:outerShdw>
                </a:effectLst>
              </a:rPr>
              <a:t> how that by</a:t>
            </a:r>
          </a:p>
          <a:p>
            <a:pPr>
              <a:lnSpc>
                <a:spcPct val="100000"/>
              </a:lnSpc>
              <a:spcBef>
                <a:spcPts val="0"/>
              </a:spcBef>
            </a:pPr>
            <a:r>
              <a:rPr lang="en-US" sz="2100" dirty="0">
                <a:effectLst>
                  <a:outerShdw blurRad="38100" dist="38100" dir="2700000" algn="tl">
                    <a:srgbClr val="000000">
                      <a:alpha val="43137"/>
                    </a:srgbClr>
                  </a:outerShdw>
                </a:effectLst>
              </a:rPr>
              <a:t>revelation was made</a:t>
            </a:r>
          </a:p>
          <a:p>
            <a:pPr>
              <a:lnSpc>
                <a:spcPct val="100000"/>
              </a:lnSpc>
              <a:spcBef>
                <a:spcPts val="0"/>
              </a:spcBef>
            </a:pPr>
            <a:r>
              <a:rPr lang="en-US" sz="2100" dirty="0">
                <a:effectLst>
                  <a:outerShdw blurRad="38100" dist="38100" dir="2700000" algn="tl">
                    <a:srgbClr val="000000">
                      <a:alpha val="43137"/>
                    </a:srgbClr>
                  </a:outerShdw>
                </a:effectLst>
              </a:rPr>
              <a:t>known unto me the mystery, as I wrote before in few words, </a:t>
            </a:r>
            <a:r>
              <a:rPr lang="en-US" sz="2100" b="1" dirty="0">
                <a:effectLst>
                  <a:outerShdw blurRad="38100" dist="38100" dir="2700000" algn="tl">
                    <a:srgbClr val="000000">
                      <a:alpha val="43137"/>
                    </a:srgbClr>
                  </a:outerShdw>
                </a:effectLst>
              </a:rPr>
              <a:t>4</a:t>
            </a:r>
            <a:r>
              <a:rPr lang="en-US" sz="2100" dirty="0">
                <a:effectLst>
                  <a:outerShdw blurRad="38100" dist="38100" dir="2700000" algn="tl">
                    <a:srgbClr val="000000">
                      <a:alpha val="43137"/>
                    </a:srgbClr>
                  </a:outerShdw>
                </a:effectLst>
              </a:rPr>
              <a:t> whereby, when ye read, ye can perceive my understanding in the mystery of Christ; </a:t>
            </a:r>
            <a:r>
              <a:rPr lang="en-US" sz="2100" b="1" dirty="0">
                <a:effectLst>
                  <a:outerShdw blurRad="38100" dist="38100" dir="2700000" algn="tl">
                    <a:srgbClr val="000000">
                      <a:alpha val="43137"/>
                    </a:srgbClr>
                  </a:outerShdw>
                </a:effectLst>
              </a:rPr>
              <a:t>5</a:t>
            </a:r>
            <a:r>
              <a:rPr lang="en-US" sz="2100" dirty="0">
                <a:effectLst>
                  <a:outerShdw blurRad="38100" dist="38100" dir="2700000" algn="tl">
                    <a:srgbClr val="000000">
                      <a:alpha val="43137"/>
                    </a:srgbClr>
                  </a:outerShdw>
                </a:effectLst>
              </a:rPr>
              <a:t> which in other generations was not made known unto the sons of men, as it hath now been revealed unto his holy apostles and prophets in the Spirit;</a:t>
            </a:r>
          </a:p>
        </p:txBody>
      </p:sp>
      <p:pic>
        <p:nvPicPr>
          <p:cNvPr id="5"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703" y="2105025"/>
            <a:ext cx="828072" cy="3690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59388" y="457200"/>
            <a:ext cx="6323012" cy="5411788"/>
          </a:xfrm>
          <a:prstGeom prst="rect">
            <a:avLst/>
          </a:prstGeom>
          <a:ln>
            <a:solidFill>
              <a:srgbClr val="CC9900"/>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000" dirty="0">
                <a:effectLst>
                  <a:outerShdw blurRad="38100" dist="38100" dir="2700000" algn="tl">
                    <a:srgbClr val="000000">
                      <a:alpha val="43137"/>
                    </a:srgbClr>
                  </a:outerShdw>
                </a:effectLst>
              </a:rPr>
              <a:t>What Paul received by revelation, he wrote down so others could read and understand it.</a:t>
            </a:r>
          </a:p>
        </p:txBody>
      </p:sp>
    </p:spTree>
    <p:extLst>
      <p:ext uri="{BB962C8B-B14F-4D97-AF65-F5344CB8AC3E}">
        <p14:creationId xmlns:p14="http://schemas.microsoft.com/office/powerpoint/2010/main" val="15205101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b="1" dirty="0">
                <a:ln>
                  <a:solidFill>
                    <a:srgbClr val="CC9900"/>
                  </a:solidFill>
                </a:ln>
                <a:effectLst>
                  <a:outerShdw blurRad="38100" dist="38100" dir="2700000" algn="tl">
                    <a:srgbClr val="000000">
                      <a:alpha val="43137"/>
                    </a:srgbClr>
                  </a:outerShdw>
                </a:effectLst>
              </a:rPr>
              <a:t>John 20:30,31</a:t>
            </a:r>
            <a:endParaRPr lang="en-US" sz="4800" dirty="0"/>
          </a:p>
        </p:txBody>
      </p:sp>
      <p:sp>
        <p:nvSpPr>
          <p:cNvPr id="4" name="Text Placeholder 3"/>
          <p:cNvSpPr>
            <a:spLocks noGrp="1"/>
          </p:cNvSpPr>
          <p:nvPr>
            <p:ph type="body" sz="half" idx="2"/>
          </p:nvPr>
        </p:nvSpPr>
        <p:spPr>
          <a:xfrm>
            <a:off x="839788" y="2057400"/>
            <a:ext cx="3932237" cy="3811588"/>
          </a:xfrm>
          <a:ln>
            <a:solidFill>
              <a:srgbClr val="CC9900"/>
            </a:solidFill>
          </a:ln>
        </p:spPr>
        <p:txBody>
          <a:bodyPr>
            <a:normAutofit fontScale="92500" lnSpcReduction="10000"/>
          </a:bodyPr>
          <a:lstStyle/>
          <a:p>
            <a:pPr>
              <a:lnSpc>
                <a:spcPct val="100000"/>
              </a:lnSpc>
              <a:spcBef>
                <a:spcPts val="0"/>
              </a:spcBef>
            </a:pPr>
            <a:r>
              <a:rPr lang="en-US" sz="2800" b="1" dirty="0">
                <a:effectLst>
                  <a:outerShdw blurRad="38100" dist="38100" dir="2700000" algn="tl">
                    <a:srgbClr val="000000">
                      <a:alpha val="43137"/>
                    </a:srgbClr>
                  </a:outerShdw>
                </a:effectLst>
              </a:rPr>
              <a:t>30</a:t>
            </a:r>
            <a:r>
              <a:rPr lang="en-US" sz="2800" dirty="0">
                <a:effectLst>
                  <a:outerShdw blurRad="38100" dist="38100" dir="2700000" algn="tl">
                    <a:srgbClr val="000000">
                      <a:alpha val="43137"/>
                    </a:srgbClr>
                  </a:outerShdw>
                </a:effectLst>
              </a:rPr>
              <a:t> Many other signs therefore did Jesus in the presence of the disciples, which are not written in this book: </a:t>
            </a:r>
            <a:r>
              <a:rPr lang="en-US" sz="2800" b="1" dirty="0">
                <a:effectLst>
                  <a:outerShdw blurRad="38100" dist="38100" dir="2700000" algn="tl">
                    <a:srgbClr val="000000">
                      <a:alpha val="43137"/>
                    </a:srgbClr>
                  </a:outerShdw>
                </a:effectLst>
              </a:rPr>
              <a:t>31</a:t>
            </a:r>
            <a:r>
              <a:rPr lang="en-US" sz="2800" dirty="0">
                <a:effectLst>
                  <a:outerShdw blurRad="38100" dist="38100" dir="2700000" algn="tl">
                    <a:srgbClr val="000000">
                      <a:alpha val="43137"/>
                    </a:srgbClr>
                  </a:outerShdw>
                </a:effectLst>
              </a:rPr>
              <a:t> but these are written, that ye may believe that Jesus is the Christ, the Son of God; and that believing ye may have life in his name.</a:t>
            </a:r>
          </a:p>
        </p:txBody>
      </p:sp>
      <p:pic>
        <p:nvPicPr>
          <p:cNvPr id="5"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853" y="2105025"/>
            <a:ext cx="828072" cy="3690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59388" y="457200"/>
            <a:ext cx="6323012" cy="5411788"/>
          </a:xfrm>
          <a:prstGeom prst="rect">
            <a:avLst/>
          </a:prstGeom>
          <a:ln>
            <a:solidFill>
              <a:srgbClr val="CC9900"/>
            </a:solidFill>
          </a:ln>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600" dirty="0">
                <a:effectLst>
                  <a:outerShdw blurRad="38100" dist="38100" dir="2700000" algn="tl">
                    <a:srgbClr val="000000">
                      <a:alpha val="43137"/>
                    </a:srgbClr>
                  </a:outerShdw>
                </a:effectLst>
              </a:rPr>
              <a:t>The written word tells enough that we can receive eternal life.</a:t>
            </a:r>
          </a:p>
          <a:p>
            <a:r>
              <a:rPr lang="en-US" sz="6600" dirty="0">
                <a:effectLst>
                  <a:outerShdw blurRad="38100" dist="38100" dir="2700000" algn="tl">
                    <a:srgbClr val="000000">
                      <a:alpha val="43137"/>
                    </a:srgbClr>
                  </a:outerShdw>
                </a:effectLst>
              </a:rPr>
              <a:t>See also</a:t>
            </a:r>
          </a:p>
          <a:p>
            <a:r>
              <a:rPr lang="en-US" sz="5800" dirty="0">
                <a:effectLst>
                  <a:outerShdw blurRad="38100" dist="38100" dir="2700000" algn="tl">
                    <a:srgbClr val="000000">
                      <a:alpha val="43137"/>
                    </a:srgbClr>
                  </a:outerShdw>
                </a:effectLst>
              </a:rPr>
              <a:t>1 John 1:1-4 &amp; 2:1-6.]</a:t>
            </a:r>
          </a:p>
        </p:txBody>
      </p:sp>
    </p:spTree>
    <p:extLst>
      <p:ext uri="{BB962C8B-B14F-4D97-AF65-F5344CB8AC3E}">
        <p14:creationId xmlns:p14="http://schemas.microsoft.com/office/powerpoint/2010/main" val="4277828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b="1" dirty="0">
                <a:ln>
                  <a:solidFill>
                    <a:srgbClr val="CC9900"/>
                  </a:solidFill>
                </a:ln>
                <a:effectLst>
                  <a:outerShdw blurRad="38100" dist="38100" dir="2700000" algn="tl">
                    <a:srgbClr val="000000">
                      <a:alpha val="43137"/>
                    </a:srgbClr>
                  </a:outerShdw>
                </a:effectLst>
              </a:rPr>
              <a:t>2 Peter 1:12-15</a:t>
            </a:r>
            <a:endParaRPr lang="en-US" sz="4800" dirty="0"/>
          </a:p>
        </p:txBody>
      </p:sp>
      <p:sp>
        <p:nvSpPr>
          <p:cNvPr id="4" name="Text Placeholder 3"/>
          <p:cNvSpPr>
            <a:spLocks noGrp="1"/>
          </p:cNvSpPr>
          <p:nvPr>
            <p:ph type="body" sz="half" idx="2"/>
          </p:nvPr>
        </p:nvSpPr>
        <p:spPr>
          <a:xfrm>
            <a:off x="839788" y="2057400"/>
            <a:ext cx="3932237" cy="3811588"/>
          </a:xfrm>
          <a:ln>
            <a:solidFill>
              <a:srgbClr val="CC9900"/>
            </a:solidFill>
          </a:ln>
        </p:spPr>
        <p:txBody>
          <a:bodyPr>
            <a:normAutofit fontScale="70000" lnSpcReduction="20000"/>
          </a:bodyPr>
          <a:lstStyle/>
          <a:p>
            <a:pPr>
              <a:lnSpc>
                <a:spcPct val="100000"/>
              </a:lnSpc>
              <a:spcBef>
                <a:spcPts val="0"/>
              </a:spcBef>
            </a:pPr>
            <a:r>
              <a:rPr lang="en-US" sz="2800" b="1" dirty="0">
                <a:effectLst>
                  <a:outerShdw blurRad="38100" dist="38100" dir="2700000" algn="tl">
                    <a:srgbClr val="000000">
                      <a:alpha val="43137"/>
                    </a:srgbClr>
                  </a:outerShdw>
                </a:effectLst>
              </a:rPr>
              <a:t>12</a:t>
            </a:r>
            <a:r>
              <a:rPr lang="en-US" sz="2800" dirty="0">
                <a:effectLst>
                  <a:outerShdw blurRad="38100" dist="38100" dir="2700000" algn="tl">
                    <a:srgbClr val="000000">
                      <a:alpha val="43137"/>
                    </a:srgbClr>
                  </a:outerShdw>
                </a:effectLst>
              </a:rPr>
              <a:t> Wherefore I shall be</a:t>
            </a:r>
          </a:p>
          <a:p>
            <a:pPr>
              <a:lnSpc>
                <a:spcPct val="100000"/>
              </a:lnSpc>
              <a:spcBef>
                <a:spcPts val="0"/>
              </a:spcBef>
            </a:pPr>
            <a:r>
              <a:rPr lang="en-US" sz="2800" dirty="0">
                <a:effectLst>
                  <a:outerShdw blurRad="38100" dist="38100" dir="2700000" algn="tl">
                    <a:srgbClr val="000000">
                      <a:alpha val="43137"/>
                    </a:srgbClr>
                  </a:outerShdw>
                </a:effectLst>
              </a:rPr>
              <a:t>ready always to put you in remembrance of these things, though ye know them, and are established in the truth which is with you. </a:t>
            </a:r>
            <a:r>
              <a:rPr lang="en-US" sz="2800" b="1" dirty="0">
                <a:effectLst>
                  <a:outerShdw blurRad="38100" dist="38100" dir="2700000" algn="tl">
                    <a:srgbClr val="000000">
                      <a:alpha val="43137"/>
                    </a:srgbClr>
                  </a:outerShdw>
                </a:effectLst>
              </a:rPr>
              <a:t>13</a:t>
            </a:r>
            <a:r>
              <a:rPr lang="en-US" sz="2800" dirty="0">
                <a:effectLst>
                  <a:outerShdw blurRad="38100" dist="38100" dir="2700000" algn="tl">
                    <a:srgbClr val="000000">
                      <a:alpha val="43137"/>
                    </a:srgbClr>
                  </a:outerShdw>
                </a:effectLst>
              </a:rPr>
              <a:t> And I think it right, as long as I am in this tabernacle, to stir you up by putting you in remembrance; </a:t>
            </a:r>
            <a:r>
              <a:rPr lang="en-US" sz="2800" b="1" dirty="0">
                <a:effectLst>
                  <a:outerShdw blurRad="38100" dist="38100" dir="2700000" algn="tl">
                    <a:srgbClr val="000000">
                      <a:alpha val="43137"/>
                    </a:srgbClr>
                  </a:outerShdw>
                </a:effectLst>
              </a:rPr>
              <a:t>14</a:t>
            </a:r>
            <a:r>
              <a:rPr lang="en-US" sz="2800" dirty="0">
                <a:effectLst>
                  <a:outerShdw blurRad="38100" dist="38100" dir="2700000" algn="tl">
                    <a:srgbClr val="000000">
                      <a:alpha val="43137"/>
                    </a:srgbClr>
                  </a:outerShdw>
                </a:effectLst>
              </a:rPr>
              <a:t> knowing that the putting off of my tabernacle cometh swiftly, even as our Lord Jesus Christ signified unto me. </a:t>
            </a:r>
            <a:r>
              <a:rPr lang="en-US" sz="2800" b="1" dirty="0">
                <a:effectLst>
                  <a:outerShdw blurRad="38100" dist="38100" dir="2700000" algn="tl">
                    <a:srgbClr val="000000">
                      <a:alpha val="43137"/>
                    </a:srgbClr>
                  </a:outerShdw>
                </a:effectLst>
              </a:rPr>
              <a:t>15</a:t>
            </a:r>
            <a:r>
              <a:rPr lang="en-US" sz="2800" dirty="0">
                <a:effectLst>
                  <a:outerShdw blurRad="38100" dist="38100" dir="2700000" algn="tl">
                    <a:srgbClr val="000000">
                      <a:alpha val="43137"/>
                    </a:srgbClr>
                  </a:outerShdw>
                </a:effectLst>
              </a:rPr>
              <a:t> Yea, I will give diligence that at every time ye may be able after my decease to call these things to remembrance.</a:t>
            </a:r>
          </a:p>
        </p:txBody>
      </p:sp>
      <p:pic>
        <p:nvPicPr>
          <p:cNvPr id="5" name="Picture 2"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853" y="2105025"/>
            <a:ext cx="828072" cy="3690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59388" y="457200"/>
            <a:ext cx="6323012" cy="5411788"/>
          </a:xfrm>
          <a:prstGeom prst="rect">
            <a:avLst/>
          </a:prstGeom>
          <a:ln>
            <a:solidFill>
              <a:srgbClr val="CC9900"/>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600" dirty="0">
                <a:effectLst>
                  <a:outerShdw blurRad="38100" dist="38100" dir="2700000" algn="tl">
                    <a:srgbClr val="000000">
                      <a:alpha val="43137"/>
                    </a:srgbClr>
                  </a:outerShdw>
                </a:effectLst>
              </a:rPr>
              <a:t>Having received all things pertaining to life &amp; godliness (1:3), Peter wrote to others so that, even after he died, they could be reminded of the words and commandments of Jesus' apostles and prophets. [3:1,2]</a:t>
            </a:r>
            <a:endParaRPr lang="en-US" sz="5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2726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8550"/>
          </a:xfrm>
        </p:spPr>
        <p:txBody>
          <a:bodyPr>
            <a:normAutofit/>
          </a:bodyPr>
          <a:lstStyle/>
          <a:p>
            <a:pPr algn="ctr"/>
            <a:r>
              <a:rPr lang="en-US" sz="4700" dirty="0">
                <a:effectLst>
                  <a:outerShdw blurRad="38100" dist="38100" dir="2700000" algn="tl">
                    <a:srgbClr val="000000">
                      <a:alpha val="43137"/>
                    </a:srgbClr>
                  </a:outerShdw>
                </a:effectLst>
              </a:rPr>
              <a:t>Today, we need no further revelation because the Bible completely reveals all we need to know to please God and be saved. Any religious doctrine taught today, which was not taught by the apostles and prophets in the first century and recorded in the Bible, is not true, for those men received and wrote down </a:t>
            </a:r>
            <a:r>
              <a:rPr lang="en-US" sz="4700" b="1" u="sng" dirty="0">
                <a:effectLst>
                  <a:outerShdw blurRad="38100" dist="38100" dir="2700000" algn="tl">
                    <a:srgbClr val="000000">
                      <a:alpha val="43137"/>
                    </a:srgbClr>
                  </a:outerShdw>
                </a:effectLst>
              </a:rPr>
              <a:t>ALL</a:t>
            </a:r>
            <a:r>
              <a:rPr lang="en-US" sz="4700" u="sng" dirty="0">
                <a:effectLst>
                  <a:outerShdw blurRad="38100" dist="38100" dir="2700000" algn="tl">
                    <a:srgbClr val="000000">
                      <a:alpha val="43137"/>
                    </a:srgbClr>
                  </a:outerShdw>
                </a:effectLst>
              </a:rPr>
              <a:t> </a:t>
            </a:r>
            <a:r>
              <a:rPr lang="en-US" sz="4700" dirty="0">
                <a:effectLst>
                  <a:outerShdw blurRad="38100" dist="38100" dir="2700000" algn="tl">
                    <a:srgbClr val="000000">
                      <a:alpha val="43137"/>
                    </a:srgbClr>
                  </a:outerShdw>
                </a:effectLst>
              </a:rPr>
              <a:t>truth.</a:t>
            </a:r>
          </a:p>
        </p:txBody>
      </p:sp>
    </p:spTree>
    <p:extLst>
      <p:ext uri="{BB962C8B-B14F-4D97-AF65-F5344CB8AC3E}">
        <p14:creationId xmlns:p14="http://schemas.microsoft.com/office/powerpoint/2010/main" val="24606341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9000"/>
          </a:xfrm>
        </p:spPr>
        <p:txBody>
          <a:bodyPr>
            <a:normAutofit/>
          </a:bodyPr>
          <a:lstStyle/>
          <a:p>
            <a:pPr algn="ctr"/>
            <a:r>
              <a:rPr lang="en-US" sz="6000" b="1" dirty="0">
                <a:solidFill>
                  <a:srgbClr val="FF0000"/>
                </a:solidFill>
                <a:effectLst>
                  <a:outerShdw blurRad="38100" dist="38100" dir="2700000" algn="tl">
                    <a:srgbClr val="000000">
                      <a:alpha val="43137"/>
                    </a:srgbClr>
                  </a:outerShdw>
                </a:effectLst>
              </a:rPr>
              <a:t>Note that Whatever the Spirit Does in Leading Men, the </a:t>
            </a:r>
            <a:r>
              <a:rPr lang="en-US" sz="6000" b="1" i="1" dirty="0">
                <a:solidFill>
                  <a:srgbClr val="FF0000"/>
                </a:solidFill>
                <a:effectLst>
                  <a:outerShdw blurRad="38100" dist="38100" dir="2700000" algn="tl">
                    <a:srgbClr val="000000">
                      <a:alpha val="43137"/>
                    </a:srgbClr>
                  </a:outerShdw>
                </a:effectLst>
                <a:highlight>
                  <a:srgbClr val="FFFF00"/>
                </a:highlight>
              </a:rPr>
              <a:t>SAME</a:t>
            </a:r>
            <a:r>
              <a:rPr lang="en-US" sz="6000" b="1" dirty="0">
                <a:solidFill>
                  <a:srgbClr val="FF0000"/>
                </a:solidFill>
                <a:effectLst>
                  <a:outerShdw blurRad="38100" dist="38100" dir="2700000" algn="tl">
                    <a:srgbClr val="000000">
                      <a:alpha val="43137"/>
                    </a:srgbClr>
                  </a:outerShdw>
                </a:effectLst>
              </a:rPr>
              <a:t> Is Said to Be Done by the Word.</a:t>
            </a:r>
            <a:br>
              <a:rPr lang="en-US" sz="6000" b="1" dirty="0">
                <a:solidFill>
                  <a:srgbClr val="FF0000"/>
                </a:solidFill>
                <a:effectLst>
                  <a:outerShdw blurRad="38100" dist="38100" dir="2700000" algn="tl">
                    <a:srgbClr val="000000">
                      <a:alpha val="43137"/>
                    </a:srgbClr>
                  </a:outerShdw>
                </a:effectLst>
              </a:rPr>
            </a:br>
            <a:br>
              <a:rPr lang="en-US" sz="6000" b="1" dirty="0">
                <a:solidFill>
                  <a:srgbClr val="FF0000"/>
                </a:solidFill>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Let’s look at a comparison table…</a:t>
            </a:r>
          </a:p>
        </p:txBody>
      </p:sp>
    </p:spTree>
    <p:extLst>
      <p:ext uri="{BB962C8B-B14F-4D97-AF65-F5344CB8AC3E}">
        <p14:creationId xmlns:p14="http://schemas.microsoft.com/office/powerpoint/2010/main" val="3196205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8083</TotalTime>
  <Words>10693</Words>
  <Application>Microsoft Office PowerPoint</Application>
  <PresentationFormat>Widescreen</PresentationFormat>
  <Paragraphs>664</Paragraphs>
  <Slides>142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142</vt:i4>
      </vt:variant>
    </vt:vector>
  </HeadingPairs>
  <TitlesOfParts>
    <vt:vector size="147" baseType="lpstr">
      <vt:lpstr>Arial</vt:lpstr>
      <vt:lpstr>Calibri</vt:lpstr>
      <vt:lpstr>Calibri Light</vt:lpstr>
      <vt:lpstr>Symbol</vt:lpstr>
      <vt:lpstr>Office Theme</vt:lpstr>
      <vt:lpstr>The Indwelling of the Holy Spirit by Dr. Ken Pepper</vt:lpstr>
      <vt:lpstr>Questions We Seek to Answer:</vt:lpstr>
      <vt:lpstr>Questions We Seek to Answer:</vt:lpstr>
      <vt:lpstr>Questions We Seek to Answer:</vt:lpstr>
      <vt:lpstr>Questions We Seek to Answer:</vt:lpstr>
      <vt:lpstr>Questions We Seek to Answer:</vt:lpstr>
      <vt:lpstr>The Bible mentions many different works done by the Holy Spirit at various times in history.</vt:lpstr>
      <vt:lpstr>The Holy Spirit is a living spirit Being, one of the three members of the Godhead. As such He has been active throughout Bible history.</vt:lpstr>
      <vt:lpstr>What works has the Holy Spirit done?</vt:lpstr>
      <vt:lpstr>What works has the Holy Spirit done?</vt:lpstr>
      <vt:lpstr>What works has the Holy Spirit done?</vt:lpstr>
      <vt:lpstr>What works has the Holy Spirit done?</vt:lpstr>
      <vt:lpstr>What works has the Holy Spirit done?</vt:lpstr>
      <vt:lpstr>What works has the Holy Spirit done?</vt:lpstr>
      <vt:lpstr>What works has the Holy Spirit done?</vt:lpstr>
      <vt:lpstr>What works has the Holy Spirit done?</vt:lpstr>
      <vt:lpstr>Note the following:</vt:lpstr>
      <vt:lpstr>Note the following:</vt:lpstr>
      <vt:lpstr>Note the following:</vt:lpstr>
      <vt:lpstr>Note the following:</vt:lpstr>
      <vt:lpstr>PowerPoint Presentation</vt:lpstr>
      <vt:lpstr>Part 1: Does the Spirit Dwell in People Today?</vt:lpstr>
      <vt:lpstr>Does the Spirit Dwell in People Today?</vt:lpstr>
      <vt:lpstr>Does the Spirit Dwell in People Today?</vt:lpstr>
      <vt:lpstr>Does the Spirit Dwell in People Today?</vt:lpstr>
      <vt:lpstr>Does the Spirit Dwell in People Today?</vt:lpstr>
      <vt:lpstr>Other Examples Found in the Bible…</vt:lpstr>
      <vt:lpstr>Other Examples Found in the Bible…</vt:lpstr>
      <vt:lpstr>The Answer is YES!</vt:lpstr>
      <vt:lpstr>Part 2: Is the Indwelling the Same as Holy Spirit Baptism, Direct Guidance, &amp; Miracles?</vt:lpstr>
      <vt:lpstr>Whenever the Holy Spirit is mentioned, some people immediately think of Holy Spirit baptism, miracles, tongues, and direct guidance. They conclude that, if the Holy Spirit dwells in us, then we must have the supernatural manifestations. But remember that the Holy Spirit has done many different things at different times. When the Holy Spirit is mentioned, the only way to know what He is doing is from the context.</vt:lpstr>
      <vt:lpstr>How does the Holy Spirit indwelling compare to Holy Spirit baptism, direct guidance, and miracles?</vt:lpstr>
      <vt:lpstr>Observation #1:</vt:lpstr>
      <vt:lpstr>Consider 1 Corinthians Chapter 12…</vt:lpstr>
      <vt:lpstr>PowerPoint Presentation</vt:lpstr>
      <vt:lpstr>Only two cases in the Bible are described as Holy Spirit "baptism."</vt:lpstr>
      <vt:lpstr>PowerPoint Presentation</vt:lpstr>
      <vt:lpstr>PowerPoint Presentation</vt:lpstr>
      <vt:lpstr>PowerPoint Presentation</vt:lpstr>
      <vt:lpstr>PowerPoint Presentation</vt:lpstr>
      <vt:lpstr>PowerPoint Presentation</vt:lpstr>
      <vt:lpstr>Everyone who received Holy Spirit Baptism spoke in tongues, but not all Christians spoke in tongues even though they had the indwelling.</vt:lpstr>
      <vt:lpstr>In both cases of Holy Spirit baptism listed above, the people immediately spoke in tongues (Acts 2:1-11; 10:46). But not all Christians spoke in tongues even though all had the indwelling.</vt:lpstr>
      <vt:lpstr>Whereas all Christians possess the indwelling, not all Christians received Holy Spirit baptism, direct guidance, or miracles. Clearly these are not the same work of the Spirit.</vt:lpstr>
      <vt:lpstr>Observation #2:</vt:lpstr>
      <vt:lpstr>The indwelling comes at conversion, but people had to wait till God decided to give them Holy Spirit baptism.</vt:lpstr>
      <vt:lpstr>The indwelling comes at conversion, but people had to wait till God decided to give them Holy Spirit baptism.</vt:lpstr>
      <vt:lpstr>The indwelling comes at conversion, but people had to wait till God decided to give them Holy Spirit baptism.</vt:lpstr>
      <vt:lpstr>Some people received miraculous gifts through the apostles' hands, but that came at a different time from conversion.</vt:lpstr>
      <vt:lpstr>PowerPoint Presentation</vt:lpstr>
      <vt:lpstr>PowerPoint Presentation</vt:lpstr>
      <vt:lpstr>PowerPoint Presentation</vt:lpstr>
      <vt:lpstr>PowerPoint Presentation</vt:lpstr>
      <vt:lpstr>Some people received miraculous gifts through the apostles' hands, but that came at a different time from conversion.</vt:lpstr>
      <vt:lpstr>Observation #3:</vt:lpstr>
      <vt:lpstr>Today, the Indwelling Is Unchanged, but No One Does Miracles Like Those in the Early Church.</vt:lpstr>
      <vt:lpstr>True miracles can be distinguished from frauds.</vt:lpstr>
      <vt:lpstr>True miracles can be distinguished from frauds.</vt:lpstr>
      <vt:lpstr>True miracles can be distinguished from frauds.</vt:lpstr>
      <vt:lpstr>True miracles can be distinguished from frauds.</vt:lpstr>
      <vt:lpstr>True miracles can be distinguished from frauds.</vt:lpstr>
      <vt:lpstr>True miracles can be distinguished from frauds.</vt:lpstr>
      <vt:lpstr>True miracles can be distinguished from frauds.</vt:lpstr>
      <vt:lpstr>True miracles can be distinguished from frauds.</vt:lpstr>
      <vt:lpstr>Modern "healings" differ from true healings.</vt:lpstr>
      <vt:lpstr>Modern "healings" differ from true healings.</vt:lpstr>
      <vt:lpstr>Modern "revelations" differ from true guidance of the Spirit.</vt:lpstr>
      <vt:lpstr>Modern "revelations" differ from true guidance of the Spirit.</vt:lpstr>
      <vt:lpstr>Modern "revelations" differ from true guidance of the Spirit.</vt:lpstr>
      <vt:lpstr>Modern "revelations" differ from true guidance of the Spirit.</vt:lpstr>
      <vt:lpstr>Observation #4:</vt:lpstr>
      <vt:lpstr>The Indwelling Is Still Needed Today, but the Purposes of Holy Spirit Baptism and Spiritual Gifts Have Been Fulfilled.</vt:lpstr>
      <vt:lpstr>The Indwelling Is Still Needed Today, but the Purposes of Holy Spirit Baptism and Spiritual Gifts Have Been Fulfilled.</vt:lpstr>
      <vt:lpstr>The Indwelling Is Still Needed Today, but the Purposes of Holy Spirit Baptism and Spiritual Gifts Have Been Fulfilled.</vt:lpstr>
      <vt:lpstr>The Indwelling Is Still Needed Today, but the Purposes of Holy Spirit Baptism and Spiritual Gifts Have Been Fulfilled.</vt:lpstr>
      <vt:lpstr>The Indwelling Is Still Needed Today, but the Purposes of Holy Spirit Baptism and Spiritual Gifts Have Been Fulfilled.</vt:lpstr>
      <vt:lpstr>Observation #5:</vt:lpstr>
      <vt:lpstr>The Indwelling Is Still for People Today, but Holy Spirit Baptism and Spiritual Gifts Have Ceased.</vt:lpstr>
      <vt:lpstr>The Indwelling Is Still for People Today, but Holy Spirit Baptism and Spiritual Gifts Have Ceased.</vt:lpstr>
      <vt:lpstr>The Indwelling Is Still for People Today, but Holy Spirit Baptism and Spiritual Gifts Have Ceased.</vt:lpstr>
      <vt:lpstr>The Indwelling Is Still for People Today, but Holy Spirit Baptism and Spiritual Gifts Have Ceased.</vt:lpstr>
      <vt:lpstr>The Indwelling Is Still for People Today, but Holy Spirit Baptism and Spiritual Gifts Have Ceased.</vt:lpstr>
      <vt:lpstr>Ephesians 4:4-6</vt:lpstr>
      <vt:lpstr>The Indwelling Is Still for People Today, but Holy Spirit Baptism and Spiritual Gifts Have Ceased.</vt:lpstr>
      <vt:lpstr>1 Corinthians 13:8-11</vt:lpstr>
      <vt:lpstr>The indwelling is a separate work of the Spirit, different from Holy Spirit baptism, miracles, and direct guidance.</vt:lpstr>
      <vt:lpstr>The indwelling is a separate work of the Spirit, different from Holy Spirit baptism, miracles, and direct guidance.</vt:lpstr>
      <vt:lpstr>Part 3: How Does the Spirit Lead Men Today?</vt:lpstr>
      <vt:lpstr>If there is no direct guidance from the Spirit today, then how does the Spirit instruct us to know God's will?</vt:lpstr>
      <vt:lpstr>The Spirit Instructs Men through the Scriptures.</vt:lpstr>
      <vt:lpstr>The Spirit Instructs Men through the Scriptures.</vt:lpstr>
      <vt:lpstr>John 14:26; 16:13</vt:lpstr>
      <vt:lpstr>1 Corinthians 14:37</vt:lpstr>
      <vt:lpstr>2 Timothy 3:16,17</vt:lpstr>
      <vt:lpstr>Ephesians 3:3-5</vt:lpstr>
      <vt:lpstr>John 20:30,31</vt:lpstr>
      <vt:lpstr>2 Peter 1:12-15</vt:lpstr>
      <vt:lpstr>Today, we need no further revelation because the Bible completely reveals all we need to know to please God and be saved. Any religious doctrine taught today, which was not taught by the apostles and prophets in the first century and recorded in the Bible, is not true, for those men received and wrote down ALL truth.</vt:lpstr>
      <vt:lpstr>Note that Whatever the Spirit Does in Leading Men, the SAME Is Said to Be Done by the Word.  Let’s look at a comparison table…</vt:lpstr>
      <vt:lpstr>Whatever the Spirit Does in Leading Men, the SAME Is Said To Be Done by the Word.</vt:lpstr>
      <vt:lpstr>Whatever the Spirit Does in Leading Men, the Same Is Said to Be Done by the Word</vt:lpstr>
      <vt:lpstr>See the Correspondence:</vt:lpstr>
      <vt:lpstr>Whatever the Spirit Does in Leading Men, the Same Is Said to Be Done by the Word</vt:lpstr>
      <vt:lpstr>See the Correspondence:</vt:lpstr>
      <vt:lpstr>Whatever the Spirit Does in Leading Men, the Same Is Said to Be Done by the Word</vt:lpstr>
      <vt:lpstr>See the Correspondence:</vt:lpstr>
      <vt:lpstr>Whatever the Spirit Does in Leading Men, the Same Is Said to Be Done by the Word</vt:lpstr>
      <vt:lpstr>See the Correspondence:</vt:lpstr>
      <vt:lpstr>Whatever the Spirit Does in Leading Men, the Same Is Said to Be Done by the Word</vt:lpstr>
      <vt:lpstr>See the Correspondence:</vt:lpstr>
      <vt:lpstr>Whatever the Spirit Does in Leading Men, the Same Is Said to Be Done by the Word</vt:lpstr>
      <vt:lpstr>See the Correspondence:</vt:lpstr>
      <vt:lpstr>Whatever the Spirit Does in Leading Men, the Same Is Said to Be Done by the Word</vt:lpstr>
      <vt:lpstr>See the Correspondence:</vt:lpstr>
      <vt:lpstr>Whatever the Spirit Does in Leading Men, the Same Is Said to Be Done by the Word</vt:lpstr>
      <vt:lpstr>See the Correspondence:</vt:lpstr>
      <vt:lpstr>Ephesians 6:17 - And take the helmet of salvation, and the sword of the Spirit, which is the word of God  The word is the sword of the Spirit. The Spirit and the word are two separate things - they are not the same. But the word is the means the Spirit uses through which to reveal His will and lead men to obey Him today (cf. Heb. 4:12f).</vt:lpstr>
      <vt:lpstr>There is no means for knowing God's will today besides the Scriptures. This is why so many passages exhort us to study and teach God's word (Acts 17:11; 8:4; Matt. 28:20; 22:29; 2 Tim. 3:16f; 2:2,15; Psa. 19:7-11; 1:2; etc.).</vt:lpstr>
      <vt:lpstr>Indeed, the Spirit does dwell in every Christian today. But this is not the means by which the Spirit leads men to know God's will. The indwelling is a different work from that of revealing God's will or guiding men.</vt:lpstr>
      <vt:lpstr>When a man claims the Holy Spirit guides him today in ways in addition to the Scriptures, he has rejected the Scriptures as a complete and perfect guide. Whether he realizes it or not, he is not satisfied to simply follow the Bible; he wants something else other than what the Bible says.</vt:lpstr>
      <vt:lpstr>Part 4: What Is the Indwelling of the Spirit?</vt:lpstr>
      <vt:lpstr>The Holy Spirit Dwells in Us Like Indwelling of the Father and Son.</vt:lpstr>
      <vt:lpstr>Jesus Dwells in Us.</vt:lpstr>
      <vt:lpstr>Illustration:  The Vine and the Branches…</vt:lpstr>
      <vt:lpstr>The Father Dwells in the Son.</vt:lpstr>
      <vt:lpstr>Christians Also…</vt:lpstr>
      <vt:lpstr>So, the Spirit does dwell in faithful Christians. But the Father and Son also dwell in us, and we dwell in them. And Christians are even in one another.</vt:lpstr>
      <vt:lpstr>The Indwelling Is Not a Direct, Personal Habitation.</vt:lpstr>
      <vt:lpstr>The Indwelling Is NOT a Direct, Personal Habitation.</vt:lpstr>
      <vt:lpstr>The Indwelling Is NOT a Direct, Personal Habitation.</vt:lpstr>
      <vt:lpstr>The Indwelling Is NOT a Direct, Personal Habitation.</vt:lpstr>
      <vt:lpstr>At this point we know that the indwelling of the Holy Spirit is not: </vt:lpstr>
      <vt:lpstr>At this point we know that the indwelling of the Holy Spirit is not: </vt:lpstr>
      <vt:lpstr>At this point we know that the indwelling of the Holy Spirit is not: </vt:lpstr>
      <vt:lpstr>Whatever explanation we give for the indwelling of the Spirit, that explanation must harmonize with these facts: </vt:lpstr>
      <vt:lpstr>Whatever explanation we give for the indwelling of the Spirit, that explanation must harmonize with these facts: </vt:lpstr>
      <vt:lpstr>Whatever explanation we give for the indwelling of the Spirit, that explanation must harmonize with these facts: </vt:lpstr>
      <vt:lpstr>The Indwelling Involves Fellowship with the Spirit Based on the Influence of God's Word and Resulting in the Fruits of the Spirit.</vt:lpstr>
      <vt:lpstr>The indwelling involves fellowship or a close relationship with the Spirit, including all the blessings that are associated with such a relationship.</vt:lpstr>
      <vt:lpstr>The indwelling involves fellowship or a close relationship with the Spirit, including all the blessings that are associated with such a relationship.  This fellowship results from the influence of the Holy Spirit through the word.</vt:lpstr>
      <vt:lpstr>The indwelling involves fellowship or a close relationship with the Spirit, including all the blessings that are associated with such a relationship.  This fellowship results from the influence of the Holy Spirit through the word.  This fellowship and influence of the word results in fruits of the Spirit.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Indwelling of the Holy Spirit</dc:title>
  <dc:creator>Pepper, Ken</dc:creator>
  <cp:lastModifiedBy>David Burris</cp:lastModifiedBy>
  <cp:revision>243</cp:revision>
  <cp:lastPrinted>2017-09-17T13:03:47Z</cp:lastPrinted>
  <dcterms:created xsi:type="dcterms:W3CDTF">2017-09-11T09:38:21Z</dcterms:created>
  <dcterms:modified xsi:type="dcterms:W3CDTF">2023-04-22T19:35:14Z</dcterms:modified>
</cp:coreProperties>
</file>